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82" r:id="rId2"/>
    <p:sldId id="318" r:id="rId3"/>
    <p:sldId id="292" r:id="rId4"/>
    <p:sldId id="296" r:id="rId5"/>
    <p:sldId id="297" r:id="rId6"/>
    <p:sldId id="298" r:id="rId7"/>
    <p:sldId id="299" r:id="rId8"/>
    <p:sldId id="300" r:id="rId9"/>
    <p:sldId id="293" r:id="rId10"/>
    <p:sldId id="301" r:id="rId11"/>
    <p:sldId id="302" r:id="rId12"/>
    <p:sldId id="303" r:id="rId13"/>
    <p:sldId id="304" r:id="rId14"/>
    <p:sldId id="305" r:id="rId15"/>
    <p:sldId id="306" r:id="rId16"/>
    <p:sldId id="294" r:id="rId17"/>
    <p:sldId id="307" r:id="rId18"/>
    <p:sldId id="308" r:id="rId19"/>
    <p:sldId id="309" r:id="rId20"/>
    <p:sldId id="310" r:id="rId21"/>
    <p:sldId id="311" r:id="rId22"/>
    <p:sldId id="312" r:id="rId23"/>
    <p:sldId id="295" r:id="rId24"/>
    <p:sldId id="313" r:id="rId25"/>
    <p:sldId id="314" r:id="rId26"/>
    <p:sldId id="315" r:id="rId27"/>
    <p:sldId id="316" r:id="rId28"/>
    <p:sldId id="317" r:id="rId29"/>
  </p:sldIdLst>
  <p:sldSz cx="12195175"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15" userDrawn="1">
          <p15:clr>
            <a:srgbClr val="A4A3A4"/>
          </p15:clr>
        </p15:guide>
        <p15:guide id="2" pos="6971">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2"/>
    <a:srgbClr val="FFFFCC"/>
    <a:srgbClr val="FFFFFF"/>
    <a:srgbClr val="3F6FB7"/>
    <a:srgbClr val="B28A35"/>
    <a:srgbClr val="E4C874"/>
    <a:srgbClr val="F7F7F7"/>
    <a:srgbClr val="D6D6D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7825" autoAdjust="0"/>
    <p:restoredTop sz="94660"/>
  </p:normalViewPr>
  <p:slideViewPr>
    <p:cSldViewPr showGuides="1">
      <p:cViewPr varScale="1">
        <p:scale>
          <a:sx n="67" d="100"/>
          <a:sy n="67" d="100"/>
        </p:scale>
        <p:origin x="-360" y="-102"/>
      </p:cViewPr>
      <p:guideLst>
        <p:guide orient="horz" pos="2115"/>
        <p:guide pos="6971"/>
      </p:guideLst>
    </p:cSldViewPr>
  </p:slideViewPr>
  <p:notesTextViewPr>
    <p:cViewPr>
      <p:scale>
        <a:sx n="1" d="1"/>
        <a:sy n="1" d="1"/>
      </p:scale>
      <p:origin x="0" y="0"/>
    </p:cViewPr>
  </p:notesTextViewPr>
  <p:sorterViewPr>
    <p:cViewPr>
      <p:scale>
        <a:sx n="139" d="100"/>
        <a:sy n="139" d="100"/>
      </p:scale>
      <p:origin x="0" y="0"/>
    </p:cViewPr>
  </p:sorterViewPr>
  <p:notesViewPr>
    <p:cSldViewPr>
      <p:cViewPr varScale="1">
        <p:scale>
          <a:sx n="78" d="100"/>
          <a:sy n="78" d="100"/>
        </p:scale>
        <p:origin x="3396" y="90"/>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5501A41-A85B-4BA3-A58B-5DF29B5ACF29}" type="datetimeFigureOut">
              <a:rPr lang="zh-CN" altLang="en-US" smtClean="0"/>
              <a:pPr/>
              <a:t>2020/2/3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C788F8D-94BC-43CD-A0DF-0660451385C5}" type="slidenum">
              <a:rPr lang="zh-CN" altLang="en-US" smtClean="0"/>
              <a:pPr/>
              <a:t>‹#›</a:t>
            </a:fld>
            <a:endParaRPr lang="zh-CN" altLang="en-US"/>
          </a:p>
        </p:txBody>
      </p:sp>
    </p:spTree>
    <p:extLst>
      <p:ext uri="{BB962C8B-B14F-4D97-AF65-F5344CB8AC3E}">
        <p14:creationId xmlns:p14="http://schemas.microsoft.com/office/powerpoint/2010/main" xmlns="" val="9160524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C788F8D-94BC-43CD-A0DF-0660451385C5}" type="slidenum">
              <a:rPr lang="zh-CN" altLang="en-US" smtClean="0"/>
              <a:pPr/>
              <a:t>1</a:t>
            </a:fld>
            <a:endParaRPr lang="zh-CN" altLang="en-US"/>
          </a:p>
        </p:txBody>
      </p:sp>
    </p:spTree>
    <p:extLst>
      <p:ext uri="{BB962C8B-B14F-4D97-AF65-F5344CB8AC3E}">
        <p14:creationId xmlns:p14="http://schemas.microsoft.com/office/powerpoint/2010/main" xmlns="" val="28526359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C788F8D-94BC-43CD-A0DF-0660451385C5}" type="slidenum">
              <a:rPr lang="zh-CN" altLang="en-US" smtClean="0"/>
              <a:pPr/>
              <a:t>2</a:t>
            </a:fld>
            <a:endParaRPr lang="zh-CN" altLang="en-US"/>
          </a:p>
        </p:txBody>
      </p:sp>
    </p:spTree>
    <p:extLst>
      <p:ext uri="{BB962C8B-B14F-4D97-AF65-F5344CB8AC3E}">
        <p14:creationId xmlns:p14="http://schemas.microsoft.com/office/powerpoint/2010/main" xmlns="" val="21137399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C788F8D-94BC-43CD-A0DF-0660451385C5}" type="slidenum">
              <a:rPr lang="zh-CN" altLang="en-US" smtClean="0"/>
              <a:pPr/>
              <a:t>3</a:t>
            </a:fld>
            <a:endParaRPr lang="zh-CN" altLang="en-US"/>
          </a:p>
        </p:txBody>
      </p:sp>
    </p:spTree>
    <p:extLst>
      <p:ext uri="{BB962C8B-B14F-4D97-AF65-F5344CB8AC3E}">
        <p14:creationId xmlns:p14="http://schemas.microsoft.com/office/powerpoint/2010/main" xmlns="" val="22729052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E0B30-C635-4C7C-98E8-12E41BE490BB}" type="slidenum">
              <a:rPr lang="zh-CN" altLang="en-US" smtClean="0"/>
              <a:pPr/>
              <a:t>4</a:t>
            </a:fld>
            <a:endParaRPr lang="zh-CN" altLang="en-US"/>
          </a:p>
        </p:txBody>
      </p:sp>
    </p:spTree>
    <p:extLst>
      <p:ext uri="{BB962C8B-B14F-4D97-AF65-F5344CB8AC3E}">
        <p14:creationId xmlns:p14="http://schemas.microsoft.com/office/powerpoint/2010/main" xmlns="" val="34018141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4EE0B30-C635-4C7C-98E8-12E41BE490BB}" type="slidenum">
              <a:rPr lang="zh-CN" altLang="en-US" smtClean="0"/>
              <a:pPr/>
              <a:t>5</a:t>
            </a:fld>
            <a:endParaRPr lang="zh-CN" altLang="en-US"/>
          </a:p>
        </p:txBody>
      </p:sp>
    </p:spTree>
    <p:extLst>
      <p:ext uri="{BB962C8B-B14F-4D97-AF65-F5344CB8AC3E}">
        <p14:creationId xmlns:p14="http://schemas.microsoft.com/office/powerpoint/2010/main" xmlns="" val="1022291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8197B-F8C1-44B9-B4D6-4F6A82D8791E}" type="slidenum">
              <a:rPr lang="zh-CN" altLang="en-US" smtClean="0"/>
              <a:pPr/>
              <a:t>6</a:t>
            </a:fld>
            <a:endParaRPr lang="zh-CN" altLang="en-US"/>
          </a:p>
        </p:txBody>
      </p:sp>
    </p:spTree>
    <p:extLst>
      <p:ext uri="{BB962C8B-B14F-4D97-AF65-F5344CB8AC3E}">
        <p14:creationId xmlns:p14="http://schemas.microsoft.com/office/powerpoint/2010/main" xmlns="" val="9595351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ABE7F8-4892-4B19-BE1A-C1EE4D01A632}" type="slidenum">
              <a:rPr lang="zh-CN" altLang="en-US" smtClean="0"/>
              <a:pPr/>
              <a:t>7</a:t>
            </a:fld>
            <a:endParaRPr lang="zh-CN" altLang="en-US"/>
          </a:p>
        </p:txBody>
      </p:sp>
    </p:spTree>
    <p:extLst>
      <p:ext uri="{BB962C8B-B14F-4D97-AF65-F5344CB8AC3E}">
        <p14:creationId xmlns:p14="http://schemas.microsoft.com/office/powerpoint/2010/main" xmlns="" val="16215498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ABE7F8-4892-4B19-BE1A-C1EE4D01A632}" type="slidenum">
              <a:rPr lang="zh-CN" altLang="en-US" smtClean="0"/>
              <a:pPr/>
              <a:t>8</a:t>
            </a:fld>
            <a:endParaRPr lang="zh-CN" altLang="en-US"/>
          </a:p>
        </p:txBody>
      </p:sp>
    </p:spTree>
    <p:extLst>
      <p:ext uri="{BB962C8B-B14F-4D97-AF65-F5344CB8AC3E}">
        <p14:creationId xmlns:p14="http://schemas.microsoft.com/office/powerpoint/2010/main" xmlns="" val="27095641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C788F8D-94BC-43CD-A0DF-0660451385C5}" type="slidenum">
              <a:rPr lang="zh-CN" altLang="en-US" smtClean="0"/>
              <a:pPr/>
              <a:t>9</a:t>
            </a:fld>
            <a:endParaRPr lang="zh-CN" altLang="en-US"/>
          </a:p>
        </p:txBody>
      </p:sp>
    </p:spTree>
    <p:extLst>
      <p:ext uri="{BB962C8B-B14F-4D97-AF65-F5344CB8AC3E}">
        <p14:creationId xmlns:p14="http://schemas.microsoft.com/office/powerpoint/2010/main" xmlns="" val="38753821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pPr/>
              <a:t>10</a:t>
            </a:fld>
            <a:endParaRPr lang="zh-CN" altLang="en-US"/>
          </a:p>
        </p:txBody>
      </p:sp>
    </p:spTree>
    <p:extLst>
      <p:ext uri="{BB962C8B-B14F-4D97-AF65-F5344CB8AC3E}">
        <p14:creationId xmlns:p14="http://schemas.microsoft.com/office/powerpoint/2010/main" xmlns="" val="374097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8197B-F8C1-44B9-B4D6-4F6A82D8791E}" type="slidenum">
              <a:rPr lang="zh-CN" altLang="en-US" smtClean="0"/>
              <a:pPr/>
              <a:t>11</a:t>
            </a:fld>
            <a:endParaRPr lang="zh-CN" altLang="en-US"/>
          </a:p>
        </p:txBody>
      </p:sp>
    </p:spTree>
    <p:extLst>
      <p:ext uri="{BB962C8B-B14F-4D97-AF65-F5344CB8AC3E}">
        <p14:creationId xmlns:p14="http://schemas.microsoft.com/office/powerpoint/2010/main" xmlns="" val="24238828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pPr/>
              <a:t>12</a:t>
            </a:fld>
            <a:endParaRPr lang="zh-CN" altLang="en-US"/>
          </a:p>
        </p:txBody>
      </p:sp>
    </p:spTree>
    <p:extLst>
      <p:ext uri="{BB962C8B-B14F-4D97-AF65-F5344CB8AC3E}">
        <p14:creationId xmlns:p14="http://schemas.microsoft.com/office/powerpoint/2010/main" xmlns="" val="26952379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pPr/>
              <a:t>13</a:t>
            </a:fld>
            <a:endParaRPr lang="zh-CN" altLang="en-US"/>
          </a:p>
        </p:txBody>
      </p:sp>
    </p:spTree>
    <p:extLst>
      <p:ext uri="{BB962C8B-B14F-4D97-AF65-F5344CB8AC3E}">
        <p14:creationId xmlns:p14="http://schemas.microsoft.com/office/powerpoint/2010/main" xmlns="" val="16473586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8197B-F8C1-44B9-B4D6-4F6A82D8791E}" type="slidenum">
              <a:rPr lang="zh-CN" altLang="en-US" smtClean="0"/>
              <a:pPr/>
              <a:t>14</a:t>
            </a:fld>
            <a:endParaRPr lang="zh-CN" altLang="en-US"/>
          </a:p>
        </p:txBody>
      </p:sp>
    </p:spTree>
    <p:extLst>
      <p:ext uri="{BB962C8B-B14F-4D97-AF65-F5344CB8AC3E}">
        <p14:creationId xmlns:p14="http://schemas.microsoft.com/office/powerpoint/2010/main" xmlns="" val="3676183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8197B-F8C1-44B9-B4D6-4F6A82D8791E}" type="slidenum">
              <a:rPr lang="zh-CN" altLang="en-US" smtClean="0"/>
              <a:pPr/>
              <a:t>15</a:t>
            </a:fld>
            <a:endParaRPr lang="zh-CN" altLang="en-US"/>
          </a:p>
        </p:txBody>
      </p:sp>
    </p:spTree>
    <p:extLst>
      <p:ext uri="{BB962C8B-B14F-4D97-AF65-F5344CB8AC3E}">
        <p14:creationId xmlns:p14="http://schemas.microsoft.com/office/powerpoint/2010/main" xmlns="" val="14334849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C788F8D-94BC-43CD-A0DF-0660451385C5}" type="slidenum">
              <a:rPr lang="zh-CN" altLang="en-US" smtClean="0"/>
              <a:pPr/>
              <a:t>16</a:t>
            </a:fld>
            <a:endParaRPr lang="zh-CN" altLang="en-US"/>
          </a:p>
        </p:txBody>
      </p:sp>
    </p:spTree>
    <p:extLst>
      <p:ext uri="{BB962C8B-B14F-4D97-AF65-F5344CB8AC3E}">
        <p14:creationId xmlns:p14="http://schemas.microsoft.com/office/powerpoint/2010/main" xmlns="" val="30619711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69645-561F-47F0-9357-72E27DD8C3BF}" type="slidenum">
              <a:rPr lang="zh-CN" altLang="en-US" smtClean="0"/>
              <a:pPr/>
              <a:t>17</a:t>
            </a:fld>
            <a:endParaRPr lang="zh-CN" altLang="en-US"/>
          </a:p>
        </p:txBody>
      </p:sp>
    </p:spTree>
    <p:extLst>
      <p:ext uri="{BB962C8B-B14F-4D97-AF65-F5344CB8AC3E}">
        <p14:creationId xmlns:p14="http://schemas.microsoft.com/office/powerpoint/2010/main" xmlns="" val="27311695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C788F8D-94BC-43CD-A0DF-0660451385C5}" type="slidenum">
              <a:rPr lang="zh-CN" altLang="en-US" smtClean="0"/>
              <a:pPr/>
              <a:t>18</a:t>
            </a:fld>
            <a:endParaRPr lang="zh-CN" altLang="en-US"/>
          </a:p>
        </p:txBody>
      </p:sp>
    </p:spTree>
    <p:extLst>
      <p:ext uri="{BB962C8B-B14F-4D97-AF65-F5344CB8AC3E}">
        <p14:creationId xmlns:p14="http://schemas.microsoft.com/office/powerpoint/2010/main" xmlns="" val="3303935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C788F8D-94BC-43CD-A0DF-0660451385C5}" type="slidenum">
              <a:rPr lang="zh-CN" altLang="en-US" smtClean="0"/>
              <a:pPr/>
              <a:t>19</a:t>
            </a:fld>
            <a:endParaRPr lang="zh-CN" altLang="en-US"/>
          </a:p>
        </p:txBody>
      </p:sp>
    </p:spTree>
    <p:extLst>
      <p:ext uri="{BB962C8B-B14F-4D97-AF65-F5344CB8AC3E}">
        <p14:creationId xmlns:p14="http://schemas.microsoft.com/office/powerpoint/2010/main" xmlns="" val="7724821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C788F8D-94BC-43CD-A0DF-0660451385C5}" type="slidenum">
              <a:rPr lang="zh-CN" altLang="en-US" smtClean="0"/>
              <a:pPr/>
              <a:t>20</a:t>
            </a:fld>
            <a:endParaRPr lang="zh-CN" altLang="en-US"/>
          </a:p>
        </p:txBody>
      </p:sp>
    </p:spTree>
    <p:extLst>
      <p:ext uri="{BB962C8B-B14F-4D97-AF65-F5344CB8AC3E}">
        <p14:creationId xmlns:p14="http://schemas.microsoft.com/office/powerpoint/2010/main" xmlns="" val="19404565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39F6C-CD2F-4D34-880F-986F7C919A8B}" type="slidenum">
              <a:rPr lang="zh-CN" altLang="en-US" smtClean="0"/>
              <a:pPr/>
              <a:t>21</a:t>
            </a:fld>
            <a:endParaRPr lang="zh-CN" altLang="en-US"/>
          </a:p>
        </p:txBody>
      </p:sp>
    </p:spTree>
    <p:extLst>
      <p:ext uri="{BB962C8B-B14F-4D97-AF65-F5344CB8AC3E}">
        <p14:creationId xmlns:p14="http://schemas.microsoft.com/office/powerpoint/2010/main" xmlns="" val="380458599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C788F8D-94BC-43CD-A0DF-0660451385C5}" type="slidenum">
              <a:rPr lang="zh-CN" altLang="en-US" smtClean="0"/>
              <a:pPr/>
              <a:t>22</a:t>
            </a:fld>
            <a:endParaRPr lang="zh-CN" altLang="en-US"/>
          </a:p>
        </p:txBody>
      </p:sp>
    </p:spTree>
    <p:extLst>
      <p:ext uri="{BB962C8B-B14F-4D97-AF65-F5344CB8AC3E}">
        <p14:creationId xmlns:p14="http://schemas.microsoft.com/office/powerpoint/2010/main" xmlns="" val="30656566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C788F8D-94BC-43CD-A0DF-0660451385C5}" type="slidenum">
              <a:rPr lang="zh-CN" altLang="en-US" smtClean="0"/>
              <a:pPr/>
              <a:t>23</a:t>
            </a:fld>
            <a:endParaRPr lang="zh-CN" altLang="en-US"/>
          </a:p>
        </p:txBody>
      </p:sp>
    </p:spTree>
    <p:extLst>
      <p:ext uri="{BB962C8B-B14F-4D97-AF65-F5344CB8AC3E}">
        <p14:creationId xmlns:p14="http://schemas.microsoft.com/office/powerpoint/2010/main" xmlns="" val="195944520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C788F8D-94BC-43CD-A0DF-0660451385C5}" type="slidenum">
              <a:rPr lang="zh-CN" altLang="en-US" smtClean="0"/>
              <a:pPr/>
              <a:t>24</a:t>
            </a:fld>
            <a:endParaRPr lang="zh-CN" altLang="en-US"/>
          </a:p>
        </p:txBody>
      </p:sp>
    </p:spTree>
    <p:extLst>
      <p:ext uri="{BB962C8B-B14F-4D97-AF65-F5344CB8AC3E}">
        <p14:creationId xmlns:p14="http://schemas.microsoft.com/office/powerpoint/2010/main" xmlns="" val="52822279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C788F8D-94BC-43CD-A0DF-0660451385C5}" type="slidenum">
              <a:rPr lang="zh-CN" altLang="en-US" smtClean="0"/>
              <a:pPr/>
              <a:t>25</a:t>
            </a:fld>
            <a:endParaRPr lang="zh-CN" altLang="en-US"/>
          </a:p>
        </p:txBody>
      </p:sp>
    </p:spTree>
    <p:extLst>
      <p:ext uri="{BB962C8B-B14F-4D97-AF65-F5344CB8AC3E}">
        <p14:creationId xmlns:p14="http://schemas.microsoft.com/office/powerpoint/2010/main" xmlns="" val="19411417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C788F8D-94BC-43CD-A0DF-0660451385C5}" type="slidenum">
              <a:rPr lang="zh-CN" altLang="en-US" smtClean="0"/>
              <a:pPr/>
              <a:t>26</a:t>
            </a:fld>
            <a:endParaRPr lang="zh-CN" altLang="en-US"/>
          </a:p>
        </p:txBody>
      </p:sp>
    </p:spTree>
    <p:extLst>
      <p:ext uri="{BB962C8B-B14F-4D97-AF65-F5344CB8AC3E}">
        <p14:creationId xmlns:p14="http://schemas.microsoft.com/office/powerpoint/2010/main" xmlns="" val="387682935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C788F8D-94BC-43CD-A0DF-0660451385C5}" type="slidenum">
              <a:rPr lang="zh-CN" altLang="en-US" smtClean="0"/>
              <a:pPr/>
              <a:t>27</a:t>
            </a:fld>
            <a:endParaRPr lang="zh-CN" altLang="en-US"/>
          </a:p>
        </p:txBody>
      </p:sp>
    </p:spTree>
    <p:extLst>
      <p:ext uri="{BB962C8B-B14F-4D97-AF65-F5344CB8AC3E}">
        <p14:creationId xmlns:p14="http://schemas.microsoft.com/office/powerpoint/2010/main" xmlns="" val="368383157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C788F8D-94BC-43CD-A0DF-0660451385C5}" type="slidenum">
              <a:rPr lang="zh-CN" altLang="en-US" smtClean="0"/>
              <a:pPr/>
              <a:t>28</a:t>
            </a:fld>
            <a:endParaRPr lang="zh-CN" altLang="en-US"/>
          </a:p>
        </p:txBody>
      </p:sp>
    </p:spTree>
    <p:extLst>
      <p:ext uri="{BB962C8B-B14F-4D97-AF65-F5344CB8AC3E}">
        <p14:creationId xmlns:p14="http://schemas.microsoft.com/office/powerpoint/2010/main" xmlns="" val="39894678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内容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819637919"/>
      </p:ext>
    </p:extLst>
  </p:cSld>
  <p:clrMapOvr>
    <a:masterClrMapping/>
  </p:clrMapOvr>
  <p:transition spd="slow">
    <p:comb/>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638" y="2130426"/>
            <a:ext cx="10365899" cy="1470025"/>
          </a:xfrm>
          <a:prstGeom prst="rect">
            <a:avLst/>
          </a:prstGeo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9276" y="3886200"/>
            <a:ext cx="8536623"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609759" y="6356351"/>
            <a:ext cx="2845541" cy="365125"/>
          </a:xfrm>
          <a:prstGeom prst="rect">
            <a:avLst/>
          </a:prstGeom>
        </p:spPr>
        <p:txBody>
          <a:bodyPr/>
          <a:lstStyle/>
          <a:p>
            <a:fld id="{FC8A9CF0-91C9-42F9-83C2-B72FF9A18BA5}" type="datetimeFigureOut">
              <a:rPr lang="zh-CN" altLang="en-US" smtClean="0"/>
              <a:pPr/>
              <a:t>2020/2/3</a:t>
            </a:fld>
            <a:endParaRPr lang="zh-CN" altLang="en-US"/>
          </a:p>
        </p:txBody>
      </p:sp>
      <p:sp>
        <p:nvSpPr>
          <p:cNvPr id="5" name="页脚占位符 4"/>
          <p:cNvSpPr>
            <a:spLocks noGrp="1"/>
          </p:cNvSpPr>
          <p:nvPr>
            <p:ph type="ftr" sz="quarter" idx="11"/>
          </p:nvPr>
        </p:nvSpPr>
        <p:spPr>
          <a:xfrm>
            <a:off x="4166685" y="6356351"/>
            <a:ext cx="3861805"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739875" y="6356351"/>
            <a:ext cx="2845541" cy="365125"/>
          </a:xfrm>
          <a:prstGeom prst="rect">
            <a:avLst/>
          </a:prstGeom>
        </p:spPr>
        <p:txBody>
          <a:bodyPr/>
          <a:lstStyle/>
          <a:p>
            <a:fld id="{A7F1AA27-B7A4-475F-8430-0E6442A33CF0}" type="slidenum">
              <a:rPr lang="zh-CN" altLang="en-US" smtClean="0"/>
              <a:pPr/>
              <a:t>‹#›</a:t>
            </a:fld>
            <a:endParaRPr lang="zh-CN" altLang="en-US"/>
          </a:p>
        </p:txBody>
      </p:sp>
    </p:spTree>
    <p:extLst>
      <p:ext uri="{BB962C8B-B14F-4D97-AF65-F5344CB8AC3E}">
        <p14:creationId xmlns:p14="http://schemas.microsoft.com/office/powerpoint/2010/main" xmlns="" val="2541091769"/>
      </p:ext>
    </p:extLst>
  </p:cSld>
  <p:clrMapOvr>
    <a:masterClrMapping/>
  </p:clrMapOvr>
  <p:transition spd="slow">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9759" y="274638"/>
            <a:ext cx="10975658"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609759" y="1600201"/>
            <a:ext cx="10975658" cy="4525963"/>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609759" y="6356351"/>
            <a:ext cx="2845541" cy="365125"/>
          </a:xfrm>
          <a:prstGeom prst="rect">
            <a:avLst/>
          </a:prstGeom>
        </p:spPr>
        <p:txBody>
          <a:bodyPr/>
          <a:lstStyle/>
          <a:p>
            <a:fld id="{FC8A9CF0-91C9-42F9-83C2-B72FF9A18BA5}" type="datetimeFigureOut">
              <a:rPr lang="zh-CN" altLang="en-US" smtClean="0"/>
              <a:pPr/>
              <a:t>2020/2/3</a:t>
            </a:fld>
            <a:endParaRPr lang="zh-CN" altLang="en-US"/>
          </a:p>
        </p:txBody>
      </p:sp>
      <p:sp>
        <p:nvSpPr>
          <p:cNvPr id="5" name="页脚占位符 4"/>
          <p:cNvSpPr>
            <a:spLocks noGrp="1"/>
          </p:cNvSpPr>
          <p:nvPr>
            <p:ph type="ftr" sz="quarter" idx="11"/>
          </p:nvPr>
        </p:nvSpPr>
        <p:spPr>
          <a:xfrm>
            <a:off x="4166685" y="6356351"/>
            <a:ext cx="3861805"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739875" y="6356351"/>
            <a:ext cx="2845541" cy="365125"/>
          </a:xfrm>
          <a:prstGeom prst="rect">
            <a:avLst/>
          </a:prstGeom>
        </p:spPr>
        <p:txBody>
          <a:bodyPr/>
          <a:lstStyle/>
          <a:p>
            <a:fld id="{A7F1AA27-B7A4-475F-8430-0E6442A33CF0}" type="slidenum">
              <a:rPr lang="zh-CN" altLang="en-US" smtClean="0"/>
              <a:pPr/>
              <a:t>‹#›</a:t>
            </a:fld>
            <a:endParaRPr lang="zh-CN" altLang="en-US"/>
          </a:p>
        </p:txBody>
      </p:sp>
    </p:spTree>
    <p:extLst>
      <p:ext uri="{BB962C8B-B14F-4D97-AF65-F5344CB8AC3E}">
        <p14:creationId xmlns:p14="http://schemas.microsoft.com/office/powerpoint/2010/main" xmlns="" val="2561797083"/>
      </p:ext>
    </p:extLst>
  </p:cSld>
  <p:clrMapOvr>
    <a:masterClrMapping/>
  </p:clrMapOvr>
  <p:transition spd="slow">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335" y="4406901"/>
            <a:ext cx="10365899" cy="1362075"/>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335" y="2906713"/>
            <a:ext cx="10365899"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a:xfrm>
            <a:off x="609759" y="6356351"/>
            <a:ext cx="2845541" cy="365125"/>
          </a:xfrm>
          <a:prstGeom prst="rect">
            <a:avLst/>
          </a:prstGeom>
        </p:spPr>
        <p:txBody>
          <a:bodyPr/>
          <a:lstStyle/>
          <a:p>
            <a:fld id="{FC8A9CF0-91C9-42F9-83C2-B72FF9A18BA5}" type="datetimeFigureOut">
              <a:rPr lang="zh-CN" altLang="en-US" smtClean="0"/>
              <a:pPr/>
              <a:t>2020/2/3</a:t>
            </a:fld>
            <a:endParaRPr lang="zh-CN" altLang="en-US"/>
          </a:p>
        </p:txBody>
      </p:sp>
      <p:sp>
        <p:nvSpPr>
          <p:cNvPr id="5" name="页脚占位符 4"/>
          <p:cNvSpPr>
            <a:spLocks noGrp="1"/>
          </p:cNvSpPr>
          <p:nvPr>
            <p:ph type="ftr" sz="quarter" idx="11"/>
          </p:nvPr>
        </p:nvSpPr>
        <p:spPr>
          <a:xfrm>
            <a:off x="4166685" y="6356351"/>
            <a:ext cx="3861805"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739875" y="6356351"/>
            <a:ext cx="2845541" cy="365125"/>
          </a:xfrm>
          <a:prstGeom prst="rect">
            <a:avLst/>
          </a:prstGeom>
        </p:spPr>
        <p:txBody>
          <a:bodyPr/>
          <a:lstStyle/>
          <a:p>
            <a:fld id="{A7F1AA27-B7A4-475F-8430-0E6442A33CF0}" type="slidenum">
              <a:rPr lang="zh-CN" altLang="en-US" smtClean="0"/>
              <a:pPr/>
              <a:t>‹#›</a:t>
            </a:fld>
            <a:endParaRPr lang="zh-CN" altLang="en-US"/>
          </a:p>
        </p:txBody>
      </p:sp>
    </p:spTree>
    <p:extLst>
      <p:ext uri="{BB962C8B-B14F-4D97-AF65-F5344CB8AC3E}">
        <p14:creationId xmlns:p14="http://schemas.microsoft.com/office/powerpoint/2010/main" xmlns="" val="2713839696"/>
      </p:ext>
    </p:extLst>
  </p:cSld>
  <p:clrMapOvr>
    <a:masterClrMapping/>
  </p:clrMapOvr>
  <p:transition spd="slow">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9" name="矩形 8"/>
          <p:cNvSpPr/>
          <p:nvPr userDrawn="1"/>
        </p:nvSpPr>
        <p:spPr>
          <a:xfrm>
            <a:off x="10562083" y="3573016"/>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2" name="标题 1"/>
          <p:cNvSpPr>
            <a:spLocks noGrp="1"/>
          </p:cNvSpPr>
          <p:nvPr>
            <p:ph type="title"/>
          </p:nvPr>
        </p:nvSpPr>
        <p:spPr>
          <a:xfrm>
            <a:off x="609759" y="274638"/>
            <a:ext cx="10975658"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13012" y="1600201"/>
            <a:ext cx="7217596"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8233862" y="1600201"/>
            <a:ext cx="7217595"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609759" y="6356351"/>
            <a:ext cx="2845541" cy="365125"/>
          </a:xfrm>
          <a:prstGeom prst="rect">
            <a:avLst/>
          </a:prstGeom>
        </p:spPr>
        <p:txBody>
          <a:bodyPr/>
          <a:lstStyle/>
          <a:p>
            <a:fld id="{FC8A9CF0-91C9-42F9-83C2-B72FF9A18BA5}" type="datetimeFigureOut">
              <a:rPr lang="zh-CN" altLang="en-US" smtClean="0"/>
              <a:pPr/>
              <a:t>2020/2/3</a:t>
            </a:fld>
            <a:endParaRPr lang="zh-CN" altLang="en-US"/>
          </a:p>
        </p:txBody>
      </p:sp>
      <p:sp>
        <p:nvSpPr>
          <p:cNvPr id="6" name="页脚占位符 5"/>
          <p:cNvSpPr>
            <a:spLocks noGrp="1"/>
          </p:cNvSpPr>
          <p:nvPr>
            <p:ph type="ftr" sz="quarter" idx="11"/>
          </p:nvPr>
        </p:nvSpPr>
        <p:spPr>
          <a:xfrm>
            <a:off x="4166685" y="6356351"/>
            <a:ext cx="3861805"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739875" y="6356351"/>
            <a:ext cx="2845541" cy="365125"/>
          </a:xfrm>
          <a:prstGeom prst="rect">
            <a:avLst/>
          </a:prstGeom>
        </p:spPr>
        <p:txBody>
          <a:bodyPr/>
          <a:lstStyle/>
          <a:p>
            <a:fld id="{A7F1AA27-B7A4-475F-8430-0E6442A33CF0}" type="slidenum">
              <a:rPr lang="zh-CN" altLang="en-US" smtClean="0"/>
              <a:pPr/>
              <a:t>‹#›</a:t>
            </a:fld>
            <a:endParaRPr lang="zh-CN" altLang="en-US"/>
          </a:p>
        </p:txBody>
      </p:sp>
    </p:spTree>
    <p:extLst>
      <p:ext uri="{BB962C8B-B14F-4D97-AF65-F5344CB8AC3E}">
        <p14:creationId xmlns:p14="http://schemas.microsoft.com/office/powerpoint/2010/main" xmlns="" val="487283112"/>
      </p:ext>
    </p:extLst>
  </p:cSld>
  <p:clrMapOvr>
    <a:masterClrMapping/>
  </p:clrMapOvr>
  <p:transition spd="slow">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759" y="274638"/>
            <a:ext cx="10975658" cy="114300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759" y="1535113"/>
            <a:ext cx="5388320"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759" y="2174875"/>
            <a:ext cx="5388320"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4980" y="1535113"/>
            <a:ext cx="5390437"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4980" y="2174875"/>
            <a:ext cx="5390437"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609759" y="6356351"/>
            <a:ext cx="2845541" cy="365125"/>
          </a:xfrm>
          <a:prstGeom prst="rect">
            <a:avLst/>
          </a:prstGeom>
        </p:spPr>
        <p:txBody>
          <a:bodyPr/>
          <a:lstStyle/>
          <a:p>
            <a:fld id="{FC8A9CF0-91C9-42F9-83C2-B72FF9A18BA5}" type="datetimeFigureOut">
              <a:rPr lang="zh-CN" altLang="en-US" smtClean="0"/>
              <a:pPr/>
              <a:t>2020/2/3</a:t>
            </a:fld>
            <a:endParaRPr lang="zh-CN" altLang="en-US"/>
          </a:p>
        </p:txBody>
      </p:sp>
      <p:sp>
        <p:nvSpPr>
          <p:cNvPr id="8" name="页脚占位符 7"/>
          <p:cNvSpPr>
            <a:spLocks noGrp="1"/>
          </p:cNvSpPr>
          <p:nvPr>
            <p:ph type="ftr" sz="quarter" idx="11"/>
          </p:nvPr>
        </p:nvSpPr>
        <p:spPr>
          <a:xfrm>
            <a:off x="4166685" y="6356351"/>
            <a:ext cx="3861805" cy="365125"/>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8739875" y="6356351"/>
            <a:ext cx="2845541" cy="365125"/>
          </a:xfrm>
          <a:prstGeom prst="rect">
            <a:avLst/>
          </a:prstGeom>
        </p:spPr>
        <p:txBody>
          <a:bodyPr/>
          <a:lstStyle/>
          <a:p>
            <a:fld id="{A7F1AA27-B7A4-475F-8430-0E6442A33CF0}" type="slidenum">
              <a:rPr lang="zh-CN" altLang="en-US" smtClean="0"/>
              <a:pPr/>
              <a:t>‹#›</a:t>
            </a:fld>
            <a:endParaRPr lang="zh-CN" altLang="en-US"/>
          </a:p>
        </p:txBody>
      </p:sp>
    </p:spTree>
    <p:extLst>
      <p:ext uri="{BB962C8B-B14F-4D97-AF65-F5344CB8AC3E}">
        <p14:creationId xmlns:p14="http://schemas.microsoft.com/office/powerpoint/2010/main" xmlns="" val="3094297797"/>
      </p:ext>
    </p:extLst>
  </p:cSld>
  <p:clrMapOvr>
    <a:masterClrMapping/>
  </p:clrMapOvr>
  <p:transition spd="slow">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759" y="274638"/>
            <a:ext cx="10975658" cy="1143000"/>
          </a:xfrm>
          <a:prstGeom prst="rect">
            <a:avLst/>
          </a:prstGeo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609759" y="6356351"/>
            <a:ext cx="2845541" cy="365125"/>
          </a:xfrm>
          <a:prstGeom prst="rect">
            <a:avLst/>
          </a:prstGeom>
        </p:spPr>
        <p:txBody>
          <a:bodyPr/>
          <a:lstStyle/>
          <a:p>
            <a:fld id="{FC8A9CF0-91C9-42F9-83C2-B72FF9A18BA5}" type="datetimeFigureOut">
              <a:rPr lang="zh-CN" altLang="en-US" smtClean="0"/>
              <a:pPr/>
              <a:t>2020/2/3</a:t>
            </a:fld>
            <a:endParaRPr lang="zh-CN" altLang="en-US"/>
          </a:p>
        </p:txBody>
      </p:sp>
      <p:sp>
        <p:nvSpPr>
          <p:cNvPr id="4" name="页脚占位符 3"/>
          <p:cNvSpPr>
            <a:spLocks noGrp="1"/>
          </p:cNvSpPr>
          <p:nvPr>
            <p:ph type="ftr" sz="quarter" idx="11"/>
          </p:nvPr>
        </p:nvSpPr>
        <p:spPr>
          <a:xfrm>
            <a:off x="4166685" y="6356351"/>
            <a:ext cx="3861805"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739875" y="6356351"/>
            <a:ext cx="2845541" cy="365125"/>
          </a:xfrm>
          <a:prstGeom prst="rect">
            <a:avLst/>
          </a:prstGeom>
        </p:spPr>
        <p:txBody>
          <a:bodyPr/>
          <a:lstStyle/>
          <a:p>
            <a:fld id="{A7F1AA27-B7A4-475F-8430-0E6442A33CF0}" type="slidenum">
              <a:rPr lang="zh-CN" altLang="en-US" smtClean="0"/>
              <a:pPr/>
              <a:t>‹#›</a:t>
            </a:fld>
            <a:endParaRPr lang="zh-CN" altLang="en-US"/>
          </a:p>
        </p:txBody>
      </p:sp>
    </p:spTree>
    <p:extLst>
      <p:ext uri="{BB962C8B-B14F-4D97-AF65-F5344CB8AC3E}">
        <p14:creationId xmlns:p14="http://schemas.microsoft.com/office/powerpoint/2010/main" xmlns="" val="3472649450"/>
      </p:ext>
    </p:extLst>
  </p:cSld>
  <p:clrMapOvr>
    <a:masterClrMapping/>
  </p:clrMapOvr>
  <p:transition spd="slow">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609759" y="6356351"/>
            <a:ext cx="2845541" cy="365125"/>
          </a:xfrm>
          <a:prstGeom prst="rect">
            <a:avLst/>
          </a:prstGeom>
        </p:spPr>
        <p:txBody>
          <a:bodyPr/>
          <a:lstStyle/>
          <a:p>
            <a:fld id="{FC8A9CF0-91C9-42F9-83C2-B72FF9A18BA5}" type="datetimeFigureOut">
              <a:rPr lang="zh-CN" altLang="en-US" smtClean="0"/>
              <a:pPr/>
              <a:t>2020/2/3</a:t>
            </a:fld>
            <a:endParaRPr lang="zh-CN" altLang="en-US"/>
          </a:p>
        </p:txBody>
      </p:sp>
      <p:sp>
        <p:nvSpPr>
          <p:cNvPr id="3" name="页脚占位符 2"/>
          <p:cNvSpPr>
            <a:spLocks noGrp="1"/>
          </p:cNvSpPr>
          <p:nvPr>
            <p:ph type="ftr" sz="quarter" idx="11"/>
          </p:nvPr>
        </p:nvSpPr>
        <p:spPr>
          <a:xfrm>
            <a:off x="4166685" y="6356351"/>
            <a:ext cx="3861805" cy="365125"/>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8739875" y="6356351"/>
            <a:ext cx="2845541" cy="365125"/>
          </a:xfrm>
          <a:prstGeom prst="rect">
            <a:avLst/>
          </a:prstGeom>
        </p:spPr>
        <p:txBody>
          <a:bodyPr/>
          <a:lstStyle/>
          <a:p>
            <a:fld id="{A7F1AA27-B7A4-475F-8430-0E6442A33CF0}" type="slidenum">
              <a:rPr lang="zh-CN" altLang="en-US" smtClean="0"/>
              <a:pPr/>
              <a:t>‹#›</a:t>
            </a:fld>
            <a:endParaRPr lang="zh-CN" altLang="en-US"/>
          </a:p>
        </p:txBody>
      </p:sp>
    </p:spTree>
    <p:extLst>
      <p:ext uri="{BB962C8B-B14F-4D97-AF65-F5344CB8AC3E}">
        <p14:creationId xmlns:p14="http://schemas.microsoft.com/office/powerpoint/2010/main" xmlns="" val="989663885"/>
      </p:ext>
    </p:extLst>
  </p:cSld>
  <p:clrMapOvr>
    <a:masterClrMapping/>
  </p:clrMapOvr>
  <p:transition spd="slow">
    <p:comb/>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567613301"/>
      </p:ext>
    </p:extLst>
  </p:cSld>
  <p:clrMap bg1="lt1" tx1="dk1" bg2="lt2" tx2="dk2" accent1="accent1" accent2="accent2" accent3="accent3" accent4="accent4" accent5="accent5" accent6="accent6" hlink="hlink" folHlink="folHlink"/>
  <p:sldLayoutIdLst>
    <p:sldLayoutId id="2147483656" r:id="rId1"/>
    <p:sldLayoutId id="2147483649" r:id="rId2"/>
    <p:sldLayoutId id="2147483650" r:id="rId3"/>
    <p:sldLayoutId id="2147483651" r:id="rId4"/>
    <p:sldLayoutId id="2147483652" r:id="rId5"/>
    <p:sldLayoutId id="2147483653" r:id="rId6"/>
    <p:sldLayoutId id="2147483654" r:id="rId7"/>
    <p:sldLayoutId id="2147483655" r:id="rId8"/>
  </p:sldLayoutIdLst>
  <p:transition spd="slow">
    <p:comb/>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3" cstate="print">
            <a:extLst>
              <a:ext uri="{28A0092B-C50C-407E-A947-70E740481C1C}">
                <a14:useLocalDpi xmlns:a14="http://schemas.microsoft.com/office/drawing/2010/main" xmlns=""/>
              </a:ext>
            </a:extLst>
          </a:blip>
          <a:stretch>
            <a:fillRect/>
          </a:stretch>
        </p:blipFill>
        <p:spPr>
          <a:xfrm rot="16200000">
            <a:off x="2757844" y="-2458408"/>
            <a:ext cx="6823503" cy="11809311"/>
          </a:xfrm>
          <a:prstGeom prst="rect">
            <a:avLst/>
          </a:prstGeom>
        </p:spPr>
      </p:pic>
      <p:sp>
        <p:nvSpPr>
          <p:cNvPr id="14" name="文本框 13"/>
          <p:cNvSpPr txBox="1"/>
          <p:nvPr/>
        </p:nvSpPr>
        <p:spPr>
          <a:xfrm>
            <a:off x="2353171" y="2276872"/>
            <a:ext cx="7344816" cy="769441"/>
          </a:xfrm>
          <a:prstGeom prst="rect">
            <a:avLst/>
          </a:prstGeom>
          <a:noFill/>
          <a:effectLst/>
        </p:spPr>
        <p:txBody>
          <a:bodyPr wrap="square" rtlCol="0">
            <a:spAutoFit/>
          </a:bodyPr>
          <a:lstStyle/>
          <a:p>
            <a:r>
              <a:rPr lang="zh-CN" altLang="en-US" sz="4400" b="1" dirty="0" smtClean="0">
                <a:solidFill>
                  <a:schemeClr val="accent2"/>
                </a:solidFill>
                <a:cs typeface="+mn-ea"/>
                <a:sym typeface="+mn-lt"/>
              </a:rPr>
              <a:t>小清新</a:t>
            </a:r>
            <a:r>
              <a:rPr lang="zh-CN" altLang="en-US" sz="4400" b="1" dirty="0" smtClean="0">
                <a:solidFill>
                  <a:schemeClr val="accent1"/>
                </a:solidFill>
                <a:cs typeface="+mn-ea"/>
                <a:sym typeface="+mn-lt"/>
              </a:rPr>
              <a:t>花卉花边</a:t>
            </a:r>
            <a:r>
              <a:rPr lang="en-US" altLang="zh-CN" sz="4400" b="1" dirty="0" smtClean="0">
                <a:solidFill>
                  <a:schemeClr val="accent2"/>
                </a:solidFill>
                <a:cs typeface="+mn-ea"/>
                <a:sym typeface="+mn-lt"/>
              </a:rPr>
              <a:t>PPT</a:t>
            </a:r>
            <a:r>
              <a:rPr lang="zh-CN" altLang="en-US" sz="4400" b="1" dirty="0" smtClean="0">
                <a:solidFill>
                  <a:schemeClr val="accent2"/>
                </a:solidFill>
                <a:cs typeface="+mn-ea"/>
                <a:sym typeface="+mn-lt"/>
              </a:rPr>
              <a:t>模板</a:t>
            </a:r>
            <a:endParaRPr lang="zh-CN" altLang="en-US" sz="4400" b="1" dirty="0">
              <a:solidFill>
                <a:schemeClr val="accent1"/>
              </a:solidFill>
              <a:cs typeface="+mn-ea"/>
              <a:sym typeface="+mn-lt"/>
            </a:endParaRPr>
          </a:p>
        </p:txBody>
      </p:sp>
      <p:sp>
        <p:nvSpPr>
          <p:cNvPr id="17" name="文本框 16"/>
          <p:cNvSpPr txBox="1"/>
          <p:nvPr/>
        </p:nvSpPr>
        <p:spPr>
          <a:xfrm>
            <a:off x="3225634" y="4321721"/>
            <a:ext cx="5599890" cy="458459"/>
          </a:xfrm>
          <a:prstGeom prst="rect">
            <a:avLst/>
          </a:prstGeom>
          <a:noFill/>
        </p:spPr>
        <p:txBody>
          <a:bodyPr wrap="square" rtlCol="0">
            <a:spAutoFit/>
          </a:bodyPr>
          <a:lstStyle/>
          <a:p>
            <a:pPr algn="ctr">
              <a:lnSpc>
                <a:spcPct val="150000"/>
              </a:lnSpc>
            </a:pPr>
            <a:r>
              <a:rPr lang="zh-CN" altLang="en-US" dirty="0" smtClean="0">
                <a:solidFill>
                  <a:schemeClr val="tx2"/>
                </a:solidFill>
                <a:cs typeface="+mn-ea"/>
                <a:sym typeface="+mn-lt"/>
              </a:rPr>
              <a:t>工作总结</a:t>
            </a:r>
            <a:r>
              <a:rPr lang="en-US" altLang="zh-CN" dirty="0" smtClean="0">
                <a:solidFill>
                  <a:schemeClr val="tx2"/>
                </a:solidFill>
                <a:cs typeface="+mn-ea"/>
                <a:sym typeface="+mn-lt"/>
              </a:rPr>
              <a:t>/ </a:t>
            </a:r>
            <a:r>
              <a:rPr lang="zh-CN" altLang="en-US" dirty="0" smtClean="0">
                <a:solidFill>
                  <a:schemeClr val="tx2"/>
                </a:solidFill>
                <a:cs typeface="+mn-ea"/>
                <a:sym typeface="+mn-lt"/>
              </a:rPr>
              <a:t>开题报告</a:t>
            </a:r>
            <a:r>
              <a:rPr lang="en-US" altLang="zh-CN" dirty="0" smtClean="0">
                <a:solidFill>
                  <a:schemeClr val="tx2"/>
                </a:solidFill>
                <a:cs typeface="+mn-ea"/>
                <a:sym typeface="+mn-lt"/>
              </a:rPr>
              <a:t>/ </a:t>
            </a:r>
            <a:r>
              <a:rPr lang="zh-CN" altLang="en-US" dirty="0" smtClean="0">
                <a:solidFill>
                  <a:schemeClr val="tx2"/>
                </a:solidFill>
                <a:cs typeface="+mn-ea"/>
                <a:sym typeface="+mn-lt"/>
              </a:rPr>
              <a:t>教育通用</a:t>
            </a:r>
            <a:r>
              <a:rPr lang="en-US" altLang="zh-CN" dirty="0" smtClean="0">
                <a:solidFill>
                  <a:schemeClr val="tx2"/>
                </a:solidFill>
                <a:cs typeface="+mn-ea"/>
                <a:sym typeface="+mn-lt"/>
              </a:rPr>
              <a:t>/</a:t>
            </a:r>
            <a:r>
              <a:rPr lang="zh-CN" altLang="en-US" dirty="0" smtClean="0">
                <a:solidFill>
                  <a:schemeClr val="tx2"/>
                </a:solidFill>
                <a:cs typeface="+mn-ea"/>
                <a:sym typeface="+mn-lt"/>
              </a:rPr>
              <a:t>计划总结</a:t>
            </a:r>
            <a:endParaRPr lang="zh-CN" altLang="en-US" dirty="0">
              <a:solidFill>
                <a:schemeClr val="tx2"/>
              </a:solidFill>
              <a:cs typeface="+mn-ea"/>
              <a:sym typeface="+mn-lt"/>
            </a:endParaRPr>
          </a:p>
        </p:txBody>
      </p:sp>
      <p:sp>
        <p:nvSpPr>
          <p:cNvPr id="18" name="文本框 17"/>
          <p:cNvSpPr txBox="1"/>
          <p:nvPr/>
        </p:nvSpPr>
        <p:spPr>
          <a:xfrm>
            <a:off x="2569195" y="3518822"/>
            <a:ext cx="6912768" cy="415498"/>
          </a:xfrm>
          <a:prstGeom prst="rect">
            <a:avLst/>
          </a:prstGeom>
          <a:noFill/>
        </p:spPr>
        <p:txBody>
          <a:bodyPr wrap="square" rtlCol="0">
            <a:spAutoFit/>
          </a:bodyPr>
          <a:lstStyle/>
          <a:p>
            <a:pPr algn="ctr">
              <a:lnSpc>
                <a:spcPct val="150000"/>
              </a:lnSpc>
            </a:pPr>
            <a:r>
              <a:rPr lang="en-US" altLang="zh-CN" sz="1400" dirty="0" smtClean="0">
                <a:solidFill>
                  <a:schemeClr val="tx2"/>
                </a:solidFill>
                <a:cs typeface="+mn-ea"/>
                <a:sym typeface="+mn-lt"/>
              </a:rPr>
              <a:t>THESIS DEFENSE THESIS DEFENSETHESIS </a:t>
            </a:r>
            <a:endParaRPr lang="zh-CN" altLang="en-US" sz="1400" dirty="0">
              <a:solidFill>
                <a:schemeClr val="tx2"/>
              </a:solidFill>
              <a:cs typeface="+mn-ea"/>
              <a:sym typeface="+mn-lt"/>
            </a:endParaRPr>
          </a:p>
        </p:txBody>
      </p:sp>
    </p:spTree>
    <p:extLst>
      <p:ext uri="{BB962C8B-B14F-4D97-AF65-F5344CB8AC3E}">
        <p14:creationId xmlns:p14="http://schemas.microsoft.com/office/powerpoint/2010/main" xmlns="" val="2360030927"/>
      </p:ext>
    </p:extLst>
  </p:cSld>
  <p:clrMapOvr>
    <a:masterClrMapping/>
  </p:clrMapOvr>
  <mc:AlternateContent xmlns:mc="http://schemas.openxmlformats.org/markup-compatibility/2006">
    <mc:Choice xmlns:p14="http://schemas.microsoft.com/office/powerpoint/2010/main" xmlns="" Requires="p14">
      <p:transition spd="slow" p14:dur="4000" advTm="0">
        <p14:vortex dir="u"/>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par>
                                <p:cTn id="11" presetID="16" presetClass="entr" presetSubtype="37"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barn(outVertical)">
                                      <p:cBhvr>
                                        <p:cTn id="13" dur="500"/>
                                        <p:tgtEl>
                                          <p:spTgt spid="14"/>
                                        </p:tgtEl>
                                      </p:cBhvr>
                                    </p:animEffect>
                                  </p:childTnLst>
                                </p:cTn>
                              </p:par>
                            </p:childTnLst>
                          </p:cTn>
                        </p:par>
                        <p:par>
                          <p:cTn id="14" fill="hold">
                            <p:stCondLst>
                              <p:cond delay="1000"/>
                            </p:stCondLst>
                            <p:childTnLst>
                              <p:par>
                                <p:cTn id="15" presetID="26" presetClass="emph" presetSubtype="0" fill="hold" grpId="1" nodeType="afterEffect">
                                  <p:stCondLst>
                                    <p:cond delay="0"/>
                                  </p:stCondLst>
                                  <p:childTnLst>
                                    <p:animEffect transition="out" filter="fade">
                                      <p:cBhvr>
                                        <p:cTn id="16" dur="500" tmFilter="0, 0; .2, .5; .8, .5; 1, 0"/>
                                        <p:tgtEl>
                                          <p:spTgt spid="14"/>
                                        </p:tgtEl>
                                      </p:cBhvr>
                                    </p:animEffect>
                                    <p:animScale>
                                      <p:cBhvr>
                                        <p:cTn id="17" dur="250" autoRev="1" fill="hold"/>
                                        <p:tgtEl>
                                          <p:spTgt spid="14"/>
                                        </p:tgtEl>
                                      </p:cBhvr>
                                      <p:by x="105000" y="105000"/>
                                    </p:animScale>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1900"/>
                                        <p:tgtEl>
                                          <p:spTgt spid="18"/>
                                        </p:tgtEl>
                                      </p:cBhvr>
                                    </p:animEffect>
                                  </p:childTnLst>
                                </p:cTn>
                              </p:par>
                            </p:childTnLst>
                          </p:cTn>
                        </p:par>
                        <p:par>
                          <p:cTn id="22" fill="hold">
                            <p:stCondLst>
                              <p:cond delay="3400"/>
                            </p:stCondLst>
                            <p:childTnLst>
                              <p:par>
                                <p:cTn id="23" presetID="10" presetClass="entr" presetSubtype="0"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19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P spid="17" grpId="0"/>
      <p:bldP spid="1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 14"/>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1057027" y="332656"/>
            <a:ext cx="3645024" cy="6308376"/>
          </a:xfrm>
          <a:prstGeom prst="rect">
            <a:avLst/>
          </a:prstGeom>
        </p:spPr>
      </p:pic>
      <p:sp>
        <p:nvSpPr>
          <p:cNvPr id="16" name="TextBox 76"/>
          <p:cNvSpPr txBox="1"/>
          <p:nvPr/>
        </p:nvSpPr>
        <p:spPr>
          <a:xfrm>
            <a:off x="6385619" y="1776582"/>
            <a:ext cx="4553261" cy="523220"/>
          </a:xfrm>
          <a:prstGeom prst="rect">
            <a:avLst/>
          </a:prstGeom>
          <a:noFill/>
        </p:spPr>
        <p:txBody>
          <a:bodyPr wrap="square" rtlCol="0">
            <a:spAutoFit/>
          </a:bodyPr>
          <a:lstStyle/>
          <a:p>
            <a:r>
              <a:rPr lang="en-US" altLang="zh-CN" sz="2800" b="1" dirty="0" smtClean="0">
                <a:solidFill>
                  <a:schemeClr val="accent2"/>
                </a:solidFill>
                <a:cs typeface="+mn-ea"/>
                <a:sym typeface="+mn-lt"/>
              </a:rPr>
              <a:t>01</a:t>
            </a:r>
            <a:r>
              <a:rPr lang="en-US" altLang="zh-CN" sz="2800" dirty="0" smtClean="0">
                <a:solidFill>
                  <a:schemeClr val="accent2"/>
                </a:solidFill>
                <a:cs typeface="+mn-ea"/>
                <a:sym typeface="+mn-lt"/>
              </a:rPr>
              <a:t> </a:t>
            </a:r>
            <a:r>
              <a:rPr lang="zh-CN" altLang="en-US" sz="2800" dirty="0" smtClean="0">
                <a:solidFill>
                  <a:schemeClr val="accent2"/>
                </a:solidFill>
                <a:cs typeface="+mn-ea"/>
                <a:sym typeface="+mn-lt"/>
              </a:rPr>
              <a:t>单击添加您的标题</a:t>
            </a:r>
            <a:endParaRPr lang="zh-CN" altLang="en-US" sz="2800" dirty="0">
              <a:solidFill>
                <a:schemeClr val="accent2"/>
              </a:solidFill>
              <a:cs typeface="+mn-ea"/>
              <a:sym typeface="+mn-lt"/>
            </a:endParaRPr>
          </a:p>
        </p:txBody>
      </p:sp>
      <p:sp>
        <p:nvSpPr>
          <p:cNvPr id="9" name="TextBox 76"/>
          <p:cNvSpPr txBox="1"/>
          <p:nvPr/>
        </p:nvSpPr>
        <p:spPr>
          <a:xfrm>
            <a:off x="1759426" y="2924944"/>
            <a:ext cx="2409884" cy="1077218"/>
          </a:xfrm>
          <a:prstGeom prst="rect">
            <a:avLst/>
          </a:prstGeom>
          <a:noFill/>
        </p:spPr>
        <p:txBody>
          <a:bodyPr wrap="square" rtlCol="0">
            <a:spAutoFit/>
          </a:bodyPr>
          <a:lstStyle/>
          <a:p>
            <a:pPr algn="ctr"/>
            <a:r>
              <a:rPr lang="zh-CN" altLang="en-US" sz="3600" dirty="0" smtClean="0">
                <a:solidFill>
                  <a:schemeClr val="tx2"/>
                </a:solidFill>
                <a:cs typeface="+mn-ea"/>
                <a:sym typeface="+mn-lt"/>
              </a:rPr>
              <a:t>目  录</a:t>
            </a:r>
            <a:endParaRPr lang="en-US" altLang="zh-CN" sz="3600" dirty="0" smtClean="0">
              <a:solidFill>
                <a:schemeClr val="tx2"/>
              </a:solidFill>
              <a:cs typeface="+mn-ea"/>
              <a:sym typeface="+mn-lt"/>
            </a:endParaRPr>
          </a:p>
          <a:p>
            <a:pPr algn="ctr"/>
            <a:r>
              <a:rPr lang="en-US" altLang="zh-CN" sz="2800" dirty="0" smtClean="0">
                <a:solidFill>
                  <a:schemeClr val="tx2"/>
                </a:solidFill>
                <a:cs typeface="+mn-ea"/>
                <a:sym typeface="+mn-lt"/>
              </a:rPr>
              <a:t>CONTENTS</a:t>
            </a:r>
            <a:endParaRPr lang="zh-CN" altLang="en-US" sz="2800" dirty="0">
              <a:solidFill>
                <a:schemeClr val="tx2"/>
              </a:solidFill>
              <a:cs typeface="+mn-ea"/>
              <a:sym typeface="+mn-lt"/>
            </a:endParaRPr>
          </a:p>
        </p:txBody>
      </p:sp>
      <p:sp>
        <p:nvSpPr>
          <p:cNvPr id="10" name="TextBox 76"/>
          <p:cNvSpPr txBox="1"/>
          <p:nvPr/>
        </p:nvSpPr>
        <p:spPr>
          <a:xfrm>
            <a:off x="6385619" y="2814860"/>
            <a:ext cx="4553261" cy="523220"/>
          </a:xfrm>
          <a:prstGeom prst="rect">
            <a:avLst/>
          </a:prstGeom>
          <a:noFill/>
        </p:spPr>
        <p:txBody>
          <a:bodyPr wrap="square" rtlCol="0">
            <a:spAutoFit/>
          </a:bodyPr>
          <a:lstStyle/>
          <a:p>
            <a:r>
              <a:rPr lang="en-US" altLang="zh-CN" sz="2800" b="1" dirty="0" smtClean="0">
                <a:solidFill>
                  <a:schemeClr val="accent1"/>
                </a:solidFill>
                <a:cs typeface="+mn-ea"/>
                <a:sym typeface="+mn-lt"/>
              </a:rPr>
              <a:t>02</a:t>
            </a:r>
            <a:r>
              <a:rPr lang="en-US" altLang="zh-CN" sz="2800" dirty="0" smtClean="0">
                <a:solidFill>
                  <a:schemeClr val="accent1"/>
                </a:solidFill>
                <a:cs typeface="+mn-ea"/>
                <a:sym typeface="+mn-lt"/>
              </a:rPr>
              <a:t> </a:t>
            </a:r>
            <a:r>
              <a:rPr lang="zh-CN" altLang="en-US" sz="2800" dirty="0" smtClean="0">
                <a:solidFill>
                  <a:schemeClr val="accent1"/>
                </a:solidFill>
                <a:cs typeface="+mn-ea"/>
                <a:sym typeface="+mn-lt"/>
              </a:rPr>
              <a:t>单击添加您的标题</a:t>
            </a:r>
            <a:endParaRPr lang="zh-CN" altLang="en-US" sz="2800" dirty="0">
              <a:solidFill>
                <a:schemeClr val="accent1"/>
              </a:solidFill>
              <a:cs typeface="+mn-ea"/>
              <a:sym typeface="+mn-lt"/>
            </a:endParaRPr>
          </a:p>
        </p:txBody>
      </p:sp>
      <p:sp>
        <p:nvSpPr>
          <p:cNvPr id="11" name="TextBox 76"/>
          <p:cNvSpPr txBox="1"/>
          <p:nvPr/>
        </p:nvSpPr>
        <p:spPr>
          <a:xfrm>
            <a:off x="6385619" y="3866244"/>
            <a:ext cx="4553261" cy="523220"/>
          </a:xfrm>
          <a:prstGeom prst="rect">
            <a:avLst/>
          </a:prstGeom>
          <a:noFill/>
        </p:spPr>
        <p:txBody>
          <a:bodyPr wrap="square" rtlCol="0">
            <a:spAutoFit/>
          </a:bodyPr>
          <a:lstStyle/>
          <a:p>
            <a:r>
              <a:rPr lang="en-US" altLang="zh-CN" sz="2800" b="1" dirty="0" smtClean="0">
                <a:solidFill>
                  <a:schemeClr val="accent2"/>
                </a:solidFill>
                <a:cs typeface="+mn-ea"/>
                <a:sym typeface="+mn-lt"/>
              </a:rPr>
              <a:t>03</a:t>
            </a:r>
            <a:r>
              <a:rPr lang="en-US" altLang="zh-CN" sz="2800" dirty="0" smtClean="0">
                <a:solidFill>
                  <a:schemeClr val="accent2"/>
                </a:solidFill>
                <a:cs typeface="+mn-ea"/>
                <a:sym typeface="+mn-lt"/>
              </a:rPr>
              <a:t> </a:t>
            </a:r>
            <a:r>
              <a:rPr lang="zh-CN" altLang="en-US" sz="2800" dirty="0" smtClean="0">
                <a:solidFill>
                  <a:schemeClr val="accent2"/>
                </a:solidFill>
                <a:cs typeface="+mn-ea"/>
                <a:sym typeface="+mn-lt"/>
              </a:rPr>
              <a:t>单击添加您的标题</a:t>
            </a:r>
            <a:endParaRPr lang="zh-CN" altLang="en-US" sz="2800" dirty="0">
              <a:solidFill>
                <a:schemeClr val="accent2"/>
              </a:solidFill>
              <a:cs typeface="+mn-ea"/>
              <a:sym typeface="+mn-lt"/>
            </a:endParaRPr>
          </a:p>
        </p:txBody>
      </p:sp>
      <p:sp>
        <p:nvSpPr>
          <p:cNvPr id="12" name="TextBox 76"/>
          <p:cNvSpPr txBox="1"/>
          <p:nvPr/>
        </p:nvSpPr>
        <p:spPr>
          <a:xfrm>
            <a:off x="6385619" y="4908061"/>
            <a:ext cx="4553261" cy="523220"/>
          </a:xfrm>
          <a:prstGeom prst="rect">
            <a:avLst/>
          </a:prstGeom>
          <a:noFill/>
        </p:spPr>
        <p:txBody>
          <a:bodyPr wrap="square" rtlCol="0">
            <a:spAutoFit/>
          </a:bodyPr>
          <a:lstStyle/>
          <a:p>
            <a:r>
              <a:rPr lang="en-US" altLang="zh-CN" sz="2800" b="1" dirty="0" smtClean="0">
                <a:solidFill>
                  <a:schemeClr val="accent1"/>
                </a:solidFill>
                <a:cs typeface="+mn-ea"/>
                <a:sym typeface="+mn-lt"/>
              </a:rPr>
              <a:t>04</a:t>
            </a:r>
            <a:r>
              <a:rPr lang="en-US" altLang="zh-CN" sz="2800" dirty="0" smtClean="0">
                <a:solidFill>
                  <a:schemeClr val="accent1"/>
                </a:solidFill>
                <a:cs typeface="+mn-ea"/>
                <a:sym typeface="+mn-lt"/>
              </a:rPr>
              <a:t> </a:t>
            </a:r>
            <a:r>
              <a:rPr lang="zh-CN" altLang="en-US" sz="2800" dirty="0" smtClean="0">
                <a:solidFill>
                  <a:schemeClr val="accent1"/>
                </a:solidFill>
                <a:cs typeface="+mn-ea"/>
                <a:sym typeface="+mn-lt"/>
              </a:rPr>
              <a:t>单击添加您的标题</a:t>
            </a:r>
            <a:endParaRPr lang="zh-CN" altLang="en-US" sz="2800" dirty="0">
              <a:solidFill>
                <a:schemeClr val="accent1"/>
              </a:solidFill>
              <a:cs typeface="+mn-ea"/>
              <a:sym typeface="+mn-lt"/>
            </a:endParaRPr>
          </a:p>
        </p:txBody>
      </p:sp>
    </p:spTree>
    <p:extLst>
      <p:ext uri="{BB962C8B-B14F-4D97-AF65-F5344CB8AC3E}">
        <p14:creationId xmlns:p14="http://schemas.microsoft.com/office/powerpoint/2010/main" xmlns="" val="1158682436"/>
      </p:ext>
    </p:extLst>
  </p:cSld>
  <p:clrMapOvr>
    <a:masterClrMapping/>
  </p:clrMapOvr>
  <mc:AlternateContent xmlns:mc="http://schemas.openxmlformats.org/markup-compatibility/2006">
    <mc:Choice xmlns:p14="http://schemas.microsoft.com/office/powerpoint/2010/main" xmlns="" Requires="p14">
      <p:transition spd="slow" p14:dur="4000" advTm="0">
        <p14:vortex dir="u"/>
      </p:transition>
    </mc:Choice>
    <mc:Fallback>
      <p:transition spd="slow" advTm="0">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3" fill="hold" grpId="0" nodeType="clickEffect" p14:presetBounceEnd="20000">
                                      <p:stCondLst>
                                        <p:cond delay="0"/>
                                      </p:stCondLst>
                                      <p:iterate type="lt">
                                        <p:tmPct val="10000"/>
                                      </p:iterate>
                                      <p:childTnLst>
                                        <p:set>
                                          <p:cBhvr>
                                            <p:cTn id="13" dur="1" fill="hold">
                                              <p:stCondLst>
                                                <p:cond delay="0"/>
                                              </p:stCondLst>
                                            </p:cTn>
                                            <p:tgtEl>
                                              <p:spTgt spid="9"/>
                                            </p:tgtEl>
                                            <p:attrNameLst>
                                              <p:attrName>style.visibility</p:attrName>
                                            </p:attrNameLst>
                                          </p:cBhvr>
                                          <p:to>
                                            <p:strVal val="visible"/>
                                          </p:to>
                                        </p:set>
                                        <p:anim calcmode="lin" valueType="num" p14:bounceEnd="20000">
                                          <p:cBhvr additive="base">
                                            <p:cTn id="14" dur="500" fill="hold"/>
                                            <p:tgtEl>
                                              <p:spTgt spid="9"/>
                                            </p:tgtEl>
                                            <p:attrNameLst>
                                              <p:attrName>ppt_x</p:attrName>
                                            </p:attrNameLst>
                                          </p:cBhvr>
                                          <p:tavLst>
                                            <p:tav tm="0">
                                              <p:val>
                                                <p:strVal val="1+#ppt_w/2"/>
                                              </p:val>
                                            </p:tav>
                                            <p:tav tm="100000">
                                              <p:val>
                                                <p:strVal val="#ppt_x"/>
                                              </p:val>
                                            </p:tav>
                                          </p:tavLst>
                                        </p:anim>
                                        <p:anim calcmode="lin" valueType="num" p14:bounceEnd="20000">
                                          <p:cBhvr additive="base">
                                            <p:cTn id="15" dur="500" fill="hold"/>
                                            <p:tgtEl>
                                              <p:spTgt spid="9"/>
                                            </p:tgtEl>
                                            <p:attrNameLst>
                                              <p:attrName>ppt_y</p:attrName>
                                            </p:attrNameLst>
                                          </p:cBhvr>
                                          <p:tavLst>
                                            <p:tav tm="0">
                                              <p:val>
                                                <p:strVal val="0-#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3" fill="hold" grpId="0" nodeType="clickEffect" p14:presetBounceEnd="20000">
                                      <p:stCondLst>
                                        <p:cond delay="0"/>
                                      </p:stCondLst>
                                      <p:iterate type="lt">
                                        <p:tmPct val="10000"/>
                                      </p:iterate>
                                      <p:childTnLst>
                                        <p:set>
                                          <p:cBhvr>
                                            <p:cTn id="19" dur="1" fill="hold">
                                              <p:stCondLst>
                                                <p:cond delay="0"/>
                                              </p:stCondLst>
                                            </p:cTn>
                                            <p:tgtEl>
                                              <p:spTgt spid="16"/>
                                            </p:tgtEl>
                                            <p:attrNameLst>
                                              <p:attrName>style.visibility</p:attrName>
                                            </p:attrNameLst>
                                          </p:cBhvr>
                                          <p:to>
                                            <p:strVal val="visible"/>
                                          </p:to>
                                        </p:set>
                                        <p:anim calcmode="lin" valueType="num" p14:bounceEnd="20000">
                                          <p:cBhvr additive="base">
                                            <p:cTn id="20" dur="500" fill="hold"/>
                                            <p:tgtEl>
                                              <p:spTgt spid="16"/>
                                            </p:tgtEl>
                                            <p:attrNameLst>
                                              <p:attrName>ppt_x</p:attrName>
                                            </p:attrNameLst>
                                          </p:cBhvr>
                                          <p:tavLst>
                                            <p:tav tm="0">
                                              <p:val>
                                                <p:strVal val="1+#ppt_w/2"/>
                                              </p:val>
                                            </p:tav>
                                            <p:tav tm="100000">
                                              <p:val>
                                                <p:strVal val="#ppt_x"/>
                                              </p:val>
                                            </p:tav>
                                          </p:tavLst>
                                        </p:anim>
                                        <p:anim calcmode="lin" valueType="num" p14:bounceEnd="20000">
                                          <p:cBhvr additive="base">
                                            <p:cTn id="21" dur="500" fill="hold"/>
                                            <p:tgtEl>
                                              <p:spTgt spid="16"/>
                                            </p:tgtEl>
                                            <p:attrNameLst>
                                              <p:attrName>ppt_y</p:attrName>
                                            </p:attrNameLst>
                                          </p:cBhvr>
                                          <p:tavLst>
                                            <p:tav tm="0">
                                              <p:val>
                                                <p:strVal val="0-#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3" fill="hold" grpId="0" nodeType="clickEffect" p14:presetBounceEnd="20000">
                                      <p:stCondLst>
                                        <p:cond delay="0"/>
                                      </p:stCondLst>
                                      <p:iterate type="lt">
                                        <p:tmPct val="10000"/>
                                      </p:iterate>
                                      <p:childTnLst>
                                        <p:set>
                                          <p:cBhvr>
                                            <p:cTn id="25" dur="1" fill="hold">
                                              <p:stCondLst>
                                                <p:cond delay="0"/>
                                              </p:stCondLst>
                                            </p:cTn>
                                            <p:tgtEl>
                                              <p:spTgt spid="10"/>
                                            </p:tgtEl>
                                            <p:attrNameLst>
                                              <p:attrName>style.visibility</p:attrName>
                                            </p:attrNameLst>
                                          </p:cBhvr>
                                          <p:to>
                                            <p:strVal val="visible"/>
                                          </p:to>
                                        </p:set>
                                        <p:anim calcmode="lin" valueType="num" p14:bounceEnd="20000">
                                          <p:cBhvr additive="base">
                                            <p:cTn id="26" dur="500" fill="hold"/>
                                            <p:tgtEl>
                                              <p:spTgt spid="10"/>
                                            </p:tgtEl>
                                            <p:attrNameLst>
                                              <p:attrName>ppt_x</p:attrName>
                                            </p:attrNameLst>
                                          </p:cBhvr>
                                          <p:tavLst>
                                            <p:tav tm="0">
                                              <p:val>
                                                <p:strVal val="1+#ppt_w/2"/>
                                              </p:val>
                                            </p:tav>
                                            <p:tav tm="100000">
                                              <p:val>
                                                <p:strVal val="#ppt_x"/>
                                              </p:val>
                                            </p:tav>
                                          </p:tavLst>
                                        </p:anim>
                                        <p:anim calcmode="lin" valueType="num" p14:bounceEnd="20000">
                                          <p:cBhvr additive="base">
                                            <p:cTn id="27" dur="500" fill="hold"/>
                                            <p:tgtEl>
                                              <p:spTgt spid="10"/>
                                            </p:tgtEl>
                                            <p:attrNameLst>
                                              <p:attrName>ppt_y</p:attrName>
                                            </p:attrNameLst>
                                          </p:cBhvr>
                                          <p:tavLst>
                                            <p:tav tm="0">
                                              <p:val>
                                                <p:strVal val="0-#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3" fill="hold" grpId="0" nodeType="clickEffect" p14:presetBounceEnd="20000">
                                      <p:stCondLst>
                                        <p:cond delay="0"/>
                                      </p:stCondLst>
                                      <p:iterate type="lt">
                                        <p:tmPct val="10000"/>
                                      </p:iterate>
                                      <p:childTnLst>
                                        <p:set>
                                          <p:cBhvr>
                                            <p:cTn id="31" dur="1" fill="hold">
                                              <p:stCondLst>
                                                <p:cond delay="0"/>
                                              </p:stCondLst>
                                            </p:cTn>
                                            <p:tgtEl>
                                              <p:spTgt spid="11"/>
                                            </p:tgtEl>
                                            <p:attrNameLst>
                                              <p:attrName>style.visibility</p:attrName>
                                            </p:attrNameLst>
                                          </p:cBhvr>
                                          <p:to>
                                            <p:strVal val="visible"/>
                                          </p:to>
                                        </p:set>
                                        <p:anim calcmode="lin" valueType="num" p14:bounceEnd="20000">
                                          <p:cBhvr additive="base">
                                            <p:cTn id="32" dur="500" fill="hold"/>
                                            <p:tgtEl>
                                              <p:spTgt spid="11"/>
                                            </p:tgtEl>
                                            <p:attrNameLst>
                                              <p:attrName>ppt_x</p:attrName>
                                            </p:attrNameLst>
                                          </p:cBhvr>
                                          <p:tavLst>
                                            <p:tav tm="0">
                                              <p:val>
                                                <p:strVal val="1+#ppt_w/2"/>
                                              </p:val>
                                            </p:tav>
                                            <p:tav tm="100000">
                                              <p:val>
                                                <p:strVal val="#ppt_x"/>
                                              </p:val>
                                            </p:tav>
                                          </p:tavLst>
                                        </p:anim>
                                        <p:anim calcmode="lin" valueType="num" p14:bounceEnd="20000">
                                          <p:cBhvr additive="base">
                                            <p:cTn id="33" dur="500" fill="hold"/>
                                            <p:tgtEl>
                                              <p:spTgt spid="11"/>
                                            </p:tgtEl>
                                            <p:attrNameLst>
                                              <p:attrName>ppt_y</p:attrName>
                                            </p:attrNameLst>
                                          </p:cBhvr>
                                          <p:tavLst>
                                            <p:tav tm="0">
                                              <p:val>
                                                <p:strVal val="0-#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3" fill="hold" grpId="0" nodeType="clickEffect" p14:presetBounceEnd="20000">
                                      <p:stCondLst>
                                        <p:cond delay="0"/>
                                      </p:stCondLst>
                                      <p:iterate type="lt">
                                        <p:tmPct val="10000"/>
                                      </p:iterate>
                                      <p:childTnLst>
                                        <p:set>
                                          <p:cBhvr>
                                            <p:cTn id="37" dur="1" fill="hold">
                                              <p:stCondLst>
                                                <p:cond delay="0"/>
                                              </p:stCondLst>
                                            </p:cTn>
                                            <p:tgtEl>
                                              <p:spTgt spid="12"/>
                                            </p:tgtEl>
                                            <p:attrNameLst>
                                              <p:attrName>style.visibility</p:attrName>
                                            </p:attrNameLst>
                                          </p:cBhvr>
                                          <p:to>
                                            <p:strVal val="visible"/>
                                          </p:to>
                                        </p:set>
                                        <p:anim calcmode="lin" valueType="num" p14:bounceEnd="20000">
                                          <p:cBhvr additive="base">
                                            <p:cTn id="38" dur="500" fill="hold"/>
                                            <p:tgtEl>
                                              <p:spTgt spid="12"/>
                                            </p:tgtEl>
                                            <p:attrNameLst>
                                              <p:attrName>ppt_x</p:attrName>
                                            </p:attrNameLst>
                                          </p:cBhvr>
                                          <p:tavLst>
                                            <p:tav tm="0">
                                              <p:val>
                                                <p:strVal val="1+#ppt_w/2"/>
                                              </p:val>
                                            </p:tav>
                                            <p:tav tm="100000">
                                              <p:val>
                                                <p:strVal val="#ppt_x"/>
                                              </p:val>
                                            </p:tav>
                                          </p:tavLst>
                                        </p:anim>
                                        <p:anim calcmode="lin" valueType="num" p14:bounceEnd="20000">
                                          <p:cBhvr additive="base">
                                            <p:cTn id="39" dur="500" fill="hold"/>
                                            <p:tgtEl>
                                              <p:spTgt spid="1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9" grpId="0"/>
          <p:bldP spid="10" grpId="0"/>
          <p:bldP spid="11" grpId="0"/>
          <p:bldP spid="12" grpId="0"/>
        </p:bldLst>
      </p:timing>
    </mc:Choice>
    <mc:Fallback>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3" fill="hold" grpId="0" nodeType="clickEffect">
                                      <p:stCondLst>
                                        <p:cond delay="0"/>
                                      </p:stCondLst>
                                      <p:iterate type="lt">
                                        <p:tmPct val="10000"/>
                                      </p:iterate>
                                      <p:childTnLst>
                                        <p:set>
                                          <p:cBhvr>
                                            <p:cTn id="13" dur="1" fill="hold">
                                              <p:stCondLst>
                                                <p:cond delay="0"/>
                                              </p:stCondLst>
                                            </p:cTn>
                                            <p:tgtEl>
                                              <p:spTgt spid="9"/>
                                            </p:tgtEl>
                                            <p:attrNameLst>
                                              <p:attrName>style.visibility</p:attrName>
                                            </p:attrNameLst>
                                          </p:cBhvr>
                                          <p:to>
                                            <p:strVal val="visible"/>
                                          </p:to>
                                        </p:set>
                                        <p:anim calcmode="lin" valueType="num">
                                          <p:cBhvr additive="base">
                                            <p:cTn id="14" dur="500" fill="hold"/>
                                            <p:tgtEl>
                                              <p:spTgt spid="9"/>
                                            </p:tgtEl>
                                            <p:attrNameLst>
                                              <p:attrName>ppt_x</p:attrName>
                                            </p:attrNameLst>
                                          </p:cBhvr>
                                          <p:tavLst>
                                            <p:tav tm="0">
                                              <p:val>
                                                <p:strVal val="1+#ppt_w/2"/>
                                              </p:val>
                                            </p:tav>
                                            <p:tav tm="100000">
                                              <p:val>
                                                <p:strVal val="#ppt_x"/>
                                              </p:val>
                                            </p:tav>
                                          </p:tavLst>
                                        </p:anim>
                                        <p:anim calcmode="lin" valueType="num">
                                          <p:cBhvr additive="base">
                                            <p:cTn id="15" dur="500" fill="hold"/>
                                            <p:tgtEl>
                                              <p:spTgt spid="9"/>
                                            </p:tgtEl>
                                            <p:attrNameLst>
                                              <p:attrName>ppt_y</p:attrName>
                                            </p:attrNameLst>
                                          </p:cBhvr>
                                          <p:tavLst>
                                            <p:tav tm="0">
                                              <p:val>
                                                <p:strVal val="0-#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3" fill="hold" grpId="0" nodeType="clickEffect">
                                      <p:stCondLst>
                                        <p:cond delay="0"/>
                                      </p:stCondLst>
                                      <p:iterate type="lt">
                                        <p:tmPct val="10000"/>
                                      </p:iterate>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500" fill="hold"/>
                                            <p:tgtEl>
                                              <p:spTgt spid="16"/>
                                            </p:tgtEl>
                                            <p:attrNameLst>
                                              <p:attrName>ppt_x</p:attrName>
                                            </p:attrNameLst>
                                          </p:cBhvr>
                                          <p:tavLst>
                                            <p:tav tm="0">
                                              <p:val>
                                                <p:strVal val="1+#ppt_w/2"/>
                                              </p:val>
                                            </p:tav>
                                            <p:tav tm="100000">
                                              <p:val>
                                                <p:strVal val="#ppt_x"/>
                                              </p:val>
                                            </p:tav>
                                          </p:tavLst>
                                        </p:anim>
                                        <p:anim calcmode="lin" valueType="num">
                                          <p:cBhvr additive="base">
                                            <p:cTn id="21" dur="500" fill="hold"/>
                                            <p:tgtEl>
                                              <p:spTgt spid="16"/>
                                            </p:tgtEl>
                                            <p:attrNameLst>
                                              <p:attrName>ppt_y</p:attrName>
                                            </p:attrNameLst>
                                          </p:cBhvr>
                                          <p:tavLst>
                                            <p:tav tm="0">
                                              <p:val>
                                                <p:strVal val="0-#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3" fill="hold" grpId="0" nodeType="clickEffect">
                                      <p:stCondLst>
                                        <p:cond delay="0"/>
                                      </p:stCondLst>
                                      <p:iterate type="lt">
                                        <p:tmPct val="10000"/>
                                      </p:iterate>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1+#ppt_w/2"/>
                                              </p:val>
                                            </p:tav>
                                            <p:tav tm="100000">
                                              <p:val>
                                                <p:strVal val="#ppt_x"/>
                                              </p:val>
                                            </p:tav>
                                          </p:tavLst>
                                        </p:anim>
                                        <p:anim calcmode="lin" valueType="num">
                                          <p:cBhvr additive="base">
                                            <p:cTn id="27" dur="500" fill="hold"/>
                                            <p:tgtEl>
                                              <p:spTgt spid="10"/>
                                            </p:tgtEl>
                                            <p:attrNameLst>
                                              <p:attrName>ppt_y</p:attrName>
                                            </p:attrNameLst>
                                          </p:cBhvr>
                                          <p:tavLst>
                                            <p:tav tm="0">
                                              <p:val>
                                                <p:strVal val="0-#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3" fill="hold" grpId="0" nodeType="clickEffect">
                                      <p:stCondLst>
                                        <p:cond delay="0"/>
                                      </p:stCondLst>
                                      <p:iterate type="lt">
                                        <p:tmPct val="10000"/>
                                      </p:iterate>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1+#ppt_w/2"/>
                                              </p:val>
                                            </p:tav>
                                            <p:tav tm="100000">
                                              <p:val>
                                                <p:strVal val="#ppt_x"/>
                                              </p:val>
                                            </p:tav>
                                          </p:tavLst>
                                        </p:anim>
                                        <p:anim calcmode="lin" valueType="num">
                                          <p:cBhvr additive="base">
                                            <p:cTn id="33" dur="500" fill="hold"/>
                                            <p:tgtEl>
                                              <p:spTgt spid="11"/>
                                            </p:tgtEl>
                                            <p:attrNameLst>
                                              <p:attrName>ppt_y</p:attrName>
                                            </p:attrNameLst>
                                          </p:cBhvr>
                                          <p:tavLst>
                                            <p:tav tm="0">
                                              <p:val>
                                                <p:strVal val="0-#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3" fill="hold" grpId="0" nodeType="clickEffect">
                                      <p:stCondLst>
                                        <p:cond delay="0"/>
                                      </p:stCondLst>
                                      <p:iterate type="lt">
                                        <p:tmPct val="10000"/>
                                      </p:iterate>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 fill="hold"/>
                                            <p:tgtEl>
                                              <p:spTgt spid="12"/>
                                            </p:tgtEl>
                                            <p:attrNameLst>
                                              <p:attrName>ppt_x</p:attrName>
                                            </p:attrNameLst>
                                          </p:cBhvr>
                                          <p:tavLst>
                                            <p:tav tm="0">
                                              <p:val>
                                                <p:strVal val="1+#ppt_w/2"/>
                                              </p:val>
                                            </p:tav>
                                            <p:tav tm="100000">
                                              <p:val>
                                                <p:strVal val="#ppt_x"/>
                                              </p:val>
                                            </p:tav>
                                          </p:tavLst>
                                        </p:anim>
                                        <p:anim calcmode="lin" valueType="num">
                                          <p:cBhvr additive="base">
                                            <p:cTn id="39" dur="500" fill="hold"/>
                                            <p:tgtEl>
                                              <p:spTgt spid="1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9" grpId="0"/>
          <p:bldP spid="10" grpId="0"/>
          <p:bldP spid="11" grpId="0"/>
          <p:bldP spid="12"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76"/>
          <p:cNvSpPr txBox="1"/>
          <p:nvPr/>
        </p:nvSpPr>
        <p:spPr>
          <a:xfrm>
            <a:off x="5881563" y="2204864"/>
            <a:ext cx="2016223" cy="584775"/>
          </a:xfrm>
          <a:prstGeom prst="rect">
            <a:avLst/>
          </a:prstGeom>
          <a:noFill/>
          <a:effectLst/>
        </p:spPr>
        <p:txBody>
          <a:bodyPr wrap="square" rtlCol="0">
            <a:spAutoFit/>
          </a:bodyPr>
          <a:lstStyle/>
          <a:p>
            <a:r>
              <a:rPr lang="zh-CN" altLang="en-US" sz="3200" dirty="0" smtClean="0">
                <a:solidFill>
                  <a:schemeClr val="tx2"/>
                </a:solidFill>
                <a:cs typeface="+mn-ea"/>
                <a:sym typeface="+mn-lt"/>
              </a:rPr>
              <a:t>第一章节</a:t>
            </a:r>
            <a:endParaRPr lang="zh-CN" altLang="en-US" sz="3200" dirty="0">
              <a:solidFill>
                <a:schemeClr val="tx2"/>
              </a:solidFill>
              <a:cs typeface="+mn-ea"/>
              <a:sym typeface="+mn-lt"/>
            </a:endParaRPr>
          </a:p>
        </p:txBody>
      </p:sp>
      <p:sp>
        <p:nvSpPr>
          <p:cNvPr id="23" name="文本框 21"/>
          <p:cNvSpPr txBox="1"/>
          <p:nvPr/>
        </p:nvSpPr>
        <p:spPr>
          <a:xfrm>
            <a:off x="5881563" y="3717032"/>
            <a:ext cx="6120680" cy="472950"/>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en-US" altLang="zh-CN" sz="1000" dirty="0">
                <a:solidFill>
                  <a:schemeClr val="tx2"/>
                </a:solidFill>
                <a:cs typeface="+mn-ea"/>
                <a:sym typeface="+mn-lt"/>
              </a:rPr>
              <a:t>Fresh business general template</a:t>
            </a:r>
          </a:p>
          <a:p>
            <a:pPr>
              <a:lnSpc>
                <a:spcPct val="130000"/>
              </a:lnSpc>
            </a:pPr>
            <a:r>
              <a:rPr lang="en-US" altLang="zh-CN" sz="1000" dirty="0">
                <a:solidFill>
                  <a:schemeClr val="tx2"/>
                </a:solidFill>
                <a:cs typeface="+mn-ea"/>
                <a:sym typeface="+mn-lt"/>
              </a:rPr>
              <a:t>Applicable to enterprise introduction, summary report, sales marketing, chart </a:t>
            </a:r>
            <a:r>
              <a:rPr lang="en-US" altLang="zh-CN" sz="1000" dirty="0" err="1">
                <a:solidFill>
                  <a:schemeClr val="tx2"/>
                </a:solidFill>
                <a:cs typeface="+mn-ea"/>
                <a:sym typeface="+mn-lt"/>
              </a:rPr>
              <a:t>dataa</a:t>
            </a:r>
            <a:endParaRPr lang="zh-CN" altLang="en-US" sz="1000" dirty="0">
              <a:solidFill>
                <a:schemeClr val="tx2"/>
              </a:solidFill>
              <a:cs typeface="+mn-ea"/>
              <a:sym typeface="+mn-lt"/>
            </a:endParaRPr>
          </a:p>
        </p:txBody>
      </p:sp>
      <p:sp>
        <p:nvSpPr>
          <p:cNvPr id="27" name="TextBox 76"/>
          <p:cNvSpPr txBox="1"/>
          <p:nvPr/>
        </p:nvSpPr>
        <p:spPr>
          <a:xfrm>
            <a:off x="5881563" y="2789639"/>
            <a:ext cx="5451229" cy="707886"/>
          </a:xfrm>
          <a:prstGeom prst="rect">
            <a:avLst/>
          </a:prstGeom>
          <a:noFill/>
          <a:effectLst/>
        </p:spPr>
        <p:txBody>
          <a:bodyPr wrap="square" rtlCol="0">
            <a:spAutoFit/>
          </a:bodyPr>
          <a:lstStyle/>
          <a:p>
            <a:r>
              <a:rPr lang="zh-CN" altLang="en-US" sz="4000" dirty="0" smtClean="0">
                <a:solidFill>
                  <a:schemeClr val="accent1"/>
                </a:solidFill>
                <a:cs typeface="+mn-ea"/>
                <a:sym typeface="+mn-lt"/>
              </a:rPr>
              <a:t>单击修改您的标题</a:t>
            </a:r>
            <a:endParaRPr lang="zh-CN" altLang="en-US" sz="4000" dirty="0">
              <a:solidFill>
                <a:schemeClr val="accent1"/>
              </a:solidFill>
              <a:cs typeface="+mn-ea"/>
              <a:sym typeface="+mn-lt"/>
            </a:endParaRPr>
          </a:p>
        </p:txBody>
      </p:sp>
      <p:pic>
        <p:nvPicPr>
          <p:cNvPr id="2" name="图片 1"/>
          <p:cNvPicPr>
            <a:picLocks noChangeAspect="1"/>
          </p:cNvPicPr>
          <p:nvPr/>
        </p:nvPicPr>
        <p:blipFill>
          <a:blip r:embed="rId3" cstate="print">
            <a:extLst>
              <a:ext uri="{28A0092B-C50C-407E-A947-70E740481C1C}">
                <a14:useLocalDpi xmlns:a14="http://schemas.microsoft.com/office/drawing/2010/main" xmlns=""/>
              </a:ext>
            </a:extLst>
          </a:blip>
          <a:stretch>
            <a:fillRect/>
          </a:stretch>
        </p:blipFill>
        <p:spPr>
          <a:xfrm rot="16200000">
            <a:off x="-3393380" y="2861941"/>
            <a:ext cx="7681763" cy="2381347"/>
          </a:xfrm>
          <a:prstGeom prst="rect">
            <a:avLst/>
          </a:prstGeom>
        </p:spPr>
      </p:pic>
      <p:pic>
        <p:nvPicPr>
          <p:cNvPr id="10" name="图片 9"/>
          <p:cNvPicPr>
            <a:picLocks noChangeAspect="1"/>
          </p:cNvPicPr>
          <p:nvPr/>
        </p:nvPicPr>
        <p:blipFill>
          <a:blip r:embed="rId3" cstate="print">
            <a:extLst>
              <a:ext uri="{28A0092B-C50C-407E-A947-70E740481C1C}">
                <a14:useLocalDpi xmlns:a14="http://schemas.microsoft.com/office/drawing/2010/main" xmlns=""/>
              </a:ext>
            </a:extLst>
          </a:blip>
          <a:stretch>
            <a:fillRect/>
          </a:stretch>
        </p:blipFill>
        <p:spPr>
          <a:xfrm rot="5400000" flipV="1">
            <a:off x="-3318875" y="1540206"/>
            <a:ext cx="7681763" cy="2674375"/>
          </a:xfrm>
          <a:prstGeom prst="rect">
            <a:avLst/>
          </a:prstGeom>
        </p:spPr>
      </p:pic>
      <p:sp>
        <p:nvSpPr>
          <p:cNvPr id="11" name="TextBox 76"/>
          <p:cNvSpPr txBox="1"/>
          <p:nvPr/>
        </p:nvSpPr>
        <p:spPr>
          <a:xfrm>
            <a:off x="3001243" y="2240888"/>
            <a:ext cx="2413153" cy="1862048"/>
          </a:xfrm>
          <a:prstGeom prst="rect">
            <a:avLst/>
          </a:prstGeom>
          <a:noFill/>
          <a:ln>
            <a:solidFill>
              <a:schemeClr val="accent2"/>
            </a:solidFill>
          </a:ln>
          <a:effectLst/>
        </p:spPr>
        <p:txBody>
          <a:bodyPr wrap="square" rtlCol="0">
            <a:spAutoFit/>
          </a:bodyPr>
          <a:lstStyle/>
          <a:p>
            <a:pPr algn="ctr"/>
            <a:r>
              <a:rPr lang="en-US" altLang="zh-CN" sz="11500" dirty="0" smtClean="0">
                <a:solidFill>
                  <a:schemeClr val="accent2"/>
                </a:solidFill>
                <a:cs typeface="+mn-ea"/>
                <a:sym typeface="+mn-lt"/>
              </a:rPr>
              <a:t>01</a:t>
            </a:r>
            <a:endParaRPr lang="zh-CN" altLang="en-US" sz="11500" dirty="0">
              <a:solidFill>
                <a:schemeClr val="accent2"/>
              </a:solidFill>
              <a:cs typeface="+mn-ea"/>
              <a:sym typeface="+mn-lt"/>
            </a:endParaRPr>
          </a:p>
        </p:txBody>
      </p:sp>
    </p:spTree>
    <p:extLst>
      <p:ext uri="{BB962C8B-B14F-4D97-AF65-F5344CB8AC3E}">
        <p14:creationId xmlns:p14="http://schemas.microsoft.com/office/powerpoint/2010/main" xmlns="" val="3542972059"/>
      </p:ext>
    </p:extLst>
  </p:cSld>
  <p:clrMapOvr>
    <a:masterClrMapping/>
  </p:clrMapOvr>
  <mc:AlternateContent xmlns:mc="http://schemas.openxmlformats.org/markup-compatibility/2006">
    <mc:Choice xmlns:p14="http://schemas.microsoft.com/office/powerpoint/2010/main" xmlns="" Requires="p14">
      <p:transition spd="slow" p14:dur="1200" advTm="0">
        <p:dissolve/>
      </p:transition>
    </mc:Choice>
    <mc:Fallback>
      <p:transition spd="slow" advTm="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0-#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1" presetClass="entr" presetSubtype="1"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heel(1)">
                                      <p:cBhvr>
                                        <p:cTn id="16" dur="2000"/>
                                        <p:tgtEl>
                                          <p:spTgt spid="11"/>
                                        </p:tgtEl>
                                      </p:cBhvr>
                                    </p:animEffect>
                                  </p:childTnLst>
                                </p:cTn>
                              </p:par>
                            </p:childTnLst>
                          </p:cTn>
                        </p:par>
                        <p:par>
                          <p:cTn id="17" fill="hold">
                            <p:stCondLst>
                              <p:cond delay="2500"/>
                            </p:stCondLst>
                            <p:childTnLst>
                              <p:par>
                                <p:cTn id="18" presetID="21" presetClass="entr" presetSubtype="1" fill="hold" grpId="0" nodeType="after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wheel(1)">
                                      <p:cBhvr>
                                        <p:cTn id="20" dur="2000"/>
                                        <p:tgtEl>
                                          <p:spTgt spid="19"/>
                                        </p:tgtEl>
                                      </p:cBhvr>
                                    </p:animEffect>
                                  </p:childTnLst>
                                </p:cTn>
                              </p:par>
                            </p:childTnLst>
                          </p:cTn>
                        </p:par>
                        <p:par>
                          <p:cTn id="21" fill="hold">
                            <p:stCondLst>
                              <p:cond delay="4500"/>
                            </p:stCondLst>
                            <p:childTnLst>
                              <p:par>
                                <p:cTn id="22" presetID="50" presetClass="entr" presetSubtype="0" decel="100000" fill="hold" grpId="0" nodeType="after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p:cTn id="24" dur="1000" fill="hold"/>
                                        <p:tgtEl>
                                          <p:spTgt spid="27"/>
                                        </p:tgtEl>
                                        <p:attrNameLst>
                                          <p:attrName>ppt_w</p:attrName>
                                        </p:attrNameLst>
                                      </p:cBhvr>
                                      <p:tavLst>
                                        <p:tav tm="0">
                                          <p:val>
                                            <p:strVal val="#ppt_w+.3"/>
                                          </p:val>
                                        </p:tav>
                                        <p:tav tm="100000">
                                          <p:val>
                                            <p:strVal val="#ppt_w"/>
                                          </p:val>
                                        </p:tav>
                                      </p:tavLst>
                                    </p:anim>
                                    <p:anim calcmode="lin" valueType="num">
                                      <p:cBhvr>
                                        <p:cTn id="25" dur="1000" fill="hold"/>
                                        <p:tgtEl>
                                          <p:spTgt spid="27"/>
                                        </p:tgtEl>
                                        <p:attrNameLst>
                                          <p:attrName>ppt_h</p:attrName>
                                        </p:attrNameLst>
                                      </p:cBhvr>
                                      <p:tavLst>
                                        <p:tav tm="0">
                                          <p:val>
                                            <p:strVal val="#ppt_h"/>
                                          </p:val>
                                        </p:tav>
                                        <p:tav tm="100000">
                                          <p:val>
                                            <p:strVal val="#ppt_h"/>
                                          </p:val>
                                        </p:tav>
                                      </p:tavLst>
                                    </p:anim>
                                    <p:animEffect transition="in" filter="fade">
                                      <p:cBhvr>
                                        <p:cTn id="26" dur="1000"/>
                                        <p:tgtEl>
                                          <p:spTgt spid="27"/>
                                        </p:tgtEl>
                                      </p:cBhvr>
                                    </p:animEffect>
                                  </p:childTnLst>
                                </p:cTn>
                              </p:par>
                            </p:childTnLst>
                          </p:cTn>
                        </p:par>
                        <p:par>
                          <p:cTn id="27" fill="hold">
                            <p:stCondLst>
                              <p:cond delay="5500"/>
                            </p:stCondLst>
                            <p:childTnLst>
                              <p:par>
                                <p:cTn id="28" presetID="42" presetClass="entr" presetSubtype="0"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fade">
                                      <p:cBhvr>
                                        <p:cTn id="30" dur="1000"/>
                                        <p:tgtEl>
                                          <p:spTgt spid="23"/>
                                        </p:tgtEl>
                                      </p:cBhvr>
                                    </p:animEffect>
                                    <p:anim calcmode="lin" valueType="num">
                                      <p:cBhvr>
                                        <p:cTn id="31" dur="1000" fill="hold"/>
                                        <p:tgtEl>
                                          <p:spTgt spid="23"/>
                                        </p:tgtEl>
                                        <p:attrNameLst>
                                          <p:attrName>ppt_x</p:attrName>
                                        </p:attrNameLst>
                                      </p:cBhvr>
                                      <p:tavLst>
                                        <p:tav tm="0">
                                          <p:val>
                                            <p:strVal val="#ppt_x"/>
                                          </p:val>
                                        </p:tav>
                                        <p:tav tm="100000">
                                          <p:val>
                                            <p:strVal val="#ppt_x"/>
                                          </p:val>
                                        </p:tav>
                                      </p:tavLst>
                                    </p:anim>
                                    <p:anim calcmode="lin" valueType="num">
                                      <p:cBhvr>
                                        <p:cTn id="32"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3" grpId="0"/>
      <p:bldP spid="27" grpId="0"/>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直接连接符 16"/>
          <p:cNvCxnSpPr>
            <a:stCxn id="6" idx="6"/>
            <a:endCxn id="7" idx="2"/>
          </p:cNvCxnSpPr>
          <p:nvPr/>
        </p:nvCxnSpPr>
        <p:spPr>
          <a:xfrm>
            <a:off x="1854948" y="5607397"/>
            <a:ext cx="8485281" cy="0"/>
          </a:xfrm>
          <a:prstGeom prst="line">
            <a:avLst/>
          </a:prstGeom>
          <a:ln w="44450">
            <a:gradFill>
              <a:gsLst>
                <a:gs pos="0">
                  <a:schemeClr val="bg1">
                    <a:lumMod val="75000"/>
                  </a:schemeClr>
                </a:gs>
                <a:gs pos="100000">
                  <a:schemeClr val="bg1"/>
                </a:gs>
              </a:gsLst>
              <a:lin ang="5400000" scaled="1"/>
            </a:gradFill>
          </a:ln>
          <a:effectLst>
            <a:innerShdw blurRad="88900" dist="38100" dir="13500000">
              <a:prstClr val="black">
                <a:alpha val="50000"/>
              </a:prstClr>
            </a:innerShdw>
          </a:effectLst>
        </p:spPr>
        <p:style>
          <a:lnRef idx="1">
            <a:schemeClr val="accent1"/>
          </a:lnRef>
          <a:fillRef idx="0">
            <a:schemeClr val="accent1"/>
          </a:fillRef>
          <a:effectRef idx="0">
            <a:schemeClr val="accent1"/>
          </a:effectRef>
          <a:fontRef idx="minor">
            <a:schemeClr val="tx1"/>
          </a:fontRef>
        </p:style>
      </p:cxnSp>
      <p:sp>
        <p:nvSpPr>
          <p:cNvPr id="6" name="椭圆 5"/>
          <p:cNvSpPr/>
          <p:nvPr/>
        </p:nvSpPr>
        <p:spPr>
          <a:xfrm>
            <a:off x="1467021" y="5413434"/>
            <a:ext cx="387927" cy="387927"/>
          </a:xfrm>
          <a:prstGeom prst="ellipse">
            <a:avLst/>
          </a:prstGeom>
          <a:solidFill>
            <a:schemeClr val="bg1">
              <a:lumMod val="85000"/>
            </a:schemeClr>
          </a:solidFill>
          <a:ln w="19050">
            <a:gradFill>
              <a:gsLst>
                <a:gs pos="0">
                  <a:schemeClr val="bg1">
                    <a:lumMod val="75000"/>
                  </a:schemeClr>
                </a:gs>
                <a:gs pos="100000">
                  <a:schemeClr val="bg1"/>
                </a:gs>
              </a:gsLst>
              <a:lin ang="5400000" scaled="1"/>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p:cNvSpPr/>
          <p:nvPr/>
        </p:nvSpPr>
        <p:spPr>
          <a:xfrm>
            <a:off x="10340229" y="5413434"/>
            <a:ext cx="387927" cy="387927"/>
          </a:xfrm>
          <a:prstGeom prst="ellipse">
            <a:avLst/>
          </a:prstGeom>
          <a:solidFill>
            <a:schemeClr val="bg1">
              <a:lumMod val="85000"/>
            </a:schemeClr>
          </a:solidFill>
          <a:ln w="19050">
            <a:gradFill>
              <a:gsLst>
                <a:gs pos="0">
                  <a:schemeClr val="bg1">
                    <a:lumMod val="75000"/>
                  </a:schemeClr>
                </a:gs>
                <a:gs pos="100000">
                  <a:schemeClr val="bg1"/>
                </a:gs>
              </a:gsLst>
              <a:lin ang="5400000" scaled="1"/>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椭圆 8"/>
          <p:cNvSpPr/>
          <p:nvPr/>
        </p:nvSpPr>
        <p:spPr>
          <a:xfrm>
            <a:off x="4013109" y="5251850"/>
            <a:ext cx="705323" cy="705323"/>
          </a:xfrm>
          <a:prstGeom prst="ellipse">
            <a:avLst/>
          </a:prstGeom>
          <a:solidFill>
            <a:schemeClr val="bg1">
              <a:lumMod val="85000"/>
            </a:schemeClr>
          </a:solidFill>
          <a:ln w="19050">
            <a:gradFill>
              <a:gsLst>
                <a:gs pos="0">
                  <a:schemeClr val="bg1">
                    <a:lumMod val="75000"/>
                  </a:schemeClr>
                </a:gs>
                <a:gs pos="100000">
                  <a:schemeClr val="bg1"/>
                </a:gs>
              </a:gsLst>
              <a:lin ang="5400000" scaled="1"/>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椭圆 9"/>
          <p:cNvSpPr/>
          <p:nvPr/>
        </p:nvSpPr>
        <p:spPr>
          <a:xfrm>
            <a:off x="5744927" y="5251850"/>
            <a:ext cx="705323" cy="705323"/>
          </a:xfrm>
          <a:prstGeom prst="ellipse">
            <a:avLst/>
          </a:prstGeom>
          <a:solidFill>
            <a:schemeClr val="bg1">
              <a:lumMod val="85000"/>
            </a:schemeClr>
          </a:solidFill>
          <a:ln w="19050">
            <a:gradFill>
              <a:gsLst>
                <a:gs pos="0">
                  <a:schemeClr val="bg1">
                    <a:lumMod val="75000"/>
                  </a:schemeClr>
                </a:gs>
                <a:gs pos="100000">
                  <a:schemeClr val="bg1"/>
                </a:gs>
              </a:gsLst>
              <a:lin ang="5400000" scaled="1"/>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椭圆 10"/>
          <p:cNvSpPr/>
          <p:nvPr/>
        </p:nvSpPr>
        <p:spPr>
          <a:xfrm>
            <a:off x="7476745" y="5251850"/>
            <a:ext cx="705323" cy="705323"/>
          </a:xfrm>
          <a:prstGeom prst="ellipse">
            <a:avLst/>
          </a:prstGeom>
          <a:solidFill>
            <a:schemeClr val="bg1">
              <a:lumMod val="85000"/>
            </a:schemeClr>
          </a:solidFill>
          <a:ln w="19050">
            <a:gradFill>
              <a:gsLst>
                <a:gs pos="0">
                  <a:schemeClr val="bg1">
                    <a:lumMod val="75000"/>
                  </a:schemeClr>
                </a:gs>
                <a:gs pos="100000">
                  <a:schemeClr val="bg1"/>
                </a:gs>
              </a:gsLst>
              <a:lin ang="5400000" scaled="1"/>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椭圆 11"/>
          <p:cNvSpPr/>
          <p:nvPr/>
        </p:nvSpPr>
        <p:spPr>
          <a:xfrm>
            <a:off x="9208563" y="5251850"/>
            <a:ext cx="705323" cy="705323"/>
          </a:xfrm>
          <a:prstGeom prst="ellipse">
            <a:avLst/>
          </a:prstGeom>
          <a:solidFill>
            <a:schemeClr val="bg1">
              <a:lumMod val="85000"/>
            </a:schemeClr>
          </a:solidFill>
          <a:ln w="19050">
            <a:gradFill>
              <a:gsLst>
                <a:gs pos="0">
                  <a:schemeClr val="bg1">
                    <a:lumMod val="75000"/>
                  </a:schemeClr>
                </a:gs>
                <a:gs pos="100000">
                  <a:schemeClr val="bg1"/>
                </a:gs>
              </a:gsLst>
              <a:lin ang="5400000" scaled="1"/>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p:cNvSpPr/>
          <p:nvPr/>
        </p:nvSpPr>
        <p:spPr>
          <a:xfrm>
            <a:off x="2281291" y="5251850"/>
            <a:ext cx="705323" cy="705323"/>
          </a:xfrm>
          <a:prstGeom prst="ellipse">
            <a:avLst/>
          </a:prstGeom>
          <a:solidFill>
            <a:schemeClr val="bg1">
              <a:lumMod val="85000"/>
            </a:schemeClr>
          </a:solidFill>
          <a:ln w="19050">
            <a:gradFill>
              <a:gsLst>
                <a:gs pos="0">
                  <a:schemeClr val="bg1">
                    <a:lumMod val="75000"/>
                  </a:schemeClr>
                </a:gs>
                <a:gs pos="100000">
                  <a:schemeClr val="bg1"/>
                </a:gs>
              </a:gsLst>
              <a:lin ang="5400000" scaled="1"/>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8" name="组合 17"/>
          <p:cNvGrpSpPr/>
          <p:nvPr/>
        </p:nvGrpSpPr>
        <p:grpSpPr>
          <a:xfrm>
            <a:off x="1690792" y="3107251"/>
            <a:ext cx="1872004" cy="2716235"/>
            <a:chOff x="1689205" y="2859600"/>
            <a:chExt cx="1872004" cy="2716235"/>
          </a:xfrm>
        </p:grpSpPr>
        <p:sp>
          <p:nvSpPr>
            <p:cNvPr id="27" name="任意多边形 26"/>
            <p:cNvSpPr/>
            <p:nvPr/>
          </p:nvSpPr>
          <p:spPr>
            <a:xfrm>
              <a:off x="1777316" y="2859600"/>
              <a:ext cx="1710096" cy="2716235"/>
            </a:xfrm>
            <a:custGeom>
              <a:avLst/>
              <a:gdLst>
                <a:gd name="connsiteX0" fmla="*/ 261702 w 1710096"/>
                <a:gd name="connsiteY0" fmla="*/ 0 h 2716235"/>
                <a:gd name="connsiteX1" fmla="*/ 1448394 w 1710096"/>
                <a:gd name="connsiteY1" fmla="*/ 0 h 2716235"/>
                <a:gd name="connsiteX2" fmla="*/ 1710096 w 1710096"/>
                <a:gd name="connsiteY2" fmla="*/ 261702 h 2716235"/>
                <a:gd name="connsiteX3" fmla="*/ 1710096 w 1710096"/>
                <a:gd name="connsiteY3" fmla="*/ 1308476 h 2716235"/>
                <a:gd name="connsiteX4" fmla="*/ 1448394 w 1710096"/>
                <a:gd name="connsiteY4" fmla="*/ 1570178 h 2716235"/>
                <a:gd name="connsiteX5" fmla="*/ 904405 w 1710096"/>
                <a:gd name="connsiteY5" fmla="*/ 1570178 h 2716235"/>
                <a:gd name="connsiteX6" fmla="*/ 904405 w 1710096"/>
                <a:gd name="connsiteY6" fmla="*/ 2288250 h 2716235"/>
                <a:gd name="connsiteX7" fmla="*/ 940283 w 1710096"/>
                <a:gd name="connsiteY7" fmla="*/ 2295493 h 2716235"/>
                <a:gd name="connsiteX8" fmla="*/ 1074023 w 1710096"/>
                <a:gd name="connsiteY8" fmla="*/ 2497260 h 2716235"/>
                <a:gd name="connsiteX9" fmla="*/ 855048 w 1710096"/>
                <a:gd name="connsiteY9" fmla="*/ 2716235 h 2716235"/>
                <a:gd name="connsiteX10" fmla="*/ 636073 w 1710096"/>
                <a:gd name="connsiteY10" fmla="*/ 2497260 h 2716235"/>
                <a:gd name="connsiteX11" fmla="*/ 769813 w 1710096"/>
                <a:gd name="connsiteY11" fmla="*/ 2295493 h 2716235"/>
                <a:gd name="connsiteX12" fmla="*/ 805691 w 1710096"/>
                <a:gd name="connsiteY12" fmla="*/ 2288250 h 2716235"/>
                <a:gd name="connsiteX13" fmla="*/ 805691 w 1710096"/>
                <a:gd name="connsiteY13" fmla="*/ 1570178 h 2716235"/>
                <a:gd name="connsiteX14" fmla="*/ 261702 w 1710096"/>
                <a:gd name="connsiteY14" fmla="*/ 1570178 h 2716235"/>
                <a:gd name="connsiteX15" fmla="*/ 0 w 1710096"/>
                <a:gd name="connsiteY15" fmla="*/ 1308476 h 2716235"/>
                <a:gd name="connsiteX16" fmla="*/ 0 w 1710096"/>
                <a:gd name="connsiteY16" fmla="*/ 261702 h 2716235"/>
                <a:gd name="connsiteX17" fmla="*/ 261702 w 1710096"/>
                <a:gd name="connsiteY17" fmla="*/ 0 h 2716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710096" h="2716235">
                  <a:moveTo>
                    <a:pt x="261702" y="0"/>
                  </a:moveTo>
                  <a:lnTo>
                    <a:pt x="1448394" y="0"/>
                  </a:lnTo>
                  <a:cubicBezTo>
                    <a:pt x="1592928" y="0"/>
                    <a:pt x="1710096" y="117168"/>
                    <a:pt x="1710096" y="261702"/>
                  </a:cubicBezTo>
                  <a:lnTo>
                    <a:pt x="1710096" y="1308476"/>
                  </a:lnTo>
                  <a:cubicBezTo>
                    <a:pt x="1710096" y="1453010"/>
                    <a:pt x="1592928" y="1570178"/>
                    <a:pt x="1448394" y="1570178"/>
                  </a:cubicBezTo>
                  <a:lnTo>
                    <a:pt x="904405" y="1570178"/>
                  </a:lnTo>
                  <a:lnTo>
                    <a:pt x="904405" y="2288250"/>
                  </a:lnTo>
                  <a:lnTo>
                    <a:pt x="940283" y="2295493"/>
                  </a:lnTo>
                  <a:cubicBezTo>
                    <a:pt x="1018877" y="2328735"/>
                    <a:pt x="1074023" y="2406558"/>
                    <a:pt x="1074023" y="2497260"/>
                  </a:cubicBezTo>
                  <a:cubicBezTo>
                    <a:pt x="1074023" y="2618197"/>
                    <a:pt x="975985" y="2716235"/>
                    <a:pt x="855048" y="2716235"/>
                  </a:cubicBezTo>
                  <a:cubicBezTo>
                    <a:pt x="734111" y="2716235"/>
                    <a:pt x="636073" y="2618197"/>
                    <a:pt x="636073" y="2497260"/>
                  </a:cubicBezTo>
                  <a:cubicBezTo>
                    <a:pt x="636073" y="2406558"/>
                    <a:pt x="691220" y="2328735"/>
                    <a:pt x="769813" y="2295493"/>
                  </a:cubicBezTo>
                  <a:lnTo>
                    <a:pt x="805691" y="2288250"/>
                  </a:lnTo>
                  <a:lnTo>
                    <a:pt x="805691" y="1570178"/>
                  </a:lnTo>
                  <a:lnTo>
                    <a:pt x="261702" y="1570178"/>
                  </a:lnTo>
                  <a:cubicBezTo>
                    <a:pt x="117168" y="1570178"/>
                    <a:pt x="0" y="1453010"/>
                    <a:pt x="0" y="1308476"/>
                  </a:cubicBezTo>
                  <a:lnTo>
                    <a:pt x="0" y="261702"/>
                  </a:lnTo>
                  <a:cubicBezTo>
                    <a:pt x="0" y="117168"/>
                    <a:pt x="117168" y="0"/>
                    <a:pt x="261702" y="0"/>
                  </a:cubicBezTo>
                  <a:close/>
                </a:path>
              </a:pathLst>
            </a:custGeom>
            <a:solidFill>
              <a:schemeClr val="bg1">
                <a:lumMod val="95000"/>
              </a:schemeClr>
            </a:solidFill>
            <a:ln>
              <a:noFill/>
            </a:ln>
            <a:effectLst>
              <a:outerShdw blurRad="127000" dist="50800" dir="2700000" algn="tl" rotWithShape="0">
                <a:prstClr val="black">
                  <a:alpha val="30000"/>
                </a:prstClr>
              </a:outerShdw>
            </a:effectLst>
            <a:scene3d>
              <a:camera prst="orthographicFront"/>
              <a:lightRig rig="threePt" dir="t"/>
            </a:scene3d>
            <a:sp3d prstMaterial="softEdge">
              <a:bevelT w="2540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B850"/>
                </a:solidFill>
                <a:cs typeface="+mn-ea"/>
                <a:sym typeface="+mn-lt"/>
              </a:endParaRPr>
            </a:p>
          </p:txBody>
        </p:sp>
        <p:sp>
          <p:nvSpPr>
            <p:cNvPr id="38" name="任意多边形 37"/>
            <p:cNvSpPr>
              <a:spLocks/>
            </p:cNvSpPr>
            <p:nvPr/>
          </p:nvSpPr>
          <p:spPr bwMode="auto">
            <a:xfrm>
              <a:off x="2473066" y="5262044"/>
              <a:ext cx="318595" cy="189632"/>
            </a:xfrm>
            <a:custGeom>
              <a:avLst/>
              <a:gdLst>
                <a:gd name="connsiteX0" fmla="*/ 2389719 w 3268922"/>
                <a:gd name="connsiteY0" fmla="*/ 97 h 1945710"/>
                <a:gd name="connsiteX1" fmla="*/ 2489590 w 3268922"/>
                <a:gd name="connsiteY1" fmla="*/ 73289 h 1945710"/>
                <a:gd name="connsiteX2" fmla="*/ 3193503 w 3268922"/>
                <a:gd name="connsiteY2" fmla="*/ 771568 h 1945710"/>
                <a:gd name="connsiteX3" fmla="*/ 3193503 w 3268922"/>
                <a:gd name="connsiteY3" fmla="*/ 1159501 h 1945710"/>
                <a:gd name="connsiteX4" fmla="*/ 2489590 w 3268922"/>
                <a:gd name="connsiteY4" fmla="*/ 1883641 h 1945710"/>
                <a:gd name="connsiteX5" fmla="*/ 2313612 w 3268922"/>
                <a:gd name="connsiteY5" fmla="*/ 1806055 h 1945710"/>
                <a:gd name="connsiteX6" fmla="*/ 2037075 w 3268922"/>
                <a:gd name="connsiteY6" fmla="*/ 1521571 h 1945710"/>
                <a:gd name="connsiteX7" fmla="*/ 1374210 w 3268922"/>
                <a:gd name="connsiteY7" fmla="*/ 1521571 h 1945710"/>
                <a:gd name="connsiteX8" fmla="*/ 1283452 w 3268922"/>
                <a:gd name="connsiteY8" fmla="*/ 1521571 h 1945710"/>
                <a:gd name="connsiteX9" fmla="*/ 1283452 w 3268922"/>
                <a:gd name="connsiteY9" fmla="*/ 1521571 h 1945710"/>
                <a:gd name="connsiteX10" fmla="*/ 1275261 w 3268922"/>
                <a:gd name="connsiteY10" fmla="*/ 1521571 h 1945710"/>
                <a:gd name="connsiteX11" fmla="*/ 1108752 w 3268922"/>
                <a:gd name="connsiteY11" fmla="*/ 1521571 h 1945710"/>
                <a:gd name="connsiteX12" fmla="*/ 956065 w 3268922"/>
                <a:gd name="connsiteY12" fmla="*/ 1521571 h 1945710"/>
                <a:gd name="connsiteX13" fmla="*/ 947874 w 3268922"/>
                <a:gd name="connsiteY13" fmla="*/ 1521571 h 1945710"/>
                <a:gd name="connsiteX14" fmla="*/ 903970 w 3268922"/>
                <a:gd name="connsiteY14" fmla="*/ 1521571 h 1945710"/>
                <a:gd name="connsiteX15" fmla="*/ 781365 w 3268922"/>
                <a:gd name="connsiteY15" fmla="*/ 1521571 h 1945710"/>
                <a:gd name="connsiteX16" fmla="*/ 654774 w 3268922"/>
                <a:gd name="connsiteY16" fmla="*/ 1521571 h 1945710"/>
                <a:gd name="connsiteX17" fmla="*/ 646583 w 3268922"/>
                <a:gd name="connsiteY17" fmla="*/ 1521571 h 1945710"/>
                <a:gd name="connsiteX18" fmla="*/ 576583 w 3268922"/>
                <a:gd name="connsiteY18" fmla="*/ 1521571 h 1945710"/>
                <a:gd name="connsiteX19" fmla="*/ 480074 w 3268922"/>
                <a:gd name="connsiteY19" fmla="*/ 1521571 h 1945710"/>
                <a:gd name="connsiteX20" fmla="*/ 275292 w 3268922"/>
                <a:gd name="connsiteY20" fmla="*/ 1521571 h 1945710"/>
                <a:gd name="connsiteX21" fmla="*/ 0 w 3268922"/>
                <a:gd name="connsiteY21" fmla="*/ 1237087 h 1945710"/>
                <a:gd name="connsiteX22" fmla="*/ 0 w 3268922"/>
                <a:gd name="connsiteY22" fmla="*/ 693981 h 1945710"/>
                <a:gd name="connsiteX23" fmla="*/ 275292 w 3268922"/>
                <a:gd name="connsiteY23" fmla="*/ 409497 h 1945710"/>
                <a:gd name="connsiteX24" fmla="*/ 501631 w 3268922"/>
                <a:gd name="connsiteY24" fmla="*/ 409497 h 1945710"/>
                <a:gd name="connsiteX25" fmla="*/ 576583 w 3268922"/>
                <a:gd name="connsiteY25" fmla="*/ 409497 h 1945710"/>
                <a:gd name="connsiteX26" fmla="*/ 604876 w 3268922"/>
                <a:gd name="connsiteY26" fmla="*/ 409497 h 1945710"/>
                <a:gd name="connsiteX27" fmla="*/ 613150 w 3268922"/>
                <a:gd name="connsiteY27" fmla="*/ 409497 h 1945710"/>
                <a:gd name="connsiteX28" fmla="*/ 631842 w 3268922"/>
                <a:gd name="connsiteY28" fmla="*/ 409497 h 1945710"/>
                <a:gd name="connsiteX29" fmla="*/ 654774 w 3268922"/>
                <a:gd name="connsiteY29" fmla="*/ 409497 h 1945710"/>
                <a:gd name="connsiteX30" fmla="*/ 672070 w 3268922"/>
                <a:gd name="connsiteY30" fmla="*/ 409497 h 1945710"/>
                <a:gd name="connsiteX31" fmla="*/ 802922 w 3268922"/>
                <a:gd name="connsiteY31" fmla="*/ 409497 h 1945710"/>
                <a:gd name="connsiteX32" fmla="*/ 903970 w 3268922"/>
                <a:gd name="connsiteY32" fmla="*/ 409497 h 1945710"/>
                <a:gd name="connsiteX33" fmla="*/ 909249 w 3268922"/>
                <a:gd name="connsiteY33" fmla="*/ 409497 h 1945710"/>
                <a:gd name="connsiteX34" fmla="*/ 914441 w 3268922"/>
                <a:gd name="connsiteY34" fmla="*/ 409497 h 1945710"/>
                <a:gd name="connsiteX35" fmla="*/ 921787 w 3268922"/>
                <a:gd name="connsiteY35" fmla="*/ 409497 h 1945710"/>
                <a:gd name="connsiteX36" fmla="*/ 946202 w 3268922"/>
                <a:gd name="connsiteY36" fmla="*/ 409497 h 1945710"/>
                <a:gd name="connsiteX37" fmla="*/ 956065 w 3268922"/>
                <a:gd name="connsiteY37" fmla="*/ 409497 h 1945710"/>
                <a:gd name="connsiteX38" fmla="*/ 986455 w 3268922"/>
                <a:gd name="connsiteY38" fmla="*/ 409497 h 1945710"/>
                <a:gd name="connsiteX39" fmla="*/ 1241828 w 3268922"/>
                <a:gd name="connsiteY39" fmla="*/ 409497 h 1945710"/>
                <a:gd name="connsiteX40" fmla="*/ 1283452 w 3268922"/>
                <a:gd name="connsiteY40" fmla="*/ 409497 h 1945710"/>
                <a:gd name="connsiteX41" fmla="*/ 1283452 w 3268922"/>
                <a:gd name="connsiteY41" fmla="*/ 409497 h 1945710"/>
                <a:gd name="connsiteX42" fmla="*/ 1333161 w 3268922"/>
                <a:gd name="connsiteY42" fmla="*/ 409497 h 1945710"/>
                <a:gd name="connsiteX43" fmla="*/ 2037075 w 3268922"/>
                <a:gd name="connsiteY43" fmla="*/ 409497 h 1945710"/>
                <a:gd name="connsiteX44" fmla="*/ 2313612 w 3268922"/>
                <a:gd name="connsiteY44" fmla="*/ 150875 h 1945710"/>
                <a:gd name="connsiteX45" fmla="*/ 2389719 w 3268922"/>
                <a:gd name="connsiteY45" fmla="*/ 97 h 1945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268922" h="1945710">
                  <a:moveTo>
                    <a:pt x="2389719" y="97"/>
                  </a:moveTo>
                  <a:cubicBezTo>
                    <a:pt x="2417706" y="1764"/>
                    <a:pt x="2451881" y="24797"/>
                    <a:pt x="2489590" y="73289"/>
                  </a:cubicBezTo>
                  <a:cubicBezTo>
                    <a:pt x="2489590" y="73289"/>
                    <a:pt x="2489590" y="73289"/>
                    <a:pt x="3193503" y="771568"/>
                  </a:cubicBezTo>
                  <a:cubicBezTo>
                    <a:pt x="3294062" y="875016"/>
                    <a:pt x="3294062" y="1056052"/>
                    <a:pt x="3193503" y="1159501"/>
                  </a:cubicBezTo>
                  <a:lnTo>
                    <a:pt x="2489590" y="1883641"/>
                  </a:lnTo>
                  <a:cubicBezTo>
                    <a:pt x="2389031" y="1987090"/>
                    <a:pt x="2313612" y="1961228"/>
                    <a:pt x="2313612" y="1806055"/>
                  </a:cubicBezTo>
                  <a:cubicBezTo>
                    <a:pt x="2313612" y="1650882"/>
                    <a:pt x="2187913" y="1521571"/>
                    <a:pt x="2037075" y="1521571"/>
                  </a:cubicBezTo>
                  <a:cubicBezTo>
                    <a:pt x="2037075" y="1521571"/>
                    <a:pt x="2037075" y="1521571"/>
                    <a:pt x="1374210" y="1521571"/>
                  </a:cubicBezTo>
                  <a:lnTo>
                    <a:pt x="1283452" y="1521571"/>
                  </a:lnTo>
                  <a:lnTo>
                    <a:pt x="1283452" y="1521571"/>
                  </a:lnTo>
                  <a:lnTo>
                    <a:pt x="1275261" y="1521571"/>
                  </a:lnTo>
                  <a:cubicBezTo>
                    <a:pt x="1225697" y="1521571"/>
                    <a:pt x="1170414" y="1521571"/>
                    <a:pt x="1108752" y="1521571"/>
                  </a:cubicBezTo>
                  <a:lnTo>
                    <a:pt x="956065" y="1521571"/>
                  </a:lnTo>
                  <a:lnTo>
                    <a:pt x="947874" y="1521571"/>
                  </a:lnTo>
                  <a:lnTo>
                    <a:pt x="903970" y="1521571"/>
                  </a:lnTo>
                  <a:lnTo>
                    <a:pt x="781365" y="1521571"/>
                  </a:lnTo>
                  <a:lnTo>
                    <a:pt x="654774" y="1521571"/>
                  </a:lnTo>
                  <a:lnTo>
                    <a:pt x="646583" y="1521571"/>
                  </a:lnTo>
                  <a:lnTo>
                    <a:pt x="576583" y="1521571"/>
                  </a:lnTo>
                  <a:lnTo>
                    <a:pt x="480074" y="1521571"/>
                  </a:lnTo>
                  <a:cubicBezTo>
                    <a:pt x="418412" y="1521571"/>
                    <a:pt x="350372" y="1521571"/>
                    <a:pt x="275292" y="1521571"/>
                  </a:cubicBezTo>
                  <a:cubicBezTo>
                    <a:pt x="125133" y="1521571"/>
                    <a:pt x="0" y="1392260"/>
                    <a:pt x="0" y="1237087"/>
                  </a:cubicBezTo>
                  <a:cubicBezTo>
                    <a:pt x="0" y="1237087"/>
                    <a:pt x="0" y="1237087"/>
                    <a:pt x="0" y="693981"/>
                  </a:cubicBezTo>
                  <a:cubicBezTo>
                    <a:pt x="0" y="538808"/>
                    <a:pt x="125133" y="409497"/>
                    <a:pt x="275292" y="409497"/>
                  </a:cubicBezTo>
                  <a:cubicBezTo>
                    <a:pt x="275292" y="409497"/>
                    <a:pt x="275292" y="409497"/>
                    <a:pt x="501631" y="409497"/>
                  </a:cubicBezTo>
                  <a:lnTo>
                    <a:pt x="576583" y="409497"/>
                  </a:lnTo>
                  <a:cubicBezTo>
                    <a:pt x="576583" y="409497"/>
                    <a:pt x="576583" y="409497"/>
                    <a:pt x="604876" y="409497"/>
                  </a:cubicBezTo>
                  <a:lnTo>
                    <a:pt x="613150" y="409497"/>
                  </a:lnTo>
                  <a:lnTo>
                    <a:pt x="631842" y="409497"/>
                  </a:lnTo>
                  <a:lnTo>
                    <a:pt x="654774" y="409497"/>
                  </a:lnTo>
                  <a:lnTo>
                    <a:pt x="672070" y="409497"/>
                  </a:lnTo>
                  <a:cubicBezTo>
                    <a:pt x="703899" y="409497"/>
                    <a:pt x="746337" y="409497"/>
                    <a:pt x="802922" y="409497"/>
                  </a:cubicBezTo>
                  <a:lnTo>
                    <a:pt x="903970" y="409497"/>
                  </a:lnTo>
                  <a:lnTo>
                    <a:pt x="909249" y="409497"/>
                  </a:lnTo>
                  <a:lnTo>
                    <a:pt x="914441" y="409497"/>
                  </a:lnTo>
                  <a:lnTo>
                    <a:pt x="921787" y="409497"/>
                  </a:lnTo>
                  <a:lnTo>
                    <a:pt x="946202" y="409497"/>
                  </a:lnTo>
                  <a:lnTo>
                    <a:pt x="956065" y="409497"/>
                  </a:lnTo>
                  <a:lnTo>
                    <a:pt x="986455" y="409497"/>
                  </a:lnTo>
                  <a:cubicBezTo>
                    <a:pt x="1035946" y="409497"/>
                    <a:pt x="1115131" y="409497"/>
                    <a:pt x="1241828" y="409497"/>
                  </a:cubicBezTo>
                  <a:lnTo>
                    <a:pt x="1283452" y="409497"/>
                  </a:lnTo>
                  <a:lnTo>
                    <a:pt x="1283452" y="409497"/>
                  </a:lnTo>
                  <a:lnTo>
                    <a:pt x="1333161" y="409497"/>
                  </a:lnTo>
                  <a:cubicBezTo>
                    <a:pt x="1433721" y="409497"/>
                    <a:pt x="1634839" y="409497"/>
                    <a:pt x="2037075" y="409497"/>
                  </a:cubicBezTo>
                  <a:cubicBezTo>
                    <a:pt x="2187913" y="409497"/>
                    <a:pt x="2313612" y="306048"/>
                    <a:pt x="2313612" y="150875"/>
                  </a:cubicBezTo>
                  <a:cubicBezTo>
                    <a:pt x="2313612" y="53892"/>
                    <a:pt x="2343073" y="-2681"/>
                    <a:pt x="2389719" y="97"/>
                  </a:cubicBezTo>
                  <a:close/>
                </a:path>
              </a:pathLst>
            </a:custGeom>
            <a:solidFill>
              <a:schemeClr val="bg1">
                <a:lumMod val="75000"/>
              </a:schemeClr>
            </a:solidFill>
            <a:ln w="28575">
              <a:noFill/>
            </a:ln>
            <a:effectLst/>
            <a:extLst/>
          </p:spPr>
          <p:txBody>
            <a:bodyPr vert="horz" wrap="square" lIns="91440" tIns="45720" rIns="91440" bIns="45720" numCol="1" anchor="t" anchorCtr="0" compatLnSpc="1">
              <a:prstTxWarp prst="textNoShape">
                <a:avLst/>
              </a:prstTxWarp>
              <a:noAutofit/>
            </a:bodyPr>
            <a:lstStyle/>
            <a:p>
              <a:pPr>
                <a:defRPr/>
              </a:pPr>
              <a:endParaRPr lang="zh-CN" altLang="en-US" kern="0">
                <a:solidFill>
                  <a:prstClr val="black"/>
                </a:solidFill>
                <a:cs typeface="+mn-ea"/>
                <a:sym typeface="+mn-lt"/>
              </a:endParaRPr>
            </a:p>
          </p:txBody>
        </p:sp>
        <p:grpSp>
          <p:nvGrpSpPr>
            <p:cNvPr id="45" name="Group 909"/>
            <p:cNvGrpSpPr>
              <a:grpSpLocks noChangeAspect="1"/>
            </p:cNvGrpSpPr>
            <p:nvPr/>
          </p:nvGrpSpPr>
          <p:grpSpPr bwMode="auto">
            <a:xfrm>
              <a:off x="2649512" y="3114684"/>
              <a:ext cx="353667" cy="301618"/>
              <a:chOff x="6090" y="1175"/>
              <a:chExt cx="265" cy="226"/>
            </a:xfrm>
            <a:solidFill>
              <a:schemeClr val="bg1">
                <a:lumMod val="65000"/>
              </a:schemeClr>
            </a:solidFill>
            <a:effectLst>
              <a:reflection blurRad="6350" stA="50000" endA="300" endPos="40000" dir="5400000" sy="-100000" algn="bl" rotWithShape="0"/>
            </a:effectLst>
          </p:grpSpPr>
          <p:sp>
            <p:nvSpPr>
              <p:cNvPr id="46" name="Freeform 910"/>
              <p:cNvSpPr>
                <a:spLocks/>
              </p:cNvSpPr>
              <p:nvPr/>
            </p:nvSpPr>
            <p:spPr bwMode="auto">
              <a:xfrm>
                <a:off x="6129" y="1269"/>
                <a:ext cx="56" cy="96"/>
              </a:xfrm>
              <a:custGeom>
                <a:avLst/>
                <a:gdLst>
                  <a:gd name="T0" fmla="*/ 2 w 23"/>
                  <a:gd name="T1" fmla="*/ 40 h 40"/>
                  <a:gd name="T2" fmla="*/ 21 w 23"/>
                  <a:gd name="T3" fmla="*/ 40 h 40"/>
                  <a:gd name="T4" fmla="*/ 23 w 23"/>
                  <a:gd name="T5" fmla="*/ 38 h 40"/>
                  <a:gd name="T6" fmla="*/ 23 w 23"/>
                  <a:gd name="T7" fmla="*/ 2 h 40"/>
                  <a:gd name="T8" fmla="*/ 21 w 23"/>
                  <a:gd name="T9" fmla="*/ 0 h 40"/>
                  <a:gd name="T10" fmla="*/ 2 w 23"/>
                  <a:gd name="T11" fmla="*/ 0 h 40"/>
                  <a:gd name="T12" fmla="*/ 0 w 23"/>
                  <a:gd name="T13" fmla="*/ 2 h 40"/>
                  <a:gd name="T14" fmla="*/ 0 w 23"/>
                  <a:gd name="T15" fmla="*/ 38 h 40"/>
                  <a:gd name="T16" fmla="*/ 2 w 23"/>
                  <a:gd name="T17"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40">
                    <a:moveTo>
                      <a:pt x="2" y="40"/>
                    </a:moveTo>
                    <a:cubicBezTo>
                      <a:pt x="21" y="40"/>
                      <a:pt x="21" y="40"/>
                      <a:pt x="21" y="40"/>
                    </a:cubicBezTo>
                    <a:cubicBezTo>
                      <a:pt x="22" y="40"/>
                      <a:pt x="23" y="39"/>
                      <a:pt x="23" y="38"/>
                    </a:cubicBezTo>
                    <a:cubicBezTo>
                      <a:pt x="23" y="2"/>
                      <a:pt x="23" y="2"/>
                      <a:pt x="23" y="2"/>
                    </a:cubicBezTo>
                    <a:cubicBezTo>
                      <a:pt x="23" y="1"/>
                      <a:pt x="22" y="0"/>
                      <a:pt x="21" y="0"/>
                    </a:cubicBezTo>
                    <a:cubicBezTo>
                      <a:pt x="2" y="0"/>
                      <a:pt x="2" y="0"/>
                      <a:pt x="2" y="0"/>
                    </a:cubicBezTo>
                    <a:cubicBezTo>
                      <a:pt x="1" y="0"/>
                      <a:pt x="0" y="1"/>
                      <a:pt x="0" y="2"/>
                    </a:cubicBezTo>
                    <a:cubicBezTo>
                      <a:pt x="0" y="38"/>
                      <a:pt x="0" y="38"/>
                      <a:pt x="0" y="38"/>
                    </a:cubicBezTo>
                    <a:cubicBezTo>
                      <a:pt x="0" y="39"/>
                      <a:pt x="1" y="40"/>
                      <a:pt x="2" y="4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47" name="Freeform 911"/>
              <p:cNvSpPr>
                <a:spLocks/>
              </p:cNvSpPr>
              <p:nvPr/>
            </p:nvSpPr>
            <p:spPr bwMode="auto">
              <a:xfrm>
                <a:off x="6209" y="1235"/>
                <a:ext cx="54" cy="130"/>
              </a:xfrm>
              <a:custGeom>
                <a:avLst/>
                <a:gdLst>
                  <a:gd name="T0" fmla="*/ 2 w 22"/>
                  <a:gd name="T1" fmla="*/ 54 h 54"/>
                  <a:gd name="T2" fmla="*/ 20 w 22"/>
                  <a:gd name="T3" fmla="*/ 54 h 54"/>
                  <a:gd name="T4" fmla="*/ 22 w 22"/>
                  <a:gd name="T5" fmla="*/ 52 h 54"/>
                  <a:gd name="T6" fmla="*/ 22 w 22"/>
                  <a:gd name="T7" fmla="*/ 2 h 54"/>
                  <a:gd name="T8" fmla="*/ 20 w 22"/>
                  <a:gd name="T9" fmla="*/ 0 h 54"/>
                  <a:gd name="T10" fmla="*/ 2 w 22"/>
                  <a:gd name="T11" fmla="*/ 0 h 54"/>
                  <a:gd name="T12" fmla="*/ 0 w 22"/>
                  <a:gd name="T13" fmla="*/ 2 h 54"/>
                  <a:gd name="T14" fmla="*/ 0 w 22"/>
                  <a:gd name="T15" fmla="*/ 52 h 54"/>
                  <a:gd name="T16" fmla="*/ 2 w 22"/>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54">
                    <a:moveTo>
                      <a:pt x="2" y="54"/>
                    </a:moveTo>
                    <a:cubicBezTo>
                      <a:pt x="20" y="54"/>
                      <a:pt x="20" y="54"/>
                      <a:pt x="20" y="54"/>
                    </a:cubicBezTo>
                    <a:cubicBezTo>
                      <a:pt x="21" y="54"/>
                      <a:pt x="22" y="53"/>
                      <a:pt x="22" y="52"/>
                    </a:cubicBezTo>
                    <a:cubicBezTo>
                      <a:pt x="22" y="2"/>
                      <a:pt x="22" y="2"/>
                      <a:pt x="22" y="2"/>
                    </a:cubicBezTo>
                    <a:cubicBezTo>
                      <a:pt x="22" y="1"/>
                      <a:pt x="21" y="0"/>
                      <a:pt x="20" y="0"/>
                    </a:cubicBezTo>
                    <a:cubicBezTo>
                      <a:pt x="2" y="0"/>
                      <a:pt x="2" y="0"/>
                      <a:pt x="2" y="0"/>
                    </a:cubicBezTo>
                    <a:cubicBezTo>
                      <a:pt x="1" y="0"/>
                      <a:pt x="0" y="1"/>
                      <a:pt x="0" y="2"/>
                    </a:cubicBezTo>
                    <a:cubicBezTo>
                      <a:pt x="0" y="52"/>
                      <a:pt x="0" y="52"/>
                      <a:pt x="0" y="52"/>
                    </a:cubicBezTo>
                    <a:cubicBezTo>
                      <a:pt x="0" y="53"/>
                      <a:pt x="1" y="54"/>
                      <a:pt x="2" y="5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48" name="Freeform 912"/>
              <p:cNvSpPr>
                <a:spLocks/>
              </p:cNvSpPr>
              <p:nvPr/>
            </p:nvSpPr>
            <p:spPr bwMode="auto">
              <a:xfrm>
                <a:off x="6287" y="1207"/>
                <a:ext cx="56" cy="158"/>
              </a:xfrm>
              <a:custGeom>
                <a:avLst/>
                <a:gdLst>
                  <a:gd name="T0" fmla="*/ 2 w 23"/>
                  <a:gd name="T1" fmla="*/ 66 h 66"/>
                  <a:gd name="T2" fmla="*/ 21 w 23"/>
                  <a:gd name="T3" fmla="*/ 66 h 66"/>
                  <a:gd name="T4" fmla="*/ 23 w 23"/>
                  <a:gd name="T5" fmla="*/ 64 h 66"/>
                  <a:gd name="T6" fmla="*/ 23 w 23"/>
                  <a:gd name="T7" fmla="*/ 2 h 66"/>
                  <a:gd name="T8" fmla="*/ 21 w 23"/>
                  <a:gd name="T9" fmla="*/ 0 h 66"/>
                  <a:gd name="T10" fmla="*/ 2 w 23"/>
                  <a:gd name="T11" fmla="*/ 0 h 66"/>
                  <a:gd name="T12" fmla="*/ 0 w 23"/>
                  <a:gd name="T13" fmla="*/ 2 h 66"/>
                  <a:gd name="T14" fmla="*/ 0 w 23"/>
                  <a:gd name="T15" fmla="*/ 64 h 66"/>
                  <a:gd name="T16" fmla="*/ 2 w 23"/>
                  <a:gd name="T17" fmla="*/ 6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66">
                    <a:moveTo>
                      <a:pt x="2" y="66"/>
                    </a:moveTo>
                    <a:cubicBezTo>
                      <a:pt x="21" y="66"/>
                      <a:pt x="21" y="66"/>
                      <a:pt x="21" y="66"/>
                    </a:cubicBezTo>
                    <a:cubicBezTo>
                      <a:pt x="22" y="66"/>
                      <a:pt x="23" y="65"/>
                      <a:pt x="23" y="64"/>
                    </a:cubicBezTo>
                    <a:cubicBezTo>
                      <a:pt x="23" y="2"/>
                      <a:pt x="23" y="2"/>
                      <a:pt x="23" y="2"/>
                    </a:cubicBezTo>
                    <a:cubicBezTo>
                      <a:pt x="23" y="1"/>
                      <a:pt x="22" y="0"/>
                      <a:pt x="21" y="0"/>
                    </a:cubicBezTo>
                    <a:cubicBezTo>
                      <a:pt x="2" y="0"/>
                      <a:pt x="2" y="0"/>
                      <a:pt x="2" y="0"/>
                    </a:cubicBezTo>
                    <a:cubicBezTo>
                      <a:pt x="1" y="0"/>
                      <a:pt x="0" y="1"/>
                      <a:pt x="0" y="2"/>
                    </a:cubicBezTo>
                    <a:cubicBezTo>
                      <a:pt x="0" y="64"/>
                      <a:pt x="0" y="64"/>
                      <a:pt x="0" y="64"/>
                    </a:cubicBezTo>
                    <a:cubicBezTo>
                      <a:pt x="0" y="65"/>
                      <a:pt x="1" y="66"/>
                      <a:pt x="2" y="6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49" name="Freeform 913"/>
              <p:cNvSpPr>
                <a:spLocks/>
              </p:cNvSpPr>
              <p:nvPr/>
            </p:nvSpPr>
            <p:spPr bwMode="auto">
              <a:xfrm>
                <a:off x="6090" y="1175"/>
                <a:ext cx="265" cy="226"/>
              </a:xfrm>
              <a:custGeom>
                <a:avLst/>
                <a:gdLst>
                  <a:gd name="T0" fmla="*/ 104 w 109"/>
                  <a:gd name="T1" fmla="*/ 85 h 94"/>
                  <a:gd name="T2" fmla="*/ 9 w 109"/>
                  <a:gd name="T3" fmla="*/ 85 h 94"/>
                  <a:gd name="T4" fmla="*/ 9 w 109"/>
                  <a:gd name="T5" fmla="*/ 85 h 94"/>
                  <a:gd name="T6" fmla="*/ 9 w 109"/>
                  <a:gd name="T7" fmla="*/ 4 h 94"/>
                  <a:gd name="T8" fmla="*/ 4 w 109"/>
                  <a:gd name="T9" fmla="*/ 0 h 94"/>
                  <a:gd name="T10" fmla="*/ 0 w 109"/>
                  <a:gd name="T11" fmla="*/ 4 h 94"/>
                  <a:gd name="T12" fmla="*/ 0 w 109"/>
                  <a:gd name="T13" fmla="*/ 85 h 94"/>
                  <a:gd name="T14" fmla="*/ 9 w 109"/>
                  <a:gd name="T15" fmla="*/ 94 h 94"/>
                  <a:gd name="T16" fmla="*/ 104 w 109"/>
                  <a:gd name="T17" fmla="*/ 94 h 94"/>
                  <a:gd name="T18" fmla="*/ 109 w 109"/>
                  <a:gd name="T19" fmla="*/ 90 h 94"/>
                  <a:gd name="T20" fmla="*/ 104 w 109"/>
                  <a:gd name="T21" fmla="*/ 85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9" h="94">
                    <a:moveTo>
                      <a:pt x="104" y="85"/>
                    </a:moveTo>
                    <a:cubicBezTo>
                      <a:pt x="9" y="85"/>
                      <a:pt x="9" y="85"/>
                      <a:pt x="9" y="85"/>
                    </a:cubicBezTo>
                    <a:cubicBezTo>
                      <a:pt x="9" y="85"/>
                      <a:pt x="9" y="85"/>
                      <a:pt x="9" y="85"/>
                    </a:cubicBezTo>
                    <a:cubicBezTo>
                      <a:pt x="9" y="4"/>
                      <a:pt x="9" y="4"/>
                      <a:pt x="9" y="4"/>
                    </a:cubicBezTo>
                    <a:cubicBezTo>
                      <a:pt x="9" y="2"/>
                      <a:pt x="7" y="0"/>
                      <a:pt x="4" y="0"/>
                    </a:cubicBezTo>
                    <a:cubicBezTo>
                      <a:pt x="2" y="0"/>
                      <a:pt x="0" y="2"/>
                      <a:pt x="0" y="4"/>
                    </a:cubicBezTo>
                    <a:cubicBezTo>
                      <a:pt x="0" y="85"/>
                      <a:pt x="0" y="85"/>
                      <a:pt x="0" y="85"/>
                    </a:cubicBezTo>
                    <a:cubicBezTo>
                      <a:pt x="0" y="90"/>
                      <a:pt x="4" y="94"/>
                      <a:pt x="9" y="94"/>
                    </a:cubicBezTo>
                    <a:cubicBezTo>
                      <a:pt x="104" y="94"/>
                      <a:pt x="104" y="94"/>
                      <a:pt x="104" y="94"/>
                    </a:cubicBezTo>
                    <a:cubicBezTo>
                      <a:pt x="107" y="94"/>
                      <a:pt x="109" y="92"/>
                      <a:pt x="109" y="90"/>
                    </a:cubicBezTo>
                    <a:cubicBezTo>
                      <a:pt x="109" y="87"/>
                      <a:pt x="107" y="85"/>
                      <a:pt x="104" y="8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grpSp>
        <p:sp>
          <p:nvSpPr>
            <p:cNvPr id="44" name="同侧圆角矩形 43"/>
            <p:cNvSpPr/>
            <p:nvPr/>
          </p:nvSpPr>
          <p:spPr>
            <a:xfrm rot="5400000">
              <a:off x="1695037" y="3401743"/>
              <a:ext cx="601806" cy="446770"/>
            </a:xfrm>
            <a:prstGeom prst="round2SameRect">
              <a:avLst>
                <a:gd name="adj1" fmla="val 19083"/>
                <a:gd name="adj2" fmla="val 0"/>
              </a:avLst>
            </a:prstGeom>
            <a:solidFill>
              <a:schemeClr val="accent1"/>
            </a:solidFill>
            <a:ln>
              <a:noFill/>
            </a:ln>
            <a:effectLst>
              <a:innerShdw blurRad="50800" dist="25400" dir="135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50" name="组合 49"/>
            <p:cNvGrpSpPr/>
            <p:nvPr/>
          </p:nvGrpSpPr>
          <p:grpSpPr>
            <a:xfrm>
              <a:off x="1689205" y="3349277"/>
              <a:ext cx="628650" cy="551700"/>
              <a:chOff x="4841421" y="2703657"/>
              <a:chExt cx="628650" cy="551700"/>
            </a:xfrm>
          </p:grpSpPr>
          <p:sp>
            <p:nvSpPr>
              <p:cNvPr id="51" name="文本框 50"/>
              <p:cNvSpPr txBox="1"/>
              <p:nvPr/>
            </p:nvSpPr>
            <p:spPr>
              <a:xfrm>
                <a:off x="4867150" y="2703657"/>
                <a:ext cx="554122" cy="461665"/>
              </a:xfrm>
              <a:prstGeom prst="rect">
                <a:avLst/>
              </a:prstGeom>
              <a:noFill/>
            </p:spPr>
            <p:txBody>
              <a:bodyPr wrap="square" rtlCol="0">
                <a:spAutoFit/>
              </a:bodyPr>
              <a:lstStyle/>
              <a:p>
                <a:pPr algn="ctr"/>
                <a:r>
                  <a:rPr lang="en-US" altLang="zh-CN" sz="2400" dirty="0">
                    <a:solidFill>
                      <a:schemeClr val="bg1"/>
                    </a:solidFill>
                    <a:cs typeface="+mn-ea"/>
                    <a:sym typeface="+mn-lt"/>
                  </a:rPr>
                  <a:t>01</a:t>
                </a:r>
                <a:endParaRPr lang="zh-CN" altLang="en-US" sz="2400" dirty="0">
                  <a:solidFill>
                    <a:schemeClr val="bg1"/>
                  </a:solidFill>
                  <a:cs typeface="+mn-ea"/>
                  <a:sym typeface="+mn-lt"/>
                </a:endParaRPr>
              </a:p>
            </p:txBody>
          </p:sp>
          <p:sp>
            <p:nvSpPr>
              <p:cNvPr id="52" name="文本框 51"/>
              <p:cNvSpPr txBox="1"/>
              <p:nvPr/>
            </p:nvSpPr>
            <p:spPr>
              <a:xfrm>
                <a:off x="4841421" y="2993747"/>
                <a:ext cx="628650" cy="261610"/>
              </a:xfrm>
              <a:prstGeom prst="rect">
                <a:avLst/>
              </a:prstGeom>
              <a:noFill/>
            </p:spPr>
            <p:txBody>
              <a:bodyPr wrap="square" rtlCol="0">
                <a:spAutoFit/>
              </a:bodyPr>
              <a:lstStyle/>
              <a:p>
                <a:pPr algn="ctr"/>
                <a:r>
                  <a:rPr lang="en-US" altLang="zh-CN" sz="1100" dirty="0">
                    <a:solidFill>
                      <a:schemeClr val="bg1"/>
                    </a:solidFill>
                    <a:cs typeface="+mn-ea"/>
                    <a:sym typeface="+mn-lt"/>
                  </a:rPr>
                  <a:t>STEP</a:t>
                </a:r>
                <a:endParaRPr lang="zh-CN" altLang="en-US" sz="1100" dirty="0">
                  <a:solidFill>
                    <a:schemeClr val="bg1"/>
                  </a:solidFill>
                  <a:cs typeface="+mn-ea"/>
                  <a:sym typeface="+mn-lt"/>
                </a:endParaRPr>
              </a:p>
            </p:txBody>
          </p:sp>
        </p:grpSp>
        <p:grpSp>
          <p:nvGrpSpPr>
            <p:cNvPr id="55" name="组合 54"/>
            <p:cNvGrpSpPr/>
            <p:nvPr/>
          </p:nvGrpSpPr>
          <p:grpSpPr>
            <a:xfrm>
              <a:off x="2206148" y="3498951"/>
              <a:ext cx="1355061" cy="843771"/>
              <a:chOff x="223455" y="2735579"/>
              <a:chExt cx="1355061" cy="843771"/>
            </a:xfrm>
          </p:grpSpPr>
          <p:sp>
            <p:nvSpPr>
              <p:cNvPr id="56" name="文本框 55"/>
              <p:cNvSpPr txBox="1"/>
              <p:nvPr/>
            </p:nvSpPr>
            <p:spPr>
              <a:xfrm>
                <a:off x="223455" y="2735579"/>
                <a:ext cx="1355061" cy="307777"/>
              </a:xfrm>
              <a:prstGeom prst="rect">
                <a:avLst/>
              </a:prstGeom>
              <a:noFill/>
            </p:spPr>
            <p:txBody>
              <a:bodyPr wrap="square" rtlCol="0">
                <a:spAutoFit/>
              </a:bodyPr>
              <a:lstStyle/>
              <a:p>
                <a:r>
                  <a:rPr lang="zh-CN" altLang="en-US" sz="1400" dirty="0">
                    <a:solidFill>
                      <a:schemeClr val="accent1"/>
                    </a:solidFill>
                    <a:cs typeface="+mn-ea"/>
                    <a:sym typeface="+mn-lt"/>
                  </a:rPr>
                  <a:t>添加标题</a:t>
                </a:r>
              </a:p>
            </p:txBody>
          </p:sp>
          <p:sp>
            <p:nvSpPr>
              <p:cNvPr id="57" name="文本框 56"/>
              <p:cNvSpPr txBox="1"/>
              <p:nvPr/>
            </p:nvSpPr>
            <p:spPr>
              <a:xfrm>
                <a:off x="229092" y="2946869"/>
                <a:ext cx="1254173" cy="632481"/>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cs typeface="+mn-ea"/>
                    <a:sym typeface="+mn-lt"/>
                  </a:rPr>
                  <a:t>点击添加文字说明详情介绍点击添加文字说明详情介绍</a:t>
                </a:r>
              </a:p>
            </p:txBody>
          </p:sp>
        </p:grpSp>
      </p:grpSp>
      <p:grpSp>
        <p:nvGrpSpPr>
          <p:cNvPr id="13" name="组合 12"/>
          <p:cNvGrpSpPr/>
          <p:nvPr/>
        </p:nvGrpSpPr>
        <p:grpSpPr>
          <a:xfrm>
            <a:off x="3417393" y="1522290"/>
            <a:ext cx="1872004" cy="4290967"/>
            <a:chOff x="3415806" y="1274639"/>
            <a:chExt cx="1872004" cy="4290967"/>
          </a:xfrm>
        </p:grpSpPr>
        <p:sp>
          <p:nvSpPr>
            <p:cNvPr id="36" name="任意多边形 35"/>
            <p:cNvSpPr/>
            <p:nvPr/>
          </p:nvSpPr>
          <p:spPr>
            <a:xfrm>
              <a:off x="3509134" y="1274639"/>
              <a:ext cx="1710096" cy="4290967"/>
            </a:xfrm>
            <a:custGeom>
              <a:avLst/>
              <a:gdLst>
                <a:gd name="connsiteX0" fmla="*/ 261702 w 1710096"/>
                <a:gd name="connsiteY0" fmla="*/ 0 h 4290967"/>
                <a:gd name="connsiteX1" fmla="*/ 1448394 w 1710096"/>
                <a:gd name="connsiteY1" fmla="*/ 0 h 4290967"/>
                <a:gd name="connsiteX2" fmla="*/ 1710096 w 1710096"/>
                <a:gd name="connsiteY2" fmla="*/ 261702 h 4290967"/>
                <a:gd name="connsiteX3" fmla="*/ 1710096 w 1710096"/>
                <a:gd name="connsiteY3" fmla="*/ 1308476 h 4290967"/>
                <a:gd name="connsiteX4" fmla="*/ 1448394 w 1710096"/>
                <a:gd name="connsiteY4" fmla="*/ 1570178 h 4290967"/>
                <a:gd name="connsiteX5" fmla="*/ 908591 w 1710096"/>
                <a:gd name="connsiteY5" fmla="*/ 1570178 h 4290967"/>
                <a:gd name="connsiteX6" fmla="*/ 908591 w 1710096"/>
                <a:gd name="connsiteY6" fmla="*/ 3884895 h 4290967"/>
                <a:gd name="connsiteX7" fmla="*/ 933282 w 1710096"/>
                <a:gd name="connsiteY7" fmla="*/ 3889880 h 4290967"/>
                <a:gd name="connsiteX8" fmla="*/ 1060774 w 1710096"/>
                <a:gd name="connsiteY8" fmla="*/ 4082221 h 4290967"/>
                <a:gd name="connsiteX9" fmla="*/ 852028 w 1710096"/>
                <a:gd name="connsiteY9" fmla="*/ 4290967 h 4290967"/>
                <a:gd name="connsiteX10" fmla="*/ 643282 w 1710096"/>
                <a:gd name="connsiteY10" fmla="*/ 4082221 h 4290967"/>
                <a:gd name="connsiteX11" fmla="*/ 770775 w 1710096"/>
                <a:gd name="connsiteY11" fmla="*/ 3889880 h 4290967"/>
                <a:gd name="connsiteX12" fmla="*/ 811893 w 1710096"/>
                <a:gd name="connsiteY12" fmla="*/ 3881578 h 4290967"/>
                <a:gd name="connsiteX13" fmla="*/ 811893 w 1710096"/>
                <a:gd name="connsiteY13" fmla="*/ 1570178 h 4290967"/>
                <a:gd name="connsiteX14" fmla="*/ 261702 w 1710096"/>
                <a:gd name="connsiteY14" fmla="*/ 1570178 h 4290967"/>
                <a:gd name="connsiteX15" fmla="*/ 0 w 1710096"/>
                <a:gd name="connsiteY15" fmla="*/ 1308476 h 4290967"/>
                <a:gd name="connsiteX16" fmla="*/ 0 w 1710096"/>
                <a:gd name="connsiteY16" fmla="*/ 261702 h 4290967"/>
                <a:gd name="connsiteX17" fmla="*/ 261702 w 1710096"/>
                <a:gd name="connsiteY17" fmla="*/ 0 h 4290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710096" h="4290967">
                  <a:moveTo>
                    <a:pt x="261702" y="0"/>
                  </a:moveTo>
                  <a:lnTo>
                    <a:pt x="1448394" y="0"/>
                  </a:lnTo>
                  <a:cubicBezTo>
                    <a:pt x="1592928" y="0"/>
                    <a:pt x="1710096" y="117168"/>
                    <a:pt x="1710096" y="261702"/>
                  </a:cubicBezTo>
                  <a:lnTo>
                    <a:pt x="1710096" y="1308476"/>
                  </a:lnTo>
                  <a:cubicBezTo>
                    <a:pt x="1710096" y="1453010"/>
                    <a:pt x="1592928" y="1570178"/>
                    <a:pt x="1448394" y="1570178"/>
                  </a:cubicBezTo>
                  <a:lnTo>
                    <a:pt x="908591" y="1570178"/>
                  </a:lnTo>
                  <a:lnTo>
                    <a:pt x="908591" y="3884895"/>
                  </a:lnTo>
                  <a:lnTo>
                    <a:pt x="933282" y="3889880"/>
                  </a:lnTo>
                  <a:cubicBezTo>
                    <a:pt x="1008204" y="3921569"/>
                    <a:pt x="1060774" y="3995756"/>
                    <a:pt x="1060774" y="4082221"/>
                  </a:cubicBezTo>
                  <a:cubicBezTo>
                    <a:pt x="1060774" y="4197508"/>
                    <a:pt x="967315" y="4290967"/>
                    <a:pt x="852028" y="4290967"/>
                  </a:cubicBezTo>
                  <a:cubicBezTo>
                    <a:pt x="736741" y="4290967"/>
                    <a:pt x="643282" y="4197508"/>
                    <a:pt x="643282" y="4082221"/>
                  </a:cubicBezTo>
                  <a:cubicBezTo>
                    <a:pt x="643282" y="3995756"/>
                    <a:pt x="695853" y="3921569"/>
                    <a:pt x="770775" y="3889880"/>
                  </a:cubicBezTo>
                  <a:lnTo>
                    <a:pt x="811893" y="3881578"/>
                  </a:lnTo>
                  <a:lnTo>
                    <a:pt x="811893" y="1570178"/>
                  </a:lnTo>
                  <a:lnTo>
                    <a:pt x="261702" y="1570178"/>
                  </a:lnTo>
                  <a:cubicBezTo>
                    <a:pt x="117168" y="1570178"/>
                    <a:pt x="0" y="1453010"/>
                    <a:pt x="0" y="1308476"/>
                  </a:cubicBezTo>
                  <a:lnTo>
                    <a:pt x="0" y="261702"/>
                  </a:lnTo>
                  <a:cubicBezTo>
                    <a:pt x="0" y="117168"/>
                    <a:pt x="117168" y="0"/>
                    <a:pt x="261702" y="0"/>
                  </a:cubicBezTo>
                  <a:close/>
                </a:path>
              </a:pathLst>
            </a:custGeom>
            <a:solidFill>
              <a:schemeClr val="bg1">
                <a:lumMod val="95000"/>
              </a:schemeClr>
            </a:solidFill>
            <a:ln>
              <a:noFill/>
            </a:ln>
            <a:effectLst>
              <a:outerShdw blurRad="127000" dist="50800" dir="2700000" algn="tl" rotWithShape="0">
                <a:prstClr val="black">
                  <a:alpha val="30000"/>
                </a:prstClr>
              </a:outerShdw>
            </a:effectLst>
            <a:scene3d>
              <a:camera prst="orthographicFront"/>
              <a:lightRig rig="threePt" dir="t"/>
            </a:scene3d>
            <a:sp3d prstMaterial="softEdge">
              <a:bevelT w="2540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任意多边形 39"/>
            <p:cNvSpPr>
              <a:spLocks/>
            </p:cNvSpPr>
            <p:nvPr/>
          </p:nvSpPr>
          <p:spPr bwMode="auto">
            <a:xfrm>
              <a:off x="4200198" y="5262044"/>
              <a:ext cx="318595" cy="189632"/>
            </a:xfrm>
            <a:custGeom>
              <a:avLst/>
              <a:gdLst>
                <a:gd name="connsiteX0" fmla="*/ 2389719 w 3268922"/>
                <a:gd name="connsiteY0" fmla="*/ 97 h 1945710"/>
                <a:gd name="connsiteX1" fmla="*/ 2489590 w 3268922"/>
                <a:gd name="connsiteY1" fmla="*/ 73289 h 1945710"/>
                <a:gd name="connsiteX2" fmla="*/ 3193503 w 3268922"/>
                <a:gd name="connsiteY2" fmla="*/ 771568 h 1945710"/>
                <a:gd name="connsiteX3" fmla="*/ 3193503 w 3268922"/>
                <a:gd name="connsiteY3" fmla="*/ 1159501 h 1945710"/>
                <a:gd name="connsiteX4" fmla="*/ 2489590 w 3268922"/>
                <a:gd name="connsiteY4" fmla="*/ 1883641 h 1945710"/>
                <a:gd name="connsiteX5" fmla="*/ 2313612 w 3268922"/>
                <a:gd name="connsiteY5" fmla="*/ 1806055 h 1945710"/>
                <a:gd name="connsiteX6" fmla="*/ 2037075 w 3268922"/>
                <a:gd name="connsiteY6" fmla="*/ 1521571 h 1945710"/>
                <a:gd name="connsiteX7" fmla="*/ 1374210 w 3268922"/>
                <a:gd name="connsiteY7" fmla="*/ 1521571 h 1945710"/>
                <a:gd name="connsiteX8" fmla="*/ 1283452 w 3268922"/>
                <a:gd name="connsiteY8" fmla="*/ 1521571 h 1945710"/>
                <a:gd name="connsiteX9" fmla="*/ 1283452 w 3268922"/>
                <a:gd name="connsiteY9" fmla="*/ 1521571 h 1945710"/>
                <a:gd name="connsiteX10" fmla="*/ 1275261 w 3268922"/>
                <a:gd name="connsiteY10" fmla="*/ 1521571 h 1945710"/>
                <a:gd name="connsiteX11" fmla="*/ 1108752 w 3268922"/>
                <a:gd name="connsiteY11" fmla="*/ 1521571 h 1945710"/>
                <a:gd name="connsiteX12" fmla="*/ 956065 w 3268922"/>
                <a:gd name="connsiteY12" fmla="*/ 1521571 h 1945710"/>
                <a:gd name="connsiteX13" fmla="*/ 947874 w 3268922"/>
                <a:gd name="connsiteY13" fmla="*/ 1521571 h 1945710"/>
                <a:gd name="connsiteX14" fmla="*/ 903970 w 3268922"/>
                <a:gd name="connsiteY14" fmla="*/ 1521571 h 1945710"/>
                <a:gd name="connsiteX15" fmla="*/ 781365 w 3268922"/>
                <a:gd name="connsiteY15" fmla="*/ 1521571 h 1945710"/>
                <a:gd name="connsiteX16" fmla="*/ 654774 w 3268922"/>
                <a:gd name="connsiteY16" fmla="*/ 1521571 h 1945710"/>
                <a:gd name="connsiteX17" fmla="*/ 646583 w 3268922"/>
                <a:gd name="connsiteY17" fmla="*/ 1521571 h 1945710"/>
                <a:gd name="connsiteX18" fmla="*/ 576583 w 3268922"/>
                <a:gd name="connsiteY18" fmla="*/ 1521571 h 1945710"/>
                <a:gd name="connsiteX19" fmla="*/ 480074 w 3268922"/>
                <a:gd name="connsiteY19" fmla="*/ 1521571 h 1945710"/>
                <a:gd name="connsiteX20" fmla="*/ 275292 w 3268922"/>
                <a:gd name="connsiteY20" fmla="*/ 1521571 h 1945710"/>
                <a:gd name="connsiteX21" fmla="*/ 0 w 3268922"/>
                <a:gd name="connsiteY21" fmla="*/ 1237087 h 1945710"/>
                <a:gd name="connsiteX22" fmla="*/ 0 w 3268922"/>
                <a:gd name="connsiteY22" fmla="*/ 693981 h 1945710"/>
                <a:gd name="connsiteX23" fmla="*/ 275292 w 3268922"/>
                <a:gd name="connsiteY23" fmla="*/ 409497 h 1945710"/>
                <a:gd name="connsiteX24" fmla="*/ 501631 w 3268922"/>
                <a:gd name="connsiteY24" fmla="*/ 409497 h 1945710"/>
                <a:gd name="connsiteX25" fmla="*/ 576583 w 3268922"/>
                <a:gd name="connsiteY25" fmla="*/ 409497 h 1945710"/>
                <a:gd name="connsiteX26" fmla="*/ 604876 w 3268922"/>
                <a:gd name="connsiteY26" fmla="*/ 409497 h 1945710"/>
                <a:gd name="connsiteX27" fmla="*/ 613150 w 3268922"/>
                <a:gd name="connsiteY27" fmla="*/ 409497 h 1945710"/>
                <a:gd name="connsiteX28" fmla="*/ 631842 w 3268922"/>
                <a:gd name="connsiteY28" fmla="*/ 409497 h 1945710"/>
                <a:gd name="connsiteX29" fmla="*/ 654774 w 3268922"/>
                <a:gd name="connsiteY29" fmla="*/ 409497 h 1945710"/>
                <a:gd name="connsiteX30" fmla="*/ 672070 w 3268922"/>
                <a:gd name="connsiteY30" fmla="*/ 409497 h 1945710"/>
                <a:gd name="connsiteX31" fmla="*/ 802922 w 3268922"/>
                <a:gd name="connsiteY31" fmla="*/ 409497 h 1945710"/>
                <a:gd name="connsiteX32" fmla="*/ 903970 w 3268922"/>
                <a:gd name="connsiteY32" fmla="*/ 409497 h 1945710"/>
                <a:gd name="connsiteX33" fmla="*/ 909249 w 3268922"/>
                <a:gd name="connsiteY33" fmla="*/ 409497 h 1945710"/>
                <a:gd name="connsiteX34" fmla="*/ 914441 w 3268922"/>
                <a:gd name="connsiteY34" fmla="*/ 409497 h 1945710"/>
                <a:gd name="connsiteX35" fmla="*/ 921787 w 3268922"/>
                <a:gd name="connsiteY35" fmla="*/ 409497 h 1945710"/>
                <a:gd name="connsiteX36" fmla="*/ 946202 w 3268922"/>
                <a:gd name="connsiteY36" fmla="*/ 409497 h 1945710"/>
                <a:gd name="connsiteX37" fmla="*/ 956065 w 3268922"/>
                <a:gd name="connsiteY37" fmla="*/ 409497 h 1945710"/>
                <a:gd name="connsiteX38" fmla="*/ 986455 w 3268922"/>
                <a:gd name="connsiteY38" fmla="*/ 409497 h 1945710"/>
                <a:gd name="connsiteX39" fmla="*/ 1241828 w 3268922"/>
                <a:gd name="connsiteY39" fmla="*/ 409497 h 1945710"/>
                <a:gd name="connsiteX40" fmla="*/ 1283452 w 3268922"/>
                <a:gd name="connsiteY40" fmla="*/ 409497 h 1945710"/>
                <a:gd name="connsiteX41" fmla="*/ 1283452 w 3268922"/>
                <a:gd name="connsiteY41" fmla="*/ 409497 h 1945710"/>
                <a:gd name="connsiteX42" fmla="*/ 1333161 w 3268922"/>
                <a:gd name="connsiteY42" fmla="*/ 409497 h 1945710"/>
                <a:gd name="connsiteX43" fmla="*/ 2037075 w 3268922"/>
                <a:gd name="connsiteY43" fmla="*/ 409497 h 1945710"/>
                <a:gd name="connsiteX44" fmla="*/ 2313612 w 3268922"/>
                <a:gd name="connsiteY44" fmla="*/ 150875 h 1945710"/>
                <a:gd name="connsiteX45" fmla="*/ 2389719 w 3268922"/>
                <a:gd name="connsiteY45" fmla="*/ 97 h 1945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268922" h="1945710">
                  <a:moveTo>
                    <a:pt x="2389719" y="97"/>
                  </a:moveTo>
                  <a:cubicBezTo>
                    <a:pt x="2417706" y="1764"/>
                    <a:pt x="2451881" y="24797"/>
                    <a:pt x="2489590" y="73289"/>
                  </a:cubicBezTo>
                  <a:cubicBezTo>
                    <a:pt x="2489590" y="73289"/>
                    <a:pt x="2489590" y="73289"/>
                    <a:pt x="3193503" y="771568"/>
                  </a:cubicBezTo>
                  <a:cubicBezTo>
                    <a:pt x="3294062" y="875016"/>
                    <a:pt x="3294062" y="1056052"/>
                    <a:pt x="3193503" y="1159501"/>
                  </a:cubicBezTo>
                  <a:lnTo>
                    <a:pt x="2489590" y="1883641"/>
                  </a:lnTo>
                  <a:cubicBezTo>
                    <a:pt x="2389031" y="1987090"/>
                    <a:pt x="2313612" y="1961228"/>
                    <a:pt x="2313612" y="1806055"/>
                  </a:cubicBezTo>
                  <a:cubicBezTo>
                    <a:pt x="2313612" y="1650882"/>
                    <a:pt x="2187913" y="1521571"/>
                    <a:pt x="2037075" y="1521571"/>
                  </a:cubicBezTo>
                  <a:cubicBezTo>
                    <a:pt x="2037075" y="1521571"/>
                    <a:pt x="2037075" y="1521571"/>
                    <a:pt x="1374210" y="1521571"/>
                  </a:cubicBezTo>
                  <a:lnTo>
                    <a:pt x="1283452" y="1521571"/>
                  </a:lnTo>
                  <a:lnTo>
                    <a:pt x="1283452" y="1521571"/>
                  </a:lnTo>
                  <a:lnTo>
                    <a:pt x="1275261" y="1521571"/>
                  </a:lnTo>
                  <a:cubicBezTo>
                    <a:pt x="1225697" y="1521571"/>
                    <a:pt x="1170414" y="1521571"/>
                    <a:pt x="1108752" y="1521571"/>
                  </a:cubicBezTo>
                  <a:lnTo>
                    <a:pt x="956065" y="1521571"/>
                  </a:lnTo>
                  <a:lnTo>
                    <a:pt x="947874" y="1521571"/>
                  </a:lnTo>
                  <a:lnTo>
                    <a:pt x="903970" y="1521571"/>
                  </a:lnTo>
                  <a:lnTo>
                    <a:pt x="781365" y="1521571"/>
                  </a:lnTo>
                  <a:lnTo>
                    <a:pt x="654774" y="1521571"/>
                  </a:lnTo>
                  <a:lnTo>
                    <a:pt x="646583" y="1521571"/>
                  </a:lnTo>
                  <a:lnTo>
                    <a:pt x="576583" y="1521571"/>
                  </a:lnTo>
                  <a:lnTo>
                    <a:pt x="480074" y="1521571"/>
                  </a:lnTo>
                  <a:cubicBezTo>
                    <a:pt x="418412" y="1521571"/>
                    <a:pt x="350372" y="1521571"/>
                    <a:pt x="275292" y="1521571"/>
                  </a:cubicBezTo>
                  <a:cubicBezTo>
                    <a:pt x="125133" y="1521571"/>
                    <a:pt x="0" y="1392260"/>
                    <a:pt x="0" y="1237087"/>
                  </a:cubicBezTo>
                  <a:cubicBezTo>
                    <a:pt x="0" y="1237087"/>
                    <a:pt x="0" y="1237087"/>
                    <a:pt x="0" y="693981"/>
                  </a:cubicBezTo>
                  <a:cubicBezTo>
                    <a:pt x="0" y="538808"/>
                    <a:pt x="125133" y="409497"/>
                    <a:pt x="275292" y="409497"/>
                  </a:cubicBezTo>
                  <a:cubicBezTo>
                    <a:pt x="275292" y="409497"/>
                    <a:pt x="275292" y="409497"/>
                    <a:pt x="501631" y="409497"/>
                  </a:cubicBezTo>
                  <a:lnTo>
                    <a:pt x="576583" y="409497"/>
                  </a:lnTo>
                  <a:cubicBezTo>
                    <a:pt x="576583" y="409497"/>
                    <a:pt x="576583" y="409497"/>
                    <a:pt x="604876" y="409497"/>
                  </a:cubicBezTo>
                  <a:lnTo>
                    <a:pt x="613150" y="409497"/>
                  </a:lnTo>
                  <a:lnTo>
                    <a:pt x="631842" y="409497"/>
                  </a:lnTo>
                  <a:lnTo>
                    <a:pt x="654774" y="409497"/>
                  </a:lnTo>
                  <a:lnTo>
                    <a:pt x="672070" y="409497"/>
                  </a:lnTo>
                  <a:cubicBezTo>
                    <a:pt x="703899" y="409497"/>
                    <a:pt x="746337" y="409497"/>
                    <a:pt x="802922" y="409497"/>
                  </a:cubicBezTo>
                  <a:lnTo>
                    <a:pt x="903970" y="409497"/>
                  </a:lnTo>
                  <a:lnTo>
                    <a:pt x="909249" y="409497"/>
                  </a:lnTo>
                  <a:lnTo>
                    <a:pt x="914441" y="409497"/>
                  </a:lnTo>
                  <a:lnTo>
                    <a:pt x="921787" y="409497"/>
                  </a:lnTo>
                  <a:lnTo>
                    <a:pt x="946202" y="409497"/>
                  </a:lnTo>
                  <a:lnTo>
                    <a:pt x="956065" y="409497"/>
                  </a:lnTo>
                  <a:lnTo>
                    <a:pt x="986455" y="409497"/>
                  </a:lnTo>
                  <a:cubicBezTo>
                    <a:pt x="1035946" y="409497"/>
                    <a:pt x="1115131" y="409497"/>
                    <a:pt x="1241828" y="409497"/>
                  </a:cubicBezTo>
                  <a:lnTo>
                    <a:pt x="1283452" y="409497"/>
                  </a:lnTo>
                  <a:lnTo>
                    <a:pt x="1283452" y="409497"/>
                  </a:lnTo>
                  <a:lnTo>
                    <a:pt x="1333161" y="409497"/>
                  </a:lnTo>
                  <a:cubicBezTo>
                    <a:pt x="1433721" y="409497"/>
                    <a:pt x="1634839" y="409497"/>
                    <a:pt x="2037075" y="409497"/>
                  </a:cubicBezTo>
                  <a:cubicBezTo>
                    <a:pt x="2187913" y="409497"/>
                    <a:pt x="2313612" y="306048"/>
                    <a:pt x="2313612" y="150875"/>
                  </a:cubicBezTo>
                  <a:cubicBezTo>
                    <a:pt x="2313612" y="53892"/>
                    <a:pt x="2343073" y="-2681"/>
                    <a:pt x="2389719" y="97"/>
                  </a:cubicBezTo>
                  <a:close/>
                </a:path>
              </a:pathLst>
            </a:custGeom>
            <a:solidFill>
              <a:schemeClr val="bg1">
                <a:lumMod val="75000"/>
              </a:schemeClr>
            </a:solidFill>
            <a:ln w="28575">
              <a:noFill/>
            </a:ln>
            <a:effectLst/>
            <a:extLst/>
          </p:spPr>
          <p:txBody>
            <a:bodyPr vert="horz" wrap="square" lIns="91440" tIns="45720" rIns="91440" bIns="45720" numCol="1" anchor="t" anchorCtr="0" compatLnSpc="1">
              <a:prstTxWarp prst="textNoShape">
                <a:avLst/>
              </a:prstTxWarp>
              <a:noAutofit/>
            </a:bodyPr>
            <a:lstStyle/>
            <a:p>
              <a:pPr>
                <a:defRPr/>
              </a:pPr>
              <a:endParaRPr lang="zh-CN" altLang="en-US" kern="0">
                <a:solidFill>
                  <a:prstClr val="black"/>
                </a:solidFill>
                <a:cs typeface="+mn-ea"/>
                <a:sym typeface="+mn-lt"/>
              </a:endParaRPr>
            </a:p>
          </p:txBody>
        </p:sp>
        <p:sp>
          <p:nvSpPr>
            <p:cNvPr id="112" name="同侧圆角矩形 111"/>
            <p:cNvSpPr/>
            <p:nvPr/>
          </p:nvSpPr>
          <p:spPr>
            <a:xfrm rot="5400000">
              <a:off x="3421638" y="1812342"/>
              <a:ext cx="601806" cy="446770"/>
            </a:xfrm>
            <a:prstGeom prst="round2SameRect">
              <a:avLst>
                <a:gd name="adj1" fmla="val 19083"/>
                <a:gd name="adj2" fmla="val 0"/>
              </a:avLst>
            </a:prstGeom>
            <a:solidFill>
              <a:schemeClr val="accent2"/>
            </a:solidFill>
            <a:ln>
              <a:noFill/>
            </a:ln>
            <a:effectLst>
              <a:innerShdw blurRad="50800" dist="25400" dir="135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13" name="组合 112"/>
            <p:cNvGrpSpPr/>
            <p:nvPr/>
          </p:nvGrpSpPr>
          <p:grpSpPr>
            <a:xfrm>
              <a:off x="3415806" y="1759876"/>
              <a:ext cx="628650" cy="551700"/>
              <a:chOff x="4841421" y="2703657"/>
              <a:chExt cx="628650" cy="551700"/>
            </a:xfrm>
          </p:grpSpPr>
          <p:sp>
            <p:nvSpPr>
              <p:cNvPr id="117" name="文本框 116"/>
              <p:cNvSpPr txBox="1"/>
              <p:nvPr/>
            </p:nvSpPr>
            <p:spPr>
              <a:xfrm>
                <a:off x="4867150" y="2703657"/>
                <a:ext cx="554122" cy="461665"/>
              </a:xfrm>
              <a:prstGeom prst="rect">
                <a:avLst/>
              </a:prstGeom>
              <a:noFill/>
            </p:spPr>
            <p:txBody>
              <a:bodyPr wrap="square" rtlCol="0">
                <a:spAutoFit/>
              </a:bodyPr>
              <a:lstStyle/>
              <a:p>
                <a:pPr algn="ctr"/>
                <a:r>
                  <a:rPr lang="en-US" altLang="zh-CN" sz="2400" dirty="0">
                    <a:solidFill>
                      <a:schemeClr val="bg1"/>
                    </a:solidFill>
                    <a:cs typeface="+mn-ea"/>
                    <a:sym typeface="+mn-lt"/>
                  </a:rPr>
                  <a:t>02</a:t>
                </a:r>
                <a:endParaRPr lang="zh-CN" altLang="en-US" sz="2400" dirty="0">
                  <a:solidFill>
                    <a:schemeClr val="bg1"/>
                  </a:solidFill>
                  <a:cs typeface="+mn-ea"/>
                  <a:sym typeface="+mn-lt"/>
                </a:endParaRPr>
              </a:p>
            </p:txBody>
          </p:sp>
          <p:sp>
            <p:nvSpPr>
              <p:cNvPr id="118" name="文本框 117"/>
              <p:cNvSpPr txBox="1"/>
              <p:nvPr/>
            </p:nvSpPr>
            <p:spPr>
              <a:xfrm>
                <a:off x="4841421" y="2993747"/>
                <a:ext cx="628650" cy="261610"/>
              </a:xfrm>
              <a:prstGeom prst="rect">
                <a:avLst/>
              </a:prstGeom>
              <a:noFill/>
            </p:spPr>
            <p:txBody>
              <a:bodyPr wrap="square" rtlCol="0">
                <a:spAutoFit/>
              </a:bodyPr>
              <a:lstStyle/>
              <a:p>
                <a:pPr algn="ctr"/>
                <a:r>
                  <a:rPr lang="en-US" altLang="zh-CN" sz="1100" dirty="0">
                    <a:solidFill>
                      <a:schemeClr val="bg1"/>
                    </a:solidFill>
                    <a:cs typeface="+mn-ea"/>
                    <a:sym typeface="+mn-lt"/>
                  </a:rPr>
                  <a:t>STEP</a:t>
                </a:r>
                <a:endParaRPr lang="zh-CN" altLang="en-US" sz="1100" dirty="0">
                  <a:solidFill>
                    <a:schemeClr val="bg1"/>
                  </a:solidFill>
                  <a:cs typeface="+mn-ea"/>
                  <a:sym typeface="+mn-lt"/>
                </a:endParaRPr>
              </a:p>
            </p:txBody>
          </p:sp>
        </p:grpSp>
        <p:grpSp>
          <p:nvGrpSpPr>
            <p:cNvPr id="114" name="组合 113"/>
            <p:cNvGrpSpPr/>
            <p:nvPr/>
          </p:nvGrpSpPr>
          <p:grpSpPr>
            <a:xfrm>
              <a:off x="3932749" y="1909550"/>
              <a:ext cx="1355061" cy="843771"/>
              <a:chOff x="223455" y="2735579"/>
              <a:chExt cx="1355061" cy="843771"/>
            </a:xfrm>
          </p:grpSpPr>
          <p:sp>
            <p:nvSpPr>
              <p:cNvPr id="115" name="文本框 114"/>
              <p:cNvSpPr txBox="1"/>
              <p:nvPr/>
            </p:nvSpPr>
            <p:spPr>
              <a:xfrm>
                <a:off x="223455" y="2735579"/>
                <a:ext cx="1355061" cy="307777"/>
              </a:xfrm>
              <a:prstGeom prst="rect">
                <a:avLst/>
              </a:prstGeom>
              <a:noFill/>
            </p:spPr>
            <p:txBody>
              <a:bodyPr wrap="square" rtlCol="0">
                <a:spAutoFit/>
              </a:bodyPr>
              <a:lstStyle/>
              <a:p>
                <a:r>
                  <a:rPr lang="zh-CN" altLang="en-US" sz="1400" dirty="0">
                    <a:solidFill>
                      <a:schemeClr val="accent2"/>
                    </a:solidFill>
                    <a:cs typeface="+mn-ea"/>
                    <a:sym typeface="+mn-lt"/>
                  </a:rPr>
                  <a:t>添加标题</a:t>
                </a:r>
              </a:p>
            </p:txBody>
          </p:sp>
          <p:sp>
            <p:nvSpPr>
              <p:cNvPr id="116" name="文本框 115"/>
              <p:cNvSpPr txBox="1"/>
              <p:nvPr/>
            </p:nvSpPr>
            <p:spPr>
              <a:xfrm>
                <a:off x="229092" y="2946869"/>
                <a:ext cx="1254173" cy="632481"/>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cs typeface="+mn-ea"/>
                    <a:sym typeface="+mn-lt"/>
                  </a:rPr>
                  <a:t>点击添加文字说明详情介绍点击添加文字说明详情介绍</a:t>
                </a:r>
              </a:p>
            </p:txBody>
          </p:sp>
        </p:grpSp>
        <p:grpSp>
          <p:nvGrpSpPr>
            <p:cNvPr id="119" name="Group 181"/>
            <p:cNvGrpSpPr>
              <a:grpSpLocks noChangeAspect="1"/>
            </p:cNvGrpSpPr>
            <p:nvPr/>
          </p:nvGrpSpPr>
          <p:grpSpPr bwMode="auto">
            <a:xfrm>
              <a:off x="4378828" y="1433240"/>
              <a:ext cx="368298" cy="365609"/>
              <a:chOff x="2160" y="2262"/>
              <a:chExt cx="411" cy="408"/>
            </a:xfrm>
            <a:solidFill>
              <a:srgbClr val="A6A6A6"/>
            </a:solidFill>
            <a:effectLst>
              <a:reflection blurRad="6350" stA="52000" endA="300" endPos="40000" dir="5400000" sy="-100000" algn="bl" rotWithShape="0"/>
            </a:effectLst>
          </p:grpSpPr>
          <p:sp>
            <p:nvSpPr>
              <p:cNvPr id="120" name="Freeform 189"/>
              <p:cNvSpPr>
                <a:spLocks/>
              </p:cNvSpPr>
              <p:nvPr/>
            </p:nvSpPr>
            <p:spPr bwMode="auto">
              <a:xfrm>
                <a:off x="2280" y="2262"/>
                <a:ext cx="163" cy="163"/>
              </a:xfrm>
              <a:custGeom>
                <a:avLst/>
                <a:gdLst>
                  <a:gd name="T0" fmla="*/ 6 w 68"/>
                  <a:gd name="T1" fmla="*/ 44 h 68"/>
                  <a:gd name="T2" fmla="*/ 34 w 68"/>
                  <a:gd name="T3" fmla="*/ 68 h 68"/>
                  <a:gd name="T4" fmla="*/ 62 w 68"/>
                  <a:gd name="T5" fmla="*/ 44 h 68"/>
                  <a:gd name="T6" fmla="*/ 68 w 68"/>
                  <a:gd name="T7" fmla="*/ 33 h 68"/>
                  <a:gd name="T8" fmla="*/ 63 w 68"/>
                  <a:gd name="T9" fmla="*/ 28 h 68"/>
                  <a:gd name="T10" fmla="*/ 34 w 68"/>
                  <a:gd name="T11" fmla="*/ 0 h 68"/>
                  <a:gd name="T12" fmla="*/ 5 w 68"/>
                  <a:gd name="T13" fmla="*/ 28 h 68"/>
                  <a:gd name="T14" fmla="*/ 0 w 68"/>
                  <a:gd name="T15" fmla="*/ 33 h 68"/>
                  <a:gd name="T16" fmla="*/ 6 w 68"/>
                  <a:gd name="T17" fmla="*/ 44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68">
                    <a:moveTo>
                      <a:pt x="6" y="44"/>
                    </a:moveTo>
                    <a:cubicBezTo>
                      <a:pt x="9" y="57"/>
                      <a:pt x="16" y="68"/>
                      <a:pt x="34" y="68"/>
                    </a:cubicBezTo>
                    <a:cubicBezTo>
                      <a:pt x="53" y="68"/>
                      <a:pt x="60" y="57"/>
                      <a:pt x="62" y="44"/>
                    </a:cubicBezTo>
                    <a:cubicBezTo>
                      <a:pt x="66" y="42"/>
                      <a:pt x="68" y="37"/>
                      <a:pt x="68" y="33"/>
                    </a:cubicBezTo>
                    <a:cubicBezTo>
                      <a:pt x="67" y="31"/>
                      <a:pt x="66" y="29"/>
                      <a:pt x="63" y="28"/>
                    </a:cubicBezTo>
                    <a:cubicBezTo>
                      <a:pt x="63" y="13"/>
                      <a:pt x="51" y="0"/>
                      <a:pt x="34" y="0"/>
                    </a:cubicBezTo>
                    <a:cubicBezTo>
                      <a:pt x="17" y="0"/>
                      <a:pt x="6" y="13"/>
                      <a:pt x="5" y="28"/>
                    </a:cubicBezTo>
                    <a:cubicBezTo>
                      <a:pt x="2" y="29"/>
                      <a:pt x="0" y="30"/>
                      <a:pt x="0" y="33"/>
                    </a:cubicBezTo>
                    <a:cubicBezTo>
                      <a:pt x="0" y="37"/>
                      <a:pt x="2" y="43"/>
                      <a:pt x="6" y="4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21" name="Freeform 190"/>
              <p:cNvSpPr>
                <a:spLocks/>
              </p:cNvSpPr>
              <p:nvPr/>
            </p:nvSpPr>
            <p:spPr bwMode="auto">
              <a:xfrm>
                <a:off x="2258" y="2437"/>
                <a:ext cx="214" cy="62"/>
              </a:xfrm>
              <a:custGeom>
                <a:avLst/>
                <a:gdLst>
                  <a:gd name="T0" fmla="*/ 42 w 89"/>
                  <a:gd name="T1" fmla="*/ 26 h 26"/>
                  <a:gd name="T2" fmla="*/ 48 w 89"/>
                  <a:gd name="T3" fmla="*/ 26 h 26"/>
                  <a:gd name="T4" fmla="*/ 52 w 89"/>
                  <a:gd name="T5" fmla="*/ 26 h 26"/>
                  <a:gd name="T6" fmla="*/ 89 w 89"/>
                  <a:gd name="T7" fmla="*/ 9 h 26"/>
                  <a:gd name="T8" fmla="*/ 66 w 89"/>
                  <a:gd name="T9" fmla="*/ 0 h 26"/>
                  <a:gd name="T10" fmla="*/ 56 w 89"/>
                  <a:gd name="T11" fmla="*/ 0 h 26"/>
                  <a:gd name="T12" fmla="*/ 48 w 89"/>
                  <a:gd name="T13" fmla="*/ 0 h 26"/>
                  <a:gd name="T14" fmla="*/ 42 w 89"/>
                  <a:gd name="T15" fmla="*/ 0 h 26"/>
                  <a:gd name="T16" fmla="*/ 33 w 89"/>
                  <a:gd name="T17" fmla="*/ 0 h 26"/>
                  <a:gd name="T18" fmla="*/ 24 w 89"/>
                  <a:gd name="T19" fmla="*/ 0 h 26"/>
                  <a:gd name="T20" fmla="*/ 0 w 89"/>
                  <a:gd name="T21" fmla="*/ 9 h 26"/>
                  <a:gd name="T22" fmla="*/ 38 w 89"/>
                  <a:gd name="T23" fmla="*/ 26 h 26"/>
                  <a:gd name="T24" fmla="*/ 42 w 89"/>
                  <a:gd name="T2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9" h="26">
                    <a:moveTo>
                      <a:pt x="42" y="26"/>
                    </a:moveTo>
                    <a:cubicBezTo>
                      <a:pt x="48" y="26"/>
                      <a:pt x="48" y="26"/>
                      <a:pt x="48" y="26"/>
                    </a:cubicBezTo>
                    <a:cubicBezTo>
                      <a:pt x="52" y="26"/>
                      <a:pt x="52" y="26"/>
                      <a:pt x="52" y="26"/>
                    </a:cubicBezTo>
                    <a:cubicBezTo>
                      <a:pt x="89" y="9"/>
                      <a:pt x="89" y="9"/>
                      <a:pt x="89" y="9"/>
                    </a:cubicBezTo>
                    <a:cubicBezTo>
                      <a:pt x="88" y="8"/>
                      <a:pt x="76" y="2"/>
                      <a:pt x="66" y="0"/>
                    </a:cubicBezTo>
                    <a:cubicBezTo>
                      <a:pt x="65" y="0"/>
                      <a:pt x="58" y="0"/>
                      <a:pt x="56" y="0"/>
                    </a:cubicBezTo>
                    <a:cubicBezTo>
                      <a:pt x="48" y="0"/>
                      <a:pt x="48" y="0"/>
                      <a:pt x="48" y="0"/>
                    </a:cubicBezTo>
                    <a:cubicBezTo>
                      <a:pt x="42" y="0"/>
                      <a:pt x="42" y="0"/>
                      <a:pt x="42" y="0"/>
                    </a:cubicBezTo>
                    <a:cubicBezTo>
                      <a:pt x="33" y="0"/>
                      <a:pt x="33" y="0"/>
                      <a:pt x="33" y="0"/>
                    </a:cubicBezTo>
                    <a:cubicBezTo>
                      <a:pt x="32" y="0"/>
                      <a:pt x="25" y="0"/>
                      <a:pt x="24" y="0"/>
                    </a:cubicBezTo>
                    <a:cubicBezTo>
                      <a:pt x="14" y="2"/>
                      <a:pt x="1" y="8"/>
                      <a:pt x="0" y="9"/>
                    </a:cubicBezTo>
                    <a:cubicBezTo>
                      <a:pt x="38" y="26"/>
                      <a:pt x="38" y="26"/>
                      <a:pt x="38" y="26"/>
                    </a:cubicBezTo>
                    <a:lnTo>
                      <a:pt x="42" y="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22" name="Freeform 191"/>
              <p:cNvSpPr>
                <a:spLocks/>
              </p:cNvSpPr>
              <p:nvPr/>
            </p:nvSpPr>
            <p:spPr bwMode="auto">
              <a:xfrm>
                <a:off x="2354" y="2513"/>
                <a:ext cx="22" cy="157"/>
              </a:xfrm>
              <a:custGeom>
                <a:avLst/>
                <a:gdLst>
                  <a:gd name="T0" fmla="*/ 3 w 22"/>
                  <a:gd name="T1" fmla="*/ 157 h 157"/>
                  <a:gd name="T2" fmla="*/ 20 w 22"/>
                  <a:gd name="T3" fmla="*/ 157 h 157"/>
                  <a:gd name="T4" fmla="*/ 22 w 22"/>
                  <a:gd name="T5" fmla="*/ 0 h 157"/>
                  <a:gd name="T6" fmla="*/ 0 w 22"/>
                  <a:gd name="T7" fmla="*/ 0 h 157"/>
                  <a:gd name="T8" fmla="*/ 3 w 22"/>
                  <a:gd name="T9" fmla="*/ 157 h 157"/>
                </a:gdLst>
                <a:ahLst/>
                <a:cxnLst>
                  <a:cxn ang="0">
                    <a:pos x="T0" y="T1"/>
                  </a:cxn>
                  <a:cxn ang="0">
                    <a:pos x="T2" y="T3"/>
                  </a:cxn>
                  <a:cxn ang="0">
                    <a:pos x="T4" y="T5"/>
                  </a:cxn>
                  <a:cxn ang="0">
                    <a:pos x="T6" y="T7"/>
                  </a:cxn>
                  <a:cxn ang="0">
                    <a:pos x="T8" y="T9"/>
                  </a:cxn>
                </a:cxnLst>
                <a:rect l="0" t="0" r="r" b="b"/>
                <a:pathLst>
                  <a:path w="22" h="157">
                    <a:moveTo>
                      <a:pt x="3" y="157"/>
                    </a:moveTo>
                    <a:lnTo>
                      <a:pt x="20" y="157"/>
                    </a:lnTo>
                    <a:lnTo>
                      <a:pt x="22" y="0"/>
                    </a:lnTo>
                    <a:lnTo>
                      <a:pt x="0" y="0"/>
                    </a:lnTo>
                    <a:lnTo>
                      <a:pt x="3" y="15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23" name="Freeform 192"/>
              <p:cNvSpPr>
                <a:spLocks/>
              </p:cNvSpPr>
              <p:nvPr/>
            </p:nvSpPr>
            <p:spPr bwMode="auto">
              <a:xfrm>
                <a:off x="2210" y="2470"/>
                <a:ext cx="139" cy="200"/>
              </a:xfrm>
              <a:custGeom>
                <a:avLst/>
                <a:gdLst>
                  <a:gd name="T0" fmla="*/ 0 w 58"/>
                  <a:gd name="T1" fmla="*/ 0 h 84"/>
                  <a:gd name="T2" fmla="*/ 2 w 58"/>
                  <a:gd name="T3" fmla="*/ 20 h 84"/>
                  <a:gd name="T4" fmla="*/ 9 w 58"/>
                  <a:gd name="T5" fmla="*/ 23 h 84"/>
                  <a:gd name="T6" fmla="*/ 18 w 58"/>
                  <a:gd name="T7" fmla="*/ 32 h 84"/>
                  <a:gd name="T8" fmla="*/ 17 w 58"/>
                  <a:gd name="T9" fmla="*/ 44 h 84"/>
                  <a:gd name="T10" fmla="*/ 5 w 58"/>
                  <a:gd name="T11" fmla="*/ 53 h 84"/>
                  <a:gd name="T12" fmla="*/ 6 w 58"/>
                  <a:gd name="T13" fmla="*/ 66 h 84"/>
                  <a:gd name="T14" fmla="*/ 58 w 58"/>
                  <a:gd name="T15" fmla="*/ 84 h 84"/>
                  <a:gd name="T16" fmla="*/ 57 w 58"/>
                  <a:gd name="T17" fmla="*/ 18 h 84"/>
                  <a:gd name="T18" fmla="*/ 0 w 58"/>
                  <a:gd name="T19"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 h="84">
                    <a:moveTo>
                      <a:pt x="0" y="0"/>
                    </a:moveTo>
                    <a:cubicBezTo>
                      <a:pt x="2" y="20"/>
                      <a:pt x="2" y="20"/>
                      <a:pt x="2" y="20"/>
                    </a:cubicBezTo>
                    <a:cubicBezTo>
                      <a:pt x="9" y="23"/>
                      <a:pt x="9" y="23"/>
                      <a:pt x="9" y="23"/>
                    </a:cubicBezTo>
                    <a:cubicBezTo>
                      <a:pt x="13" y="25"/>
                      <a:pt x="16" y="28"/>
                      <a:pt x="18" y="32"/>
                    </a:cubicBezTo>
                    <a:cubicBezTo>
                      <a:pt x="19" y="36"/>
                      <a:pt x="19" y="40"/>
                      <a:pt x="17" y="44"/>
                    </a:cubicBezTo>
                    <a:cubicBezTo>
                      <a:pt x="15" y="49"/>
                      <a:pt x="10" y="52"/>
                      <a:pt x="5" y="53"/>
                    </a:cubicBezTo>
                    <a:cubicBezTo>
                      <a:pt x="6" y="66"/>
                      <a:pt x="6" y="66"/>
                      <a:pt x="6" y="66"/>
                    </a:cubicBezTo>
                    <a:cubicBezTo>
                      <a:pt x="58" y="84"/>
                      <a:pt x="58" y="84"/>
                      <a:pt x="58" y="84"/>
                    </a:cubicBezTo>
                    <a:cubicBezTo>
                      <a:pt x="57" y="18"/>
                      <a:pt x="57" y="18"/>
                      <a:pt x="57" y="18"/>
                    </a:cubicBezTo>
                    <a:lnTo>
                      <a:pt x="0"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24" name="Freeform 193"/>
              <p:cNvSpPr>
                <a:spLocks/>
              </p:cNvSpPr>
              <p:nvPr/>
            </p:nvSpPr>
            <p:spPr bwMode="auto">
              <a:xfrm>
                <a:off x="2160" y="2496"/>
                <a:ext cx="86" cy="93"/>
              </a:xfrm>
              <a:custGeom>
                <a:avLst/>
                <a:gdLst>
                  <a:gd name="T0" fmla="*/ 33 w 36"/>
                  <a:gd name="T1" fmla="*/ 31 h 39"/>
                  <a:gd name="T2" fmla="*/ 28 w 36"/>
                  <a:gd name="T3" fmla="*/ 17 h 39"/>
                  <a:gd name="T4" fmla="*/ 20 w 36"/>
                  <a:gd name="T5" fmla="*/ 14 h 39"/>
                  <a:gd name="T6" fmla="*/ 19 w 36"/>
                  <a:gd name="T7" fmla="*/ 0 h 39"/>
                  <a:gd name="T8" fmla="*/ 3 w 36"/>
                  <a:gd name="T9" fmla="*/ 18 h 39"/>
                  <a:gd name="T10" fmla="*/ 8 w 36"/>
                  <a:gd name="T11" fmla="*/ 32 h 39"/>
                  <a:gd name="T12" fmla="*/ 19 w 36"/>
                  <a:gd name="T13" fmla="*/ 36 h 39"/>
                  <a:gd name="T14" fmla="*/ 33 w 36"/>
                  <a:gd name="T15" fmla="*/ 31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 h="39">
                    <a:moveTo>
                      <a:pt x="33" y="31"/>
                    </a:moveTo>
                    <a:cubicBezTo>
                      <a:pt x="36" y="26"/>
                      <a:pt x="33" y="19"/>
                      <a:pt x="28" y="17"/>
                    </a:cubicBezTo>
                    <a:cubicBezTo>
                      <a:pt x="20" y="14"/>
                      <a:pt x="20" y="14"/>
                      <a:pt x="20" y="14"/>
                    </a:cubicBezTo>
                    <a:cubicBezTo>
                      <a:pt x="19" y="0"/>
                      <a:pt x="19" y="0"/>
                      <a:pt x="19" y="0"/>
                    </a:cubicBezTo>
                    <a:cubicBezTo>
                      <a:pt x="19" y="0"/>
                      <a:pt x="4" y="16"/>
                      <a:pt x="3" y="18"/>
                    </a:cubicBezTo>
                    <a:cubicBezTo>
                      <a:pt x="0" y="24"/>
                      <a:pt x="3" y="30"/>
                      <a:pt x="8" y="32"/>
                    </a:cubicBezTo>
                    <a:cubicBezTo>
                      <a:pt x="19" y="36"/>
                      <a:pt x="19" y="36"/>
                      <a:pt x="19" y="36"/>
                    </a:cubicBezTo>
                    <a:cubicBezTo>
                      <a:pt x="24" y="39"/>
                      <a:pt x="31" y="36"/>
                      <a:pt x="33" y="3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25" name="Freeform 194"/>
              <p:cNvSpPr>
                <a:spLocks/>
              </p:cNvSpPr>
              <p:nvPr/>
            </p:nvSpPr>
            <p:spPr bwMode="auto">
              <a:xfrm>
                <a:off x="2381" y="2470"/>
                <a:ext cx="139" cy="200"/>
              </a:xfrm>
              <a:custGeom>
                <a:avLst/>
                <a:gdLst>
                  <a:gd name="T0" fmla="*/ 41 w 58"/>
                  <a:gd name="T1" fmla="*/ 44 h 84"/>
                  <a:gd name="T2" fmla="*/ 41 w 58"/>
                  <a:gd name="T3" fmla="*/ 32 h 84"/>
                  <a:gd name="T4" fmla="*/ 50 w 58"/>
                  <a:gd name="T5" fmla="*/ 23 h 84"/>
                  <a:gd name="T6" fmla="*/ 57 w 58"/>
                  <a:gd name="T7" fmla="*/ 20 h 84"/>
                  <a:gd name="T8" fmla="*/ 58 w 58"/>
                  <a:gd name="T9" fmla="*/ 0 h 84"/>
                  <a:gd name="T10" fmla="*/ 2 w 58"/>
                  <a:gd name="T11" fmla="*/ 18 h 84"/>
                  <a:gd name="T12" fmla="*/ 0 w 58"/>
                  <a:gd name="T13" fmla="*/ 84 h 84"/>
                  <a:gd name="T14" fmla="*/ 53 w 58"/>
                  <a:gd name="T15" fmla="*/ 66 h 84"/>
                  <a:gd name="T16" fmla="*/ 54 w 58"/>
                  <a:gd name="T17" fmla="*/ 53 h 84"/>
                  <a:gd name="T18" fmla="*/ 41 w 58"/>
                  <a:gd name="T19" fmla="*/ 4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 h="84">
                    <a:moveTo>
                      <a:pt x="41" y="44"/>
                    </a:moveTo>
                    <a:cubicBezTo>
                      <a:pt x="39" y="40"/>
                      <a:pt x="39" y="36"/>
                      <a:pt x="41" y="32"/>
                    </a:cubicBezTo>
                    <a:cubicBezTo>
                      <a:pt x="43" y="28"/>
                      <a:pt x="46" y="25"/>
                      <a:pt x="50" y="23"/>
                    </a:cubicBezTo>
                    <a:cubicBezTo>
                      <a:pt x="57" y="20"/>
                      <a:pt x="57" y="20"/>
                      <a:pt x="57" y="20"/>
                    </a:cubicBezTo>
                    <a:cubicBezTo>
                      <a:pt x="58" y="0"/>
                      <a:pt x="58" y="0"/>
                      <a:pt x="58" y="0"/>
                    </a:cubicBezTo>
                    <a:cubicBezTo>
                      <a:pt x="2" y="18"/>
                      <a:pt x="2" y="18"/>
                      <a:pt x="2" y="18"/>
                    </a:cubicBezTo>
                    <a:cubicBezTo>
                      <a:pt x="0" y="84"/>
                      <a:pt x="0" y="84"/>
                      <a:pt x="0" y="84"/>
                    </a:cubicBezTo>
                    <a:cubicBezTo>
                      <a:pt x="53" y="66"/>
                      <a:pt x="53" y="66"/>
                      <a:pt x="53" y="66"/>
                    </a:cubicBezTo>
                    <a:cubicBezTo>
                      <a:pt x="54" y="53"/>
                      <a:pt x="54" y="53"/>
                      <a:pt x="54" y="53"/>
                    </a:cubicBezTo>
                    <a:cubicBezTo>
                      <a:pt x="48" y="52"/>
                      <a:pt x="43" y="49"/>
                      <a:pt x="41" y="4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26" name="Freeform 195"/>
              <p:cNvSpPr>
                <a:spLocks/>
              </p:cNvSpPr>
              <p:nvPr/>
            </p:nvSpPr>
            <p:spPr bwMode="auto">
              <a:xfrm>
                <a:off x="2487" y="2496"/>
                <a:ext cx="84" cy="93"/>
              </a:xfrm>
              <a:custGeom>
                <a:avLst/>
                <a:gdLst>
                  <a:gd name="T0" fmla="*/ 33 w 35"/>
                  <a:gd name="T1" fmla="*/ 18 h 39"/>
                  <a:gd name="T2" fmla="*/ 17 w 35"/>
                  <a:gd name="T3" fmla="*/ 0 h 39"/>
                  <a:gd name="T4" fmla="*/ 16 w 35"/>
                  <a:gd name="T5" fmla="*/ 14 h 39"/>
                  <a:gd name="T6" fmla="*/ 8 w 35"/>
                  <a:gd name="T7" fmla="*/ 17 h 39"/>
                  <a:gd name="T8" fmla="*/ 2 w 35"/>
                  <a:gd name="T9" fmla="*/ 31 h 39"/>
                  <a:gd name="T10" fmla="*/ 17 w 35"/>
                  <a:gd name="T11" fmla="*/ 36 h 39"/>
                  <a:gd name="T12" fmla="*/ 27 w 35"/>
                  <a:gd name="T13" fmla="*/ 32 h 39"/>
                  <a:gd name="T14" fmla="*/ 33 w 35"/>
                  <a:gd name="T15" fmla="*/ 18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 h="39">
                    <a:moveTo>
                      <a:pt x="33" y="18"/>
                    </a:moveTo>
                    <a:cubicBezTo>
                      <a:pt x="32" y="16"/>
                      <a:pt x="17" y="0"/>
                      <a:pt x="17" y="0"/>
                    </a:cubicBezTo>
                    <a:cubicBezTo>
                      <a:pt x="16" y="14"/>
                      <a:pt x="16" y="14"/>
                      <a:pt x="16" y="14"/>
                    </a:cubicBezTo>
                    <a:cubicBezTo>
                      <a:pt x="8" y="17"/>
                      <a:pt x="8" y="17"/>
                      <a:pt x="8" y="17"/>
                    </a:cubicBezTo>
                    <a:cubicBezTo>
                      <a:pt x="2" y="19"/>
                      <a:pt x="0" y="26"/>
                      <a:pt x="2" y="31"/>
                    </a:cubicBezTo>
                    <a:cubicBezTo>
                      <a:pt x="5" y="36"/>
                      <a:pt x="11" y="39"/>
                      <a:pt x="17" y="36"/>
                    </a:cubicBezTo>
                    <a:cubicBezTo>
                      <a:pt x="27" y="32"/>
                      <a:pt x="27" y="32"/>
                      <a:pt x="27" y="32"/>
                    </a:cubicBezTo>
                    <a:cubicBezTo>
                      <a:pt x="33" y="30"/>
                      <a:pt x="35" y="24"/>
                      <a:pt x="33" y="1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grpSp>
      <p:grpSp>
        <p:nvGrpSpPr>
          <p:cNvPr id="14" name="组合 13"/>
          <p:cNvGrpSpPr/>
          <p:nvPr/>
        </p:nvGrpSpPr>
        <p:grpSpPr>
          <a:xfrm>
            <a:off x="5153384" y="3107251"/>
            <a:ext cx="1872004" cy="2716235"/>
            <a:chOff x="5151797" y="2859600"/>
            <a:chExt cx="1872004" cy="2716235"/>
          </a:xfrm>
        </p:grpSpPr>
        <p:sp>
          <p:nvSpPr>
            <p:cNvPr id="28" name="任意多边形 27"/>
            <p:cNvSpPr/>
            <p:nvPr/>
          </p:nvSpPr>
          <p:spPr>
            <a:xfrm>
              <a:off x="5240953" y="2859600"/>
              <a:ext cx="1710096" cy="2716235"/>
            </a:xfrm>
            <a:custGeom>
              <a:avLst/>
              <a:gdLst>
                <a:gd name="connsiteX0" fmla="*/ 261702 w 1710096"/>
                <a:gd name="connsiteY0" fmla="*/ 0 h 2716235"/>
                <a:gd name="connsiteX1" fmla="*/ 1448394 w 1710096"/>
                <a:gd name="connsiteY1" fmla="*/ 0 h 2716235"/>
                <a:gd name="connsiteX2" fmla="*/ 1710096 w 1710096"/>
                <a:gd name="connsiteY2" fmla="*/ 261702 h 2716235"/>
                <a:gd name="connsiteX3" fmla="*/ 1710096 w 1710096"/>
                <a:gd name="connsiteY3" fmla="*/ 1308476 h 2716235"/>
                <a:gd name="connsiteX4" fmla="*/ 1448394 w 1710096"/>
                <a:gd name="connsiteY4" fmla="*/ 1570178 h 2716235"/>
                <a:gd name="connsiteX5" fmla="*/ 904405 w 1710096"/>
                <a:gd name="connsiteY5" fmla="*/ 1570178 h 2716235"/>
                <a:gd name="connsiteX6" fmla="*/ 904405 w 1710096"/>
                <a:gd name="connsiteY6" fmla="*/ 2288250 h 2716235"/>
                <a:gd name="connsiteX7" fmla="*/ 940283 w 1710096"/>
                <a:gd name="connsiteY7" fmla="*/ 2295493 h 2716235"/>
                <a:gd name="connsiteX8" fmla="*/ 1074023 w 1710096"/>
                <a:gd name="connsiteY8" fmla="*/ 2497260 h 2716235"/>
                <a:gd name="connsiteX9" fmla="*/ 855048 w 1710096"/>
                <a:gd name="connsiteY9" fmla="*/ 2716235 h 2716235"/>
                <a:gd name="connsiteX10" fmla="*/ 636073 w 1710096"/>
                <a:gd name="connsiteY10" fmla="*/ 2497260 h 2716235"/>
                <a:gd name="connsiteX11" fmla="*/ 769813 w 1710096"/>
                <a:gd name="connsiteY11" fmla="*/ 2295493 h 2716235"/>
                <a:gd name="connsiteX12" fmla="*/ 805691 w 1710096"/>
                <a:gd name="connsiteY12" fmla="*/ 2288250 h 2716235"/>
                <a:gd name="connsiteX13" fmla="*/ 805691 w 1710096"/>
                <a:gd name="connsiteY13" fmla="*/ 1570178 h 2716235"/>
                <a:gd name="connsiteX14" fmla="*/ 261702 w 1710096"/>
                <a:gd name="connsiteY14" fmla="*/ 1570178 h 2716235"/>
                <a:gd name="connsiteX15" fmla="*/ 0 w 1710096"/>
                <a:gd name="connsiteY15" fmla="*/ 1308476 h 2716235"/>
                <a:gd name="connsiteX16" fmla="*/ 0 w 1710096"/>
                <a:gd name="connsiteY16" fmla="*/ 261702 h 2716235"/>
                <a:gd name="connsiteX17" fmla="*/ 261702 w 1710096"/>
                <a:gd name="connsiteY17" fmla="*/ 0 h 2716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710096" h="2716235">
                  <a:moveTo>
                    <a:pt x="261702" y="0"/>
                  </a:moveTo>
                  <a:lnTo>
                    <a:pt x="1448394" y="0"/>
                  </a:lnTo>
                  <a:cubicBezTo>
                    <a:pt x="1592928" y="0"/>
                    <a:pt x="1710096" y="117168"/>
                    <a:pt x="1710096" y="261702"/>
                  </a:cubicBezTo>
                  <a:lnTo>
                    <a:pt x="1710096" y="1308476"/>
                  </a:lnTo>
                  <a:cubicBezTo>
                    <a:pt x="1710096" y="1453010"/>
                    <a:pt x="1592928" y="1570178"/>
                    <a:pt x="1448394" y="1570178"/>
                  </a:cubicBezTo>
                  <a:lnTo>
                    <a:pt x="904405" y="1570178"/>
                  </a:lnTo>
                  <a:lnTo>
                    <a:pt x="904405" y="2288250"/>
                  </a:lnTo>
                  <a:lnTo>
                    <a:pt x="940283" y="2295493"/>
                  </a:lnTo>
                  <a:cubicBezTo>
                    <a:pt x="1018877" y="2328735"/>
                    <a:pt x="1074023" y="2406558"/>
                    <a:pt x="1074023" y="2497260"/>
                  </a:cubicBezTo>
                  <a:cubicBezTo>
                    <a:pt x="1074023" y="2618197"/>
                    <a:pt x="975985" y="2716235"/>
                    <a:pt x="855048" y="2716235"/>
                  </a:cubicBezTo>
                  <a:cubicBezTo>
                    <a:pt x="734111" y="2716235"/>
                    <a:pt x="636073" y="2618197"/>
                    <a:pt x="636073" y="2497260"/>
                  </a:cubicBezTo>
                  <a:cubicBezTo>
                    <a:pt x="636073" y="2406558"/>
                    <a:pt x="691220" y="2328735"/>
                    <a:pt x="769813" y="2295493"/>
                  </a:cubicBezTo>
                  <a:lnTo>
                    <a:pt x="805691" y="2288250"/>
                  </a:lnTo>
                  <a:lnTo>
                    <a:pt x="805691" y="1570178"/>
                  </a:lnTo>
                  <a:lnTo>
                    <a:pt x="261702" y="1570178"/>
                  </a:lnTo>
                  <a:cubicBezTo>
                    <a:pt x="117168" y="1570178"/>
                    <a:pt x="0" y="1453010"/>
                    <a:pt x="0" y="1308476"/>
                  </a:cubicBezTo>
                  <a:lnTo>
                    <a:pt x="0" y="261702"/>
                  </a:lnTo>
                  <a:cubicBezTo>
                    <a:pt x="0" y="117168"/>
                    <a:pt x="117168" y="0"/>
                    <a:pt x="261702" y="0"/>
                  </a:cubicBezTo>
                  <a:close/>
                </a:path>
              </a:pathLst>
            </a:custGeom>
            <a:solidFill>
              <a:schemeClr val="bg1">
                <a:lumMod val="95000"/>
              </a:schemeClr>
            </a:solidFill>
            <a:ln>
              <a:noFill/>
            </a:ln>
            <a:effectLst>
              <a:outerShdw blurRad="127000" dist="50800" dir="2700000" algn="tl" rotWithShape="0">
                <a:prstClr val="black">
                  <a:alpha val="30000"/>
                </a:prstClr>
              </a:outerShdw>
            </a:effectLst>
            <a:scene3d>
              <a:camera prst="orthographicFront"/>
              <a:lightRig rig="threePt" dir="t"/>
            </a:scene3d>
            <a:sp3d prstMaterial="softEdge">
              <a:bevelT w="2540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1" name="任意多边形 40"/>
            <p:cNvSpPr>
              <a:spLocks/>
            </p:cNvSpPr>
            <p:nvPr/>
          </p:nvSpPr>
          <p:spPr bwMode="auto">
            <a:xfrm>
              <a:off x="5937439" y="5262044"/>
              <a:ext cx="318595" cy="189632"/>
            </a:xfrm>
            <a:custGeom>
              <a:avLst/>
              <a:gdLst>
                <a:gd name="connsiteX0" fmla="*/ 2389719 w 3268922"/>
                <a:gd name="connsiteY0" fmla="*/ 97 h 1945710"/>
                <a:gd name="connsiteX1" fmla="*/ 2489590 w 3268922"/>
                <a:gd name="connsiteY1" fmla="*/ 73289 h 1945710"/>
                <a:gd name="connsiteX2" fmla="*/ 3193503 w 3268922"/>
                <a:gd name="connsiteY2" fmla="*/ 771568 h 1945710"/>
                <a:gd name="connsiteX3" fmla="*/ 3193503 w 3268922"/>
                <a:gd name="connsiteY3" fmla="*/ 1159501 h 1945710"/>
                <a:gd name="connsiteX4" fmla="*/ 2489590 w 3268922"/>
                <a:gd name="connsiteY4" fmla="*/ 1883641 h 1945710"/>
                <a:gd name="connsiteX5" fmla="*/ 2313612 w 3268922"/>
                <a:gd name="connsiteY5" fmla="*/ 1806055 h 1945710"/>
                <a:gd name="connsiteX6" fmla="*/ 2037075 w 3268922"/>
                <a:gd name="connsiteY6" fmla="*/ 1521571 h 1945710"/>
                <a:gd name="connsiteX7" fmla="*/ 1374210 w 3268922"/>
                <a:gd name="connsiteY7" fmla="*/ 1521571 h 1945710"/>
                <a:gd name="connsiteX8" fmla="*/ 1283452 w 3268922"/>
                <a:gd name="connsiteY8" fmla="*/ 1521571 h 1945710"/>
                <a:gd name="connsiteX9" fmla="*/ 1283452 w 3268922"/>
                <a:gd name="connsiteY9" fmla="*/ 1521571 h 1945710"/>
                <a:gd name="connsiteX10" fmla="*/ 1275261 w 3268922"/>
                <a:gd name="connsiteY10" fmla="*/ 1521571 h 1945710"/>
                <a:gd name="connsiteX11" fmla="*/ 1108752 w 3268922"/>
                <a:gd name="connsiteY11" fmla="*/ 1521571 h 1945710"/>
                <a:gd name="connsiteX12" fmla="*/ 956065 w 3268922"/>
                <a:gd name="connsiteY12" fmla="*/ 1521571 h 1945710"/>
                <a:gd name="connsiteX13" fmla="*/ 947874 w 3268922"/>
                <a:gd name="connsiteY13" fmla="*/ 1521571 h 1945710"/>
                <a:gd name="connsiteX14" fmla="*/ 903970 w 3268922"/>
                <a:gd name="connsiteY14" fmla="*/ 1521571 h 1945710"/>
                <a:gd name="connsiteX15" fmla="*/ 781365 w 3268922"/>
                <a:gd name="connsiteY15" fmla="*/ 1521571 h 1945710"/>
                <a:gd name="connsiteX16" fmla="*/ 654774 w 3268922"/>
                <a:gd name="connsiteY16" fmla="*/ 1521571 h 1945710"/>
                <a:gd name="connsiteX17" fmla="*/ 646583 w 3268922"/>
                <a:gd name="connsiteY17" fmla="*/ 1521571 h 1945710"/>
                <a:gd name="connsiteX18" fmla="*/ 576583 w 3268922"/>
                <a:gd name="connsiteY18" fmla="*/ 1521571 h 1945710"/>
                <a:gd name="connsiteX19" fmla="*/ 480074 w 3268922"/>
                <a:gd name="connsiteY19" fmla="*/ 1521571 h 1945710"/>
                <a:gd name="connsiteX20" fmla="*/ 275292 w 3268922"/>
                <a:gd name="connsiteY20" fmla="*/ 1521571 h 1945710"/>
                <a:gd name="connsiteX21" fmla="*/ 0 w 3268922"/>
                <a:gd name="connsiteY21" fmla="*/ 1237087 h 1945710"/>
                <a:gd name="connsiteX22" fmla="*/ 0 w 3268922"/>
                <a:gd name="connsiteY22" fmla="*/ 693981 h 1945710"/>
                <a:gd name="connsiteX23" fmla="*/ 275292 w 3268922"/>
                <a:gd name="connsiteY23" fmla="*/ 409497 h 1945710"/>
                <a:gd name="connsiteX24" fmla="*/ 501631 w 3268922"/>
                <a:gd name="connsiteY24" fmla="*/ 409497 h 1945710"/>
                <a:gd name="connsiteX25" fmla="*/ 576583 w 3268922"/>
                <a:gd name="connsiteY25" fmla="*/ 409497 h 1945710"/>
                <a:gd name="connsiteX26" fmla="*/ 604876 w 3268922"/>
                <a:gd name="connsiteY26" fmla="*/ 409497 h 1945710"/>
                <a:gd name="connsiteX27" fmla="*/ 613150 w 3268922"/>
                <a:gd name="connsiteY27" fmla="*/ 409497 h 1945710"/>
                <a:gd name="connsiteX28" fmla="*/ 631842 w 3268922"/>
                <a:gd name="connsiteY28" fmla="*/ 409497 h 1945710"/>
                <a:gd name="connsiteX29" fmla="*/ 654774 w 3268922"/>
                <a:gd name="connsiteY29" fmla="*/ 409497 h 1945710"/>
                <a:gd name="connsiteX30" fmla="*/ 672070 w 3268922"/>
                <a:gd name="connsiteY30" fmla="*/ 409497 h 1945710"/>
                <a:gd name="connsiteX31" fmla="*/ 802922 w 3268922"/>
                <a:gd name="connsiteY31" fmla="*/ 409497 h 1945710"/>
                <a:gd name="connsiteX32" fmla="*/ 903970 w 3268922"/>
                <a:gd name="connsiteY32" fmla="*/ 409497 h 1945710"/>
                <a:gd name="connsiteX33" fmla="*/ 909249 w 3268922"/>
                <a:gd name="connsiteY33" fmla="*/ 409497 h 1945710"/>
                <a:gd name="connsiteX34" fmla="*/ 914441 w 3268922"/>
                <a:gd name="connsiteY34" fmla="*/ 409497 h 1945710"/>
                <a:gd name="connsiteX35" fmla="*/ 921787 w 3268922"/>
                <a:gd name="connsiteY35" fmla="*/ 409497 h 1945710"/>
                <a:gd name="connsiteX36" fmla="*/ 946202 w 3268922"/>
                <a:gd name="connsiteY36" fmla="*/ 409497 h 1945710"/>
                <a:gd name="connsiteX37" fmla="*/ 956065 w 3268922"/>
                <a:gd name="connsiteY37" fmla="*/ 409497 h 1945710"/>
                <a:gd name="connsiteX38" fmla="*/ 986455 w 3268922"/>
                <a:gd name="connsiteY38" fmla="*/ 409497 h 1945710"/>
                <a:gd name="connsiteX39" fmla="*/ 1241828 w 3268922"/>
                <a:gd name="connsiteY39" fmla="*/ 409497 h 1945710"/>
                <a:gd name="connsiteX40" fmla="*/ 1283452 w 3268922"/>
                <a:gd name="connsiteY40" fmla="*/ 409497 h 1945710"/>
                <a:gd name="connsiteX41" fmla="*/ 1283452 w 3268922"/>
                <a:gd name="connsiteY41" fmla="*/ 409497 h 1945710"/>
                <a:gd name="connsiteX42" fmla="*/ 1333161 w 3268922"/>
                <a:gd name="connsiteY42" fmla="*/ 409497 h 1945710"/>
                <a:gd name="connsiteX43" fmla="*/ 2037075 w 3268922"/>
                <a:gd name="connsiteY43" fmla="*/ 409497 h 1945710"/>
                <a:gd name="connsiteX44" fmla="*/ 2313612 w 3268922"/>
                <a:gd name="connsiteY44" fmla="*/ 150875 h 1945710"/>
                <a:gd name="connsiteX45" fmla="*/ 2389719 w 3268922"/>
                <a:gd name="connsiteY45" fmla="*/ 97 h 1945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268922" h="1945710">
                  <a:moveTo>
                    <a:pt x="2389719" y="97"/>
                  </a:moveTo>
                  <a:cubicBezTo>
                    <a:pt x="2417706" y="1764"/>
                    <a:pt x="2451881" y="24797"/>
                    <a:pt x="2489590" y="73289"/>
                  </a:cubicBezTo>
                  <a:cubicBezTo>
                    <a:pt x="2489590" y="73289"/>
                    <a:pt x="2489590" y="73289"/>
                    <a:pt x="3193503" y="771568"/>
                  </a:cubicBezTo>
                  <a:cubicBezTo>
                    <a:pt x="3294062" y="875016"/>
                    <a:pt x="3294062" y="1056052"/>
                    <a:pt x="3193503" y="1159501"/>
                  </a:cubicBezTo>
                  <a:lnTo>
                    <a:pt x="2489590" y="1883641"/>
                  </a:lnTo>
                  <a:cubicBezTo>
                    <a:pt x="2389031" y="1987090"/>
                    <a:pt x="2313612" y="1961228"/>
                    <a:pt x="2313612" y="1806055"/>
                  </a:cubicBezTo>
                  <a:cubicBezTo>
                    <a:pt x="2313612" y="1650882"/>
                    <a:pt x="2187913" y="1521571"/>
                    <a:pt x="2037075" y="1521571"/>
                  </a:cubicBezTo>
                  <a:cubicBezTo>
                    <a:pt x="2037075" y="1521571"/>
                    <a:pt x="2037075" y="1521571"/>
                    <a:pt x="1374210" y="1521571"/>
                  </a:cubicBezTo>
                  <a:lnTo>
                    <a:pt x="1283452" y="1521571"/>
                  </a:lnTo>
                  <a:lnTo>
                    <a:pt x="1283452" y="1521571"/>
                  </a:lnTo>
                  <a:lnTo>
                    <a:pt x="1275261" y="1521571"/>
                  </a:lnTo>
                  <a:cubicBezTo>
                    <a:pt x="1225697" y="1521571"/>
                    <a:pt x="1170414" y="1521571"/>
                    <a:pt x="1108752" y="1521571"/>
                  </a:cubicBezTo>
                  <a:lnTo>
                    <a:pt x="956065" y="1521571"/>
                  </a:lnTo>
                  <a:lnTo>
                    <a:pt x="947874" y="1521571"/>
                  </a:lnTo>
                  <a:lnTo>
                    <a:pt x="903970" y="1521571"/>
                  </a:lnTo>
                  <a:lnTo>
                    <a:pt x="781365" y="1521571"/>
                  </a:lnTo>
                  <a:lnTo>
                    <a:pt x="654774" y="1521571"/>
                  </a:lnTo>
                  <a:lnTo>
                    <a:pt x="646583" y="1521571"/>
                  </a:lnTo>
                  <a:lnTo>
                    <a:pt x="576583" y="1521571"/>
                  </a:lnTo>
                  <a:lnTo>
                    <a:pt x="480074" y="1521571"/>
                  </a:lnTo>
                  <a:cubicBezTo>
                    <a:pt x="418412" y="1521571"/>
                    <a:pt x="350372" y="1521571"/>
                    <a:pt x="275292" y="1521571"/>
                  </a:cubicBezTo>
                  <a:cubicBezTo>
                    <a:pt x="125133" y="1521571"/>
                    <a:pt x="0" y="1392260"/>
                    <a:pt x="0" y="1237087"/>
                  </a:cubicBezTo>
                  <a:cubicBezTo>
                    <a:pt x="0" y="1237087"/>
                    <a:pt x="0" y="1237087"/>
                    <a:pt x="0" y="693981"/>
                  </a:cubicBezTo>
                  <a:cubicBezTo>
                    <a:pt x="0" y="538808"/>
                    <a:pt x="125133" y="409497"/>
                    <a:pt x="275292" y="409497"/>
                  </a:cubicBezTo>
                  <a:cubicBezTo>
                    <a:pt x="275292" y="409497"/>
                    <a:pt x="275292" y="409497"/>
                    <a:pt x="501631" y="409497"/>
                  </a:cubicBezTo>
                  <a:lnTo>
                    <a:pt x="576583" y="409497"/>
                  </a:lnTo>
                  <a:cubicBezTo>
                    <a:pt x="576583" y="409497"/>
                    <a:pt x="576583" y="409497"/>
                    <a:pt x="604876" y="409497"/>
                  </a:cubicBezTo>
                  <a:lnTo>
                    <a:pt x="613150" y="409497"/>
                  </a:lnTo>
                  <a:lnTo>
                    <a:pt x="631842" y="409497"/>
                  </a:lnTo>
                  <a:lnTo>
                    <a:pt x="654774" y="409497"/>
                  </a:lnTo>
                  <a:lnTo>
                    <a:pt x="672070" y="409497"/>
                  </a:lnTo>
                  <a:cubicBezTo>
                    <a:pt x="703899" y="409497"/>
                    <a:pt x="746337" y="409497"/>
                    <a:pt x="802922" y="409497"/>
                  </a:cubicBezTo>
                  <a:lnTo>
                    <a:pt x="903970" y="409497"/>
                  </a:lnTo>
                  <a:lnTo>
                    <a:pt x="909249" y="409497"/>
                  </a:lnTo>
                  <a:lnTo>
                    <a:pt x="914441" y="409497"/>
                  </a:lnTo>
                  <a:lnTo>
                    <a:pt x="921787" y="409497"/>
                  </a:lnTo>
                  <a:lnTo>
                    <a:pt x="946202" y="409497"/>
                  </a:lnTo>
                  <a:lnTo>
                    <a:pt x="956065" y="409497"/>
                  </a:lnTo>
                  <a:lnTo>
                    <a:pt x="986455" y="409497"/>
                  </a:lnTo>
                  <a:cubicBezTo>
                    <a:pt x="1035946" y="409497"/>
                    <a:pt x="1115131" y="409497"/>
                    <a:pt x="1241828" y="409497"/>
                  </a:cubicBezTo>
                  <a:lnTo>
                    <a:pt x="1283452" y="409497"/>
                  </a:lnTo>
                  <a:lnTo>
                    <a:pt x="1283452" y="409497"/>
                  </a:lnTo>
                  <a:lnTo>
                    <a:pt x="1333161" y="409497"/>
                  </a:lnTo>
                  <a:cubicBezTo>
                    <a:pt x="1433721" y="409497"/>
                    <a:pt x="1634839" y="409497"/>
                    <a:pt x="2037075" y="409497"/>
                  </a:cubicBezTo>
                  <a:cubicBezTo>
                    <a:pt x="2187913" y="409497"/>
                    <a:pt x="2313612" y="306048"/>
                    <a:pt x="2313612" y="150875"/>
                  </a:cubicBezTo>
                  <a:cubicBezTo>
                    <a:pt x="2313612" y="53892"/>
                    <a:pt x="2343073" y="-2681"/>
                    <a:pt x="2389719" y="97"/>
                  </a:cubicBezTo>
                  <a:close/>
                </a:path>
              </a:pathLst>
            </a:custGeom>
            <a:solidFill>
              <a:schemeClr val="bg1">
                <a:lumMod val="75000"/>
              </a:schemeClr>
            </a:solidFill>
            <a:ln w="28575">
              <a:noFill/>
            </a:ln>
            <a:effectLst/>
            <a:extLst/>
          </p:spPr>
          <p:txBody>
            <a:bodyPr vert="horz" wrap="square" lIns="91440" tIns="45720" rIns="91440" bIns="45720" numCol="1" anchor="t" anchorCtr="0" compatLnSpc="1">
              <a:prstTxWarp prst="textNoShape">
                <a:avLst/>
              </a:prstTxWarp>
              <a:noAutofit/>
            </a:bodyPr>
            <a:lstStyle/>
            <a:p>
              <a:pPr>
                <a:defRPr/>
              </a:pPr>
              <a:endParaRPr lang="zh-CN" altLang="en-US" kern="0">
                <a:solidFill>
                  <a:prstClr val="black"/>
                </a:solidFill>
                <a:cs typeface="+mn-ea"/>
                <a:sym typeface="+mn-lt"/>
              </a:endParaRPr>
            </a:p>
          </p:txBody>
        </p:sp>
        <p:sp>
          <p:nvSpPr>
            <p:cNvPr id="60" name="同侧圆角矩形 59"/>
            <p:cNvSpPr/>
            <p:nvPr/>
          </p:nvSpPr>
          <p:spPr>
            <a:xfrm rot="5400000">
              <a:off x="5157629" y="3401743"/>
              <a:ext cx="601806" cy="446770"/>
            </a:xfrm>
            <a:prstGeom prst="round2SameRect">
              <a:avLst>
                <a:gd name="adj1" fmla="val 19083"/>
                <a:gd name="adj2" fmla="val 0"/>
              </a:avLst>
            </a:prstGeom>
            <a:solidFill>
              <a:schemeClr val="accent3"/>
            </a:solidFill>
            <a:ln>
              <a:noFill/>
            </a:ln>
            <a:effectLst>
              <a:innerShdw blurRad="50800" dist="25400" dir="135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61" name="组合 60"/>
            <p:cNvGrpSpPr/>
            <p:nvPr/>
          </p:nvGrpSpPr>
          <p:grpSpPr>
            <a:xfrm>
              <a:off x="5151797" y="3349277"/>
              <a:ext cx="628650" cy="551700"/>
              <a:chOff x="4841421" y="2703657"/>
              <a:chExt cx="628650" cy="551700"/>
            </a:xfrm>
          </p:grpSpPr>
          <p:sp>
            <p:nvSpPr>
              <p:cNvPr id="65" name="文本框 64"/>
              <p:cNvSpPr txBox="1"/>
              <p:nvPr/>
            </p:nvSpPr>
            <p:spPr>
              <a:xfrm>
                <a:off x="4867150" y="2703657"/>
                <a:ext cx="554122" cy="461665"/>
              </a:xfrm>
              <a:prstGeom prst="rect">
                <a:avLst/>
              </a:prstGeom>
              <a:noFill/>
            </p:spPr>
            <p:txBody>
              <a:bodyPr wrap="square" rtlCol="0">
                <a:spAutoFit/>
              </a:bodyPr>
              <a:lstStyle/>
              <a:p>
                <a:pPr algn="ctr"/>
                <a:r>
                  <a:rPr lang="en-US" altLang="zh-CN" sz="2400" dirty="0">
                    <a:solidFill>
                      <a:schemeClr val="bg1"/>
                    </a:solidFill>
                    <a:cs typeface="+mn-ea"/>
                    <a:sym typeface="+mn-lt"/>
                  </a:rPr>
                  <a:t>03</a:t>
                </a:r>
                <a:endParaRPr lang="zh-CN" altLang="en-US" sz="2400" dirty="0">
                  <a:solidFill>
                    <a:schemeClr val="bg1"/>
                  </a:solidFill>
                  <a:cs typeface="+mn-ea"/>
                  <a:sym typeface="+mn-lt"/>
                </a:endParaRPr>
              </a:p>
            </p:txBody>
          </p:sp>
          <p:sp>
            <p:nvSpPr>
              <p:cNvPr id="66" name="文本框 65"/>
              <p:cNvSpPr txBox="1"/>
              <p:nvPr/>
            </p:nvSpPr>
            <p:spPr>
              <a:xfrm>
                <a:off x="4841421" y="2993747"/>
                <a:ext cx="628650" cy="261610"/>
              </a:xfrm>
              <a:prstGeom prst="rect">
                <a:avLst/>
              </a:prstGeom>
              <a:noFill/>
            </p:spPr>
            <p:txBody>
              <a:bodyPr wrap="square" rtlCol="0">
                <a:spAutoFit/>
              </a:bodyPr>
              <a:lstStyle/>
              <a:p>
                <a:pPr algn="ctr"/>
                <a:r>
                  <a:rPr lang="en-US" altLang="zh-CN" sz="1100" dirty="0">
                    <a:solidFill>
                      <a:schemeClr val="bg1"/>
                    </a:solidFill>
                    <a:cs typeface="+mn-ea"/>
                    <a:sym typeface="+mn-lt"/>
                  </a:rPr>
                  <a:t>STEP</a:t>
                </a:r>
                <a:endParaRPr lang="zh-CN" altLang="en-US" sz="1100" dirty="0">
                  <a:solidFill>
                    <a:schemeClr val="bg1"/>
                  </a:solidFill>
                  <a:cs typeface="+mn-ea"/>
                  <a:sym typeface="+mn-lt"/>
                </a:endParaRPr>
              </a:p>
            </p:txBody>
          </p:sp>
        </p:grpSp>
        <p:grpSp>
          <p:nvGrpSpPr>
            <p:cNvPr id="62" name="组合 61"/>
            <p:cNvGrpSpPr/>
            <p:nvPr/>
          </p:nvGrpSpPr>
          <p:grpSpPr>
            <a:xfrm>
              <a:off x="5668740" y="3498951"/>
              <a:ext cx="1355061" cy="843771"/>
              <a:chOff x="223455" y="2735579"/>
              <a:chExt cx="1355061" cy="843771"/>
            </a:xfrm>
          </p:grpSpPr>
          <p:sp>
            <p:nvSpPr>
              <p:cNvPr id="63" name="文本框 62"/>
              <p:cNvSpPr txBox="1"/>
              <p:nvPr/>
            </p:nvSpPr>
            <p:spPr>
              <a:xfrm>
                <a:off x="223455" y="2735579"/>
                <a:ext cx="1355061" cy="307777"/>
              </a:xfrm>
              <a:prstGeom prst="rect">
                <a:avLst/>
              </a:prstGeom>
              <a:noFill/>
            </p:spPr>
            <p:txBody>
              <a:bodyPr wrap="square" rtlCol="0">
                <a:spAutoFit/>
              </a:bodyPr>
              <a:lstStyle/>
              <a:p>
                <a:r>
                  <a:rPr lang="zh-CN" altLang="en-US" sz="1400" dirty="0">
                    <a:solidFill>
                      <a:schemeClr val="accent3"/>
                    </a:solidFill>
                    <a:cs typeface="+mn-ea"/>
                    <a:sym typeface="+mn-lt"/>
                  </a:rPr>
                  <a:t>添加标题</a:t>
                </a:r>
              </a:p>
            </p:txBody>
          </p:sp>
          <p:sp>
            <p:nvSpPr>
              <p:cNvPr id="64" name="文本框 63"/>
              <p:cNvSpPr txBox="1"/>
              <p:nvPr/>
            </p:nvSpPr>
            <p:spPr>
              <a:xfrm>
                <a:off x="229092" y="2946869"/>
                <a:ext cx="1254173" cy="632481"/>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cs typeface="+mn-ea"/>
                    <a:sym typeface="+mn-lt"/>
                  </a:rPr>
                  <a:t>点击添加文字说明详情介绍点击添加文字说明详情介绍</a:t>
                </a:r>
              </a:p>
            </p:txBody>
          </p:sp>
        </p:grpSp>
        <p:sp>
          <p:nvSpPr>
            <p:cNvPr id="127" name="Freeform 19"/>
            <p:cNvSpPr>
              <a:spLocks/>
            </p:cNvSpPr>
            <p:nvPr/>
          </p:nvSpPr>
          <p:spPr bwMode="auto">
            <a:xfrm>
              <a:off x="6194755" y="3025635"/>
              <a:ext cx="209688" cy="410415"/>
            </a:xfrm>
            <a:custGeom>
              <a:avLst/>
              <a:gdLst>
                <a:gd name="T0" fmla="*/ 38 w 96"/>
                <a:gd name="T1" fmla="*/ 191 h 191"/>
                <a:gd name="T2" fmla="*/ 38 w 96"/>
                <a:gd name="T3" fmla="*/ 168 h 191"/>
                <a:gd name="T4" fmla="*/ 0 w 96"/>
                <a:gd name="T5" fmla="*/ 158 h 191"/>
                <a:gd name="T6" fmla="*/ 6 w 96"/>
                <a:gd name="T7" fmla="*/ 136 h 191"/>
                <a:gd name="T8" fmla="*/ 43 w 96"/>
                <a:gd name="T9" fmla="*/ 146 h 191"/>
                <a:gd name="T10" fmla="*/ 67 w 96"/>
                <a:gd name="T11" fmla="*/ 128 h 191"/>
                <a:gd name="T12" fmla="*/ 42 w 96"/>
                <a:gd name="T13" fmla="*/ 104 h 191"/>
                <a:gd name="T14" fmla="*/ 2 w 96"/>
                <a:gd name="T15" fmla="*/ 63 h 191"/>
                <a:gd name="T16" fmla="*/ 39 w 96"/>
                <a:gd name="T17" fmla="*/ 23 h 191"/>
                <a:gd name="T18" fmla="*/ 39 w 96"/>
                <a:gd name="T19" fmla="*/ 0 h 191"/>
                <a:gd name="T20" fmla="*/ 58 w 96"/>
                <a:gd name="T21" fmla="*/ 0 h 191"/>
                <a:gd name="T22" fmla="*/ 58 w 96"/>
                <a:gd name="T23" fmla="*/ 22 h 191"/>
                <a:gd name="T24" fmla="*/ 90 w 96"/>
                <a:gd name="T25" fmla="*/ 30 h 191"/>
                <a:gd name="T26" fmla="*/ 84 w 96"/>
                <a:gd name="T27" fmla="*/ 51 h 191"/>
                <a:gd name="T28" fmla="*/ 52 w 96"/>
                <a:gd name="T29" fmla="*/ 43 h 191"/>
                <a:gd name="T30" fmla="*/ 30 w 96"/>
                <a:gd name="T31" fmla="*/ 59 h 191"/>
                <a:gd name="T32" fmla="*/ 59 w 96"/>
                <a:gd name="T33" fmla="*/ 82 h 191"/>
                <a:gd name="T34" fmla="*/ 96 w 96"/>
                <a:gd name="T35" fmla="*/ 125 h 191"/>
                <a:gd name="T36" fmla="*/ 57 w 96"/>
                <a:gd name="T37" fmla="*/ 167 h 191"/>
                <a:gd name="T38" fmla="*/ 57 w 96"/>
                <a:gd name="T39" fmla="*/ 191 h 191"/>
                <a:gd name="T40" fmla="*/ 38 w 96"/>
                <a:gd name="T41" fmla="*/ 191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6" h="191">
                  <a:moveTo>
                    <a:pt x="38" y="191"/>
                  </a:moveTo>
                  <a:cubicBezTo>
                    <a:pt x="38" y="168"/>
                    <a:pt x="38" y="168"/>
                    <a:pt x="38" y="168"/>
                  </a:cubicBezTo>
                  <a:cubicBezTo>
                    <a:pt x="23" y="168"/>
                    <a:pt x="9" y="163"/>
                    <a:pt x="0" y="158"/>
                  </a:cubicBezTo>
                  <a:cubicBezTo>
                    <a:pt x="6" y="136"/>
                    <a:pt x="6" y="136"/>
                    <a:pt x="6" y="136"/>
                  </a:cubicBezTo>
                  <a:cubicBezTo>
                    <a:pt x="16" y="141"/>
                    <a:pt x="29" y="146"/>
                    <a:pt x="43" y="146"/>
                  </a:cubicBezTo>
                  <a:cubicBezTo>
                    <a:pt x="57" y="146"/>
                    <a:pt x="67" y="139"/>
                    <a:pt x="67" y="128"/>
                  </a:cubicBezTo>
                  <a:cubicBezTo>
                    <a:pt x="67" y="117"/>
                    <a:pt x="59" y="111"/>
                    <a:pt x="42" y="104"/>
                  </a:cubicBezTo>
                  <a:cubicBezTo>
                    <a:pt x="18" y="95"/>
                    <a:pt x="2" y="84"/>
                    <a:pt x="2" y="63"/>
                  </a:cubicBezTo>
                  <a:cubicBezTo>
                    <a:pt x="2" y="43"/>
                    <a:pt x="16" y="27"/>
                    <a:pt x="39" y="23"/>
                  </a:cubicBezTo>
                  <a:cubicBezTo>
                    <a:pt x="39" y="0"/>
                    <a:pt x="39" y="0"/>
                    <a:pt x="39" y="0"/>
                  </a:cubicBezTo>
                  <a:cubicBezTo>
                    <a:pt x="58" y="0"/>
                    <a:pt x="58" y="0"/>
                    <a:pt x="58" y="0"/>
                  </a:cubicBezTo>
                  <a:cubicBezTo>
                    <a:pt x="58" y="22"/>
                    <a:pt x="58" y="22"/>
                    <a:pt x="58" y="22"/>
                  </a:cubicBezTo>
                  <a:cubicBezTo>
                    <a:pt x="73" y="22"/>
                    <a:pt x="83" y="26"/>
                    <a:pt x="90" y="30"/>
                  </a:cubicBezTo>
                  <a:cubicBezTo>
                    <a:pt x="84" y="51"/>
                    <a:pt x="84" y="51"/>
                    <a:pt x="84" y="51"/>
                  </a:cubicBezTo>
                  <a:cubicBezTo>
                    <a:pt x="79" y="49"/>
                    <a:pt x="68" y="43"/>
                    <a:pt x="52" y="43"/>
                  </a:cubicBezTo>
                  <a:cubicBezTo>
                    <a:pt x="36" y="43"/>
                    <a:pt x="30" y="52"/>
                    <a:pt x="30" y="59"/>
                  </a:cubicBezTo>
                  <a:cubicBezTo>
                    <a:pt x="30" y="69"/>
                    <a:pt x="39" y="74"/>
                    <a:pt x="59" y="82"/>
                  </a:cubicBezTo>
                  <a:cubicBezTo>
                    <a:pt x="85" y="92"/>
                    <a:pt x="96" y="105"/>
                    <a:pt x="96" y="125"/>
                  </a:cubicBezTo>
                  <a:cubicBezTo>
                    <a:pt x="96" y="145"/>
                    <a:pt x="83" y="162"/>
                    <a:pt x="57" y="167"/>
                  </a:cubicBezTo>
                  <a:cubicBezTo>
                    <a:pt x="57" y="191"/>
                    <a:pt x="57" y="191"/>
                    <a:pt x="57" y="191"/>
                  </a:cubicBezTo>
                  <a:lnTo>
                    <a:pt x="38" y="191"/>
                  </a:lnTo>
                  <a:close/>
                </a:path>
              </a:pathLst>
            </a:custGeom>
            <a:solidFill>
              <a:srgbClr val="A6A6A6"/>
            </a:solidFill>
            <a:ln>
              <a:noFill/>
            </a:ln>
            <a:effectLst>
              <a:reflection blurRad="6350" stA="52000" endA="300" endPos="40000" dir="5400000" sy="-100000" algn="bl" rotWithShape="0"/>
            </a:effec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15" name="组合 14"/>
          <p:cNvGrpSpPr/>
          <p:nvPr/>
        </p:nvGrpSpPr>
        <p:grpSpPr>
          <a:xfrm>
            <a:off x="6871623" y="1522290"/>
            <a:ext cx="1872004" cy="4290967"/>
            <a:chOff x="6870036" y="1274639"/>
            <a:chExt cx="1872004" cy="4290967"/>
          </a:xfrm>
        </p:grpSpPr>
        <p:sp>
          <p:nvSpPr>
            <p:cNvPr id="37" name="任意多边形 36"/>
            <p:cNvSpPr/>
            <p:nvPr/>
          </p:nvSpPr>
          <p:spPr>
            <a:xfrm>
              <a:off x="6956471" y="1274639"/>
              <a:ext cx="1710096" cy="4290967"/>
            </a:xfrm>
            <a:custGeom>
              <a:avLst/>
              <a:gdLst>
                <a:gd name="connsiteX0" fmla="*/ 261702 w 1710096"/>
                <a:gd name="connsiteY0" fmla="*/ 0 h 4290967"/>
                <a:gd name="connsiteX1" fmla="*/ 1448394 w 1710096"/>
                <a:gd name="connsiteY1" fmla="*/ 0 h 4290967"/>
                <a:gd name="connsiteX2" fmla="*/ 1710096 w 1710096"/>
                <a:gd name="connsiteY2" fmla="*/ 261702 h 4290967"/>
                <a:gd name="connsiteX3" fmla="*/ 1710096 w 1710096"/>
                <a:gd name="connsiteY3" fmla="*/ 1308476 h 4290967"/>
                <a:gd name="connsiteX4" fmla="*/ 1448394 w 1710096"/>
                <a:gd name="connsiteY4" fmla="*/ 1570178 h 4290967"/>
                <a:gd name="connsiteX5" fmla="*/ 908591 w 1710096"/>
                <a:gd name="connsiteY5" fmla="*/ 1570178 h 4290967"/>
                <a:gd name="connsiteX6" fmla="*/ 908591 w 1710096"/>
                <a:gd name="connsiteY6" fmla="*/ 3884895 h 4290967"/>
                <a:gd name="connsiteX7" fmla="*/ 933282 w 1710096"/>
                <a:gd name="connsiteY7" fmla="*/ 3889880 h 4290967"/>
                <a:gd name="connsiteX8" fmla="*/ 1060774 w 1710096"/>
                <a:gd name="connsiteY8" fmla="*/ 4082221 h 4290967"/>
                <a:gd name="connsiteX9" fmla="*/ 852028 w 1710096"/>
                <a:gd name="connsiteY9" fmla="*/ 4290967 h 4290967"/>
                <a:gd name="connsiteX10" fmla="*/ 643282 w 1710096"/>
                <a:gd name="connsiteY10" fmla="*/ 4082221 h 4290967"/>
                <a:gd name="connsiteX11" fmla="*/ 770775 w 1710096"/>
                <a:gd name="connsiteY11" fmla="*/ 3889880 h 4290967"/>
                <a:gd name="connsiteX12" fmla="*/ 811893 w 1710096"/>
                <a:gd name="connsiteY12" fmla="*/ 3881578 h 4290967"/>
                <a:gd name="connsiteX13" fmla="*/ 811893 w 1710096"/>
                <a:gd name="connsiteY13" fmla="*/ 1570178 h 4290967"/>
                <a:gd name="connsiteX14" fmla="*/ 261702 w 1710096"/>
                <a:gd name="connsiteY14" fmla="*/ 1570178 h 4290967"/>
                <a:gd name="connsiteX15" fmla="*/ 0 w 1710096"/>
                <a:gd name="connsiteY15" fmla="*/ 1308476 h 4290967"/>
                <a:gd name="connsiteX16" fmla="*/ 0 w 1710096"/>
                <a:gd name="connsiteY16" fmla="*/ 261702 h 4290967"/>
                <a:gd name="connsiteX17" fmla="*/ 261702 w 1710096"/>
                <a:gd name="connsiteY17" fmla="*/ 0 h 4290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710096" h="4290967">
                  <a:moveTo>
                    <a:pt x="261702" y="0"/>
                  </a:moveTo>
                  <a:lnTo>
                    <a:pt x="1448394" y="0"/>
                  </a:lnTo>
                  <a:cubicBezTo>
                    <a:pt x="1592928" y="0"/>
                    <a:pt x="1710096" y="117168"/>
                    <a:pt x="1710096" y="261702"/>
                  </a:cubicBezTo>
                  <a:lnTo>
                    <a:pt x="1710096" y="1308476"/>
                  </a:lnTo>
                  <a:cubicBezTo>
                    <a:pt x="1710096" y="1453010"/>
                    <a:pt x="1592928" y="1570178"/>
                    <a:pt x="1448394" y="1570178"/>
                  </a:cubicBezTo>
                  <a:lnTo>
                    <a:pt x="908591" y="1570178"/>
                  </a:lnTo>
                  <a:lnTo>
                    <a:pt x="908591" y="3884895"/>
                  </a:lnTo>
                  <a:lnTo>
                    <a:pt x="933282" y="3889880"/>
                  </a:lnTo>
                  <a:cubicBezTo>
                    <a:pt x="1008204" y="3921569"/>
                    <a:pt x="1060774" y="3995756"/>
                    <a:pt x="1060774" y="4082221"/>
                  </a:cubicBezTo>
                  <a:cubicBezTo>
                    <a:pt x="1060774" y="4197508"/>
                    <a:pt x="967315" y="4290967"/>
                    <a:pt x="852028" y="4290967"/>
                  </a:cubicBezTo>
                  <a:cubicBezTo>
                    <a:pt x="736741" y="4290967"/>
                    <a:pt x="643282" y="4197508"/>
                    <a:pt x="643282" y="4082221"/>
                  </a:cubicBezTo>
                  <a:cubicBezTo>
                    <a:pt x="643282" y="3995756"/>
                    <a:pt x="695853" y="3921569"/>
                    <a:pt x="770775" y="3889880"/>
                  </a:cubicBezTo>
                  <a:lnTo>
                    <a:pt x="811893" y="3881578"/>
                  </a:lnTo>
                  <a:lnTo>
                    <a:pt x="811893" y="1570178"/>
                  </a:lnTo>
                  <a:lnTo>
                    <a:pt x="261702" y="1570178"/>
                  </a:lnTo>
                  <a:cubicBezTo>
                    <a:pt x="117168" y="1570178"/>
                    <a:pt x="0" y="1453010"/>
                    <a:pt x="0" y="1308476"/>
                  </a:cubicBezTo>
                  <a:lnTo>
                    <a:pt x="0" y="261702"/>
                  </a:lnTo>
                  <a:cubicBezTo>
                    <a:pt x="0" y="117168"/>
                    <a:pt x="117168" y="0"/>
                    <a:pt x="261702" y="0"/>
                  </a:cubicBezTo>
                  <a:close/>
                </a:path>
              </a:pathLst>
            </a:custGeom>
            <a:solidFill>
              <a:schemeClr val="bg1">
                <a:lumMod val="95000"/>
              </a:schemeClr>
            </a:solidFill>
            <a:ln>
              <a:noFill/>
            </a:ln>
            <a:effectLst>
              <a:outerShdw blurRad="127000" dist="50800" dir="2700000" algn="tl" rotWithShape="0">
                <a:prstClr val="black">
                  <a:alpha val="30000"/>
                </a:prstClr>
              </a:outerShdw>
            </a:effectLst>
            <a:scene3d>
              <a:camera prst="orthographicFront"/>
              <a:lightRig rig="threePt" dir="t"/>
            </a:scene3d>
            <a:sp3d prstMaterial="softEdge">
              <a:bevelT w="2540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2" name="任意多边形 41"/>
            <p:cNvSpPr>
              <a:spLocks/>
            </p:cNvSpPr>
            <p:nvPr/>
          </p:nvSpPr>
          <p:spPr bwMode="auto">
            <a:xfrm>
              <a:off x="7653280" y="5262044"/>
              <a:ext cx="318595" cy="189632"/>
            </a:xfrm>
            <a:custGeom>
              <a:avLst/>
              <a:gdLst>
                <a:gd name="connsiteX0" fmla="*/ 2389719 w 3268922"/>
                <a:gd name="connsiteY0" fmla="*/ 97 h 1945710"/>
                <a:gd name="connsiteX1" fmla="*/ 2489590 w 3268922"/>
                <a:gd name="connsiteY1" fmla="*/ 73289 h 1945710"/>
                <a:gd name="connsiteX2" fmla="*/ 3193503 w 3268922"/>
                <a:gd name="connsiteY2" fmla="*/ 771568 h 1945710"/>
                <a:gd name="connsiteX3" fmla="*/ 3193503 w 3268922"/>
                <a:gd name="connsiteY3" fmla="*/ 1159501 h 1945710"/>
                <a:gd name="connsiteX4" fmla="*/ 2489590 w 3268922"/>
                <a:gd name="connsiteY4" fmla="*/ 1883641 h 1945710"/>
                <a:gd name="connsiteX5" fmla="*/ 2313612 w 3268922"/>
                <a:gd name="connsiteY5" fmla="*/ 1806055 h 1945710"/>
                <a:gd name="connsiteX6" fmla="*/ 2037075 w 3268922"/>
                <a:gd name="connsiteY6" fmla="*/ 1521571 h 1945710"/>
                <a:gd name="connsiteX7" fmla="*/ 1374210 w 3268922"/>
                <a:gd name="connsiteY7" fmla="*/ 1521571 h 1945710"/>
                <a:gd name="connsiteX8" fmla="*/ 1283452 w 3268922"/>
                <a:gd name="connsiteY8" fmla="*/ 1521571 h 1945710"/>
                <a:gd name="connsiteX9" fmla="*/ 1283452 w 3268922"/>
                <a:gd name="connsiteY9" fmla="*/ 1521571 h 1945710"/>
                <a:gd name="connsiteX10" fmla="*/ 1275261 w 3268922"/>
                <a:gd name="connsiteY10" fmla="*/ 1521571 h 1945710"/>
                <a:gd name="connsiteX11" fmla="*/ 1108752 w 3268922"/>
                <a:gd name="connsiteY11" fmla="*/ 1521571 h 1945710"/>
                <a:gd name="connsiteX12" fmla="*/ 956065 w 3268922"/>
                <a:gd name="connsiteY12" fmla="*/ 1521571 h 1945710"/>
                <a:gd name="connsiteX13" fmla="*/ 947874 w 3268922"/>
                <a:gd name="connsiteY13" fmla="*/ 1521571 h 1945710"/>
                <a:gd name="connsiteX14" fmla="*/ 903970 w 3268922"/>
                <a:gd name="connsiteY14" fmla="*/ 1521571 h 1945710"/>
                <a:gd name="connsiteX15" fmla="*/ 781365 w 3268922"/>
                <a:gd name="connsiteY15" fmla="*/ 1521571 h 1945710"/>
                <a:gd name="connsiteX16" fmla="*/ 654774 w 3268922"/>
                <a:gd name="connsiteY16" fmla="*/ 1521571 h 1945710"/>
                <a:gd name="connsiteX17" fmla="*/ 646583 w 3268922"/>
                <a:gd name="connsiteY17" fmla="*/ 1521571 h 1945710"/>
                <a:gd name="connsiteX18" fmla="*/ 576583 w 3268922"/>
                <a:gd name="connsiteY18" fmla="*/ 1521571 h 1945710"/>
                <a:gd name="connsiteX19" fmla="*/ 480074 w 3268922"/>
                <a:gd name="connsiteY19" fmla="*/ 1521571 h 1945710"/>
                <a:gd name="connsiteX20" fmla="*/ 275292 w 3268922"/>
                <a:gd name="connsiteY20" fmla="*/ 1521571 h 1945710"/>
                <a:gd name="connsiteX21" fmla="*/ 0 w 3268922"/>
                <a:gd name="connsiteY21" fmla="*/ 1237087 h 1945710"/>
                <a:gd name="connsiteX22" fmla="*/ 0 w 3268922"/>
                <a:gd name="connsiteY22" fmla="*/ 693981 h 1945710"/>
                <a:gd name="connsiteX23" fmla="*/ 275292 w 3268922"/>
                <a:gd name="connsiteY23" fmla="*/ 409497 h 1945710"/>
                <a:gd name="connsiteX24" fmla="*/ 501631 w 3268922"/>
                <a:gd name="connsiteY24" fmla="*/ 409497 h 1945710"/>
                <a:gd name="connsiteX25" fmla="*/ 576583 w 3268922"/>
                <a:gd name="connsiteY25" fmla="*/ 409497 h 1945710"/>
                <a:gd name="connsiteX26" fmla="*/ 604876 w 3268922"/>
                <a:gd name="connsiteY26" fmla="*/ 409497 h 1945710"/>
                <a:gd name="connsiteX27" fmla="*/ 613150 w 3268922"/>
                <a:gd name="connsiteY27" fmla="*/ 409497 h 1945710"/>
                <a:gd name="connsiteX28" fmla="*/ 631842 w 3268922"/>
                <a:gd name="connsiteY28" fmla="*/ 409497 h 1945710"/>
                <a:gd name="connsiteX29" fmla="*/ 654774 w 3268922"/>
                <a:gd name="connsiteY29" fmla="*/ 409497 h 1945710"/>
                <a:gd name="connsiteX30" fmla="*/ 672070 w 3268922"/>
                <a:gd name="connsiteY30" fmla="*/ 409497 h 1945710"/>
                <a:gd name="connsiteX31" fmla="*/ 802922 w 3268922"/>
                <a:gd name="connsiteY31" fmla="*/ 409497 h 1945710"/>
                <a:gd name="connsiteX32" fmla="*/ 903970 w 3268922"/>
                <a:gd name="connsiteY32" fmla="*/ 409497 h 1945710"/>
                <a:gd name="connsiteX33" fmla="*/ 909249 w 3268922"/>
                <a:gd name="connsiteY33" fmla="*/ 409497 h 1945710"/>
                <a:gd name="connsiteX34" fmla="*/ 914441 w 3268922"/>
                <a:gd name="connsiteY34" fmla="*/ 409497 h 1945710"/>
                <a:gd name="connsiteX35" fmla="*/ 921787 w 3268922"/>
                <a:gd name="connsiteY35" fmla="*/ 409497 h 1945710"/>
                <a:gd name="connsiteX36" fmla="*/ 946202 w 3268922"/>
                <a:gd name="connsiteY36" fmla="*/ 409497 h 1945710"/>
                <a:gd name="connsiteX37" fmla="*/ 956065 w 3268922"/>
                <a:gd name="connsiteY37" fmla="*/ 409497 h 1945710"/>
                <a:gd name="connsiteX38" fmla="*/ 986455 w 3268922"/>
                <a:gd name="connsiteY38" fmla="*/ 409497 h 1945710"/>
                <a:gd name="connsiteX39" fmla="*/ 1241828 w 3268922"/>
                <a:gd name="connsiteY39" fmla="*/ 409497 h 1945710"/>
                <a:gd name="connsiteX40" fmla="*/ 1283452 w 3268922"/>
                <a:gd name="connsiteY40" fmla="*/ 409497 h 1945710"/>
                <a:gd name="connsiteX41" fmla="*/ 1283452 w 3268922"/>
                <a:gd name="connsiteY41" fmla="*/ 409497 h 1945710"/>
                <a:gd name="connsiteX42" fmla="*/ 1333161 w 3268922"/>
                <a:gd name="connsiteY42" fmla="*/ 409497 h 1945710"/>
                <a:gd name="connsiteX43" fmla="*/ 2037075 w 3268922"/>
                <a:gd name="connsiteY43" fmla="*/ 409497 h 1945710"/>
                <a:gd name="connsiteX44" fmla="*/ 2313612 w 3268922"/>
                <a:gd name="connsiteY44" fmla="*/ 150875 h 1945710"/>
                <a:gd name="connsiteX45" fmla="*/ 2389719 w 3268922"/>
                <a:gd name="connsiteY45" fmla="*/ 97 h 1945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268922" h="1945710">
                  <a:moveTo>
                    <a:pt x="2389719" y="97"/>
                  </a:moveTo>
                  <a:cubicBezTo>
                    <a:pt x="2417706" y="1764"/>
                    <a:pt x="2451881" y="24797"/>
                    <a:pt x="2489590" y="73289"/>
                  </a:cubicBezTo>
                  <a:cubicBezTo>
                    <a:pt x="2489590" y="73289"/>
                    <a:pt x="2489590" y="73289"/>
                    <a:pt x="3193503" y="771568"/>
                  </a:cubicBezTo>
                  <a:cubicBezTo>
                    <a:pt x="3294062" y="875016"/>
                    <a:pt x="3294062" y="1056052"/>
                    <a:pt x="3193503" y="1159501"/>
                  </a:cubicBezTo>
                  <a:lnTo>
                    <a:pt x="2489590" y="1883641"/>
                  </a:lnTo>
                  <a:cubicBezTo>
                    <a:pt x="2389031" y="1987090"/>
                    <a:pt x="2313612" y="1961228"/>
                    <a:pt x="2313612" y="1806055"/>
                  </a:cubicBezTo>
                  <a:cubicBezTo>
                    <a:pt x="2313612" y="1650882"/>
                    <a:pt x="2187913" y="1521571"/>
                    <a:pt x="2037075" y="1521571"/>
                  </a:cubicBezTo>
                  <a:cubicBezTo>
                    <a:pt x="2037075" y="1521571"/>
                    <a:pt x="2037075" y="1521571"/>
                    <a:pt x="1374210" y="1521571"/>
                  </a:cubicBezTo>
                  <a:lnTo>
                    <a:pt x="1283452" y="1521571"/>
                  </a:lnTo>
                  <a:lnTo>
                    <a:pt x="1283452" y="1521571"/>
                  </a:lnTo>
                  <a:lnTo>
                    <a:pt x="1275261" y="1521571"/>
                  </a:lnTo>
                  <a:cubicBezTo>
                    <a:pt x="1225697" y="1521571"/>
                    <a:pt x="1170414" y="1521571"/>
                    <a:pt x="1108752" y="1521571"/>
                  </a:cubicBezTo>
                  <a:lnTo>
                    <a:pt x="956065" y="1521571"/>
                  </a:lnTo>
                  <a:lnTo>
                    <a:pt x="947874" y="1521571"/>
                  </a:lnTo>
                  <a:lnTo>
                    <a:pt x="903970" y="1521571"/>
                  </a:lnTo>
                  <a:lnTo>
                    <a:pt x="781365" y="1521571"/>
                  </a:lnTo>
                  <a:lnTo>
                    <a:pt x="654774" y="1521571"/>
                  </a:lnTo>
                  <a:lnTo>
                    <a:pt x="646583" y="1521571"/>
                  </a:lnTo>
                  <a:lnTo>
                    <a:pt x="576583" y="1521571"/>
                  </a:lnTo>
                  <a:lnTo>
                    <a:pt x="480074" y="1521571"/>
                  </a:lnTo>
                  <a:cubicBezTo>
                    <a:pt x="418412" y="1521571"/>
                    <a:pt x="350372" y="1521571"/>
                    <a:pt x="275292" y="1521571"/>
                  </a:cubicBezTo>
                  <a:cubicBezTo>
                    <a:pt x="125133" y="1521571"/>
                    <a:pt x="0" y="1392260"/>
                    <a:pt x="0" y="1237087"/>
                  </a:cubicBezTo>
                  <a:cubicBezTo>
                    <a:pt x="0" y="1237087"/>
                    <a:pt x="0" y="1237087"/>
                    <a:pt x="0" y="693981"/>
                  </a:cubicBezTo>
                  <a:cubicBezTo>
                    <a:pt x="0" y="538808"/>
                    <a:pt x="125133" y="409497"/>
                    <a:pt x="275292" y="409497"/>
                  </a:cubicBezTo>
                  <a:cubicBezTo>
                    <a:pt x="275292" y="409497"/>
                    <a:pt x="275292" y="409497"/>
                    <a:pt x="501631" y="409497"/>
                  </a:cubicBezTo>
                  <a:lnTo>
                    <a:pt x="576583" y="409497"/>
                  </a:lnTo>
                  <a:cubicBezTo>
                    <a:pt x="576583" y="409497"/>
                    <a:pt x="576583" y="409497"/>
                    <a:pt x="604876" y="409497"/>
                  </a:cubicBezTo>
                  <a:lnTo>
                    <a:pt x="613150" y="409497"/>
                  </a:lnTo>
                  <a:lnTo>
                    <a:pt x="631842" y="409497"/>
                  </a:lnTo>
                  <a:lnTo>
                    <a:pt x="654774" y="409497"/>
                  </a:lnTo>
                  <a:lnTo>
                    <a:pt x="672070" y="409497"/>
                  </a:lnTo>
                  <a:cubicBezTo>
                    <a:pt x="703899" y="409497"/>
                    <a:pt x="746337" y="409497"/>
                    <a:pt x="802922" y="409497"/>
                  </a:cubicBezTo>
                  <a:lnTo>
                    <a:pt x="903970" y="409497"/>
                  </a:lnTo>
                  <a:lnTo>
                    <a:pt x="909249" y="409497"/>
                  </a:lnTo>
                  <a:lnTo>
                    <a:pt x="914441" y="409497"/>
                  </a:lnTo>
                  <a:lnTo>
                    <a:pt x="921787" y="409497"/>
                  </a:lnTo>
                  <a:lnTo>
                    <a:pt x="946202" y="409497"/>
                  </a:lnTo>
                  <a:lnTo>
                    <a:pt x="956065" y="409497"/>
                  </a:lnTo>
                  <a:lnTo>
                    <a:pt x="986455" y="409497"/>
                  </a:lnTo>
                  <a:cubicBezTo>
                    <a:pt x="1035946" y="409497"/>
                    <a:pt x="1115131" y="409497"/>
                    <a:pt x="1241828" y="409497"/>
                  </a:cubicBezTo>
                  <a:lnTo>
                    <a:pt x="1283452" y="409497"/>
                  </a:lnTo>
                  <a:lnTo>
                    <a:pt x="1283452" y="409497"/>
                  </a:lnTo>
                  <a:lnTo>
                    <a:pt x="1333161" y="409497"/>
                  </a:lnTo>
                  <a:cubicBezTo>
                    <a:pt x="1433721" y="409497"/>
                    <a:pt x="1634839" y="409497"/>
                    <a:pt x="2037075" y="409497"/>
                  </a:cubicBezTo>
                  <a:cubicBezTo>
                    <a:pt x="2187913" y="409497"/>
                    <a:pt x="2313612" y="306048"/>
                    <a:pt x="2313612" y="150875"/>
                  </a:cubicBezTo>
                  <a:cubicBezTo>
                    <a:pt x="2313612" y="53892"/>
                    <a:pt x="2343073" y="-2681"/>
                    <a:pt x="2389719" y="97"/>
                  </a:cubicBezTo>
                  <a:close/>
                </a:path>
              </a:pathLst>
            </a:custGeom>
            <a:solidFill>
              <a:schemeClr val="bg1">
                <a:lumMod val="75000"/>
              </a:schemeClr>
            </a:solidFill>
            <a:ln w="28575">
              <a:noFill/>
            </a:ln>
            <a:effectLst/>
            <a:extLst/>
          </p:spPr>
          <p:txBody>
            <a:bodyPr vert="horz" wrap="square" lIns="91440" tIns="45720" rIns="91440" bIns="45720" numCol="1" anchor="t" anchorCtr="0" compatLnSpc="1">
              <a:prstTxWarp prst="textNoShape">
                <a:avLst/>
              </a:prstTxWarp>
              <a:noAutofit/>
            </a:bodyPr>
            <a:lstStyle/>
            <a:p>
              <a:pPr>
                <a:defRPr/>
              </a:pPr>
              <a:endParaRPr lang="zh-CN" altLang="en-US" kern="0">
                <a:solidFill>
                  <a:prstClr val="black"/>
                </a:solidFill>
                <a:cs typeface="+mn-ea"/>
                <a:sym typeface="+mn-lt"/>
              </a:endParaRPr>
            </a:p>
          </p:txBody>
        </p:sp>
        <p:sp>
          <p:nvSpPr>
            <p:cNvPr id="104" name="同侧圆角矩形 103"/>
            <p:cNvSpPr/>
            <p:nvPr/>
          </p:nvSpPr>
          <p:spPr>
            <a:xfrm rot="5400000">
              <a:off x="6875868" y="1812342"/>
              <a:ext cx="601806" cy="446770"/>
            </a:xfrm>
            <a:prstGeom prst="round2SameRect">
              <a:avLst>
                <a:gd name="adj1" fmla="val 19083"/>
                <a:gd name="adj2" fmla="val 0"/>
              </a:avLst>
            </a:prstGeom>
            <a:solidFill>
              <a:schemeClr val="accent4"/>
            </a:solidFill>
            <a:ln>
              <a:noFill/>
            </a:ln>
            <a:effectLst>
              <a:innerShdw blurRad="50800" dist="25400" dir="135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05" name="组合 104"/>
            <p:cNvGrpSpPr/>
            <p:nvPr/>
          </p:nvGrpSpPr>
          <p:grpSpPr>
            <a:xfrm>
              <a:off x="6870036" y="1759876"/>
              <a:ext cx="628650" cy="551700"/>
              <a:chOff x="4841421" y="2703657"/>
              <a:chExt cx="628650" cy="551700"/>
            </a:xfrm>
          </p:grpSpPr>
          <p:sp>
            <p:nvSpPr>
              <p:cNvPr id="109" name="文本框 108"/>
              <p:cNvSpPr txBox="1"/>
              <p:nvPr/>
            </p:nvSpPr>
            <p:spPr>
              <a:xfrm>
                <a:off x="4867150" y="2703657"/>
                <a:ext cx="554122" cy="461665"/>
              </a:xfrm>
              <a:prstGeom prst="rect">
                <a:avLst/>
              </a:prstGeom>
              <a:noFill/>
            </p:spPr>
            <p:txBody>
              <a:bodyPr wrap="square" rtlCol="0">
                <a:spAutoFit/>
              </a:bodyPr>
              <a:lstStyle/>
              <a:p>
                <a:pPr algn="ctr"/>
                <a:r>
                  <a:rPr lang="en-US" altLang="zh-CN" sz="2400" dirty="0">
                    <a:solidFill>
                      <a:schemeClr val="bg1"/>
                    </a:solidFill>
                    <a:cs typeface="+mn-ea"/>
                    <a:sym typeface="+mn-lt"/>
                  </a:rPr>
                  <a:t>04</a:t>
                </a:r>
                <a:endParaRPr lang="zh-CN" altLang="en-US" sz="2400" dirty="0">
                  <a:solidFill>
                    <a:schemeClr val="bg1"/>
                  </a:solidFill>
                  <a:cs typeface="+mn-ea"/>
                  <a:sym typeface="+mn-lt"/>
                </a:endParaRPr>
              </a:p>
            </p:txBody>
          </p:sp>
          <p:sp>
            <p:nvSpPr>
              <p:cNvPr id="110" name="文本框 109"/>
              <p:cNvSpPr txBox="1"/>
              <p:nvPr/>
            </p:nvSpPr>
            <p:spPr>
              <a:xfrm>
                <a:off x="4841421" y="2993747"/>
                <a:ext cx="628650" cy="261610"/>
              </a:xfrm>
              <a:prstGeom prst="rect">
                <a:avLst/>
              </a:prstGeom>
              <a:noFill/>
            </p:spPr>
            <p:txBody>
              <a:bodyPr wrap="square" rtlCol="0">
                <a:spAutoFit/>
              </a:bodyPr>
              <a:lstStyle/>
              <a:p>
                <a:pPr algn="ctr"/>
                <a:r>
                  <a:rPr lang="en-US" altLang="zh-CN" sz="1100" dirty="0">
                    <a:solidFill>
                      <a:schemeClr val="bg1"/>
                    </a:solidFill>
                    <a:cs typeface="+mn-ea"/>
                    <a:sym typeface="+mn-lt"/>
                  </a:rPr>
                  <a:t>STEP</a:t>
                </a:r>
                <a:endParaRPr lang="zh-CN" altLang="en-US" sz="1100" dirty="0">
                  <a:solidFill>
                    <a:schemeClr val="bg1"/>
                  </a:solidFill>
                  <a:cs typeface="+mn-ea"/>
                  <a:sym typeface="+mn-lt"/>
                </a:endParaRPr>
              </a:p>
            </p:txBody>
          </p:sp>
        </p:grpSp>
        <p:grpSp>
          <p:nvGrpSpPr>
            <p:cNvPr id="106" name="组合 105"/>
            <p:cNvGrpSpPr/>
            <p:nvPr/>
          </p:nvGrpSpPr>
          <p:grpSpPr>
            <a:xfrm>
              <a:off x="7386979" y="1909550"/>
              <a:ext cx="1355061" cy="843771"/>
              <a:chOff x="223455" y="2735579"/>
              <a:chExt cx="1355061" cy="843771"/>
            </a:xfrm>
          </p:grpSpPr>
          <p:sp>
            <p:nvSpPr>
              <p:cNvPr id="107" name="文本框 106"/>
              <p:cNvSpPr txBox="1"/>
              <p:nvPr/>
            </p:nvSpPr>
            <p:spPr>
              <a:xfrm>
                <a:off x="223455" y="2735579"/>
                <a:ext cx="1355061" cy="307777"/>
              </a:xfrm>
              <a:prstGeom prst="rect">
                <a:avLst/>
              </a:prstGeom>
              <a:noFill/>
            </p:spPr>
            <p:txBody>
              <a:bodyPr wrap="square" rtlCol="0">
                <a:spAutoFit/>
              </a:bodyPr>
              <a:lstStyle/>
              <a:p>
                <a:r>
                  <a:rPr lang="zh-CN" altLang="en-US" sz="1400" dirty="0">
                    <a:solidFill>
                      <a:schemeClr val="accent4"/>
                    </a:solidFill>
                    <a:cs typeface="+mn-ea"/>
                    <a:sym typeface="+mn-lt"/>
                  </a:rPr>
                  <a:t>添加标题</a:t>
                </a:r>
              </a:p>
            </p:txBody>
          </p:sp>
          <p:sp>
            <p:nvSpPr>
              <p:cNvPr id="108" name="文本框 107"/>
              <p:cNvSpPr txBox="1"/>
              <p:nvPr/>
            </p:nvSpPr>
            <p:spPr>
              <a:xfrm>
                <a:off x="229092" y="2946869"/>
                <a:ext cx="1254173" cy="632481"/>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cs typeface="+mn-ea"/>
                    <a:sym typeface="+mn-lt"/>
                  </a:rPr>
                  <a:t>点击添加文字说明详情介绍点击添加文字说明详情介绍</a:t>
                </a:r>
              </a:p>
            </p:txBody>
          </p:sp>
        </p:grpSp>
        <p:grpSp>
          <p:nvGrpSpPr>
            <p:cNvPr id="128" name="Group 22"/>
            <p:cNvGrpSpPr>
              <a:grpSpLocks noChangeAspect="1"/>
            </p:cNvGrpSpPr>
            <p:nvPr/>
          </p:nvGrpSpPr>
          <p:grpSpPr bwMode="auto">
            <a:xfrm>
              <a:off x="7864896" y="1492946"/>
              <a:ext cx="330299" cy="330299"/>
              <a:chOff x="3617" y="1935"/>
              <a:chExt cx="446" cy="446"/>
            </a:xfrm>
            <a:solidFill>
              <a:srgbClr val="A6A6A6"/>
            </a:solidFill>
            <a:effectLst>
              <a:reflection blurRad="6350" stA="52000" endA="300" endPos="40000" dir="5400000" sy="-100000" algn="bl" rotWithShape="0"/>
            </a:effectLst>
          </p:grpSpPr>
          <p:sp>
            <p:nvSpPr>
              <p:cNvPr id="129" name="Freeform 23"/>
              <p:cNvSpPr>
                <a:spLocks noEditPoints="1"/>
              </p:cNvSpPr>
              <p:nvPr/>
            </p:nvSpPr>
            <p:spPr bwMode="auto">
              <a:xfrm>
                <a:off x="3617" y="1935"/>
                <a:ext cx="446" cy="446"/>
              </a:xfrm>
              <a:custGeom>
                <a:avLst/>
                <a:gdLst>
                  <a:gd name="T0" fmla="*/ 93 w 186"/>
                  <a:gd name="T1" fmla="*/ 0 h 186"/>
                  <a:gd name="T2" fmla="*/ 0 w 186"/>
                  <a:gd name="T3" fmla="*/ 93 h 186"/>
                  <a:gd name="T4" fmla="*/ 93 w 186"/>
                  <a:gd name="T5" fmla="*/ 186 h 186"/>
                  <a:gd name="T6" fmla="*/ 186 w 186"/>
                  <a:gd name="T7" fmla="*/ 93 h 186"/>
                  <a:gd name="T8" fmla="*/ 93 w 186"/>
                  <a:gd name="T9" fmla="*/ 0 h 186"/>
                  <a:gd name="T10" fmla="*/ 93 w 186"/>
                  <a:gd name="T11" fmla="*/ 169 h 186"/>
                  <a:gd name="T12" fmla="*/ 18 w 186"/>
                  <a:gd name="T13" fmla="*/ 93 h 186"/>
                  <a:gd name="T14" fmla="*/ 93 w 186"/>
                  <a:gd name="T15" fmla="*/ 18 h 186"/>
                  <a:gd name="T16" fmla="*/ 169 w 186"/>
                  <a:gd name="T17" fmla="*/ 93 h 186"/>
                  <a:gd name="T18" fmla="*/ 93 w 186"/>
                  <a:gd name="T19" fmla="*/ 16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6" h="186">
                    <a:moveTo>
                      <a:pt x="93" y="0"/>
                    </a:moveTo>
                    <a:cubicBezTo>
                      <a:pt x="42" y="0"/>
                      <a:pt x="0" y="42"/>
                      <a:pt x="0" y="93"/>
                    </a:cubicBezTo>
                    <a:cubicBezTo>
                      <a:pt x="0" y="145"/>
                      <a:pt x="42" y="186"/>
                      <a:pt x="93" y="186"/>
                    </a:cubicBezTo>
                    <a:cubicBezTo>
                      <a:pt x="144" y="186"/>
                      <a:pt x="186" y="145"/>
                      <a:pt x="186" y="93"/>
                    </a:cubicBezTo>
                    <a:cubicBezTo>
                      <a:pt x="186" y="42"/>
                      <a:pt x="144" y="0"/>
                      <a:pt x="93" y="0"/>
                    </a:cubicBezTo>
                    <a:close/>
                    <a:moveTo>
                      <a:pt x="93" y="169"/>
                    </a:moveTo>
                    <a:cubicBezTo>
                      <a:pt x="52" y="169"/>
                      <a:pt x="18" y="135"/>
                      <a:pt x="18" y="93"/>
                    </a:cubicBezTo>
                    <a:cubicBezTo>
                      <a:pt x="18" y="52"/>
                      <a:pt x="52" y="18"/>
                      <a:pt x="93" y="18"/>
                    </a:cubicBezTo>
                    <a:cubicBezTo>
                      <a:pt x="135" y="18"/>
                      <a:pt x="169" y="52"/>
                      <a:pt x="169" y="93"/>
                    </a:cubicBezTo>
                    <a:cubicBezTo>
                      <a:pt x="169" y="135"/>
                      <a:pt x="135" y="169"/>
                      <a:pt x="93" y="16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30" name="Freeform 24"/>
              <p:cNvSpPr>
                <a:spLocks/>
              </p:cNvSpPr>
              <p:nvPr/>
            </p:nvSpPr>
            <p:spPr bwMode="auto">
              <a:xfrm>
                <a:off x="3823" y="1990"/>
                <a:ext cx="175" cy="184"/>
              </a:xfrm>
              <a:custGeom>
                <a:avLst/>
                <a:gdLst>
                  <a:gd name="T0" fmla="*/ 34 w 175"/>
                  <a:gd name="T1" fmla="*/ 151 h 184"/>
                  <a:gd name="T2" fmla="*/ 34 w 175"/>
                  <a:gd name="T3" fmla="*/ 0 h 184"/>
                  <a:gd name="T4" fmla="*/ 0 w 175"/>
                  <a:gd name="T5" fmla="*/ 0 h 184"/>
                  <a:gd name="T6" fmla="*/ 0 w 175"/>
                  <a:gd name="T7" fmla="*/ 184 h 184"/>
                  <a:gd name="T8" fmla="*/ 22 w 175"/>
                  <a:gd name="T9" fmla="*/ 184 h 184"/>
                  <a:gd name="T10" fmla="*/ 34 w 175"/>
                  <a:gd name="T11" fmla="*/ 184 h 184"/>
                  <a:gd name="T12" fmla="*/ 175 w 175"/>
                  <a:gd name="T13" fmla="*/ 184 h 184"/>
                  <a:gd name="T14" fmla="*/ 175 w 175"/>
                  <a:gd name="T15" fmla="*/ 151 h 184"/>
                  <a:gd name="T16" fmla="*/ 34 w 175"/>
                  <a:gd name="T17" fmla="*/ 151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5" h="184">
                    <a:moveTo>
                      <a:pt x="34" y="151"/>
                    </a:moveTo>
                    <a:lnTo>
                      <a:pt x="34" y="0"/>
                    </a:lnTo>
                    <a:lnTo>
                      <a:pt x="0" y="0"/>
                    </a:lnTo>
                    <a:lnTo>
                      <a:pt x="0" y="184"/>
                    </a:lnTo>
                    <a:lnTo>
                      <a:pt x="22" y="184"/>
                    </a:lnTo>
                    <a:lnTo>
                      <a:pt x="34" y="184"/>
                    </a:lnTo>
                    <a:lnTo>
                      <a:pt x="175" y="184"/>
                    </a:lnTo>
                    <a:lnTo>
                      <a:pt x="175" y="151"/>
                    </a:lnTo>
                    <a:lnTo>
                      <a:pt x="34" y="15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grpSp>
        <p:nvGrpSpPr>
          <p:cNvPr id="16" name="组合 15"/>
          <p:cNvGrpSpPr/>
          <p:nvPr/>
        </p:nvGrpSpPr>
        <p:grpSpPr>
          <a:xfrm>
            <a:off x="8617821" y="3107251"/>
            <a:ext cx="1872004" cy="2716235"/>
            <a:chOff x="8616234" y="2859600"/>
            <a:chExt cx="1872004" cy="2716235"/>
          </a:xfrm>
        </p:grpSpPr>
        <p:sp>
          <p:nvSpPr>
            <p:cNvPr id="29" name="任意多边形 28"/>
            <p:cNvSpPr/>
            <p:nvPr/>
          </p:nvSpPr>
          <p:spPr>
            <a:xfrm>
              <a:off x="8704589" y="2859600"/>
              <a:ext cx="1710096" cy="2716235"/>
            </a:xfrm>
            <a:custGeom>
              <a:avLst/>
              <a:gdLst>
                <a:gd name="connsiteX0" fmla="*/ 261702 w 1710096"/>
                <a:gd name="connsiteY0" fmla="*/ 0 h 2716235"/>
                <a:gd name="connsiteX1" fmla="*/ 1448394 w 1710096"/>
                <a:gd name="connsiteY1" fmla="*/ 0 h 2716235"/>
                <a:gd name="connsiteX2" fmla="*/ 1710096 w 1710096"/>
                <a:gd name="connsiteY2" fmla="*/ 261702 h 2716235"/>
                <a:gd name="connsiteX3" fmla="*/ 1710096 w 1710096"/>
                <a:gd name="connsiteY3" fmla="*/ 1308476 h 2716235"/>
                <a:gd name="connsiteX4" fmla="*/ 1448394 w 1710096"/>
                <a:gd name="connsiteY4" fmla="*/ 1570178 h 2716235"/>
                <a:gd name="connsiteX5" fmla="*/ 904405 w 1710096"/>
                <a:gd name="connsiteY5" fmla="*/ 1570178 h 2716235"/>
                <a:gd name="connsiteX6" fmla="*/ 904405 w 1710096"/>
                <a:gd name="connsiteY6" fmla="*/ 2288250 h 2716235"/>
                <a:gd name="connsiteX7" fmla="*/ 940283 w 1710096"/>
                <a:gd name="connsiteY7" fmla="*/ 2295493 h 2716235"/>
                <a:gd name="connsiteX8" fmla="*/ 1074023 w 1710096"/>
                <a:gd name="connsiteY8" fmla="*/ 2497260 h 2716235"/>
                <a:gd name="connsiteX9" fmla="*/ 855048 w 1710096"/>
                <a:gd name="connsiteY9" fmla="*/ 2716235 h 2716235"/>
                <a:gd name="connsiteX10" fmla="*/ 636073 w 1710096"/>
                <a:gd name="connsiteY10" fmla="*/ 2497260 h 2716235"/>
                <a:gd name="connsiteX11" fmla="*/ 769813 w 1710096"/>
                <a:gd name="connsiteY11" fmla="*/ 2295493 h 2716235"/>
                <a:gd name="connsiteX12" fmla="*/ 805691 w 1710096"/>
                <a:gd name="connsiteY12" fmla="*/ 2288250 h 2716235"/>
                <a:gd name="connsiteX13" fmla="*/ 805691 w 1710096"/>
                <a:gd name="connsiteY13" fmla="*/ 1570178 h 2716235"/>
                <a:gd name="connsiteX14" fmla="*/ 261702 w 1710096"/>
                <a:gd name="connsiteY14" fmla="*/ 1570178 h 2716235"/>
                <a:gd name="connsiteX15" fmla="*/ 0 w 1710096"/>
                <a:gd name="connsiteY15" fmla="*/ 1308476 h 2716235"/>
                <a:gd name="connsiteX16" fmla="*/ 0 w 1710096"/>
                <a:gd name="connsiteY16" fmla="*/ 261702 h 2716235"/>
                <a:gd name="connsiteX17" fmla="*/ 261702 w 1710096"/>
                <a:gd name="connsiteY17" fmla="*/ 0 h 2716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710096" h="2716235">
                  <a:moveTo>
                    <a:pt x="261702" y="0"/>
                  </a:moveTo>
                  <a:lnTo>
                    <a:pt x="1448394" y="0"/>
                  </a:lnTo>
                  <a:cubicBezTo>
                    <a:pt x="1592928" y="0"/>
                    <a:pt x="1710096" y="117168"/>
                    <a:pt x="1710096" y="261702"/>
                  </a:cubicBezTo>
                  <a:lnTo>
                    <a:pt x="1710096" y="1308476"/>
                  </a:lnTo>
                  <a:cubicBezTo>
                    <a:pt x="1710096" y="1453010"/>
                    <a:pt x="1592928" y="1570178"/>
                    <a:pt x="1448394" y="1570178"/>
                  </a:cubicBezTo>
                  <a:lnTo>
                    <a:pt x="904405" y="1570178"/>
                  </a:lnTo>
                  <a:lnTo>
                    <a:pt x="904405" y="2288250"/>
                  </a:lnTo>
                  <a:lnTo>
                    <a:pt x="940283" y="2295493"/>
                  </a:lnTo>
                  <a:cubicBezTo>
                    <a:pt x="1018877" y="2328735"/>
                    <a:pt x="1074023" y="2406558"/>
                    <a:pt x="1074023" y="2497260"/>
                  </a:cubicBezTo>
                  <a:cubicBezTo>
                    <a:pt x="1074023" y="2618197"/>
                    <a:pt x="975985" y="2716235"/>
                    <a:pt x="855048" y="2716235"/>
                  </a:cubicBezTo>
                  <a:cubicBezTo>
                    <a:pt x="734111" y="2716235"/>
                    <a:pt x="636073" y="2618197"/>
                    <a:pt x="636073" y="2497260"/>
                  </a:cubicBezTo>
                  <a:cubicBezTo>
                    <a:pt x="636073" y="2406558"/>
                    <a:pt x="691220" y="2328735"/>
                    <a:pt x="769813" y="2295493"/>
                  </a:cubicBezTo>
                  <a:lnTo>
                    <a:pt x="805691" y="2288250"/>
                  </a:lnTo>
                  <a:lnTo>
                    <a:pt x="805691" y="1570178"/>
                  </a:lnTo>
                  <a:lnTo>
                    <a:pt x="261702" y="1570178"/>
                  </a:lnTo>
                  <a:cubicBezTo>
                    <a:pt x="117168" y="1570178"/>
                    <a:pt x="0" y="1453010"/>
                    <a:pt x="0" y="1308476"/>
                  </a:cubicBezTo>
                  <a:lnTo>
                    <a:pt x="0" y="261702"/>
                  </a:lnTo>
                  <a:cubicBezTo>
                    <a:pt x="0" y="117168"/>
                    <a:pt x="117168" y="0"/>
                    <a:pt x="261702" y="0"/>
                  </a:cubicBezTo>
                  <a:close/>
                </a:path>
              </a:pathLst>
            </a:custGeom>
            <a:solidFill>
              <a:schemeClr val="bg1">
                <a:lumMod val="95000"/>
              </a:schemeClr>
            </a:solidFill>
            <a:ln>
              <a:noFill/>
            </a:ln>
            <a:effectLst>
              <a:outerShdw blurRad="127000" dist="50800" dir="2700000" algn="tl" rotWithShape="0">
                <a:prstClr val="black">
                  <a:alpha val="30000"/>
                </a:prstClr>
              </a:outerShdw>
            </a:effectLst>
            <a:scene3d>
              <a:camera prst="orthographicFront"/>
              <a:lightRig rig="threePt" dir="t"/>
            </a:scene3d>
            <a:sp3d prstMaterial="softEdge">
              <a:bevelT w="2540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3" name="任意多边形 42"/>
            <p:cNvSpPr>
              <a:spLocks/>
            </p:cNvSpPr>
            <p:nvPr/>
          </p:nvSpPr>
          <p:spPr bwMode="auto">
            <a:xfrm>
              <a:off x="9400338" y="5262044"/>
              <a:ext cx="318595" cy="189632"/>
            </a:xfrm>
            <a:custGeom>
              <a:avLst/>
              <a:gdLst>
                <a:gd name="connsiteX0" fmla="*/ 2389719 w 3268922"/>
                <a:gd name="connsiteY0" fmla="*/ 97 h 1945710"/>
                <a:gd name="connsiteX1" fmla="*/ 2489590 w 3268922"/>
                <a:gd name="connsiteY1" fmla="*/ 73289 h 1945710"/>
                <a:gd name="connsiteX2" fmla="*/ 3193503 w 3268922"/>
                <a:gd name="connsiteY2" fmla="*/ 771568 h 1945710"/>
                <a:gd name="connsiteX3" fmla="*/ 3193503 w 3268922"/>
                <a:gd name="connsiteY3" fmla="*/ 1159501 h 1945710"/>
                <a:gd name="connsiteX4" fmla="*/ 2489590 w 3268922"/>
                <a:gd name="connsiteY4" fmla="*/ 1883641 h 1945710"/>
                <a:gd name="connsiteX5" fmla="*/ 2313612 w 3268922"/>
                <a:gd name="connsiteY5" fmla="*/ 1806055 h 1945710"/>
                <a:gd name="connsiteX6" fmla="*/ 2037075 w 3268922"/>
                <a:gd name="connsiteY6" fmla="*/ 1521571 h 1945710"/>
                <a:gd name="connsiteX7" fmla="*/ 1374210 w 3268922"/>
                <a:gd name="connsiteY7" fmla="*/ 1521571 h 1945710"/>
                <a:gd name="connsiteX8" fmla="*/ 1283452 w 3268922"/>
                <a:gd name="connsiteY8" fmla="*/ 1521571 h 1945710"/>
                <a:gd name="connsiteX9" fmla="*/ 1283452 w 3268922"/>
                <a:gd name="connsiteY9" fmla="*/ 1521571 h 1945710"/>
                <a:gd name="connsiteX10" fmla="*/ 1275261 w 3268922"/>
                <a:gd name="connsiteY10" fmla="*/ 1521571 h 1945710"/>
                <a:gd name="connsiteX11" fmla="*/ 1108752 w 3268922"/>
                <a:gd name="connsiteY11" fmla="*/ 1521571 h 1945710"/>
                <a:gd name="connsiteX12" fmla="*/ 956065 w 3268922"/>
                <a:gd name="connsiteY12" fmla="*/ 1521571 h 1945710"/>
                <a:gd name="connsiteX13" fmla="*/ 947874 w 3268922"/>
                <a:gd name="connsiteY13" fmla="*/ 1521571 h 1945710"/>
                <a:gd name="connsiteX14" fmla="*/ 903970 w 3268922"/>
                <a:gd name="connsiteY14" fmla="*/ 1521571 h 1945710"/>
                <a:gd name="connsiteX15" fmla="*/ 781365 w 3268922"/>
                <a:gd name="connsiteY15" fmla="*/ 1521571 h 1945710"/>
                <a:gd name="connsiteX16" fmla="*/ 654774 w 3268922"/>
                <a:gd name="connsiteY16" fmla="*/ 1521571 h 1945710"/>
                <a:gd name="connsiteX17" fmla="*/ 646583 w 3268922"/>
                <a:gd name="connsiteY17" fmla="*/ 1521571 h 1945710"/>
                <a:gd name="connsiteX18" fmla="*/ 576583 w 3268922"/>
                <a:gd name="connsiteY18" fmla="*/ 1521571 h 1945710"/>
                <a:gd name="connsiteX19" fmla="*/ 480074 w 3268922"/>
                <a:gd name="connsiteY19" fmla="*/ 1521571 h 1945710"/>
                <a:gd name="connsiteX20" fmla="*/ 275292 w 3268922"/>
                <a:gd name="connsiteY20" fmla="*/ 1521571 h 1945710"/>
                <a:gd name="connsiteX21" fmla="*/ 0 w 3268922"/>
                <a:gd name="connsiteY21" fmla="*/ 1237087 h 1945710"/>
                <a:gd name="connsiteX22" fmla="*/ 0 w 3268922"/>
                <a:gd name="connsiteY22" fmla="*/ 693981 h 1945710"/>
                <a:gd name="connsiteX23" fmla="*/ 275292 w 3268922"/>
                <a:gd name="connsiteY23" fmla="*/ 409497 h 1945710"/>
                <a:gd name="connsiteX24" fmla="*/ 501631 w 3268922"/>
                <a:gd name="connsiteY24" fmla="*/ 409497 h 1945710"/>
                <a:gd name="connsiteX25" fmla="*/ 576583 w 3268922"/>
                <a:gd name="connsiteY25" fmla="*/ 409497 h 1945710"/>
                <a:gd name="connsiteX26" fmla="*/ 604876 w 3268922"/>
                <a:gd name="connsiteY26" fmla="*/ 409497 h 1945710"/>
                <a:gd name="connsiteX27" fmla="*/ 613150 w 3268922"/>
                <a:gd name="connsiteY27" fmla="*/ 409497 h 1945710"/>
                <a:gd name="connsiteX28" fmla="*/ 631842 w 3268922"/>
                <a:gd name="connsiteY28" fmla="*/ 409497 h 1945710"/>
                <a:gd name="connsiteX29" fmla="*/ 654774 w 3268922"/>
                <a:gd name="connsiteY29" fmla="*/ 409497 h 1945710"/>
                <a:gd name="connsiteX30" fmla="*/ 672070 w 3268922"/>
                <a:gd name="connsiteY30" fmla="*/ 409497 h 1945710"/>
                <a:gd name="connsiteX31" fmla="*/ 802922 w 3268922"/>
                <a:gd name="connsiteY31" fmla="*/ 409497 h 1945710"/>
                <a:gd name="connsiteX32" fmla="*/ 903970 w 3268922"/>
                <a:gd name="connsiteY32" fmla="*/ 409497 h 1945710"/>
                <a:gd name="connsiteX33" fmla="*/ 909249 w 3268922"/>
                <a:gd name="connsiteY33" fmla="*/ 409497 h 1945710"/>
                <a:gd name="connsiteX34" fmla="*/ 914441 w 3268922"/>
                <a:gd name="connsiteY34" fmla="*/ 409497 h 1945710"/>
                <a:gd name="connsiteX35" fmla="*/ 921787 w 3268922"/>
                <a:gd name="connsiteY35" fmla="*/ 409497 h 1945710"/>
                <a:gd name="connsiteX36" fmla="*/ 946202 w 3268922"/>
                <a:gd name="connsiteY36" fmla="*/ 409497 h 1945710"/>
                <a:gd name="connsiteX37" fmla="*/ 956065 w 3268922"/>
                <a:gd name="connsiteY37" fmla="*/ 409497 h 1945710"/>
                <a:gd name="connsiteX38" fmla="*/ 986455 w 3268922"/>
                <a:gd name="connsiteY38" fmla="*/ 409497 h 1945710"/>
                <a:gd name="connsiteX39" fmla="*/ 1241828 w 3268922"/>
                <a:gd name="connsiteY39" fmla="*/ 409497 h 1945710"/>
                <a:gd name="connsiteX40" fmla="*/ 1283452 w 3268922"/>
                <a:gd name="connsiteY40" fmla="*/ 409497 h 1945710"/>
                <a:gd name="connsiteX41" fmla="*/ 1283452 w 3268922"/>
                <a:gd name="connsiteY41" fmla="*/ 409497 h 1945710"/>
                <a:gd name="connsiteX42" fmla="*/ 1333161 w 3268922"/>
                <a:gd name="connsiteY42" fmla="*/ 409497 h 1945710"/>
                <a:gd name="connsiteX43" fmla="*/ 2037075 w 3268922"/>
                <a:gd name="connsiteY43" fmla="*/ 409497 h 1945710"/>
                <a:gd name="connsiteX44" fmla="*/ 2313612 w 3268922"/>
                <a:gd name="connsiteY44" fmla="*/ 150875 h 1945710"/>
                <a:gd name="connsiteX45" fmla="*/ 2389719 w 3268922"/>
                <a:gd name="connsiteY45" fmla="*/ 97 h 1945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268922" h="1945710">
                  <a:moveTo>
                    <a:pt x="2389719" y="97"/>
                  </a:moveTo>
                  <a:cubicBezTo>
                    <a:pt x="2417706" y="1764"/>
                    <a:pt x="2451881" y="24797"/>
                    <a:pt x="2489590" y="73289"/>
                  </a:cubicBezTo>
                  <a:cubicBezTo>
                    <a:pt x="2489590" y="73289"/>
                    <a:pt x="2489590" y="73289"/>
                    <a:pt x="3193503" y="771568"/>
                  </a:cubicBezTo>
                  <a:cubicBezTo>
                    <a:pt x="3294062" y="875016"/>
                    <a:pt x="3294062" y="1056052"/>
                    <a:pt x="3193503" y="1159501"/>
                  </a:cubicBezTo>
                  <a:lnTo>
                    <a:pt x="2489590" y="1883641"/>
                  </a:lnTo>
                  <a:cubicBezTo>
                    <a:pt x="2389031" y="1987090"/>
                    <a:pt x="2313612" y="1961228"/>
                    <a:pt x="2313612" y="1806055"/>
                  </a:cubicBezTo>
                  <a:cubicBezTo>
                    <a:pt x="2313612" y="1650882"/>
                    <a:pt x="2187913" y="1521571"/>
                    <a:pt x="2037075" y="1521571"/>
                  </a:cubicBezTo>
                  <a:cubicBezTo>
                    <a:pt x="2037075" y="1521571"/>
                    <a:pt x="2037075" y="1521571"/>
                    <a:pt x="1374210" y="1521571"/>
                  </a:cubicBezTo>
                  <a:lnTo>
                    <a:pt x="1283452" y="1521571"/>
                  </a:lnTo>
                  <a:lnTo>
                    <a:pt x="1283452" y="1521571"/>
                  </a:lnTo>
                  <a:lnTo>
                    <a:pt x="1275261" y="1521571"/>
                  </a:lnTo>
                  <a:cubicBezTo>
                    <a:pt x="1225697" y="1521571"/>
                    <a:pt x="1170414" y="1521571"/>
                    <a:pt x="1108752" y="1521571"/>
                  </a:cubicBezTo>
                  <a:lnTo>
                    <a:pt x="956065" y="1521571"/>
                  </a:lnTo>
                  <a:lnTo>
                    <a:pt x="947874" y="1521571"/>
                  </a:lnTo>
                  <a:lnTo>
                    <a:pt x="903970" y="1521571"/>
                  </a:lnTo>
                  <a:lnTo>
                    <a:pt x="781365" y="1521571"/>
                  </a:lnTo>
                  <a:lnTo>
                    <a:pt x="654774" y="1521571"/>
                  </a:lnTo>
                  <a:lnTo>
                    <a:pt x="646583" y="1521571"/>
                  </a:lnTo>
                  <a:lnTo>
                    <a:pt x="576583" y="1521571"/>
                  </a:lnTo>
                  <a:lnTo>
                    <a:pt x="480074" y="1521571"/>
                  </a:lnTo>
                  <a:cubicBezTo>
                    <a:pt x="418412" y="1521571"/>
                    <a:pt x="350372" y="1521571"/>
                    <a:pt x="275292" y="1521571"/>
                  </a:cubicBezTo>
                  <a:cubicBezTo>
                    <a:pt x="125133" y="1521571"/>
                    <a:pt x="0" y="1392260"/>
                    <a:pt x="0" y="1237087"/>
                  </a:cubicBezTo>
                  <a:cubicBezTo>
                    <a:pt x="0" y="1237087"/>
                    <a:pt x="0" y="1237087"/>
                    <a:pt x="0" y="693981"/>
                  </a:cubicBezTo>
                  <a:cubicBezTo>
                    <a:pt x="0" y="538808"/>
                    <a:pt x="125133" y="409497"/>
                    <a:pt x="275292" y="409497"/>
                  </a:cubicBezTo>
                  <a:cubicBezTo>
                    <a:pt x="275292" y="409497"/>
                    <a:pt x="275292" y="409497"/>
                    <a:pt x="501631" y="409497"/>
                  </a:cubicBezTo>
                  <a:lnTo>
                    <a:pt x="576583" y="409497"/>
                  </a:lnTo>
                  <a:cubicBezTo>
                    <a:pt x="576583" y="409497"/>
                    <a:pt x="576583" y="409497"/>
                    <a:pt x="604876" y="409497"/>
                  </a:cubicBezTo>
                  <a:lnTo>
                    <a:pt x="613150" y="409497"/>
                  </a:lnTo>
                  <a:lnTo>
                    <a:pt x="631842" y="409497"/>
                  </a:lnTo>
                  <a:lnTo>
                    <a:pt x="654774" y="409497"/>
                  </a:lnTo>
                  <a:lnTo>
                    <a:pt x="672070" y="409497"/>
                  </a:lnTo>
                  <a:cubicBezTo>
                    <a:pt x="703899" y="409497"/>
                    <a:pt x="746337" y="409497"/>
                    <a:pt x="802922" y="409497"/>
                  </a:cubicBezTo>
                  <a:lnTo>
                    <a:pt x="903970" y="409497"/>
                  </a:lnTo>
                  <a:lnTo>
                    <a:pt x="909249" y="409497"/>
                  </a:lnTo>
                  <a:lnTo>
                    <a:pt x="914441" y="409497"/>
                  </a:lnTo>
                  <a:lnTo>
                    <a:pt x="921787" y="409497"/>
                  </a:lnTo>
                  <a:lnTo>
                    <a:pt x="946202" y="409497"/>
                  </a:lnTo>
                  <a:lnTo>
                    <a:pt x="956065" y="409497"/>
                  </a:lnTo>
                  <a:lnTo>
                    <a:pt x="986455" y="409497"/>
                  </a:lnTo>
                  <a:cubicBezTo>
                    <a:pt x="1035946" y="409497"/>
                    <a:pt x="1115131" y="409497"/>
                    <a:pt x="1241828" y="409497"/>
                  </a:cubicBezTo>
                  <a:lnTo>
                    <a:pt x="1283452" y="409497"/>
                  </a:lnTo>
                  <a:lnTo>
                    <a:pt x="1283452" y="409497"/>
                  </a:lnTo>
                  <a:lnTo>
                    <a:pt x="1333161" y="409497"/>
                  </a:lnTo>
                  <a:cubicBezTo>
                    <a:pt x="1433721" y="409497"/>
                    <a:pt x="1634839" y="409497"/>
                    <a:pt x="2037075" y="409497"/>
                  </a:cubicBezTo>
                  <a:cubicBezTo>
                    <a:pt x="2187913" y="409497"/>
                    <a:pt x="2313612" y="306048"/>
                    <a:pt x="2313612" y="150875"/>
                  </a:cubicBezTo>
                  <a:cubicBezTo>
                    <a:pt x="2313612" y="53892"/>
                    <a:pt x="2343073" y="-2681"/>
                    <a:pt x="2389719" y="97"/>
                  </a:cubicBezTo>
                  <a:close/>
                </a:path>
              </a:pathLst>
            </a:custGeom>
            <a:solidFill>
              <a:schemeClr val="bg1">
                <a:lumMod val="75000"/>
              </a:schemeClr>
            </a:solidFill>
            <a:ln w="28575">
              <a:noFill/>
            </a:ln>
            <a:effectLst/>
            <a:extLst/>
          </p:spPr>
          <p:txBody>
            <a:bodyPr vert="horz" wrap="square" lIns="91440" tIns="45720" rIns="91440" bIns="45720" numCol="1" anchor="t" anchorCtr="0" compatLnSpc="1">
              <a:prstTxWarp prst="textNoShape">
                <a:avLst/>
              </a:prstTxWarp>
              <a:noAutofit/>
            </a:bodyPr>
            <a:lstStyle/>
            <a:p>
              <a:pPr>
                <a:defRPr/>
              </a:pPr>
              <a:endParaRPr lang="zh-CN" altLang="en-US" kern="0">
                <a:solidFill>
                  <a:prstClr val="black"/>
                </a:solidFill>
                <a:cs typeface="+mn-ea"/>
                <a:sym typeface="+mn-lt"/>
              </a:endParaRPr>
            </a:p>
          </p:txBody>
        </p:sp>
        <p:sp>
          <p:nvSpPr>
            <p:cNvPr id="77" name="同侧圆角矩形 76"/>
            <p:cNvSpPr/>
            <p:nvPr/>
          </p:nvSpPr>
          <p:spPr>
            <a:xfrm rot="5400000">
              <a:off x="8622066" y="3401743"/>
              <a:ext cx="601806" cy="446770"/>
            </a:xfrm>
            <a:prstGeom prst="round2SameRect">
              <a:avLst>
                <a:gd name="adj1" fmla="val 19083"/>
                <a:gd name="adj2" fmla="val 0"/>
              </a:avLst>
            </a:prstGeom>
            <a:solidFill>
              <a:schemeClr val="accent1"/>
            </a:solidFill>
            <a:ln>
              <a:noFill/>
            </a:ln>
            <a:effectLst>
              <a:innerShdw blurRad="50800" dist="25400" dir="135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78" name="组合 77"/>
            <p:cNvGrpSpPr/>
            <p:nvPr/>
          </p:nvGrpSpPr>
          <p:grpSpPr>
            <a:xfrm>
              <a:off x="8616234" y="3349277"/>
              <a:ext cx="628650" cy="551700"/>
              <a:chOff x="4841421" y="2703657"/>
              <a:chExt cx="628650" cy="551700"/>
            </a:xfrm>
          </p:grpSpPr>
          <p:sp>
            <p:nvSpPr>
              <p:cNvPr id="82" name="文本框 81"/>
              <p:cNvSpPr txBox="1"/>
              <p:nvPr/>
            </p:nvSpPr>
            <p:spPr>
              <a:xfrm>
                <a:off x="4867150" y="2703657"/>
                <a:ext cx="554122" cy="461665"/>
              </a:xfrm>
              <a:prstGeom prst="rect">
                <a:avLst/>
              </a:prstGeom>
              <a:noFill/>
            </p:spPr>
            <p:txBody>
              <a:bodyPr wrap="square" rtlCol="0">
                <a:spAutoFit/>
              </a:bodyPr>
              <a:lstStyle/>
              <a:p>
                <a:pPr algn="ctr"/>
                <a:r>
                  <a:rPr lang="en-US" altLang="zh-CN" sz="2400" dirty="0">
                    <a:solidFill>
                      <a:schemeClr val="bg1"/>
                    </a:solidFill>
                    <a:cs typeface="+mn-ea"/>
                    <a:sym typeface="+mn-lt"/>
                  </a:rPr>
                  <a:t>05</a:t>
                </a:r>
                <a:endParaRPr lang="zh-CN" altLang="en-US" sz="2400" dirty="0">
                  <a:solidFill>
                    <a:schemeClr val="bg1"/>
                  </a:solidFill>
                  <a:cs typeface="+mn-ea"/>
                  <a:sym typeface="+mn-lt"/>
                </a:endParaRPr>
              </a:p>
            </p:txBody>
          </p:sp>
          <p:sp>
            <p:nvSpPr>
              <p:cNvPr id="83" name="文本框 82"/>
              <p:cNvSpPr txBox="1"/>
              <p:nvPr/>
            </p:nvSpPr>
            <p:spPr>
              <a:xfrm>
                <a:off x="4841421" y="2993747"/>
                <a:ext cx="628650" cy="261610"/>
              </a:xfrm>
              <a:prstGeom prst="rect">
                <a:avLst/>
              </a:prstGeom>
              <a:noFill/>
            </p:spPr>
            <p:txBody>
              <a:bodyPr wrap="square" rtlCol="0">
                <a:spAutoFit/>
              </a:bodyPr>
              <a:lstStyle/>
              <a:p>
                <a:pPr algn="ctr"/>
                <a:r>
                  <a:rPr lang="en-US" altLang="zh-CN" sz="1100" dirty="0">
                    <a:solidFill>
                      <a:schemeClr val="bg1"/>
                    </a:solidFill>
                    <a:cs typeface="+mn-ea"/>
                    <a:sym typeface="+mn-lt"/>
                  </a:rPr>
                  <a:t>STEP</a:t>
                </a:r>
                <a:endParaRPr lang="zh-CN" altLang="en-US" sz="1100" dirty="0">
                  <a:solidFill>
                    <a:schemeClr val="bg1"/>
                  </a:solidFill>
                  <a:cs typeface="+mn-ea"/>
                  <a:sym typeface="+mn-lt"/>
                </a:endParaRPr>
              </a:p>
            </p:txBody>
          </p:sp>
        </p:grpSp>
        <p:grpSp>
          <p:nvGrpSpPr>
            <p:cNvPr id="79" name="组合 78"/>
            <p:cNvGrpSpPr/>
            <p:nvPr/>
          </p:nvGrpSpPr>
          <p:grpSpPr>
            <a:xfrm>
              <a:off x="9133177" y="3498951"/>
              <a:ext cx="1355061" cy="843771"/>
              <a:chOff x="223455" y="2735579"/>
              <a:chExt cx="1355061" cy="843771"/>
            </a:xfrm>
          </p:grpSpPr>
          <p:sp>
            <p:nvSpPr>
              <p:cNvPr id="80" name="文本框 79"/>
              <p:cNvSpPr txBox="1"/>
              <p:nvPr/>
            </p:nvSpPr>
            <p:spPr>
              <a:xfrm>
                <a:off x="223455" y="2735579"/>
                <a:ext cx="1355061" cy="307777"/>
              </a:xfrm>
              <a:prstGeom prst="rect">
                <a:avLst/>
              </a:prstGeom>
              <a:noFill/>
            </p:spPr>
            <p:txBody>
              <a:bodyPr wrap="square" rtlCol="0">
                <a:spAutoFit/>
              </a:bodyPr>
              <a:lstStyle/>
              <a:p>
                <a:r>
                  <a:rPr lang="zh-CN" altLang="en-US" sz="1400" dirty="0">
                    <a:solidFill>
                      <a:schemeClr val="tx1">
                        <a:lumMod val="65000"/>
                        <a:lumOff val="35000"/>
                      </a:schemeClr>
                    </a:solidFill>
                    <a:cs typeface="+mn-ea"/>
                    <a:sym typeface="+mn-lt"/>
                  </a:rPr>
                  <a:t>添加标题</a:t>
                </a:r>
              </a:p>
            </p:txBody>
          </p:sp>
          <p:sp>
            <p:nvSpPr>
              <p:cNvPr id="81" name="文本框 80"/>
              <p:cNvSpPr txBox="1"/>
              <p:nvPr/>
            </p:nvSpPr>
            <p:spPr>
              <a:xfrm>
                <a:off x="229092" y="2946869"/>
                <a:ext cx="1254173" cy="632481"/>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cs typeface="+mn-ea"/>
                    <a:sym typeface="+mn-lt"/>
                  </a:rPr>
                  <a:t>点击添加文字说明详情介绍点击添加文字说明详情介绍</a:t>
                </a:r>
              </a:p>
            </p:txBody>
          </p:sp>
        </p:grpSp>
        <p:sp>
          <p:nvSpPr>
            <p:cNvPr id="131" name="Freeform 28"/>
            <p:cNvSpPr>
              <a:spLocks noEditPoints="1"/>
            </p:cNvSpPr>
            <p:nvPr/>
          </p:nvSpPr>
          <p:spPr bwMode="auto">
            <a:xfrm>
              <a:off x="9561926" y="3074484"/>
              <a:ext cx="390213" cy="316080"/>
            </a:xfrm>
            <a:custGeom>
              <a:avLst/>
              <a:gdLst>
                <a:gd name="T0" fmla="*/ 114 w 200"/>
                <a:gd name="T1" fmla="*/ 17 h 161"/>
                <a:gd name="T2" fmla="*/ 18 w 200"/>
                <a:gd name="T3" fmla="*/ 50 h 161"/>
                <a:gd name="T4" fmla="*/ 51 w 200"/>
                <a:gd name="T5" fmla="*/ 146 h 161"/>
                <a:gd name="T6" fmla="*/ 138 w 200"/>
                <a:gd name="T7" fmla="*/ 127 h 161"/>
                <a:gd name="T8" fmla="*/ 186 w 200"/>
                <a:gd name="T9" fmla="*/ 150 h 161"/>
                <a:gd name="T10" fmla="*/ 200 w 200"/>
                <a:gd name="T11" fmla="*/ 122 h 161"/>
                <a:gd name="T12" fmla="*/ 152 w 200"/>
                <a:gd name="T13" fmla="*/ 98 h 161"/>
                <a:gd name="T14" fmla="*/ 114 w 200"/>
                <a:gd name="T15" fmla="*/ 17 h 161"/>
                <a:gd name="T16" fmla="*/ 127 w 200"/>
                <a:gd name="T17" fmla="*/ 103 h 161"/>
                <a:gd name="T18" fmla="*/ 61 w 200"/>
                <a:gd name="T19" fmla="*/ 126 h 161"/>
                <a:gd name="T20" fmla="*/ 38 w 200"/>
                <a:gd name="T21" fmla="*/ 60 h 161"/>
                <a:gd name="T22" fmla="*/ 104 w 200"/>
                <a:gd name="T23" fmla="*/ 37 h 161"/>
                <a:gd name="T24" fmla="*/ 127 w 200"/>
                <a:gd name="T25" fmla="*/ 103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0" h="161">
                  <a:moveTo>
                    <a:pt x="114" y="17"/>
                  </a:moveTo>
                  <a:cubicBezTo>
                    <a:pt x="78" y="0"/>
                    <a:pt x="35" y="15"/>
                    <a:pt x="18" y="50"/>
                  </a:cubicBezTo>
                  <a:cubicBezTo>
                    <a:pt x="0" y="86"/>
                    <a:pt x="15" y="129"/>
                    <a:pt x="51" y="146"/>
                  </a:cubicBezTo>
                  <a:cubicBezTo>
                    <a:pt x="81" y="161"/>
                    <a:pt x="118" y="152"/>
                    <a:pt x="138" y="127"/>
                  </a:cubicBezTo>
                  <a:cubicBezTo>
                    <a:pt x="186" y="150"/>
                    <a:pt x="186" y="150"/>
                    <a:pt x="186" y="150"/>
                  </a:cubicBezTo>
                  <a:cubicBezTo>
                    <a:pt x="200" y="122"/>
                    <a:pt x="200" y="122"/>
                    <a:pt x="200" y="122"/>
                  </a:cubicBezTo>
                  <a:cubicBezTo>
                    <a:pt x="152" y="98"/>
                    <a:pt x="152" y="98"/>
                    <a:pt x="152" y="98"/>
                  </a:cubicBezTo>
                  <a:cubicBezTo>
                    <a:pt x="160" y="66"/>
                    <a:pt x="145" y="32"/>
                    <a:pt x="114" y="17"/>
                  </a:cubicBezTo>
                  <a:close/>
                  <a:moveTo>
                    <a:pt x="127" y="103"/>
                  </a:moveTo>
                  <a:cubicBezTo>
                    <a:pt x="115" y="128"/>
                    <a:pt x="85" y="138"/>
                    <a:pt x="61" y="126"/>
                  </a:cubicBezTo>
                  <a:cubicBezTo>
                    <a:pt x="36" y="114"/>
                    <a:pt x="26" y="84"/>
                    <a:pt x="38" y="60"/>
                  </a:cubicBezTo>
                  <a:cubicBezTo>
                    <a:pt x="50" y="35"/>
                    <a:pt x="80" y="25"/>
                    <a:pt x="104" y="37"/>
                  </a:cubicBezTo>
                  <a:cubicBezTo>
                    <a:pt x="129" y="49"/>
                    <a:pt x="139" y="79"/>
                    <a:pt x="127" y="103"/>
                  </a:cubicBezTo>
                  <a:close/>
                </a:path>
              </a:pathLst>
            </a:custGeom>
            <a:solidFill>
              <a:srgbClr val="A6A6A6"/>
            </a:solidFill>
            <a:ln>
              <a:noFill/>
            </a:ln>
            <a:effectLst>
              <a:reflection blurRad="6350" stA="52000" endA="300" endPos="40000" dir="5400000" sy="-100000" algn="bl" rotWithShape="0"/>
            </a:effec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pic>
        <p:nvPicPr>
          <p:cNvPr id="84" name="图片 83"/>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flipV="1">
            <a:off x="-1049299" y="662853"/>
            <a:ext cx="2485778" cy="865414"/>
          </a:xfrm>
          <a:prstGeom prst="rect">
            <a:avLst/>
          </a:prstGeom>
        </p:spPr>
      </p:pic>
      <p:pic>
        <p:nvPicPr>
          <p:cNvPr id="85" name="图片 84"/>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a:off x="10687346" y="663512"/>
            <a:ext cx="2485778" cy="864096"/>
          </a:xfrm>
          <a:prstGeom prst="rect">
            <a:avLst/>
          </a:prstGeom>
        </p:spPr>
      </p:pic>
      <p:sp>
        <p:nvSpPr>
          <p:cNvPr id="86" name="TextBox 76"/>
          <p:cNvSpPr txBox="1"/>
          <p:nvPr/>
        </p:nvSpPr>
        <p:spPr>
          <a:xfrm>
            <a:off x="3192321" y="223013"/>
            <a:ext cx="5451229" cy="461665"/>
          </a:xfrm>
          <a:prstGeom prst="rect">
            <a:avLst/>
          </a:prstGeom>
          <a:noFill/>
          <a:effectLst/>
        </p:spPr>
        <p:txBody>
          <a:bodyPr wrap="square" rtlCol="0">
            <a:spAutoFit/>
          </a:bodyPr>
          <a:lstStyle/>
          <a:p>
            <a:pPr algn="ctr"/>
            <a:r>
              <a:rPr lang="zh-CN" altLang="en-US" sz="2400" dirty="0" smtClean="0">
                <a:solidFill>
                  <a:schemeClr val="accent1"/>
                </a:solidFill>
                <a:cs typeface="+mn-ea"/>
                <a:sym typeface="+mn-lt"/>
              </a:rPr>
              <a:t>单击修改您的标题</a:t>
            </a:r>
            <a:endParaRPr lang="zh-CN" altLang="en-US" sz="2400" dirty="0">
              <a:solidFill>
                <a:schemeClr val="accent1"/>
              </a:solidFill>
              <a:cs typeface="+mn-ea"/>
              <a:sym typeface="+mn-lt"/>
            </a:endParaRPr>
          </a:p>
        </p:txBody>
      </p:sp>
    </p:spTree>
    <p:extLst>
      <p:ext uri="{BB962C8B-B14F-4D97-AF65-F5344CB8AC3E}">
        <p14:creationId xmlns:p14="http://schemas.microsoft.com/office/powerpoint/2010/main" xmlns="" val="1649172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3000"/>
                                        <p:tgtEl>
                                          <p:spTgt spid="17"/>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 fill="hold"/>
                                        <p:tgtEl>
                                          <p:spTgt spid="6"/>
                                        </p:tgtEl>
                                        <p:attrNameLst>
                                          <p:attrName>ppt_w</p:attrName>
                                        </p:attrNameLst>
                                      </p:cBhvr>
                                      <p:tavLst>
                                        <p:tav tm="0">
                                          <p:val>
                                            <p:fltVal val="0"/>
                                          </p:val>
                                        </p:tav>
                                        <p:tav tm="100000">
                                          <p:val>
                                            <p:strVal val="#ppt_w"/>
                                          </p:val>
                                        </p:tav>
                                      </p:tavLst>
                                    </p:anim>
                                    <p:anim calcmode="lin" valueType="num">
                                      <p:cBhvr>
                                        <p:cTn id="11" dur="500" fill="hold"/>
                                        <p:tgtEl>
                                          <p:spTgt spid="6"/>
                                        </p:tgtEl>
                                        <p:attrNameLst>
                                          <p:attrName>ppt_h</p:attrName>
                                        </p:attrNameLst>
                                      </p:cBhvr>
                                      <p:tavLst>
                                        <p:tav tm="0">
                                          <p:val>
                                            <p:fltVal val="0"/>
                                          </p:val>
                                        </p:tav>
                                        <p:tav tm="100000">
                                          <p:val>
                                            <p:strVal val="#ppt_h"/>
                                          </p:val>
                                        </p:tav>
                                      </p:tavLst>
                                    </p:anim>
                                    <p:animEffect transition="in" filter="fade">
                                      <p:cBhvr>
                                        <p:cTn id="12" dur="500"/>
                                        <p:tgtEl>
                                          <p:spTgt spid="6"/>
                                        </p:tgtEl>
                                      </p:cBhvr>
                                    </p:animEffect>
                                  </p:childTnLst>
                                </p:cTn>
                              </p:par>
                              <p:par>
                                <p:cTn id="13" presetID="53" presetClass="entr" presetSubtype="16" fill="hold" grpId="0" nodeType="withEffect">
                                  <p:stCondLst>
                                    <p:cond delay="50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 fill="hold"/>
                                        <p:tgtEl>
                                          <p:spTgt spid="8"/>
                                        </p:tgtEl>
                                        <p:attrNameLst>
                                          <p:attrName>ppt_w</p:attrName>
                                        </p:attrNameLst>
                                      </p:cBhvr>
                                      <p:tavLst>
                                        <p:tav tm="0">
                                          <p:val>
                                            <p:fltVal val="0"/>
                                          </p:val>
                                        </p:tav>
                                        <p:tav tm="100000">
                                          <p:val>
                                            <p:strVal val="#ppt_w"/>
                                          </p:val>
                                        </p:tav>
                                      </p:tavLst>
                                    </p:anim>
                                    <p:anim calcmode="lin" valueType="num">
                                      <p:cBhvr>
                                        <p:cTn id="16" dur="500" fill="hold"/>
                                        <p:tgtEl>
                                          <p:spTgt spid="8"/>
                                        </p:tgtEl>
                                        <p:attrNameLst>
                                          <p:attrName>ppt_h</p:attrName>
                                        </p:attrNameLst>
                                      </p:cBhvr>
                                      <p:tavLst>
                                        <p:tav tm="0">
                                          <p:val>
                                            <p:fltVal val="0"/>
                                          </p:val>
                                        </p:tav>
                                        <p:tav tm="100000">
                                          <p:val>
                                            <p:strVal val="#ppt_h"/>
                                          </p:val>
                                        </p:tav>
                                      </p:tavLst>
                                    </p:anim>
                                    <p:animEffect transition="in" filter="fade">
                                      <p:cBhvr>
                                        <p:cTn id="17" dur="500"/>
                                        <p:tgtEl>
                                          <p:spTgt spid="8"/>
                                        </p:tgtEl>
                                      </p:cBhvr>
                                    </p:animEffect>
                                  </p:childTnLst>
                                </p:cTn>
                              </p:par>
                              <p:par>
                                <p:cTn id="18" presetID="53" presetClass="entr" presetSubtype="16" fill="hold" grpId="0" nodeType="withEffect">
                                  <p:stCondLst>
                                    <p:cond delay="1000"/>
                                  </p:stCondLst>
                                  <p:childTnLst>
                                    <p:set>
                                      <p:cBhvr>
                                        <p:cTn id="19" dur="1" fill="hold">
                                          <p:stCondLst>
                                            <p:cond delay="0"/>
                                          </p:stCondLst>
                                        </p:cTn>
                                        <p:tgtEl>
                                          <p:spTgt spid="9"/>
                                        </p:tgtEl>
                                        <p:attrNameLst>
                                          <p:attrName>style.visibility</p:attrName>
                                        </p:attrNameLst>
                                      </p:cBhvr>
                                      <p:to>
                                        <p:strVal val="visible"/>
                                      </p:to>
                                    </p:set>
                                    <p:anim calcmode="lin" valueType="num">
                                      <p:cBhvr>
                                        <p:cTn id="20" dur="500" fill="hold"/>
                                        <p:tgtEl>
                                          <p:spTgt spid="9"/>
                                        </p:tgtEl>
                                        <p:attrNameLst>
                                          <p:attrName>ppt_w</p:attrName>
                                        </p:attrNameLst>
                                      </p:cBhvr>
                                      <p:tavLst>
                                        <p:tav tm="0">
                                          <p:val>
                                            <p:fltVal val="0"/>
                                          </p:val>
                                        </p:tav>
                                        <p:tav tm="100000">
                                          <p:val>
                                            <p:strVal val="#ppt_w"/>
                                          </p:val>
                                        </p:tav>
                                      </p:tavLst>
                                    </p:anim>
                                    <p:anim calcmode="lin" valueType="num">
                                      <p:cBhvr>
                                        <p:cTn id="21" dur="500" fill="hold"/>
                                        <p:tgtEl>
                                          <p:spTgt spid="9"/>
                                        </p:tgtEl>
                                        <p:attrNameLst>
                                          <p:attrName>ppt_h</p:attrName>
                                        </p:attrNameLst>
                                      </p:cBhvr>
                                      <p:tavLst>
                                        <p:tav tm="0">
                                          <p:val>
                                            <p:fltVal val="0"/>
                                          </p:val>
                                        </p:tav>
                                        <p:tav tm="100000">
                                          <p:val>
                                            <p:strVal val="#ppt_h"/>
                                          </p:val>
                                        </p:tav>
                                      </p:tavLst>
                                    </p:anim>
                                    <p:animEffect transition="in" filter="fade">
                                      <p:cBhvr>
                                        <p:cTn id="22" dur="500"/>
                                        <p:tgtEl>
                                          <p:spTgt spid="9"/>
                                        </p:tgtEl>
                                      </p:cBhvr>
                                    </p:animEffect>
                                  </p:childTnLst>
                                </p:cTn>
                              </p:par>
                              <p:par>
                                <p:cTn id="23" presetID="53" presetClass="entr" presetSubtype="16" fill="hold" grpId="0" nodeType="withEffect">
                                  <p:stCondLst>
                                    <p:cond delay="1500"/>
                                  </p:stCondLst>
                                  <p:childTnLst>
                                    <p:set>
                                      <p:cBhvr>
                                        <p:cTn id="24" dur="1" fill="hold">
                                          <p:stCondLst>
                                            <p:cond delay="0"/>
                                          </p:stCondLst>
                                        </p:cTn>
                                        <p:tgtEl>
                                          <p:spTgt spid="10"/>
                                        </p:tgtEl>
                                        <p:attrNameLst>
                                          <p:attrName>style.visibility</p:attrName>
                                        </p:attrNameLst>
                                      </p:cBhvr>
                                      <p:to>
                                        <p:strVal val="visible"/>
                                      </p:to>
                                    </p:set>
                                    <p:anim calcmode="lin" valueType="num">
                                      <p:cBhvr>
                                        <p:cTn id="25" dur="500" fill="hold"/>
                                        <p:tgtEl>
                                          <p:spTgt spid="10"/>
                                        </p:tgtEl>
                                        <p:attrNameLst>
                                          <p:attrName>ppt_w</p:attrName>
                                        </p:attrNameLst>
                                      </p:cBhvr>
                                      <p:tavLst>
                                        <p:tav tm="0">
                                          <p:val>
                                            <p:fltVal val="0"/>
                                          </p:val>
                                        </p:tav>
                                        <p:tav tm="100000">
                                          <p:val>
                                            <p:strVal val="#ppt_w"/>
                                          </p:val>
                                        </p:tav>
                                      </p:tavLst>
                                    </p:anim>
                                    <p:anim calcmode="lin" valueType="num">
                                      <p:cBhvr>
                                        <p:cTn id="26" dur="500" fill="hold"/>
                                        <p:tgtEl>
                                          <p:spTgt spid="10"/>
                                        </p:tgtEl>
                                        <p:attrNameLst>
                                          <p:attrName>ppt_h</p:attrName>
                                        </p:attrNameLst>
                                      </p:cBhvr>
                                      <p:tavLst>
                                        <p:tav tm="0">
                                          <p:val>
                                            <p:fltVal val="0"/>
                                          </p:val>
                                        </p:tav>
                                        <p:tav tm="100000">
                                          <p:val>
                                            <p:strVal val="#ppt_h"/>
                                          </p:val>
                                        </p:tav>
                                      </p:tavLst>
                                    </p:anim>
                                    <p:animEffect transition="in" filter="fade">
                                      <p:cBhvr>
                                        <p:cTn id="27" dur="500"/>
                                        <p:tgtEl>
                                          <p:spTgt spid="10"/>
                                        </p:tgtEl>
                                      </p:cBhvr>
                                    </p:animEffect>
                                  </p:childTnLst>
                                </p:cTn>
                              </p:par>
                              <p:par>
                                <p:cTn id="28" presetID="53" presetClass="entr" presetSubtype="16" fill="hold" grpId="0" nodeType="withEffect">
                                  <p:stCondLst>
                                    <p:cond delay="2000"/>
                                  </p:stCondLst>
                                  <p:childTnLst>
                                    <p:set>
                                      <p:cBhvr>
                                        <p:cTn id="29" dur="1" fill="hold">
                                          <p:stCondLst>
                                            <p:cond delay="0"/>
                                          </p:stCondLst>
                                        </p:cTn>
                                        <p:tgtEl>
                                          <p:spTgt spid="11"/>
                                        </p:tgtEl>
                                        <p:attrNameLst>
                                          <p:attrName>style.visibility</p:attrName>
                                        </p:attrNameLst>
                                      </p:cBhvr>
                                      <p:to>
                                        <p:strVal val="visible"/>
                                      </p:to>
                                    </p:set>
                                    <p:anim calcmode="lin" valueType="num">
                                      <p:cBhvr>
                                        <p:cTn id="30" dur="500" fill="hold"/>
                                        <p:tgtEl>
                                          <p:spTgt spid="11"/>
                                        </p:tgtEl>
                                        <p:attrNameLst>
                                          <p:attrName>ppt_w</p:attrName>
                                        </p:attrNameLst>
                                      </p:cBhvr>
                                      <p:tavLst>
                                        <p:tav tm="0">
                                          <p:val>
                                            <p:fltVal val="0"/>
                                          </p:val>
                                        </p:tav>
                                        <p:tav tm="100000">
                                          <p:val>
                                            <p:strVal val="#ppt_w"/>
                                          </p:val>
                                        </p:tav>
                                      </p:tavLst>
                                    </p:anim>
                                    <p:anim calcmode="lin" valueType="num">
                                      <p:cBhvr>
                                        <p:cTn id="31" dur="500" fill="hold"/>
                                        <p:tgtEl>
                                          <p:spTgt spid="11"/>
                                        </p:tgtEl>
                                        <p:attrNameLst>
                                          <p:attrName>ppt_h</p:attrName>
                                        </p:attrNameLst>
                                      </p:cBhvr>
                                      <p:tavLst>
                                        <p:tav tm="0">
                                          <p:val>
                                            <p:fltVal val="0"/>
                                          </p:val>
                                        </p:tav>
                                        <p:tav tm="100000">
                                          <p:val>
                                            <p:strVal val="#ppt_h"/>
                                          </p:val>
                                        </p:tav>
                                      </p:tavLst>
                                    </p:anim>
                                    <p:animEffect transition="in" filter="fade">
                                      <p:cBhvr>
                                        <p:cTn id="32" dur="500"/>
                                        <p:tgtEl>
                                          <p:spTgt spid="11"/>
                                        </p:tgtEl>
                                      </p:cBhvr>
                                    </p:animEffect>
                                  </p:childTnLst>
                                </p:cTn>
                              </p:par>
                              <p:par>
                                <p:cTn id="33" presetID="53" presetClass="entr" presetSubtype="16" fill="hold" grpId="0" nodeType="withEffect">
                                  <p:stCondLst>
                                    <p:cond delay="250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Effect transition="in" filter="fade">
                                      <p:cBhvr>
                                        <p:cTn id="37" dur="500"/>
                                        <p:tgtEl>
                                          <p:spTgt spid="12"/>
                                        </p:tgtEl>
                                      </p:cBhvr>
                                    </p:animEffect>
                                  </p:childTnLst>
                                </p:cTn>
                              </p:par>
                              <p:par>
                                <p:cTn id="38" presetID="53" presetClass="entr" presetSubtype="16" fill="hold" grpId="0" nodeType="withEffect">
                                  <p:stCondLst>
                                    <p:cond delay="3000"/>
                                  </p:stCondLst>
                                  <p:childTnLst>
                                    <p:set>
                                      <p:cBhvr>
                                        <p:cTn id="39" dur="1" fill="hold">
                                          <p:stCondLst>
                                            <p:cond delay="0"/>
                                          </p:stCondLst>
                                        </p:cTn>
                                        <p:tgtEl>
                                          <p:spTgt spid="7"/>
                                        </p:tgtEl>
                                        <p:attrNameLst>
                                          <p:attrName>style.visibility</p:attrName>
                                        </p:attrNameLst>
                                      </p:cBhvr>
                                      <p:to>
                                        <p:strVal val="visible"/>
                                      </p:to>
                                    </p:set>
                                    <p:anim calcmode="lin" valueType="num">
                                      <p:cBhvr>
                                        <p:cTn id="40" dur="500" fill="hold"/>
                                        <p:tgtEl>
                                          <p:spTgt spid="7"/>
                                        </p:tgtEl>
                                        <p:attrNameLst>
                                          <p:attrName>ppt_w</p:attrName>
                                        </p:attrNameLst>
                                      </p:cBhvr>
                                      <p:tavLst>
                                        <p:tav tm="0">
                                          <p:val>
                                            <p:fltVal val="0"/>
                                          </p:val>
                                        </p:tav>
                                        <p:tav tm="100000">
                                          <p:val>
                                            <p:strVal val="#ppt_w"/>
                                          </p:val>
                                        </p:tav>
                                      </p:tavLst>
                                    </p:anim>
                                    <p:anim calcmode="lin" valueType="num">
                                      <p:cBhvr>
                                        <p:cTn id="41" dur="500" fill="hold"/>
                                        <p:tgtEl>
                                          <p:spTgt spid="7"/>
                                        </p:tgtEl>
                                        <p:attrNameLst>
                                          <p:attrName>ppt_h</p:attrName>
                                        </p:attrNameLst>
                                      </p:cBhvr>
                                      <p:tavLst>
                                        <p:tav tm="0">
                                          <p:val>
                                            <p:fltVal val="0"/>
                                          </p:val>
                                        </p:tav>
                                        <p:tav tm="100000">
                                          <p:val>
                                            <p:strVal val="#ppt_h"/>
                                          </p:val>
                                        </p:tav>
                                      </p:tavLst>
                                    </p:anim>
                                    <p:animEffect transition="in" filter="fade">
                                      <p:cBhvr>
                                        <p:cTn id="42" dur="500"/>
                                        <p:tgtEl>
                                          <p:spTgt spid="7"/>
                                        </p:tgtEl>
                                      </p:cBhvr>
                                    </p:animEffect>
                                  </p:childTnLst>
                                </p:cTn>
                              </p:par>
                            </p:childTnLst>
                          </p:cTn>
                        </p:par>
                        <p:par>
                          <p:cTn id="43" fill="hold">
                            <p:stCondLst>
                              <p:cond delay="3500"/>
                            </p:stCondLst>
                            <p:childTnLst>
                              <p:par>
                                <p:cTn id="44" presetID="17" presetClass="entr" presetSubtype="4" fill="hold" nodeType="after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p:cTn id="46" dur="500" fill="hold"/>
                                        <p:tgtEl>
                                          <p:spTgt spid="18"/>
                                        </p:tgtEl>
                                        <p:attrNameLst>
                                          <p:attrName>ppt_x</p:attrName>
                                        </p:attrNameLst>
                                      </p:cBhvr>
                                      <p:tavLst>
                                        <p:tav tm="0">
                                          <p:val>
                                            <p:strVal val="#ppt_x"/>
                                          </p:val>
                                        </p:tav>
                                        <p:tav tm="100000">
                                          <p:val>
                                            <p:strVal val="#ppt_x"/>
                                          </p:val>
                                        </p:tav>
                                      </p:tavLst>
                                    </p:anim>
                                    <p:anim calcmode="lin" valueType="num">
                                      <p:cBhvr>
                                        <p:cTn id="47" dur="500" fill="hold"/>
                                        <p:tgtEl>
                                          <p:spTgt spid="18"/>
                                        </p:tgtEl>
                                        <p:attrNameLst>
                                          <p:attrName>ppt_y</p:attrName>
                                        </p:attrNameLst>
                                      </p:cBhvr>
                                      <p:tavLst>
                                        <p:tav tm="0">
                                          <p:val>
                                            <p:strVal val="#ppt_y+#ppt_h/2"/>
                                          </p:val>
                                        </p:tav>
                                        <p:tav tm="100000">
                                          <p:val>
                                            <p:strVal val="#ppt_y"/>
                                          </p:val>
                                        </p:tav>
                                      </p:tavLst>
                                    </p:anim>
                                    <p:anim calcmode="lin" valueType="num">
                                      <p:cBhvr>
                                        <p:cTn id="48" dur="500" fill="hold"/>
                                        <p:tgtEl>
                                          <p:spTgt spid="18"/>
                                        </p:tgtEl>
                                        <p:attrNameLst>
                                          <p:attrName>ppt_w</p:attrName>
                                        </p:attrNameLst>
                                      </p:cBhvr>
                                      <p:tavLst>
                                        <p:tav tm="0">
                                          <p:val>
                                            <p:strVal val="#ppt_w"/>
                                          </p:val>
                                        </p:tav>
                                        <p:tav tm="100000">
                                          <p:val>
                                            <p:strVal val="#ppt_w"/>
                                          </p:val>
                                        </p:tav>
                                      </p:tavLst>
                                    </p:anim>
                                    <p:anim calcmode="lin" valueType="num">
                                      <p:cBhvr>
                                        <p:cTn id="49" dur="500" fill="hold"/>
                                        <p:tgtEl>
                                          <p:spTgt spid="18"/>
                                        </p:tgtEl>
                                        <p:attrNameLst>
                                          <p:attrName>ppt_h</p:attrName>
                                        </p:attrNameLst>
                                      </p:cBhvr>
                                      <p:tavLst>
                                        <p:tav tm="0">
                                          <p:val>
                                            <p:fltVal val="0"/>
                                          </p:val>
                                        </p:tav>
                                        <p:tav tm="100000">
                                          <p:val>
                                            <p:strVal val="#ppt_h"/>
                                          </p:val>
                                        </p:tav>
                                      </p:tavLst>
                                    </p:anim>
                                  </p:childTnLst>
                                </p:cTn>
                              </p:par>
                            </p:childTnLst>
                          </p:cTn>
                        </p:par>
                        <p:par>
                          <p:cTn id="50" fill="hold">
                            <p:stCondLst>
                              <p:cond delay="4000"/>
                            </p:stCondLst>
                            <p:childTnLst>
                              <p:par>
                                <p:cTn id="51" presetID="17" presetClass="entr" presetSubtype="4" fill="hold" nodeType="after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p:cTn id="53" dur="500" fill="hold"/>
                                        <p:tgtEl>
                                          <p:spTgt spid="13"/>
                                        </p:tgtEl>
                                        <p:attrNameLst>
                                          <p:attrName>ppt_x</p:attrName>
                                        </p:attrNameLst>
                                      </p:cBhvr>
                                      <p:tavLst>
                                        <p:tav tm="0">
                                          <p:val>
                                            <p:strVal val="#ppt_x"/>
                                          </p:val>
                                        </p:tav>
                                        <p:tav tm="100000">
                                          <p:val>
                                            <p:strVal val="#ppt_x"/>
                                          </p:val>
                                        </p:tav>
                                      </p:tavLst>
                                    </p:anim>
                                    <p:anim calcmode="lin" valueType="num">
                                      <p:cBhvr>
                                        <p:cTn id="54" dur="500" fill="hold"/>
                                        <p:tgtEl>
                                          <p:spTgt spid="13"/>
                                        </p:tgtEl>
                                        <p:attrNameLst>
                                          <p:attrName>ppt_y</p:attrName>
                                        </p:attrNameLst>
                                      </p:cBhvr>
                                      <p:tavLst>
                                        <p:tav tm="0">
                                          <p:val>
                                            <p:strVal val="#ppt_y+#ppt_h/2"/>
                                          </p:val>
                                        </p:tav>
                                        <p:tav tm="100000">
                                          <p:val>
                                            <p:strVal val="#ppt_y"/>
                                          </p:val>
                                        </p:tav>
                                      </p:tavLst>
                                    </p:anim>
                                    <p:anim calcmode="lin" valueType="num">
                                      <p:cBhvr>
                                        <p:cTn id="55" dur="500" fill="hold"/>
                                        <p:tgtEl>
                                          <p:spTgt spid="13"/>
                                        </p:tgtEl>
                                        <p:attrNameLst>
                                          <p:attrName>ppt_w</p:attrName>
                                        </p:attrNameLst>
                                      </p:cBhvr>
                                      <p:tavLst>
                                        <p:tav tm="0">
                                          <p:val>
                                            <p:strVal val="#ppt_w"/>
                                          </p:val>
                                        </p:tav>
                                        <p:tav tm="100000">
                                          <p:val>
                                            <p:strVal val="#ppt_w"/>
                                          </p:val>
                                        </p:tav>
                                      </p:tavLst>
                                    </p:anim>
                                    <p:anim calcmode="lin" valueType="num">
                                      <p:cBhvr>
                                        <p:cTn id="56" dur="500" fill="hold"/>
                                        <p:tgtEl>
                                          <p:spTgt spid="13"/>
                                        </p:tgtEl>
                                        <p:attrNameLst>
                                          <p:attrName>ppt_h</p:attrName>
                                        </p:attrNameLst>
                                      </p:cBhvr>
                                      <p:tavLst>
                                        <p:tav tm="0">
                                          <p:val>
                                            <p:fltVal val="0"/>
                                          </p:val>
                                        </p:tav>
                                        <p:tav tm="100000">
                                          <p:val>
                                            <p:strVal val="#ppt_h"/>
                                          </p:val>
                                        </p:tav>
                                      </p:tavLst>
                                    </p:anim>
                                  </p:childTnLst>
                                </p:cTn>
                              </p:par>
                            </p:childTnLst>
                          </p:cTn>
                        </p:par>
                        <p:par>
                          <p:cTn id="57" fill="hold">
                            <p:stCondLst>
                              <p:cond delay="4500"/>
                            </p:stCondLst>
                            <p:childTnLst>
                              <p:par>
                                <p:cTn id="58" presetID="17" presetClass="entr" presetSubtype="4" fill="hold" nodeType="afterEffect">
                                  <p:stCondLst>
                                    <p:cond delay="0"/>
                                  </p:stCondLst>
                                  <p:childTnLst>
                                    <p:set>
                                      <p:cBhvr>
                                        <p:cTn id="59" dur="1" fill="hold">
                                          <p:stCondLst>
                                            <p:cond delay="0"/>
                                          </p:stCondLst>
                                        </p:cTn>
                                        <p:tgtEl>
                                          <p:spTgt spid="14"/>
                                        </p:tgtEl>
                                        <p:attrNameLst>
                                          <p:attrName>style.visibility</p:attrName>
                                        </p:attrNameLst>
                                      </p:cBhvr>
                                      <p:to>
                                        <p:strVal val="visible"/>
                                      </p:to>
                                    </p:set>
                                    <p:anim calcmode="lin" valueType="num">
                                      <p:cBhvr>
                                        <p:cTn id="60" dur="500" fill="hold"/>
                                        <p:tgtEl>
                                          <p:spTgt spid="14"/>
                                        </p:tgtEl>
                                        <p:attrNameLst>
                                          <p:attrName>ppt_x</p:attrName>
                                        </p:attrNameLst>
                                      </p:cBhvr>
                                      <p:tavLst>
                                        <p:tav tm="0">
                                          <p:val>
                                            <p:strVal val="#ppt_x"/>
                                          </p:val>
                                        </p:tav>
                                        <p:tav tm="100000">
                                          <p:val>
                                            <p:strVal val="#ppt_x"/>
                                          </p:val>
                                        </p:tav>
                                      </p:tavLst>
                                    </p:anim>
                                    <p:anim calcmode="lin" valueType="num">
                                      <p:cBhvr>
                                        <p:cTn id="61" dur="500" fill="hold"/>
                                        <p:tgtEl>
                                          <p:spTgt spid="14"/>
                                        </p:tgtEl>
                                        <p:attrNameLst>
                                          <p:attrName>ppt_y</p:attrName>
                                        </p:attrNameLst>
                                      </p:cBhvr>
                                      <p:tavLst>
                                        <p:tav tm="0">
                                          <p:val>
                                            <p:strVal val="#ppt_y+#ppt_h/2"/>
                                          </p:val>
                                        </p:tav>
                                        <p:tav tm="100000">
                                          <p:val>
                                            <p:strVal val="#ppt_y"/>
                                          </p:val>
                                        </p:tav>
                                      </p:tavLst>
                                    </p:anim>
                                    <p:anim calcmode="lin" valueType="num">
                                      <p:cBhvr>
                                        <p:cTn id="62" dur="500" fill="hold"/>
                                        <p:tgtEl>
                                          <p:spTgt spid="14"/>
                                        </p:tgtEl>
                                        <p:attrNameLst>
                                          <p:attrName>ppt_w</p:attrName>
                                        </p:attrNameLst>
                                      </p:cBhvr>
                                      <p:tavLst>
                                        <p:tav tm="0">
                                          <p:val>
                                            <p:strVal val="#ppt_w"/>
                                          </p:val>
                                        </p:tav>
                                        <p:tav tm="100000">
                                          <p:val>
                                            <p:strVal val="#ppt_w"/>
                                          </p:val>
                                        </p:tav>
                                      </p:tavLst>
                                    </p:anim>
                                    <p:anim calcmode="lin" valueType="num">
                                      <p:cBhvr>
                                        <p:cTn id="63" dur="500" fill="hold"/>
                                        <p:tgtEl>
                                          <p:spTgt spid="14"/>
                                        </p:tgtEl>
                                        <p:attrNameLst>
                                          <p:attrName>ppt_h</p:attrName>
                                        </p:attrNameLst>
                                      </p:cBhvr>
                                      <p:tavLst>
                                        <p:tav tm="0">
                                          <p:val>
                                            <p:fltVal val="0"/>
                                          </p:val>
                                        </p:tav>
                                        <p:tav tm="100000">
                                          <p:val>
                                            <p:strVal val="#ppt_h"/>
                                          </p:val>
                                        </p:tav>
                                      </p:tavLst>
                                    </p:anim>
                                  </p:childTnLst>
                                </p:cTn>
                              </p:par>
                            </p:childTnLst>
                          </p:cTn>
                        </p:par>
                        <p:par>
                          <p:cTn id="64" fill="hold">
                            <p:stCondLst>
                              <p:cond delay="5000"/>
                            </p:stCondLst>
                            <p:childTnLst>
                              <p:par>
                                <p:cTn id="65" presetID="17" presetClass="entr" presetSubtype="4" fill="hold" nodeType="after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 fill="hold"/>
                                        <p:tgtEl>
                                          <p:spTgt spid="15"/>
                                        </p:tgtEl>
                                        <p:attrNameLst>
                                          <p:attrName>ppt_x</p:attrName>
                                        </p:attrNameLst>
                                      </p:cBhvr>
                                      <p:tavLst>
                                        <p:tav tm="0">
                                          <p:val>
                                            <p:strVal val="#ppt_x"/>
                                          </p:val>
                                        </p:tav>
                                        <p:tav tm="100000">
                                          <p:val>
                                            <p:strVal val="#ppt_x"/>
                                          </p:val>
                                        </p:tav>
                                      </p:tavLst>
                                    </p:anim>
                                    <p:anim calcmode="lin" valueType="num">
                                      <p:cBhvr>
                                        <p:cTn id="68" dur="500" fill="hold"/>
                                        <p:tgtEl>
                                          <p:spTgt spid="15"/>
                                        </p:tgtEl>
                                        <p:attrNameLst>
                                          <p:attrName>ppt_y</p:attrName>
                                        </p:attrNameLst>
                                      </p:cBhvr>
                                      <p:tavLst>
                                        <p:tav tm="0">
                                          <p:val>
                                            <p:strVal val="#ppt_y+#ppt_h/2"/>
                                          </p:val>
                                        </p:tav>
                                        <p:tav tm="100000">
                                          <p:val>
                                            <p:strVal val="#ppt_y"/>
                                          </p:val>
                                        </p:tav>
                                      </p:tavLst>
                                    </p:anim>
                                    <p:anim calcmode="lin" valueType="num">
                                      <p:cBhvr>
                                        <p:cTn id="69" dur="500" fill="hold"/>
                                        <p:tgtEl>
                                          <p:spTgt spid="15"/>
                                        </p:tgtEl>
                                        <p:attrNameLst>
                                          <p:attrName>ppt_w</p:attrName>
                                        </p:attrNameLst>
                                      </p:cBhvr>
                                      <p:tavLst>
                                        <p:tav tm="0">
                                          <p:val>
                                            <p:strVal val="#ppt_w"/>
                                          </p:val>
                                        </p:tav>
                                        <p:tav tm="100000">
                                          <p:val>
                                            <p:strVal val="#ppt_w"/>
                                          </p:val>
                                        </p:tav>
                                      </p:tavLst>
                                    </p:anim>
                                    <p:anim calcmode="lin" valueType="num">
                                      <p:cBhvr>
                                        <p:cTn id="70" dur="500" fill="hold"/>
                                        <p:tgtEl>
                                          <p:spTgt spid="15"/>
                                        </p:tgtEl>
                                        <p:attrNameLst>
                                          <p:attrName>ppt_h</p:attrName>
                                        </p:attrNameLst>
                                      </p:cBhvr>
                                      <p:tavLst>
                                        <p:tav tm="0">
                                          <p:val>
                                            <p:fltVal val="0"/>
                                          </p:val>
                                        </p:tav>
                                        <p:tav tm="100000">
                                          <p:val>
                                            <p:strVal val="#ppt_h"/>
                                          </p:val>
                                        </p:tav>
                                      </p:tavLst>
                                    </p:anim>
                                  </p:childTnLst>
                                </p:cTn>
                              </p:par>
                            </p:childTnLst>
                          </p:cTn>
                        </p:par>
                        <p:par>
                          <p:cTn id="71" fill="hold">
                            <p:stCondLst>
                              <p:cond delay="5500"/>
                            </p:stCondLst>
                            <p:childTnLst>
                              <p:par>
                                <p:cTn id="72" presetID="17" presetClass="entr" presetSubtype="4" fill="hold" nodeType="afterEffect">
                                  <p:stCondLst>
                                    <p:cond delay="0"/>
                                  </p:stCondLst>
                                  <p:childTnLst>
                                    <p:set>
                                      <p:cBhvr>
                                        <p:cTn id="73" dur="1" fill="hold">
                                          <p:stCondLst>
                                            <p:cond delay="0"/>
                                          </p:stCondLst>
                                        </p:cTn>
                                        <p:tgtEl>
                                          <p:spTgt spid="16"/>
                                        </p:tgtEl>
                                        <p:attrNameLst>
                                          <p:attrName>style.visibility</p:attrName>
                                        </p:attrNameLst>
                                      </p:cBhvr>
                                      <p:to>
                                        <p:strVal val="visible"/>
                                      </p:to>
                                    </p:set>
                                    <p:anim calcmode="lin" valueType="num">
                                      <p:cBhvr>
                                        <p:cTn id="74" dur="500" fill="hold"/>
                                        <p:tgtEl>
                                          <p:spTgt spid="16"/>
                                        </p:tgtEl>
                                        <p:attrNameLst>
                                          <p:attrName>ppt_x</p:attrName>
                                        </p:attrNameLst>
                                      </p:cBhvr>
                                      <p:tavLst>
                                        <p:tav tm="0">
                                          <p:val>
                                            <p:strVal val="#ppt_x"/>
                                          </p:val>
                                        </p:tav>
                                        <p:tav tm="100000">
                                          <p:val>
                                            <p:strVal val="#ppt_x"/>
                                          </p:val>
                                        </p:tav>
                                      </p:tavLst>
                                    </p:anim>
                                    <p:anim calcmode="lin" valueType="num">
                                      <p:cBhvr>
                                        <p:cTn id="75" dur="500" fill="hold"/>
                                        <p:tgtEl>
                                          <p:spTgt spid="16"/>
                                        </p:tgtEl>
                                        <p:attrNameLst>
                                          <p:attrName>ppt_y</p:attrName>
                                        </p:attrNameLst>
                                      </p:cBhvr>
                                      <p:tavLst>
                                        <p:tav tm="0">
                                          <p:val>
                                            <p:strVal val="#ppt_y+#ppt_h/2"/>
                                          </p:val>
                                        </p:tav>
                                        <p:tav tm="100000">
                                          <p:val>
                                            <p:strVal val="#ppt_y"/>
                                          </p:val>
                                        </p:tav>
                                      </p:tavLst>
                                    </p:anim>
                                    <p:anim calcmode="lin" valueType="num">
                                      <p:cBhvr>
                                        <p:cTn id="76" dur="500" fill="hold"/>
                                        <p:tgtEl>
                                          <p:spTgt spid="16"/>
                                        </p:tgtEl>
                                        <p:attrNameLst>
                                          <p:attrName>ppt_w</p:attrName>
                                        </p:attrNameLst>
                                      </p:cBhvr>
                                      <p:tavLst>
                                        <p:tav tm="0">
                                          <p:val>
                                            <p:strVal val="#ppt_w"/>
                                          </p:val>
                                        </p:tav>
                                        <p:tav tm="100000">
                                          <p:val>
                                            <p:strVal val="#ppt_w"/>
                                          </p:val>
                                        </p:tav>
                                      </p:tavLst>
                                    </p:anim>
                                    <p:anim calcmode="lin" valueType="num">
                                      <p:cBhvr>
                                        <p:cTn id="77" dur="500" fill="hold"/>
                                        <p:tgtEl>
                                          <p:spTgt spid="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P spid="10" grpId="0" animBg="1"/>
      <p:bldP spid="11" grpId="0" animBg="1"/>
      <p:bldP spid="12" grpId="0" animBg="1"/>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圆角矩形 5"/>
          <p:cNvSpPr/>
          <p:nvPr/>
        </p:nvSpPr>
        <p:spPr>
          <a:xfrm>
            <a:off x="1684086" y="1721654"/>
            <a:ext cx="1848534" cy="4235592"/>
          </a:xfrm>
          <a:prstGeom prst="roundRect">
            <a:avLst>
              <a:gd name="adj" fmla="val 50000"/>
            </a:avLst>
          </a:prstGeom>
          <a:gradFill>
            <a:gsLst>
              <a:gs pos="0">
                <a:srgbClr val="F3F3F3"/>
              </a:gs>
              <a:gs pos="42000">
                <a:srgbClr val="F1F1F1"/>
              </a:gs>
              <a:gs pos="19000">
                <a:srgbClr val="FBFBFB"/>
              </a:gs>
              <a:gs pos="100000">
                <a:srgbClr val="E6E6E6"/>
              </a:gs>
              <a:gs pos="71000">
                <a:srgbClr val="E6E6E6"/>
              </a:gs>
            </a:gsLst>
            <a:lin ang="0" scaled="0"/>
          </a:gradFill>
          <a:ln>
            <a:gradFill flip="none" rotWithShape="1">
              <a:gsLst>
                <a:gs pos="0">
                  <a:schemeClr val="bg1"/>
                </a:gs>
                <a:gs pos="100000">
                  <a:schemeClr val="bg1">
                    <a:lumMod val="85000"/>
                  </a:schemeClr>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2" name="圆角矩形 61"/>
          <p:cNvSpPr/>
          <p:nvPr/>
        </p:nvSpPr>
        <p:spPr>
          <a:xfrm>
            <a:off x="3991858" y="1721654"/>
            <a:ext cx="1848534" cy="4235592"/>
          </a:xfrm>
          <a:prstGeom prst="roundRect">
            <a:avLst>
              <a:gd name="adj" fmla="val 50000"/>
            </a:avLst>
          </a:prstGeom>
          <a:gradFill>
            <a:gsLst>
              <a:gs pos="0">
                <a:srgbClr val="F3F3F3"/>
              </a:gs>
              <a:gs pos="42000">
                <a:srgbClr val="F1F1F1"/>
              </a:gs>
              <a:gs pos="19000">
                <a:srgbClr val="FBFBFB"/>
              </a:gs>
              <a:gs pos="100000">
                <a:srgbClr val="E6E6E6"/>
              </a:gs>
              <a:gs pos="71000">
                <a:srgbClr val="E6E6E6"/>
              </a:gs>
            </a:gsLst>
            <a:lin ang="0" scaled="0"/>
          </a:gradFill>
          <a:ln>
            <a:gradFill flip="none" rotWithShape="1">
              <a:gsLst>
                <a:gs pos="0">
                  <a:schemeClr val="bg1"/>
                </a:gs>
                <a:gs pos="100000">
                  <a:schemeClr val="bg1">
                    <a:lumMod val="85000"/>
                  </a:schemeClr>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3" name="圆角矩形 62"/>
          <p:cNvSpPr/>
          <p:nvPr/>
        </p:nvSpPr>
        <p:spPr>
          <a:xfrm>
            <a:off x="6327206" y="1721654"/>
            <a:ext cx="1848534" cy="4235592"/>
          </a:xfrm>
          <a:prstGeom prst="roundRect">
            <a:avLst>
              <a:gd name="adj" fmla="val 50000"/>
            </a:avLst>
          </a:prstGeom>
          <a:gradFill>
            <a:gsLst>
              <a:gs pos="0">
                <a:srgbClr val="F3F3F3"/>
              </a:gs>
              <a:gs pos="42000">
                <a:srgbClr val="F1F1F1"/>
              </a:gs>
              <a:gs pos="19000">
                <a:srgbClr val="FBFBFB"/>
              </a:gs>
              <a:gs pos="100000">
                <a:srgbClr val="E6E6E6"/>
              </a:gs>
              <a:gs pos="71000">
                <a:srgbClr val="E6E6E6"/>
              </a:gs>
            </a:gsLst>
            <a:lin ang="0" scaled="0"/>
          </a:gradFill>
          <a:ln>
            <a:gradFill flip="none" rotWithShape="1">
              <a:gsLst>
                <a:gs pos="0">
                  <a:schemeClr val="bg1"/>
                </a:gs>
                <a:gs pos="100000">
                  <a:schemeClr val="bg1">
                    <a:lumMod val="85000"/>
                  </a:schemeClr>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4" name="圆角矩形 63"/>
          <p:cNvSpPr/>
          <p:nvPr/>
        </p:nvSpPr>
        <p:spPr>
          <a:xfrm>
            <a:off x="8662554" y="1721654"/>
            <a:ext cx="1848534" cy="4235592"/>
          </a:xfrm>
          <a:prstGeom prst="roundRect">
            <a:avLst>
              <a:gd name="adj" fmla="val 50000"/>
            </a:avLst>
          </a:prstGeom>
          <a:gradFill>
            <a:gsLst>
              <a:gs pos="0">
                <a:srgbClr val="F3F3F3"/>
              </a:gs>
              <a:gs pos="42000">
                <a:srgbClr val="F1F1F1"/>
              </a:gs>
              <a:gs pos="19000">
                <a:srgbClr val="FBFBFB"/>
              </a:gs>
              <a:gs pos="100000">
                <a:srgbClr val="E6E6E6"/>
              </a:gs>
              <a:gs pos="71000">
                <a:srgbClr val="E6E6E6"/>
              </a:gs>
            </a:gsLst>
            <a:lin ang="0" scaled="0"/>
          </a:gradFill>
          <a:ln>
            <a:gradFill flip="none" rotWithShape="1">
              <a:gsLst>
                <a:gs pos="0">
                  <a:schemeClr val="bg1"/>
                </a:gs>
                <a:gs pos="100000">
                  <a:schemeClr val="bg1">
                    <a:lumMod val="85000"/>
                  </a:schemeClr>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9" name="组合 8"/>
          <p:cNvGrpSpPr/>
          <p:nvPr/>
        </p:nvGrpSpPr>
        <p:grpSpPr>
          <a:xfrm>
            <a:off x="1876531" y="1909524"/>
            <a:ext cx="1463644" cy="1463644"/>
            <a:chOff x="1874944" y="1614249"/>
            <a:chExt cx="1463644" cy="1463644"/>
          </a:xfrm>
        </p:grpSpPr>
        <p:sp>
          <p:nvSpPr>
            <p:cNvPr id="7" name="椭圆 6"/>
            <p:cNvSpPr/>
            <p:nvPr/>
          </p:nvSpPr>
          <p:spPr>
            <a:xfrm>
              <a:off x="1874944" y="1614249"/>
              <a:ext cx="1463644" cy="1463644"/>
            </a:xfrm>
            <a:prstGeom prst="ellipse">
              <a:avLst/>
            </a:prstGeom>
            <a:solidFill>
              <a:schemeClr val="accent1"/>
            </a:solidFill>
            <a:ln w="28575">
              <a:gradFill flip="none" rotWithShape="1">
                <a:gsLst>
                  <a:gs pos="0">
                    <a:srgbClr val="D3D3D3"/>
                  </a:gs>
                  <a:gs pos="100000">
                    <a:schemeClr val="bg1"/>
                  </a:gs>
                </a:gsLst>
                <a:lin ang="2700000" scaled="1"/>
                <a:tileRect/>
              </a:gradFill>
            </a:ln>
            <a:effectLst>
              <a:innerShdw blurRad="88900" dist="508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5" name="组合 14"/>
            <p:cNvGrpSpPr/>
            <p:nvPr/>
          </p:nvGrpSpPr>
          <p:grpSpPr>
            <a:xfrm>
              <a:off x="1979318" y="1718623"/>
              <a:ext cx="1254894" cy="1254894"/>
              <a:chOff x="4926840" y="1732375"/>
              <a:chExt cx="1656097" cy="1656098"/>
            </a:xfrm>
          </p:grpSpPr>
          <p:sp>
            <p:nvSpPr>
              <p:cNvPr id="16" name="任意多边形 15"/>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50800" dist="25400" dir="2700000" algn="tl"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cs typeface="+mn-ea"/>
                  <a:sym typeface="+mn-lt"/>
                </a:endParaRPr>
              </a:p>
            </p:txBody>
          </p:sp>
          <p:sp>
            <p:nvSpPr>
              <p:cNvPr id="17" name="椭圆 16"/>
              <p:cNvSpPr/>
              <p:nvPr/>
            </p:nvSpPr>
            <p:spPr>
              <a:xfrm>
                <a:off x="5189938" y="1995474"/>
                <a:ext cx="1129900" cy="1129900"/>
              </a:xfrm>
              <a:prstGeom prst="ellipse">
                <a:avLst/>
              </a:prstGeom>
              <a:solidFill>
                <a:schemeClr val="accent1"/>
              </a:solidFill>
              <a:ln w="19050">
                <a:gradFill flip="none" rotWithShape="1">
                  <a:gsLst>
                    <a:gs pos="0">
                      <a:schemeClr val="bg1">
                        <a:lumMod val="85000"/>
                      </a:schemeClr>
                    </a:gs>
                    <a:gs pos="100000">
                      <a:schemeClr val="bg1"/>
                    </a:gs>
                  </a:gsLst>
                  <a:lin ang="2700000" scaled="1"/>
                  <a:tileRect/>
                </a:gradFill>
              </a:ln>
              <a:effectLst>
                <a:innerShdw blurRad="50800" dist="254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椭圆 17"/>
              <p:cNvSpPr/>
              <p:nvPr/>
            </p:nvSpPr>
            <p:spPr>
              <a:xfrm>
                <a:off x="5290509" y="2100373"/>
                <a:ext cx="928760" cy="928759"/>
              </a:xfrm>
              <a:prstGeom prst="ellipse">
                <a:avLst/>
              </a:prstGeom>
              <a:gradFill>
                <a:gsLst>
                  <a:gs pos="0">
                    <a:srgbClr val="F3F3F3"/>
                  </a:gs>
                  <a:gs pos="42000">
                    <a:srgbClr val="F1F1F1"/>
                  </a:gs>
                  <a:gs pos="19000">
                    <a:srgbClr val="FBFBFB"/>
                  </a:gs>
                  <a:gs pos="100000">
                    <a:srgbClr val="E6E6E6"/>
                  </a:gs>
                  <a:gs pos="71000">
                    <a:srgbClr val="E6E6E6"/>
                  </a:gs>
                </a:gsLst>
                <a:lin ang="0" scaled="0"/>
              </a:gradFill>
              <a:ln w="19050">
                <a:gradFill flip="none" rotWithShape="1">
                  <a:gsLst>
                    <a:gs pos="100000">
                      <a:schemeClr val="bg1">
                        <a:lumMod val="85000"/>
                      </a:schemeClr>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92" name="组合 91"/>
            <p:cNvGrpSpPr/>
            <p:nvPr/>
          </p:nvGrpSpPr>
          <p:grpSpPr>
            <a:xfrm>
              <a:off x="2106705" y="2044972"/>
              <a:ext cx="1000117" cy="602195"/>
              <a:chOff x="4123036" y="1134371"/>
              <a:chExt cx="1000117" cy="602195"/>
            </a:xfrm>
          </p:grpSpPr>
          <p:sp>
            <p:nvSpPr>
              <p:cNvPr id="93" name="文本框 92"/>
              <p:cNvSpPr txBox="1"/>
              <p:nvPr/>
            </p:nvSpPr>
            <p:spPr>
              <a:xfrm>
                <a:off x="4123036" y="1134371"/>
                <a:ext cx="1000117" cy="523220"/>
              </a:xfrm>
              <a:prstGeom prst="rect">
                <a:avLst/>
              </a:prstGeom>
              <a:noFill/>
            </p:spPr>
            <p:txBody>
              <a:bodyPr wrap="square" rtlCol="0">
                <a:spAutoFit/>
              </a:bodyPr>
              <a:lstStyle/>
              <a:p>
                <a:pPr algn="ctr"/>
                <a:r>
                  <a:rPr lang="en-US" altLang="zh-CN" sz="2800" dirty="0">
                    <a:solidFill>
                      <a:schemeClr val="accent1"/>
                    </a:solidFill>
                    <a:cs typeface="+mn-ea"/>
                    <a:sym typeface="+mn-lt"/>
                  </a:rPr>
                  <a:t>01</a:t>
                </a:r>
                <a:endParaRPr lang="zh-CN" altLang="en-US" sz="2800" dirty="0">
                  <a:solidFill>
                    <a:schemeClr val="accent1"/>
                  </a:solidFill>
                  <a:cs typeface="+mn-ea"/>
                  <a:sym typeface="+mn-lt"/>
                </a:endParaRPr>
              </a:p>
            </p:txBody>
          </p:sp>
          <p:sp>
            <p:nvSpPr>
              <p:cNvPr id="94" name="文本框 93"/>
              <p:cNvSpPr txBox="1"/>
              <p:nvPr/>
            </p:nvSpPr>
            <p:spPr>
              <a:xfrm>
                <a:off x="4200032" y="1490345"/>
                <a:ext cx="895896" cy="246221"/>
              </a:xfrm>
              <a:prstGeom prst="rect">
                <a:avLst/>
              </a:prstGeom>
              <a:noFill/>
            </p:spPr>
            <p:txBody>
              <a:bodyPr wrap="square" rtlCol="0">
                <a:spAutoFit/>
              </a:bodyPr>
              <a:lstStyle/>
              <a:p>
                <a:pPr algn="ctr"/>
                <a:r>
                  <a:rPr lang="en-US" altLang="zh-CN" sz="1000" dirty="0">
                    <a:solidFill>
                      <a:schemeClr val="accent1"/>
                    </a:solidFill>
                    <a:cs typeface="+mn-ea"/>
                    <a:sym typeface="+mn-lt"/>
                  </a:rPr>
                  <a:t>OPTION</a:t>
                </a:r>
                <a:endParaRPr lang="zh-CN" altLang="en-US" sz="1000" dirty="0">
                  <a:solidFill>
                    <a:schemeClr val="accent1"/>
                  </a:solidFill>
                  <a:cs typeface="+mn-ea"/>
                  <a:sym typeface="+mn-lt"/>
                </a:endParaRPr>
              </a:p>
            </p:txBody>
          </p:sp>
        </p:grpSp>
      </p:grpSp>
      <p:grpSp>
        <p:nvGrpSpPr>
          <p:cNvPr id="4" name="组合 3"/>
          <p:cNvGrpSpPr/>
          <p:nvPr/>
        </p:nvGrpSpPr>
        <p:grpSpPr>
          <a:xfrm>
            <a:off x="4184303" y="4318899"/>
            <a:ext cx="1463644" cy="1463644"/>
            <a:chOff x="4182716" y="4023624"/>
            <a:chExt cx="1463644" cy="1463644"/>
          </a:xfrm>
        </p:grpSpPr>
        <p:sp>
          <p:nvSpPr>
            <p:cNvPr id="79" name="椭圆 78"/>
            <p:cNvSpPr/>
            <p:nvPr/>
          </p:nvSpPr>
          <p:spPr>
            <a:xfrm>
              <a:off x="4182716" y="4023624"/>
              <a:ext cx="1463644" cy="1463644"/>
            </a:xfrm>
            <a:prstGeom prst="ellipse">
              <a:avLst/>
            </a:prstGeom>
            <a:solidFill>
              <a:schemeClr val="accent2"/>
            </a:solidFill>
            <a:ln w="28575">
              <a:gradFill flip="none" rotWithShape="1">
                <a:gsLst>
                  <a:gs pos="0">
                    <a:srgbClr val="D3D3D3"/>
                  </a:gs>
                  <a:gs pos="100000">
                    <a:schemeClr val="bg1"/>
                  </a:gs>
                </a:gsLst>
                <a:lin ang="2700000" scaled="1"/>
                <a:tileRect/>
              </a:gradFill>
            </a:ln>
            <a:effectLst>
              <a:innerShdw blurRad="88900" dist="508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cs typeface="+mn-ea"/>
                <a:sym typeface="+mn-lt"/>
              </a:endParaRPr>
            </a:p>
          </p:txBody>
        </p:sp>
        <p:grpSp>
          <p:nvGrpSpPr>
            <p:cNvPr id="80" name="组合 79"/>
            <p:cNvGrpSpPr/>
            <p:nvPr/>
          </p:nvGrpSpPr>
          <p:grpSpPr>
            <a:xfrm>
              <a:off x="4287090" y="4127998"/>
              <a:ext cx="1254894" cy="1254894"/>
              <a:chOff x="4926840" y="1732375"/>
              <a:chExt cx="1656097" cy="1656098"/>
            </a:xfrm>
          </p:grpSpPr>
          <p:sp>
            <p:nvSpPr>
              <p:cNvPr id="81" name="任意多边形 80"/>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50800" dist="25400" dir="2700000" algn="tl"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accent2"/>
                  </a:solidFill>
                  <a:cs typeface="+mn-ea"/>
                  <a:sym typeface="+mn-lt"/>
                </a:endParaRPr>
              </a:p>
            </p:txBody>
          </p:sp>
          <p:sp>
            <p:nvSpPr>
              <p:cNvPr id="82" name="椭圆 81"/>
              <p:cNvSpPr/>
              <p:nvPr/>
            </p:nvSpPr>
            <p:spPr>
              <a:xfrm>
                <a:off x="5189938" y="1995474"/>
                <a:ext cx="1129900" cy="1129900"/>
              </a:xfrm>
              <a:prstGeom prst="ellipse">
                <a:avLst/>
              </a:prstGeom>
              <a:solidFill>
                <a:schemeClr val="accent2"/>
              </a:solidFill>
              <a:ln w="19050">
                <a:gradFill flip="none" rotWithShape="1">
                  <a:gsLst>
                    <a:gs pos="0">
                      <a:schemeClr val="bg1">
                        <a:lumMod val="85000"/>
                      </a:schemeClr>
                    </a:gs>
                    <a:gs pos="100000">
                      <a:schemeClr val="bg1"/>
                    </a:gs>
                  </a:gsLst>
                  <a:lin ang="2700000" scaled="1"/>
                  <a:tileRect/>
                </a:gradFill>
              </a:ln>
              <a:effectLst>
                <a:innerShdw blurRad="50800" dist="254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cs typeface="+mn-ea"/>
                  <a:sym typeface="+mn-lt"/>
                </a:endParaRPr>
              </a:p>
            </p:txBody>
          </p:sp>
          <p:sp>
            <p:nvSpPr>
              <p:cNvPr id="83" name="椭圆 82"/>
              <p:cNvSpPr/>
              <p:nvPr/>
            </p:nvSpPr>
            <p:spPr>
              <a:xfrm>
                <a:off x="5290509" y="2100373"/>
                <a:ext cx="928760" cy="928759"/>
              </a:xfrm>
              <a:prstGeom prst="ellipse">
                <a:avLst/>
              </a:prstGeom>
              <a:gradFill>
                <a:gsLst>
                  <a:gs pos="0">
                    <a:srgbClr val="F3F3F3"/>
                  </a:gs>
                  <a:gs pos="42000">
                    <a:srgbClr val="F1F1F1"/>
                  </a:gs>
                  <a:gs pos="19000">
                    <a:srgbClr val="FBFBFB"/>
                  </a:gs>
                  <a:gs pos="100000">
                    <a:srgbClr val="E6E6E6"/>
                  </a:gs>
                  <a:gs pos="71000">
                    <a:srgbClr val="E6E6E6"/>
                  </a:gs>
                </a:gsLst>
                <a:lin ang="0" scaled="0"/>
              </a:gradFill>
              <a:ln w="19050">
                <a:gradFill flip="none" rotWithShape="1">
                  <a:gsLst>
                    <a:gs pos="100000">
                      <a:schemeClr val="bg1">
                        <a:lumMod val="85000"/>
                      </a:schemeClr>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cs typeface="+mn-ea"/>
                  <a:sym typeface="+mn-lt"/>
                </a:endParaRPr>
              </a:p>
            </p:txBody>
          </p:sp>
        </p:grpSp>
        <p:grpSp>
          <p:nvGrpSpPr>
            <p:cNvPr id="95" name="组合 94"/>
            <p:cNvGrpSpPr/>
            <p:nvPr/>
          </p:nvGrpSpPr>
          <p:grpSpPr>
            <a:xfrm>
              <a:off x="4414477" y="4454347"/>
              <a:ext cx="1000117" cy="602195"/>
              <a:chOff x="4123036" y="1134371"/>
              <a:chExt cx="1000117" cy="602195"/>
            </a:xfrm>
          </p:grpSpPr>
          <p:sp>
            <p:nvSpPr>
              <p:cNvPr id="96" name="文本框 95"/>
              <p:cNvSpPr txBox="1"/>
              <p:nvPr/>
            </p:nvSpPr>
            <p:spPr>
              <a:xfrm>
                <a:off x="4123036" y="1134371"/>
                <a:ext cx="1000117" cy="523220"/>
              </a:xfrm>
              <a:prstGeom prst="rect">
                <a:avLst/>
              </a:prstGeom>
              <a:noFill/>
            </p:spPr>
            <p:txBody>
              <a:bodyPr wrap="square" rtlCol="0">
                <a:spAutoFit/>
              </a:bodyPr>
              <a:lstStyle/>
              <a:p>
                <a:pPr algn="ctr"/>
                <a:r>
                  <a:rPr lang="en-US" altLang="zh-CN" sz="2800" dirty="0">
                    <a:solidFill>
                      <a:schemeClr val="accent2"/>
                    </a:solidFill>
                    <a:cs typeface="+mn-ea"/>
                    <a:sym typeface="+mn-lt"/>
                  </a:rPr>
                  <a:t>02</a:t>
                </a:r>
                <a:endParaRPr lang="zh-CN" altLang="en-US" sz="2800" dirty="0">
                  <a:solidFill>
                    <a:schemeClr val="accent2"/>
                  </a:solidFill>
                  <a:cs typeface="+mn-ea"/>
                  <a:sym typeface="+mn-lt"/>
                </a:endParaRPr>
              </a:p>
            </p:txBody>
          </p:sp>
          <p:sp>
            <p:nvSpPr>
              <p:cNvPr id="97" name="文本框 96"/>
              <p:cNvSpPr txBox="1"/>
              <p:nvPr/>
            </p:nvSpPr>
            <p:spPr>
              <a:xfrm>
                <a:off x="4200032" y="1490345"/>
                <a:ext cx="895896" cy="246221"/>
              </a:xfrm>
              <a:prstGeom prst="rect">
                <a:avLst/>
              </a:prstGeom>
              <a:noFill/>
            </p:spPr>
            <p:txBody>
              <a:bodyPr wrap="square" rtlCol="0">
                <a:spAutoFit/>
              </a:bodyPr>
              <a:lstStyle/>
              <a:p>
                <a:pPr algn="ctr"/>
                <a:r>
                  <a:rPr lang="en-US" altLang="zh-CN" sz="1000" dirty="0">
                    <a:solidFill>
                      <a:schemeClr val="accent2"/>
                    </a:solidFill>
                    <a:cs typeface="+mn-ea"/>
                    <a:sym typeface="+mn-lt"/>
                  </a:rPr>
                  <a:t>OPTION</a:t>
                </a:r>
                <a:endParaRPr lang="zh-CN" altLang="en-US" sz="1000" dirty="0">
                  <a:solidFill>
                    <a:schemeClr val="accent2"/>
                  </a:solidFill>
                  <a:cs typeface="+mn-ea"/>
                  <a:sym typeface="+mn-lt"/>
                </a:endParaRPr>
              </a:p>
            </p:txBody>
          </p:sp>
        </p:grpSp>
      </p:grpSp>
      <p:grpSp>
        <p:nvGrpSpPr>
          <p:cNvPr id="10" name="组合 9"/>
          <p:cNvGrpSpPr/>
          <p:nvPr/>
        </p:nvGrpSpPr>
        <p:grpSpPr>
          <a:xfrm>
            <a:off x="6519651" y="1909524"/>
            <a:ext cx="1463644" cy="1463644"/>
            <a:chOff x="6518064" y="1614249"/>
            <a:chExt cx="1463644" cy="1463644"/>
          </a:xfrm>
        </p:grpSpPr>
        <p:sp>
          <p:nvSpPr>
            <p:cNvPr id="73" name="椭圆 72"/>
            <p:cNvSpPr/>
            <p:nvPr/>
          </p:nvSpPr>
          <p:spPr>
            <a:xfrm>
              <a:off x="6518064" y="1614249"/>
              <a:ext cx="1463644" cy="1463644"/>
            </a:xfrm>
            <a:prstGeom prst="ellipse">
              <a:avLst/>
            </a:prstGeom>
            <a:solidFill>
              <a:schemeClr val="accent3"/>
            </a:solidFill>
            <a:ln w="28575">
              <a:gradFill flip="none" rotWithShape="1">
                <a:gsLst>
                  <a:gs pos="0">
                    <a:srgbClr val="D3D3D3"/>
                  </a:gs>
                  <a:gs pos="100000">
                    <a:schemeClr val="bg1"/>
                  </a:gs>
                </a:gsLst>
                <a:lin ang="2700000" scaled="1"/>
                <a:tileRect/>
              </a:gradFill>
            </a:ln>
            <a:effectLst>
              <a:innerShdw blurRad="88900" dist="508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solidFill>
                <a:cs typeface="+mn-ea"/>
                <a:sym typeface="+mn-lt"/>
              </a:endParaRPr>
            </a:p>
          </p:txBody>
        </p:sp>
        <p:grpSp>
          <p:nvGrpSpPr>
            <p:cNvPr id="74" name="组合 73"/>
            <p:cNvGrpSpPr/>
            <p:nvPr/>
          </p:nvGrpSpPr>
          <p:grpSpPr>
            <a:xfrm>
              <a:off x="6622438" y="1718623"/>
              <a:ext cx="1254894" cy="1254894"/>
              <a:chOff x="4926840" y="1732375"/>
              <a:chExt cx="1656097" cy="1656098"/>
            </a:xfrm>
          </p:grpSpPr>
          <p:sp>
            <p:nvSpPr>
              <p:cNvPr id="75" name="任意多边形 74"/>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50800" dist="25400" dir="2700000" algn="tl"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accent3"/>
                  </a:solidFill>
                  <a:cs typeface="+mn-ea"/>
                  <a:sym typeface="+mn-lt"/>
                </a:endParaRPr>
              </a:p>
            </p:txBody>
          </p:sp>
          <p:sp>
            <p:nvSpPr>
              <p:cNvPr id="76" name="椭圆 75"/>
              <p:cNvSpPr/>
              <p:nvPr/>
            </p:nvSpPr>
            <p:spPr>
              <a:xfrm>
                <a:off x="5189938" y="1995474"/>
                <a:ext cx="1129900" cy="1129900"/>
              </a:xfrm>
              <a:prstGeom prst="ellipse">
                <a:avLst/>
              </a:prstGeom>
              <a:solidFill>
                <a:schemeClr val="accent3"/>
              </a:solidFill>
              <a:ln w="19050">
                <a:gradFill flip="none" rotWithShape="1">
                  <a:gsLst>
                    <a:gs pos="0">
                      <a:schemeClr val="bg1">
                        <a:lumMod val="85000"/>
                      </a:schemeClr>
                    </a:gs>
                    <a:gs pos="100000">
                      <a:schemeClr val="bg1"/>
                    </a:gs>
                  </a:gsLst>
                  <a:lin ang="2700000" scaled="1"/>
                  <a:tileRect/>
                </a:gradFill>
              </a:ln>
              <a:effectLst>
                <a:innerShdw blurRad="50800" dist="254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solidFill>
                  <a:cs typeface="+mn-ea"/>
                  <a:sym typeface="+mn-lt"/>
                </a:endParaRPr>
              </a:p>
            </p:txBody>
          </p:sp>
          <p:sp>
            <p:nvSpPr>
              <p:cNvPr id="77" name="椭圆 76"/>
              <p:cNvSpPr/>
              <p:nvPr/>
            </p:nvSpPr>
            <p:spPr>
              <a:xfrm>
                <a:off x="5290509" y="2100373"/>
                <a:ext cx="928760" cy="928759"/>
              </a:xfrm>
              <a:prstGeom prst="ellipse">
                <a:avLst/>
              </a:prstGeom>
              <a:gradFill>
                <a:gsLst>
                  <a:gs pos="0">
                    <a:srgbClr val="F3F3F3"/>
                  </a:gs>
                  <a:gs pos="42000">
                    <a:srgbClr val="F1F1F1"/>
                  </a:gs>
                  <a:gs pos="19000">
                    <a:srgbClr val="FBFBFB"/>
                  </a:gs>
                  <a:gs pos="100000">
                    <a:srgbClr val="E6E6E6"/>
                  </a:gs>
                  <a:gs pos="71000">
                    <a:srgbClr val="E6E6E6"/>
                  </a:gs>
                </a:gsLst>
                <a:lin ang="0" scaled="0"/>
              </a:gradFill>
              <a:ln w="19050">
                <a:gradFill flip="none" rotWithShape="1">
                  <a:gsLst>
                    <a:gs pos="100000">
                      <a:schemeClr val="bg1">
                        <a:lumMod val="85000"/>
                      </a:schemeClr>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solidFill>
                  <a:cs typeface="+mn-ea"/>
                  <a:sym typeface="+mn-lt"/>
                </a:endParaRPr>
              </a:p>
            </p:txBody>
          </p:sp>
        </p:grpSp>
        <p:grpSp>
          <p:nvGrpSpPr>
            <p:cNvPr id="98" name="组合 97"/>
            <p:cNvGrpSpPr/>
            <p:nvPr/>
          </p:nvGrpSpPr>
          <p:grpSpPr>
            <a:xfrm>
              <a:off x="6743990" y="2052598"/>
              <a:ext cx="1000117" cy="602195"/>
              <a:chOff x="4123036" y="1134371"/>
              <a:chExt cx="1000117" cy="602195"/>
            </a:xfrm>
          </p:grpSpPr>
          <p:sp>
            <p:nvSpPr>
              <p:cNvPr id="99" name="文本框 98"/>
              <p:cNvSpPr txBox="1"/>
              <p:nvPr/>
            </p:nvSpPr>
            <p:spPr>
              <a:xfrm>
                <a:off x="4123036" y="1134371"/>
                <a:ext cx="1000117" cy="523220"/>
              </a:xfrm>
              <a:prstGeom prst="rect">
                <a:avLst/>
              </a:prstGeom>
              <a:noFill/>
            </p:spPr>
            <p:txBody>
              <a:bodyPr wrap="square" rtlCol="0">
                <a:spAutoFit/>
              </a:bodyPr>
              <a:lstStyle/>
              <a:p>
                <a:pPr algn="ctr"/>
                <a:r>
                  <a:rPr lang="en-US" altLang="zh-CN" sz="2800" dirty="0">
                    <a:solidFill>
                      <a:schemeClr val="accent3"/>
                    </a:solidFill>
                    <a:cs typeface="+mn-ea"/>
                    <a:sym typeface="+mn-lt"/>
                  </a:rPr>
                  <a:t>03</a:t>
                </a:r>
                <a:endParaRPr lang="zh-CN" altLang="en-US" sz="2800" dirty="0">
                  <a:solidFill>
                    <a:schemeClr val="accent3"/>
                  </a:solidFill>
                  <a:cs typeface="+mn-ea"/>
                  <a:sym typeface="+mn-lt"/>
                </a:endParaRPr>
              </a:p>
            </p:txBody>
          </p:sp>
          <p:sp>
            <p:nvSpPr>
              <p:cNvPr id="100" name="文本框 99"/>
              <p:cNvSpPr txBox="1"/>
              <p:nvPr/>
            </p:nvSpPr>
            <p:spPr>
              <a:xfrm>
                <a:off x="4200032" y="1490345"/>
                <a:ext cx="895896" cy="246221"/>
              </a:xfrm>
              <a:prstGeom prst="rect">
                <a:avLst/>
              </a:prstGeom>
              <a:noFill/>
            </p:spPr>
            <p:txBody>
              <a:bodyPr wrap="square" rtlCol="0">
                <a:spAutoFit/>
              </a:bodyPr>
              <a:lstStyle/>
              <a:p>
                <a:pPr algn="ctr"/>
                <a:r>
                  <a:rPr lang="en-US" altLang="zh-CN" sz="1000" dirty="0">
                    <a:solidFill>
                      <a:schemeClr val="accent3"/>
                    </a:solidFill>
                    <a:cs typeface="+mn-ea"/>
                    <a:sym typeface="+mn-lt"/>
                  </a:rPr>
                  <a:t>OPTION</a:t>
                </a:r>
                <a:endParaRPr lang="zh-CN" altLang="en-US" sz="1000" dirty="0">
                  <a:solidFill>
                    <a:schemeClr val="accent3"/>
                  </a:solidFill>
                  <a:cs typeface="+mn-ea"/>
                  <a:sym typeface="+mn-lt"/>
                </a:endParaRPr>
              </a:p>
            </p:txBody>
          </p:sp>
        </p:grpSp>
      </p:grpSp>
      <p:grpSp>
        <p:nvGrpSpPr>
          <p:cNvPr id="11" name="组合 10"/>
          <p:cNvGrpSpPr/>
          <p:nvPr/>
        </p:nvGrpSpPr>
        <p:grpSpPr>
          <a:xfrm>
            <a:off x="8854999" y="4318899"/>
            <a:ext cx="1463644" cy="1463644"/>
            <a:chOff x="8853412" y="4023624"/>
            <a:chExt cx="1463644" cy="1463644"/>
          </a:xfrm>
        </p:grpSpPr>
        <p:sp>
          <p:nvSpPr>
            <p:cNvPr id="85" name="椭圆 84"/>
            <p:cNvSpPr/>
            <p:nvPr/>
          </p:nvSpPr>
          <p:spPr>
            <a:xfrm>
              <a:off x="8853412" y="4023624"/>
              <a:ext cx="1463644" cy="1463644"/>
            </a:xfrm>
            <a:prstGeom prst="ellipse">
              <a:avLst/>
            </a:prstGeom>
            <a:solidFill>
              <a:schemeClr val="accent4"/>
            </a:solidFill>
            <a:ln w="28575">
              <a:gradFill flip="none" rotWithShape="1">
                <a:gsLst>
                  <a:gs pos="0">
                    <a:srgbClr val="D3D3D3"/>
                  </a:gs>
                  <a:gs pos="100000">
                    <a:schemeClr val="bg1"/>
                  </a:gs>
                </a:gsLst>
                <a:lin ang="2700000" scaled="1"/>
                <a:tileRect/>
              </a:gradFill>
            </a:ln>
            <a:effectLst>
              <a:innerShdw blurRad="88900" dist="508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4"/>
                </a:solidFill>
                <a:cs typeface="+mn-ea"/>
                <a:sym typeface="+mn-lt"/>
              </a:endParaRPr>
            </a:p>
          </p:txBody>
        </p:sp>
        <p:grpSp>
          <p:nvGrpSpPr>
            <p:cNvPr id="86" name="组合 85"/>
            <p:cNvGrpSpPr/>
            <p:nvPr/>
          </p:nvGrpSpPr>
          <p:grpSpPr>
            <a:xfrm>
              <a:off x="8957786" y="4127998"/>
              <a:ext cx="1254894" cy="1254894"/>
              <a:chOff x="4926840" y="1732375"/>
              <a:chExt cx="1656097" cy="1656098"/>
            </a:xfrm>
          </p:grpSpPr>
          <p:sp>
            <p:nvSpPr>
              <p:cNvPr id="87" name="任意多边形 86"/>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50800" dist="25400" dir="2700000" algn="tl"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accent4"/>
                  </a:solidFill>
                  <a:cs typeface="+mn-ea"/>
                  <a:sym typeface="+mn-lt"/>
                </a:endParaRPr>
              </a:p>
            </p:txBody>
          </p:sp>
          <p:sp>
            <p:nvSpPr>
              <p:cNvPr id="88" name="椭圆 87"/>
              <p:cNvSpPr/>
              <p:nvPr/>
            </p:nvSpPr>
            <p:spPr>
              <a:xfrm>
                <a:off x="5189938" y="1995474"/>
                <a:ext cx="1129900" cy="1129900"/>
              </a:xfrm>
              <a:prstGeom prst="ellipse">
                <a:avLst/>
              </a:prstGeom>
              <a:solidFill>
                <a:schemeClr val="accent4"/>
              </a:solidFill>
              <a:ln w="19050">
                <a:gradFill flip="none" rotWithShape="1">
                  <a:gsLst>
                    <a:gs pos="0">
                      <a:schemeClr val="bg1">
                        <a:lumMod val="85000"/>
                      </a:schemeClr>
                    </a:gs>
                    <a:gs pos="100000">
                      <a:schemeClr val="bg1"/>
                    </a:gs>
                  </a:gsLst>
                  <a:lin ang="2700000" scaled="1"/>
                  <a:tileRect/>
                </a:gradFill>
              </a:ln>
              <a:effectLst>
                <a:innerShdw blurRad="50800" dist="254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4"/>
                  </a:solidFill>
                  <a:cs typeface="+mn-ea"/>
                  <a:sym typeface="+mn-lt"/>
                </a:endParaRPr>
              </a:p>
            </p:txBody>
          </p:sp>
          <p:sp>
            <p:nvSpPr>
              <p:cNvPr id="89" name="椭圆 88"/>
              <p:cNvSpPr/>
              <p:nvPr/>
            </p:nvSpPr>
            <p:spPr>
              <a:xfrm>
                <a:off x="5290509" y="2100373"/>
                <a:ext cx="928760" cy="928759"/>
              </a:xfrm>
              <a:prstGeom prst="ellipse">
                <a:avLst/>
              </a:prstGeom>
              <a:gradFill>
                <a:gsLst>
                  <a:gs pos="0">
                    <a:srgbClr val="F3F3F3"/>
                  </a:gs>
                  <a:gs pos="42000">
                    <a:srgbClr val="F1F1F1"/>
                  </a:gs>
                  <a:gs pos="19000">
                    <a:srgbClr val="FBFBFB"/>
                  </a:gs>
                  <a:gs pos="100000">
                    <a:srgbClr val="E6E6E6"/>
                  </a:gs>
                  <a:gs pos="71000">
                    <a:srgbClr val="E6E6E6"/>
                  </a:gs>
                </a:gsLst>
                <a:lin ang="0" scaled="0"/>
              </a:gradFill>
              <a:ln w="19050">
                <a:gradFill flip="none" rotWithShape="1">
                  <a:gsLst>
                    <a:gs pos="100000">
                      <a:schemeClr val="bg1">
                        <a:lumMod val="85000"/>
                      </a:schemeClr>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4"/>
                  </a:solidFill>
                  <a:cs typeface="+mn-ea"/>
                  <a:sym typeface="+mn-lt"/>
                </a:endParaRPr>
              </a:p>
            </p:txBody>
          </p:sp>
        </p:grpSp>
        <p:grpSp>
          <p:nvGrpSpPr>
            <p:cNvPr id="101" name="组合 100"/>
            <p:cNvGrpSpPr/>
            <p:nvPr/>
          </p:nvGrpSpPr>
          <p:grpSpPr>
            <a:xfrm>
              <a:off x="9085173" y="4454347"/>
              <a:ext cx="1000117" cy="602195"/>
              <a:chOff x="4123036" y="1134371"/>
              <a:chExt cx="1000117" cy="602195"/>
            </a:xfrm>
          </p:grpSpPr>
          <p:sp>
            <p:nvSpPr>
              <p:cNvPr id="102" name="文本框 101"/>
              <p:cNvSpPr txBox="1"/>
              <p:nvPr/>
            </p:nvSpPr>
            <p:spPr>
              <a:xfrm>
                <a:off x="4123036" y="1134371"/>
                <a:ext cx="1000117" cy="523220"/>
              </a:xfrm>
              <a:prstGeom prst="rect">
                <a:avLst/>
              </a:prstGeom>
              <a:noFill/>
            </p:spPr>
            <p:txBody>
              <a:bodyPr wrap="square" rtlCol="0">
                <a:spAutoFit/>
              </a:bodyPr>
              <a:lstStyle/>
              <a:p>
                <a:pPr algn="ctr"/>
                <a:r>
                  <a:rPr lang="en-US" altLang="zh-CN" sz="2800" dirty="0">
                    <a:solidFill>
                      <a:schemeClr val="accent4"/>
                    </a:solidFill>
                    <a:cs typeface="+mn-ea"/>
                    <a:sym typeface="+mn-lt"/>
                  </a:rPr>
                  <a:t>04</a:t>
                </a:r>
                <a:endParaRPr lang="zh-CN" altLang="en-US" sz="2800" dirty="0">
                  <a:solidFill>
                    <a:schemeClr val="accent4"/>
                  </a:solidFill>
                  <a:cs typeface="+mn-ea"/>
                  <a:sym typeface="+mn-lt"/>
                </a:endParaRPr>
              </a:p>
            </p:txBody>
          </p:sp>
          <p:sp>
            <p:nvSpPr>
              <p:cNvPr id="103" name="文本框 102"/>
              <p:cNvSpPr txBox="1"/>
              <p:nvPr/>
            </p:nvSpPr>
            <p:spPr>
              <a:xfrm>
                <a:off x="4200032" y="1490345"/>
                <a:ext cx="895896" cy="246221"/>
              </a:xfrm>
              <a:prstGeom prst="rect">
                <a:avLst/>
              </a:prstGeom>
              <a:noFill/>
            </p:spPr>
            <p:txBody>
              <a:bodyPr wrap="square" rtlCol="0">
                <a:spAutoFit/>
              </a:bodyPr>
              <a:lstStyle/>
              <a:p>
                <a:pPr algn="ctr"/>
                <a:r>
                  <a:rPr lang="en-US" altLang="zh-CN" sz="1000" dirty="0">
                    <a:solidFill>
                      <a:schemeClr val="accent4"/>
                    </a:solidFill>
                    <a:cs typeface="+mn-ea"/>
                    <a:sym typeface="+mn-lt"/>
                  </a:rPr>
                  <a:t>OPTION</a:t>
                </a:r>
                <a:endParaRPr lang="zh-CN" altLang="en-US" sz="1000" dirty="0">
                  <a:solidFill>
                    <a:schemeClr val="accent4"/>
                  </a:solidFill>
                  <a:cs typeface="+mn-ea"/>
                  <a:sym typeface="+mn-lt"/>
                </a:endParaRPr>
              </a:p>
            </p:txBody>
          </p:sp>
        </p:grpSp>
      </p:grpSp>
      <p:grpSp>
        <p:nvGrpSpPr>
          <p:cNvPr id="46" name="组合 45"/>
          <p:cNvGrpSpPr/>
          <p:nvPr/>
        </p:nvGrpSpPr>
        <p:grpSpPr>
          <a:xfrm>
            <a:off x="1746233" y="3569580"/>
            <a:ext cx="1780467" cy="1163795"/>
            <a:chOff x="7488048" y="2621083"/>
            <a:chExt cx="1780467" cy="1163795"/>
          </a:xfrm>
        </p:grpSpPr>
        <p:sp>
          <p:nvSpPr>
            <p:cNvPr id="47" name="文本框 46"/>
            <p:cNvSpPr txBox="1"/>
            <p:nvPr/>
          </p:nvSpPr>
          <p:spPr>
            <a:xfrm>
              <a:off x="7488048" y="2621083"/>
              <a:ext cx="1780467" cy="400110"/>
            </a:xfrm>
            <a:prstGeom prst="rect">
              <a:avLst/>
            </a:prstGeom>
            <a:noFill/>
          </p:spPr>
          <p:txBody>
            <a:bodyPr wrap="square" rtlCol="0">
              <a:spAutoFit/>
            </a:bodyPr>
            <a:lstStyle/>
            <a:p>
              <a:r>
                <a:rPr lang="zh-CN" altLang="en-US" sz="2000" dirty="0">
                  <a:solidFill>
                    <a:schemeClr val="tx1">
                      <a:lumMod val="50000"/>
                      <a:lumOff val="50000"/>
                    </a:schemeClr>
                  </a:solidFill>
                  <a:cs typeface="+mn-ea"/>
                  <a:sym typeface="+mn-lt"/>
                </a:rPr>
                <a:t>在此添加标题</a:t>
              </a:r>
            </a:p>
          </p:txBody>
        </p:sp>
        <p:sp>
          <p:nvSpPr>
            <p:cNvPr id="48" name="文本框 47"/>
            <p:cNvSpPr txBox="1"/>
            <p:nvPr/>
          </p:nvSpPr>
          <p:spPr>
            <a:xfrm>
              <a:off x="7506385" y="2930798"/>
              <a:ext cx="1704572" cy="854080"/>
            </a:xfrm>
            <a:prstGeom prst="rect">
              <a:avLst/>
            </a:prstGeom>
            <a:noFill/>
          </p:spPr>
          <p:txBody>
            <a:bodyPr wrap="square" rtlCol="0">
              <a:spAutoFit/>
            </a:bodyPr>
            <a:lstStyle/>
            <a:p>
              <a:pPr>
                <a:lnSpc>
                  <a:spcPct val="150000"/>
                </a:lnSpc>
              </a:pPr>
              <a:r>
                <a:rPr lang="zh-CN" altLang="en-US" sz="1100" dirty="0">
                  <a:solidFill>
                    <a:prstClr val="black">
                      <a:lumMod val="50000"/>
                      <a:lumOff val="50000"/>
                    </a:prstClr>
                  </a:solidFill>
                  <a:cs typeface="+mn-ea"/>
                  <a:sym typeface="+mn-lt"/>
                </a:rPr>
                <a:t>点击添加文字说明或复制文本黏贴自此内容要言简意赅</a:t>
              </a:r>
            </a:p>
          </p:txBody>
        </p:sp>
      </p:grpSp>
      <p:sp>
        <p:nvSpPr>
          <p:cNvPr id="5" name="矩形 4"/>
          <p:cNvSpPr/>
          <p:nvPr/>
        </p:nvSpPr>
        <p:spPr>
          <a:xfrm>
            <a:off x="1818884" y="4954537"/>
            <a:ext cx="1576392" cy="34923"/>
          </a:xfrm>
          <a:prstGeom prst="rect">
            <a:avLst/>
          </a:prstGeom>
          <a:gradFill>
            <a:gsLst>
              <a:gs pos="0">
                <a:schemeClr val="bg1">
                  <a:lumMod val="75000"/>
                </a:schemeClr>
              </a:gs>
              <a:gs pos="10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0" name="文本框 49"/>
          <p:cNvSpPr txBox="1"/>
          <p:nvPr/>
        </p:nvSpPr>
        <p:spPr>
          <a:xfrm>
            <a:off x="2110318" y="5136224"/>
            <a:ext cx="1000117" cy="584775"/>
          </a:xfrm>
          <a:prstGeom prst="rect">
            <a:avLst/>
          </a:prstGeom>
          <a:noFill/>
        </p:spPr>
        <p:txBody>
          <a:bodyPr wrap="square" rtlCol="0">
            <a:spAutoFit/>
          </a:bodyPr>
          <a:lstStyle/>
          <a:p>
            <a:pPr algn="ctr"/>
            <a:r>
              <a:rPr lang="en-US" altLang="zh-CN" sz="3200" dirty="0">
                <a:solidFill>
                  <a:schemeClr val="accent1"/>
                </a:solidFill>
                <a:cs typeface="+mn-ea"/>
                <a:sym typeface="+mn-lt"/>
              </a:rPr>
              <a:t>50</a:t>
            </a:r>
            <a:r>
              <a:rPr lang="en-US" altLang="zh-CN" sz="2000" dirty="0">
                <a:solidFill>
                  <a:schemeClr val="accent1"/>
                </a:solidFill>
                <a:cs typeface="+mn-ea"/>
                <a:sym typeface="+mn-lt"/>
              </a:rPr>
              <a:t>%</a:t>
            </a:r>
            <a:endParaRPr lang="zh-CN" altLang="en-US" sz="3200" dirty="0">
              <a:solidFill>
                <a:schemeClr val="accent1"/>
              </a:solidFill>
              <a:cs typeface="+mn-ea"/>
              <a:sym typeface="+mn-lt"/>
            </a:endParaRPr>
          </a:p>
        </p:txBody>
      </p:sp>
      <p:grpSp>
        <p:nvGrpSpPr>
          <p:cNvPr id="51" name="组合 50"/>
          <p:cNvGrpSpPr/>
          <p:nvPr/>
        </p:nvGrpSpPr>
        <p:grpSpPr>
          <a:xfrm>
            <a:off x="6392908" y="3569580"/>
            <a:ext cx="1780467" cy="1163795"/>
            <a:chOff x="7488048" y="2621083"/>
            <a:chExt cx="1780467" cy="1163795"/>
          </a:xfrm>
        </p:grpSpPr>
        <p:sp>
          <p:nvSpPr>
            <p:cNvPr id="52" name="文本框 51"/>
            <p:cNvSpPr txBox="1"/>
            <p:nvPr/>
          </p:nvSpPr>
          <p:spPr>
            <a:xfrm>
              <a:off x="7488048" y="2621083"/>
              <a:ext cx="1780467" cy="400110"/>
            </a:xfrm>
            <a:prstGeom prst="rect">
              <a:avLst/>
            </a:prstGeom>
            <a:noFill/>
          </p:spPr>
          <p:txBody>
            <a:bodyPr wrap="square" rtlCol="0">
              <a:spAutoFit/>
            </a:bodyPr>
            <a:lstStyle/>
            <a:p>
              <a:r>
                <a:rPr lang="zh-CN" altLang="en-US" sz="2000" dirty="0">
                  <a:solidFill>
                    <a:schemeClr val="tx1">
                      <a:lumMod val="50000"/>
                      <a:lumOff val="50000"/>
                    </a:schemeClr>
                  </a:solidFill>
                  <a:cs typeface="+mn-ea"/>
                  <a:sym typeface="+mn-lt"/>
                </a:rPr>
                <a:t>在此添加标题</a:t>
              </a:r>
            </a:p>
          </p:txBody>
        </p:sp>
        <p:sp>
          <p:nvSpPr>
            <p:cNvPr id="53" name="文本框 52"/>
            <p:cNvSpPr txBox="1"/>
            <p:nvPr/>
          </p:nvSpPr>
          <p:spPr>
            <a:xfrm>
              <a:off x="7506385" y="2930798"/>
              <a:ext cx="1704572" cy="854080"/>
            </a:xfrm>
            <a:prstGeom prst="rect">
              <a:avLst/>
            </a:prstGeom>
            <a:noFill/>
          </p:spPr>
          <p:txBody>
            <a:bodyPr wrap="square" rtlCol="0">
              <a:spAutoFit/>
            </a:bodyPr>
            <a:lstStyle/>
            <a:p>
              <a:pPr>
                <a:lnSpc>
                  <a:spcPct val="150000"/>
                </a:lnSpc>
              </a:pPr>
              <a:r>
                <a:rPr lang="zh-CN" altLang="en-US" sz="1100" dirty="0">
                  <a:solidFill>
                    <a:prstClr val="black">
                      <a:lumMod val="50000"/>
                      <a:lumOff val="50000"/>
                    </a:prstClr>
                  </a:solidFill>
                  <a:cs typeface="+mn-ea"/>
                  <a:sym typeface="+mn-lt"/>
                </a:rPr>
                <a:t>点击添加文字说明或复制文本黏贴自此内容要言简意赅</a:t>
              </a:r>
            </a:p>
          </p:txBody>
        </p:sp>
      </p:grpSp>
      <p:sp>
        <p:nvSpPr>
          <p:cNvPr id="54" name="矩形 53"/>
          <p:cNvSpPr/>
          <p:nvPr/>
        </p:nvSpPr>
        <p:spPr>
          <a:xfrm>
            <a:off x="6465559" y="4954537"/>
            <a:ext cx="1576392" cy="34923"/>
          </a:xfrm>
          <a:prstGeom prst="rect">
            <a:avLst/>
          </a:prstGeom>
          <a:gradFill>
            <a:gsLst>
              <a:gs pos="0">
                <a:schemeClr val="bg1">
                  <a:lumMod val="75000"/>
                </a:schemeClr>
              </a:gs>
              <a:gs pos="10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5" name="文本框 54"/>
          <p:cNvSpPr txBox="1"/>
          <p:nvPr/>
        </p:nvSpPr>
        <p:spPr>
          <a:xfrm>
            <a:off x="6756993" y="5136224"/>
            <a:ext cx="1000117" cy="584775"/>
          </a:xfrm>
          <a:prstGeom prst="rect">
            <a:avLst/>
          </a:prstGeom>
          <a:noFill/>
        </p:spPr>
        <p:txBody>
          <a:bodyPr wrap="square" rtlCol="0">
            <a:spAutoFit/>
          </a:bodyPr>
          <a:lstStyle/>
          <a:p>
            <a:pPr algn="ctr"/>
            <a:r>
              <a:rPr lang="en-US" altLang="zh-CN" sz="3200" dirty="0">
                <a:solidFill>
                  <a:schemeClr val="accent3"/>
                </a:solidFill>
                <a:cs typeface="+mn-ea"/>
                <a:sym typeface="+mn-lt"/>
              </a:rPr>
              <a:t>70</a:t>
            </a:r>
            <a:r>
              <a:rPr lang="en-US" altLang="zh-CN" sz="2000" dirty="0">
                <a:solidFill>
                  <a:schemeClr val="accent3"/>
                </a:solidFill>
                <a:cs typeface="+mn-ea"/>
                <a:sym typeface="+mn-lt"/>
              </a:rPr>
              <a:t>%</a:t>
            </a:r>
            <a:endParaRPr lang="zh-CN" altLang="en-US" sz="3200" dirty="0">
              <a:solidFill>
                <a:schemeClr val="accent3"/>
              </a:solidFill>
              <a:cs typeface="+mn-ea"/>
              <a:sym typeface="+mn-lt"/>
            </a:endParaRPr>
          </a:p>
        </p:txBody>
      </p:sp>
      <p:grpSp>
        <p:nvGrpSpPr>
          <p:cNvPr id="56" name="组合 55"/>
          <p:cNvGrpSpPr/>
          <p:nvPr/>
        </p:nvGrpSpPr>
        <p:grpSpPr>
          <a:xfrm>
            <a:off x="4045057" y="2897750"/>
            <a:ext cx="1780467" cy="1163795"/>
            <a:chOff x="7488048" y="2621083"/>
            <a:chExt cx="1780467" cy="1163795"/>
          </a:xfrm>
        </p:grpSpPr>
        <p:sp>
          <p:nvSpPr>
            <p:cNvPr id="57" name="文本框 56"/>
            <p:cNvSpPr txBox="1"/>
            <p:nvPr/>
          </p:nvSpPr>
          <p:spPr>
            <a:xfrm>
              <a:off x="7488048" y="2621083"/>
              <a:ext cx="1780467" cy="400110"/>
            </a:xfrm>
            <a:prstGeom prst="rect">
              <a:avLst/>
            </a:prstGeom>
            <a:noFill/>
          </p:spPr>
          <p:txBody>
            <a:bodyPr wrap="square" rtlCol="0">
              <a:spAutoFit/>
            </a:bodyPr>
            <a:lstStyle/>
            <a:p>
              <a:r>
                <a:rPr lang="zh-CN" altLang="en-US" sz="2000" dirty="0">
                  <a:solidFill>
                    <a:schemeClr val="tx1">
                      <a:lumMod val="50000"/>
                      <a:lumOff val="50000"/>
                    </a:schemeClr>
                  </a:solidFill>
                  <a:cs typeface="+mn-ea"/>
                  <a:sym typeface="+mn-lt"/>
                </a:rPr>
                <a:t>在此添加标题</a:t>
              </a:r>
            </a:p>
          </p:txBody>
        </p:sp>
        <p:sp>
          <p:nvSpPr>
            <p:cNvPr id="58" name="文本框 57"/>
            <p:cNvSpPr txBox="1"/>
            <p:nvPr/>
          </p:nvSpPr>
          <p:spPr>
            <a:xfrm>
              <a:off x="7506385" y="2930798"/>
              <a:ext cx="1704572" cy="854080"/>
            </a:xfrm>
            <a:prstGeom prst="rect">
              <a:avLst/>
            </a:prstGeom>
            <a:noFill/>
          </p:spPr>
          <p:txBody>
            <a:bodyPr wrap="square" rtlCol="0">
              <a:spAutoFit/>
            </a:bodyPr>
            <a:lstStyle/>
            <a:p>
              <a:pPr>
                <a:lnSpc>
                  <a:spcPct val="150000"/>
                </a:lnSpc>
              </a:pPr>
              <a:r>
                <a:rPr lang="zh-CN" altLang="en-US" sz="1100" dirty="0">
                  <a:solidFill>
                    <a:prstClr val="black">
                      <a:lumMod val="50000"/>
                      <a:lumOff val="50000"/>
                    </a:prstClr>
                  </a:solidFill>
                  <a:cs typeface="+mn-ea"/>
                  <a:sym typeface="+mn-lt"/>
                </a:rPr>
                <a:t>点击添加文字说明或复制文本黏贴自此内容要言简意赅</a:t>
              </a:r>
            </a:p>
          </p:txBody>
        </p:sp>
      </p:grpSp>
      <p:sp>
        <p:nvSpPr>
          <p:cNvPr id="59" name="矩形 58"/>
          <p:cNvSpPr/>
          <p:nvPr/>
        </p:nvSpPr>
        <p:spPr>
          <a:xfrm>
            <a:off x="4117708" y="2695207"/>
            <a:ext cx="1576392" cy="34923"/>
          </a:xfrm>
          <a:prstGeom prst="rect">
            <a:avLst/>
          </a:prstGeom>
          <a:gradFill>
            <a:gsLst>
              <a:gs pos="0">
                <a:schemeClr val="bg1">
                  <a:lumMod val="75000"/>
                </a:schemeClr>
              </a:gs>
              <a:gs pos="10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0" name="文本框 59"/>
          <p:cNvSpPr txBox="1"/>
          <p:nvPr/>
        </p:nvSpPr>
        <p:spPr>
          <a:xfrm>
            <a:off x="4409142" y="2031074"/>
            <a:ext cx="1000117" cy="584775"/>
          </a:xfrm>
          <a:prstGeom prst="rect">
            <a:avLst/>
          </a:prstGeom>
          <a:noFill/>
        </p:spPr>
        <p:txBody>
          <a:bodyPr wrap="square" rtlCol="0">
            <a:spAutoFit/>
          </a:bodyPr>
          <a:lstStyle/>
          <a:p>
            <a:pPr algn="ctr"/>
            <a:r>
              <a:rPr lang="en-US" altLang="zh-CN" sz="3200" dirty="0">
                <a:solidFill>
                  <a:schemeClr val="accent2"/>
                </a:solidFill>
                <a:cs typeface="+mn-ea"/>
                <a:sym typeface="+mn-lt"/>
              </a:rPr>
              <a:t>60</a:t>
            </a:r>
            <a:r>
              <a:rPr lang="en-US" altLang="zh-CN" sz="2000" dirty="0">
                <a:solidFill>
                  <a:schemeClr val="accent2"/>
                </a:solidFill>
                <a:cs typeface="+mn-ea"/>
                <a:sym typeface="+mn-lt"/>
              </a:rPr>
              <a:t>%</a:t>
            </a:r>
            <a:endParaRPr lang="zh-CN" altLang="en-US" sz="3200" dirty="0">
              <a:solidFill>
                <a:schemeClr val="accent2"/>
              </a:solidFill>
              <a:cs typeface="+mn-ea"/>
              <a:sym typeface="+mn-lt"/>
            </a:endParaRPr>
          </a:p>
        </p:txBody>
      </p:sp>
      <p:grpSp>
        <p:nvGrpSpPr>
          <p:cNvPr id="61" name="组合 60"/>
          <p:cNvGrpSpPr/>
          <p:nvPr/>
        </p:nvGrpSpPr>
        <p:grpSpPr>
          <a:xfrm>
            <a:off x="8716321" y="2897750"/>
            <a:ext cx="1780467" cy="1163795"/>
            <a:chOff x="7488048" y="2621083"/>
            <a:chExt cx="1780467" cy="1163795"/>
          </a:xfrm>
        </p:grpSpPr>
        <p:sp>
          <p:nvSpPr>
            <p:cNvPr id="66" name="文本框 65"/>
            <p:cNvSpPr txBox="1"/>
            <p:nvPr/>
          </p:nvSpPr>
          <p:spPr>
            <a:xfrm>
              <a:off x="7488048" y="2621083"/>
              <a:ext cx="1780467" cy="400110"/>
            </a:xfrm>
            <a:prstGeom prst="rect">
              <a:avLst/>
            </a:prstGeom>
            <a:noFill/>
          </p:spPr>
          <p:txBody>
            <a:bodyPr wrap="square" rtlCol="0">
              <a:spAutoFit/>
            </a:bodyPr>
            <a:lstStyle/>
            <a:p>
              <a:r>
                <a:rPr lang="zh-CN" altLang="en-US" sz="2000" dirty="0">
                  <a:solidFill>
                    <a:schemeClr val="tx1">
                      <a:lumMod val="50000"/>
                      <a:lumOff val="50000"/>
                    </a:schemeClr>
                  </a:solidFill>
                  <a:cs typeface="+mn-ea"/>
                  <a:sym typeface="+mn-lt"/>
                </a:rPr>
                <a:t>在此添加标题</a:t>
              </a:r>
            </a:p>
          </p:txBody>
        </p:sp>
        <p:sp>
          <p:nvSpPr>
            <p:cNvPr id="67" name="文本框 66"/>
            <p:cNvSpPr txBox="1"/>
            <p:nvPr/>
          </p:nvSpPr>
          <p:spPr>
            <a:xfrm>
              <a:off x="7506385" y="2930798"/>
              <a:ext cx="1704572" cy="854080"/>
            </a:xfrm>
            <a:prstGeom prst="rect">
              <a:avLst/>
            </a:prstGeom>
            <a:noFill/>
          </p:spPr>
          <p:txBody>
            <a:bodyPr wrap="square" rtlCol="0">
              <a:spAutoFit/>
            </a:bodyPr>
            <a:lstStyle/>
            <a:p>
              <a:pPr>
                <a:lnSpc>
                  <a:spcPct val="150000"/>
                </a:lnSpc>
              </a:pPr>
              <a:r>
                <a:rPr lang="zh-CN" altLang="en-US" sz="1100" dirty="0">
                  <a:solidFill>
                    <a:prstClr val="black">
                      <a:lumMod val="50000"/>
                      <a:lumOff val="50000"/>
                    </a:prstClr>
                  </a:solidFill>
                  <a:cs typeface="+mn-ea"/>
                  <a:sym typeface="+mn-lt"/>
                </a:rPr>
                <a:t>点击添加文字说明或复制文本黏贴自此内容要言简意赅</a:t>
              </a:r>
            </a:p>
          </p:txBody>
        </p:sp>
      </p:grpSp>
      <p:sp>
        <p:nvSpPr>
          <p:cNvPr id="68" name="矩形 67"/>
          <p:cNvSpPr/>
          <p:nvPr/>
        </p:nvSpPr>
        <p:spPr>
          <a:xfrm>
            <a:off x="8788972" y="2695207"/>
            <a:ext cx="1576392" cy="34923"/>
          </a:xfrm>
          <a:prstGeom prst="rect">
            <a:avLst/>
          </a:prstGeom>
          <a:gradFill>
            <a:gsLst>
              <a:gs pos="0">
                <a:schemeClr val="bg1">
                  <a:lumMod val="75000"/>
                </a:schemeClr>
              </a:gs>
              <a:gs pos="10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9" name="文本框 68"/>
          <p:cNvSpPr txBox="1"/>
          <p:nvPr/>
        </p:nvSpPr>
        <p:spPr>
          <a:xfrm>
            <a:off x="9080406" y="2031074"/>
            <a:ext cx="1000117" cy="584775"/>
          </a:xfrm>
          <a:prstGeom prst="rect">
            <a:avLst/>
          </a:prstGeom>
          <a:noFill/>
        </p:spPr>
        <p:txBody>
          <a:bodyPr wrap="square" rtlCol="0">
            <a:spAutoFit/>
          </a:bodyPr>
          <a:lstStyle/>
          <a:p>
            <a:pPr algn="ctr"/>
            <a:r>
              <a:rPr lang="en-US" altLang="zh-CN" sz="3200" dirty="0">
                <a:solidFill>
                  <a:schemeClr val="accent4"/>
                </a:solidFill>
                <a:cs typeface="+mn-ea"/>
                <a:sym typeface="+mn-lt"/>
              </a:rPr>
              <a:t>80</a:t>
            </a:r>
            <a:r>
              <a:rPr lang="en-US" altLang="zh-CN" sz="2000" dirty="0">
                <a:solidFill>
                  <a:schemeClr val="accent4"/>
                </a:solidFill>
                <a:cs typeface="+mn-ea"/>
                <a:sym typeface="+mn-lt"/>
              </a:rPr>
              <a:t>%</a:t>
            </a:r>
            <a:endParaRPr lang="zh-CN" altLang="en-US" sz="3200" dirty="0">
              <a:solidFill>
                <a:schemeClr val="accent4"/>
              </a:solidFill>
              <a:cs typeface="+mn-ea"/>
              <a:sym typeface="+mn-lt"/>
            </a:endParaRPr>
          </a:p>
        </p:txBody>
      </p:sp>
      <p:sp>
        <p:nvSpPr>
          <p:cNvPr id="8" name="椭圆 7"/>
          <p:cNvSpPr/>
          <p:nvPr/>
        </p:nvSpPr>
        <p:spPr>
          <a:xfrm>
            <a:off x="1461769" y="1492495"/>
            <a:ext cx="2310176" cy="1155088"/>
          </a:xfrm>
          <a:custGeom>
            <a:avLst/>
            <a:gdLst>
              <a:gd name="connsiteX0" fmla="*/ 0 w 2310175"/>
              <a:gd name="connsiteY0" fmla="*/ 1155088 h 2310175"/>
              <a:gd name="connsiteX1" fmla="*/ 1155088 w 2310175"/>
              <a:gd name="connsiteY1" fmla="*/ 0 h 2310175"/>
              <a:gd name="connsiteX2" fmla="*/ 2310176 w 2310175"/>
              <a:gd name="connsiteY2" fmla="*/ 1155088 h 2310175"/>
              <a:gd name="connsiteX3" fmla="*/ 1155088 w 2310175"/>
              <a:gd name="connsiteY3" fmla="*/ 2310176 h 2310175"/>
              <a:gd name="connsiteX4" fmla="*/ 0 w 2310175"/>
              <a:gd name="connsiteY4" fmla="*/ 1155088 h 2310175"/>
              <a:gd name="connsiteX0" fmla="*/ 1155088 w 2310176"/>
              <a:gd name="connsiteY0" fmla="*/ 2310176 h 2401616"/>
              <a:gd name="connsiteX1" fmla="*/ 0 w 2310176"/>
              <a:gd name="connsiteY1" fmla="*/ 1155088 h 2401616"/>
              <a:gd name="connsiteX2" fmla="*/ 1155088 w 2310176"/>
              <a:gd name="connsiteY2" fmla="*/ 0 h 2401616"/>
              <a:gd name="connsiteX3" fmla="*/ 2310176 w 2310176"/>
              <a:gd name="connsiteY3" fmla="*/ 1155088 h 2401616"/>
              <a:gd name="connsiteX4" fmla="*/ 1246528 w 2310176"/>
              <a:gd name="connsiteY4" fmla="*/ 2401616 h 2401616"/>
              <a:gd name="connsiteX0" fmla="*/ 1155088 w 2310176"/>
              <a:gd name="connsiteY0" fmla="*/ 2310176 h 2310176"/>
              <a:gd name="connsiteX1" fmla="*/ 0 w 2310176"/>
              <a:gd name="connsiteY1" fmla="*/ 1155088 h 2310176"/>
              <a:gd name="connsiteX2" fmla="*/ 1155088 w 2310176"/>
              <a:gd name="connsiteY2" fmla="*/ 0 h 2310176"/>
              <a:gd name="connsiteX3" fmla="*/ 2310176 w 2310176"/>
              <a:gd name="connsiteY3" fmla="*/ 1155088 h 2310176"/>
              <a:gd name="connsiteX0" fmla="*/ 0 w 2310176"/>
              <a:gd name="connsiteY0" fmla="*/ 1155088 h 1155088"/>
              <a:gd name="connsiteX1" fmla="*/ 1155088 w 2310176"/>
              <a:gd name="connsiteY1" fmla="*/ 0 h 1155088"/>
              <a:gd name="connsiteX2" fmla="*/ 2310176 w 2310176"/>
              <a:gd name="connsiteY2" fmla="*/ 1155088 h 1155088"/>
            </a:gdLst>
            <a:ahLst/>
            <a:cxnLst>
              <a:cxn ang="0">
                <a:pos x="connsiteX0" y="connsiteY0"/>
              </a:cxn>
              <a:cxn ang="0">
                <a:pos x="connsiteX1" y="connsiteY1"/>
              </a:cxn>
              <a:cxn ang="0">
                <a:pos x="connsiteX2" y="connsiteY2"/>
              </a:cxn>
            </a:cxnLst>
            <a:rect l="l" t="t" r="r" b="b"/>
            <a:pathLst>
              <a:path w="2310176" h="1155088">
                <a:moveTo>
                  <a:pt x="0" y="1155088"/>
                </a:moveTo>
                <a:cubicBezTo>
                  <a:pt x="0" y="517151"/>
                  <a:pt x="517151" y="0"/>
                  <a:pt x="1155088" y="0"/>
                </a:cubicBezTo>
                <a:cubicBezTo>
                  <a:pt x="1793025" y="0"/>
                  <a:pt x="2310176" y="517151"/>
                  <a:pt x="2310176" y="1155088"/>
                </a:cubicBezTo>
              </a:path>
            </a:pathLst>
          </a:custGeom>
          <a:noFill/>
          <a:ln w="38100">
            <a:solidFill>
              <a:schemeClr val="bg1"/>
            </a:solidFill>
          </a:ln>
          <a:effectLst>
            <a:outerShdw blurRad="762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3" name="椭圆 7"/>
          <p:cNvSpPr/>
          <p:nvPr/>
        </p:nvSpPr>
        <p:spPr>
          <a:xfrm>
            <a:off x="6108442" y="1492495"/>
            <a:ext cx="2310176" cy="1155088"/>
          </a:xfrm>
          <a:custGeom>
            <a:avLst/>
            <a:gdLst>
              <a:gd name="connsiteX0" fmla="*/ 0 w 2310175"/>
              <a:gd name="connsiteY0" fmla="*/ 1155088 h 2310175"/>
              <a:gd name="connsiteX1" fmla="*/ 1155088 w 2310175"/>
              <a:gd name="connsiteY1" fmla="*/ 0 h 2310175"/>
              <a:gd name="connsiteX2" fmla="*/ 2310176 w 2310175"/>
              <a:gd name="connsiteY2" fmla="*/ 1155088 h 2310175"/>
              <a:gd name="connsiteX3" fmla="*/ 1155088 w 2310175"/>
              <a:gd name="connsiteY3" fmla="*/ 2310176 h 2310175"/>
              <a:gd name="connsiteX4" fmla="*/ 0 w 2310175"/>
              <a:gd name="connsiteY4" fmla="*/ 1155088 h 2310175"/>
              <a:gd name="connsiteX0" fmla="*/ 1155088 w 2310176"/>
              <a:gd name="connsiteY0" fmla="*/ 2310176 h 2401616"/>
              <a:gd name="connsiteX1" fmla="*/ 0 w 2310176"/>
              <a:gd name="connsiteY1" fmla="*/ 1155088 h 2401616"/>
              <a:gd name="connsiteX2" fmla="*/ 1155088 w 2310176"/>
              <a:gd name="connsiteY2" fmla="*/ 0 h 2401616"/>
              <a:gd name="connsiteX3" fmla="*/ 2310176 w 2310176"/>
              <a:gd name="connsiteY3" fmla="*/ 1155088 h 2401616"/>
              <a:gd name="connsiteX4" fmla="*/ 1246528 w 2310176"/>
              <a:gd name="connsiteY4" fmla="*/ 2401616 h 2401616"/>
              <a:gd name="connsiteX0" fmla="*/ 1155088 w 2310176"/>
              <a:gd name="connsiteY0" fmla="*/ 2310176 h 2310176"/>
              <a:gd name="connsiteX1" fmla="*/ 0 w 2310176"/>
              <a:gd name="connsiteY1" fmla="*/ 1155088 h 2310176"/>
              <a:gd name="connsiteX2" fmla="*/ 1155088 w 2310176"/>
              <a:gd name="connsiteY2" fmla="*/ 0 h 2310176"/>
              <a:gd name="connsiteX3" fmla="*/ 2310176 w 2310176"/>
              <a:gd name="connsiteY3" fmla="*/ 1155088 h 2310176"/>
              <a:gd name="connsiteX0" fmla="*/ 0 w 2310176"/>
              <a:gd name="connsiteY0" fmla="*/ 1155088 h 1155088"/>
              <a:gd name="connsiteX1" fmla="*/ 1155088 w 2310176"/>
              <a:gd name="connsiteY1" fmla="*/ 0 h 1155088"/>
              <a:gd name="connsiteX2" fmla="*/ 2310176 w 2310176"/>
              <a:gd name="connsiteY2" fmla="*/ 1155088 h 1155088"/>
            </a:gdLst>
            <a:ahLst/>
            <a:cxnLst>
              <a:cxn ang="0">
                <a:pos x="connsiteX0" y="connsiteY0"/>
              </a:cxn>
              <a:cxn ang="0">
                <a:pos x="connsiteX1" y="connsiteY1"/>
              </a:cxn>
              <a:cxn ang="0">
                <a:pos x="connsiteX2" y="connsiteY2"/>
              </a:cxn>
            </a:cxnLst>
            <a:rect l="l" t="t" r="r" b="b"/>
            <a:pathLst>
              <a:path w="2310176" h="1155088">
                <a:moveTo>
                  <a:pt x="0" y="1155088"/>
                </a:moveTo>
                <a:cubicBezTo>
                  <a:pt x="0" y="517151"/>
                  <a:pt x="517151" y="0"/>
                  <a:pt x="1155088" y="0"/>
                </a:cubicBezTo>
                <a:cubicBezTo>
                  <a:pt x="1793025" y="0"/>
                  <a:pt x="2310176" y="517151"/>
                  <a:pt x="2310176" y="1155088"/>
                </a:cubicBezTo>
              </a:path>
            </a:pathLst>
          </a:custGeom>
          <a:noFill/>
          <a:ln w="38100">
            <a:solidFill>
              <a:schemeClr val="bg1"/>
            </a:solidFill>
          </a:ln>
          <a:effectLst>
            <a:outerShdw blurRad="762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4" name="椭圆 7"/>
          <p:cNvSpPr/>
          <p:nvPr/>
        </p:nvSpPr>
        <p:spPr>
          <a:xfrm flipV="1">
            <a:off x="3786459" y="5025637"/>
            <a:ext cx="2310176" cy="1155088"/>
          </a:xfrm>
          <a:custGeom>
            <a:avLst/>
            <a:gdLst>
              <a:gd name="connsiteX0" fmla="*/ 0 w 2310175"/>
              <a:gd name="connsiteY0" fmla="*/ 1155088 h 2310175"/>
              <a:gd name="connsiteX1" fmla="*/ 1155088 w 2310175"/>
              <a:gd name="connsiteY1" fmla="*/ 0 h 2310175"/>
              <a:gd name="connsiteX2" fmla="*/ 2310176 w 2310175"/>
              <a:gd name="connsiteY2" fmla="*/ 1155088 h 2310175"/>
              <a:gd name="connsiteX3" fmla="*/ 1155088 w 2310175"/>
              <a:gd name="connsiteY3" fmla="*/ 2310176 h 2310175"/>
              <a:gd name="connsiteX4" fmla="*/ 0 w 2310175"/>
              <a:gd name="connsiteY4" fmla="*/ 1155088 h 2310175"/>
              <a:gd name="connsiteX0" fmla="*/ 1155088 w 2310176"/>
              <a:gd name="connsiteY0" fmla="*/ 2310176 h 2401616"/>
              <a:gd name="connsiteX1" fmla="*/ 0 w 2310176"/>
              <a:gd name="connsiteY1" fmla="*/ 1155088 h 2401616"/>
              <a:gd name="connsiteX2" fmla="*/ 1155088 w 2310176"/>
              <a:gd name="connsiteY2" fmla="*/ 0 h 2401616"/>
              <a:gd name="connsiteX3" fmla="*/ 2310176 w 2310176"/>
              <a:gd name="connsiteY3" fmla="*/ 1155088 h 2401616"/>
              <a:gd name="connsiteX4" fmla="*/ 1246528 w 2310176"/>
              <a:gd name="connsiteY4" fmla="*/ 2401616 h 2401616"/>
              <a:gd name="connsiteX0" fmla="*/ 1155088 w 2310176"/>
              <a:gd name="connsiteY0" fmla="*/ 2310176 h 2310176"/>
              <a:gd name="connsiteX1" fmla="*/ 0 w 2310176"/>
              <a:gd name="connsiteY1" fmla="*/ 1155088 h 2310176"/>
              <a:gd name="connsiteX2" fmla="*/ 1155088 w 2310176"/>
              <a:gd name="connsiteY2" fmla="*/ 0 h 2310176"/>
              <a:gd name="connsiteX3" fmla="*/ 2310176 w 2310176"/>
              <a:gd name="connsiteY3" fmla="*/ 1155088 h 2310176"/>
              <a:gd name="connsiteX0" fmla="*/ 0 w 2310176"/>
              <a:gd name="connsiteY0" fmla="*/ 1155088 h 1155088"/>
              <a:gd name="connsiteX1" fmla="*/ 1155088 w 2310176"/>
              <a:gd name="connsiteY1" fmla="*/ 0 h 1155088"/>
              <a:gd name="connsiteX2" fmla="*/ 2310176 w 2310176"/>
              <a:gd name="connsiteY2" fmla="*/ 1155088 h 1155088"/>
            </a:gdLst>
            <a:ahLst/>
            <a:cxnLst>
              <a:cxn ang="0">
                <a:pos x="connsiteX0" y="connsiteY0"/>
              </a:cxn>
              <a:cxn ang="0">
                <a:pos x="connsiteX1" y="connsiteY1"/>
              </a:cxn>
              <a:cxn ang="0">
                <a:pos x="connsiteX2" y="connsiteY2"/>
              </a:cxn>
            </a:cxnLst>
            <a:rect l="l" t="t" r="r" b="b"/>
            <a:pathLst>
              <a:path w="2310176" h="1155088">
                <a:moveTo>
                  <a:pt x="0" y="1155088"/>
                </a:moveTo>
                <a:cubicBezTo>
                  <a:pt x="0" y="517151"/>
                  <a:pt x="517151" y="0"/>
                  <a:pt x="1155088" y="0"/>
                </a:cubicBezTo>
                <a:cubicBezTo>
                  <a:pt x="1793025" y="0"/>
                  <a:pt x="2310176" y="517151"/>
                  <a:pt x="2310176" y="1155088"/>
                </a:cubicBezTo>
              </a:path>
            </a:pathLst>
          </a:custGeom>
          <a:noFill/>
          <a:ln w="38100">
            <a:solidFill>
              <a:schemeClr val="bg1"/>
            </a:solidFill>
          </a:ln>
          <a:effectLst>
            <a:outerShdw blurRad="762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5" name="椭圆 7"/>
          <p:cNvSpPr/>
          <p:nvPr/>
        </p:nvSpPr>
        <p:spPr>
          <a:xfrm flipV="1">
            <a:off x="8465979" y="5025637"/>
            <a:ext cx="2310176" cy="1155088"/>
          </a:xfrm>
          <a:custGeom>
            <a:avLst/>
            <a:gdLst>
              <a:gd name="connsiteX0" fmla="*/ 0 w 2310175"/>
              <a:gd name="connsiteY0" fmla="*/ 1155088 h 2310175"/>
              <a:gd name="connsiteX1" fmla="*/ 1155088 w 2310175"/>
              <a:gd name="connsiteY1" fmla="*/ 0 h 2310175"/>
              <a:gd name="connsiteX2" fmla="*/ 2310176 w 2310175"/>
              <a:gd name="connsiteY2" fmla="*/ 1155088 h 2310175"/>
              <a:gd name="connsiteX3" fmla="*/ 1155088 w 2310175"/>
              <a:gd name="connsiteY3" fmla="*/ 2310176 h 2310175"/>
              <a:gd name="connsiteX4" fmla="*/ 0 w 2310175"/>
              <a:gd name="connsiteY4" fmla="*/ 1155088 h 2310175"/>
              <a:gd name="connsiteX0" fmla="*/ 1155088 w 2310176"/>
              <a:gd name="connsiteY0" fmla="*/ 2310176 h 2401616"/>
              <a:gd name="connsiteX1" fmla="*/ 0 w 2310176"/>
              <a:gd name="connsiteY1" fmla="*/ 1155088 h 2401616"/>
              <a:gd name="connsiteX2" fmla="*/ 1155088 w 2310176"/>
              <a:gd name="connsiteY2" fmla="*/ 0 h 2401616"/>
              <a:gd name="connsiteX3" fmla="*/ 2310176 w 2310176"/>
              <a:gd name="connsiteY3" fmla="*/ 1155088 h 2401616"/>
              <a:gd name="connsiteX4" fmla="*/ 1246528 w 2310176"/>
              <a:gd name="connsiteY4" fmla="*/ 2401616 h 2401616"/>
              <a:gd name="connsiteX0" fmla="*/ 1155088 w 2310176"/>
              <a:gd name="connsiteY0" fmla="*/ 2310176 h 2310176"/>
              <a:gd name="connsiteX1" fmla="*/ 0 w 2310176"/>
              <a:gd name="connsiteY1" fmla="*/ 1155088 h 2310176"/>
              <a:gd name="connsiteX2" fmla="*/ 1155088 w 2310176"/>
              <a:gd name="connsiteY2" fmla="*/ 0 h 2310176"/>
              <a:gd name="connsiteX3" fmla="*/ 2310176 w 2310176"/>
              <a:gd name="connsiteY3" fmla="*/ 1155088 h 2310176"/>
              <a:gd name="connsiteX0" fmla="*/ 0 w 2310176"/>
              <a:gd name="connsiteY0" fmla="*/ 1155088 h 1155088"/>
              <a:gd name="connsiteX1" fmla="*/ 1155088 w 2310176"/>
              <a:gd name="connsiteY1" fmla="*/ 0 h 1155088"/>
              <a:gd name="connsiteX2" fmla="*/ 2310176 w 2310176"/>
              <a:gd name="connsiteY2" fmla="*/ 1155088 h 1155088"/>
            </a:gdLst>
            <a:ahLst/>
            <a:cxnLst>
              <a:cxn ang="0">
                <a:pos x="connsiteX0" y="connsiteY0"/>
              </a:cxn>
              <a:cxn ang="0">
                <a:pos x="connsiteX1" y="connsiteY1"/>
              </a:cxn>
              <a:cxn ang="0">
                <a:pos x="connsiteX2" y="connsiteY2"/>
              </a:cxn>
            </a:cxnLst>
            <a:rect l="l" t="t" r="r" b="b"/>
            <a:pathLst>
              <a:path w="2310176" h="1155088">
                <a:moveTo>
                  <a:pt x="0" y="1155088"/>
                </a:moveTo>
                <a:cubicBezTo>
                  <a:pt x="0" y="517151"/>
                  <a:pt x="517151" y="0"/>
                  <a:pt x="1155088" y="0"/>
                </a:cubicBezTo>
                <a:cubicBezTo>
                  <a:pt x="1793025" y="0"/>
                  <a:pt x="2310176" y="517151"/>
                  <a:pt x="2310176" y="1155088"/>
                </a:cubicBezTo>
              </a:path>
            </a:pathLst>
          </a:custGeom>
          <a:noFill/>
          <a:ln w="38100">
            <a:solidFill>
              <a:schemeClr val="bg1"/>
            </a:solidFill>
          </a:ln>
          <a:effectLst>
            <a:outerShdw blurRad="762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13" name="直接连接符 12"/>
          <p:cNvCxnSpPr/>
          <p:nvPr/>
        </p:nvCxnSpPr>
        <p:spPr>
          <a:xfrm>
            <a:off x="1461769" y="2641346"/>
            <a:ext cx="0" cy="2837461"/>
          </a:xfrm>
          <a:prstGeom prst="line">
            <a:avLst/>
          </a:prstGeom>
          <a:ln w="38100">
            <a:solidFill>
              <a:schemeClr val="bg1"/>
            </a:solidFill>
          </a:ln>
          <a:effectLst>
            <a:outerShdw blurRad="76200" dist="25400" dir="2700000" algn="tl" rotWithShape="0">
              <a:prstClr val="black">
                <a:alpha val="30000"/>
              </a:prstClr>
            </a:outerShdw>
          </a:effectLst>
        </p:spPr>
        <p:style>
          <a:lnRef idx="1">
            <a:schemeClr val="accent1"/>
          </a:lnRef>
          <a:fillRef idx="0">
            <a:schemeClr val="accent1"/>
          </a:fillRef>
          <a:effectRef idx="0">
            <a:schemeClr val="accent1"/>
          </a:effectRef>
          <a:fontRef idx="minor">
            <a:schemeClr val="tx1"/>
          </a:fontRef>
        </p:style>
      </p:cxnSp>
      <p:cxnSp>
        <p:nvCxnSpPr>
          <p:cNvPr id="116" name="直接连接符 115"/>
          <p:cNvCxnSpPr>
            <a:stCxn id="8" idx="2"/>
            <a:endCxn id="114" idx="0"/>
          </p:cNvCxnSpPr>
          <p:nvPr/>
        </p:nvCxnSpPr>
        <p:spPr>
          <a:xfrm>
            <a:off x="3771945" y="2647583"/>
            <a:ext cx="14514" cy="2378054"/>
          </a:xfrm>
          <a:prstGeom prst="line">
            <a:avLst/>
          </a:prstGeom>
          <a:ln w="38100">
            <a:solidFill>
              <a:schemeClr val="bg1"/>
            </a:solidFill>
          </a:ln>
          <a:effectLst>
            <a:outerShdw blurRad="76200" dist="25400" dir="2700000" algn="tl" rotWithShape="0">
              <a:prstClr val="black">
                <a:alpha val="30000"/>
              </a:prstClr>
            </a:outerShdw>
          </a:effectLst>
        </p:spPr>
        <p:style>
          <a:lnRef idx="1">
            <a:schemeClr val="accent1"/>
          </a:lnRef>
          <a:fillRef idx="0">
            <a:schemeClr val="accent1"/>
          </a:fillRef>
          <a:effectRef idx="0">
            <a:schemeClr val="accent1"/>
          </a:effectRef>
          <a:fontRef idx="minor">
            <a:schemeClr val="tx1"/>
          </a:fontRef>
        </p:style>
      </p:cxnSp>
      <p:cxnSp>
        <p:nvCxnSpPr>
          <p:cNvPr id="117" name="直接连接符 116"/>
          <p:cNvCxnSpPr>
            <a:stCxn id="113" idx="0"/>
            <a:endCxn id="114" idx="2"/>
          </p:cNvCxnSpPr>
          <p:nvPr/>
        </p:nvCxnSpPr>
        <p:spPr>
          <a:xfrm flipH="1">
            <a:off x="6096636" y="2647583"/>
            <a:ext cx="11807" cy="2378054"/>
          </a:xfrm>
          <a:prstGeom prst="line">
            <a:avLst/>
          </a:prstGeom>
          <a:ln w="38100">
            <a:solidFill>
              <a:schemeClr val="bg1"/>
            </a:solidFill>
          </a:ln>
          <a:effectLst>
            <a:outerShdw blurRad="76200" dist="25400" dir="2700000" algn="tl" rotWithShape="0">
              <a:prstClr val="black">
                <a:alpha val="30000"/>
              </a:prstClr>
            </a:outerShdw>
          </a:effectLst>
        </p:spPr>
        <p:style>
          <a:lnRef idx="1">
            <a:schemeClr val="accent1"/>
          </a:lnRef>
          <a:fillRef idx="0">
            <a:schemeClr val="accent1"/>
          </a:fillRef>
          <a:effectRef idx="0">
            <a:schemeClr val="accent1"/>
          </a:effectRef>
          <a:fontRef idx="minor">
            <a:schemeClr val="tx1"/>
          </a:fontRef>
        </p:style>
      </p:cxnSp>
      <p:cxnSp>
        <p:nvCxnSpPr>
          <p:cNvPr id="118" name="直接连接符 117"/>
          <p:cNvCxnSpPr>
            <a:stCxn id="113" idx="2"/>
            <a:endCxn id="115" idx="0"/>
          </p:cNvCxnSpPr>
          <p:nvPr/>
        </p:nvCxnSpPr>
        <p:spPr>
          <a:xfrm>
            <a:off x="8418619" y="2647583"/>
            <a:ext cx="47361" cy="2378054"/>
          </a:xfrm>
          <a:prstGeom prst="line">
            <a:avLst/>
          </a:prstGeom>
          <a:ln w="38100">
            <a:solidFill>
              <a:schemeClr val="bg1"/>
            </a:solidFill>
          </a:ln>
          <a:effectLst>
            <a:outerShdw blurRad="76200" dist="25400" dir="2700000" algn="tl" rotWithShape="0">
              <a:prstClr val="black">
                <a:alpha val="30000"/>
              </a:prstClr>
            </a:outerShdw>
          </a:effectLst>
        </p:spPr>
        <p:style>
          <a:lnRef idx="1">
            <a:schemeClr val="accent1"/>
          </a:lnRef>
          <a:fillRef idx="0">
            <a:schemeClr val="accent1"/>
          </a:fillRef>
          <a:effectRef idx="0">
            <a:schemeClr val="accent1"/>
          </a:effectRef>
          <a:fontRef idx="minor">
            <a:schemeClr val="tx1"/>
          </a:fontRef>
        </p:style>
      </p:cxnSp>
      <p:cxnSp>
        <p:nvCxnSpPr>
          <p:cNvPr id="119" name="直接连接符 118"/>
          <p:cNvCxnSpPr>
            <a:endCxn id="115" idx="2"/>
          </p:cNvCxnSpPr>
          <p:nvPr/>
        </p:nvCxnSpPr>
        <p:spPr>
          <a:xfrm>
            <a:off x="10755881" y="2568775"/>
            <a:ext cx="20275" cy="2456862"/>
          </a:xfrm>
          <a:prstGeom prst="line">
            <a:avLst/>
          </a:prstGeom>
          <a:ln w="38100">
            <a:solidFill>
              <a:schemeClr val="bg1"/>
            </a:solidFill>
          </a:ln>
          <a:effectLst>
            <a:outerShdw blurRad="76200" dist="25400" dir="2700000" algn="tl" rotWithShape="0">
              <a:prstClr val="black">
                <a:alpha val="30000"/>
              </a:prstClr>
            </a:outerShdw>
          </a:effectLst>
        </p:spPr>
        <p:style>
          <a:lnRef idx="1">
            <a:schemeClr val="accent1"/>
          </a:lnRef>
          <a:fillRef idx="0">
            <a:schemeClr val="accent1"/>
          </a:fillRef>
          <a:effectRef idx="0">
            <a:schemeClr val="accent1"/>
          </a:effectRef>
          <a:fontRef idx="minor">
            <a:schemeClr val="tx1"/>
          </a:fontRef>
        </p:style>
      </p:cxnSp>
      <p:pic>
        <p:nvPicPr>
          <p:cNvPr id="71" name="图片 70"/>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flipV="1">
            <a:off x="-1049299" y="662853"/>
            <a:ext cx="2485778" cy="865414"/>
          </a:xfrm>
          <a:prstGeom prst="rect">
            <a:avLst/>
          </a:prstGeom>
        </p:spPr>
      </p:pic>
      <p:pic>
        <p:nvPicPr>
          <p:cNvPr id="72" name="图片 71"/>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a:off x="10687346" y="663512"/>
            <a:ext cx="2485778" cy="864096"/>
          </a:xfrm>
          <a:prstGeom prst="rect">
            <a:avLst/>
          </a:prstGeom>
        </p:spPr>
      </p:pic>
      <p:sp>
        <p:nvSpPr>
          <p:cNvPr id="78" name="TextBox 76"/>
          <p:cNvSpPr txBox="1"/>
          <p:nvPr/>
        </p:nvSpPr>
        <p:spPr>
          <a:xfrm>
            <a:off x="3192321" y="223013"/>
            <a:ext cx="5451229" cy="461665"/>
          </a:xfrm>
          <a:prstGeom prst="rect">
            <a:avLst/>
          </a:prstGeom>
          <a:noFill/>
          <a:effectLst/>
        </p:spPr>
        <p:txBody>
          <a:bodyPr wrap="square" rtlCol="0">
            <a:spAutoFit/>
          </a:bodyPr>
          <a:lstStyle/>
          <a:p>
            <a:pPr algn="ctr"/>
            <a:r>
              <a:rPr lang="zh-CN" altLang="en-US" sz="2400" dirty="0" smtClean="0">
                <a:solidFill>
                  <a:schemeClr val="accent1"/>
                </a:solidFill>
                <a:cs typeface="+mn-ea"/>
                <a:sym typeface="+mn-lt"/>
              </a:rPr>
              <a:t>单击修改您的标题</a:t>
            </a:r>
            <a:endParaRPr lang="zh-CN" altLang="en-US" sz="2400" dirty="0">
              <a:solidFill>
                <a:schemeClr val="accent1"/>
              </a:solidFill>
              <a:cs typeface="+mn-ea"/>
              <a:sym typeface="+mn-lt"/>
            </a:endParaRPr>
          </a:p>
        </p:txBody>
      </p:sp>
    </p:spTree>
    <p:extLst>
      <p:ext uri="{BB962C8B-B14F-4D97-AF65-F5344CB8AC3E}">
        <p14:creationId xmlns:p14="http://schemas.microsoft.com/office/powerpoint/2010/main" xmlns="" val="277115302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anim calcmode="lin" valueType="num">
                                      <p:cBhvr>
                                        <p:cTn id="16" dur="500" fill="hold"/>
                                        <p:tgtEl>
                                          <p:spTgt spid="6"/>
                                        </p:tgtEl>
                                        <p:attrNameLst>
                                          <p:attrName>ppt_x</p:attrName>
                                        </p:attrNameLst>
                                      </p:cBhvr>
                                      <p:tavLst>
                                        <p:tav tm="0">
                                          <p:val>
                                            <p:strVal val="#ppt_x"/>
                                          </p:val>
                                        </p:tav>
                                        <p:tav tm="100000">
                                          <p:val>
                                            <p:strVal val="#ppt_x"/>
                                          </p:val>
                                        </p:tav>
                                      </p:tavLst>
                                    </p:anim>
                                    <p:anim calcmode="lin" valueType="num">
                                      <p:cBhvr>
                                        <p:cTn id="17" dur="500" fill="hold"/>
                                        <p:tgtEl>
                                          <p:spTgt spid="6"/>
                                        </p:tgtEl>
                                        <p:attrNameLst>
                                          <p:attrName>ppt_y</p:attrName>
                                        </p:attrNameLst>
                                      </p:cBhvr>
                                      <p:tavLst>
                                        <p:tav tm="0">
                                          <p:val>
                                            <p:strVal val="#ppt_y+.1"/>
                                          </p:val>
                                        </p:tav>
                                        <p:tav tm="100000">
                                          <p:val>
                                            <p:strVal val="#ppt_y"/>
                                          </p:val>
                                        </p:tav>
                                      </p:tavLst>
                                    </p:anim>
                                  </p:childTnLst>
                                </p:cTn>
                              </p:par>
                            </p:childTnLst>
                          </p:cTn>
                        </p:par>
                        <p:par>
                          <p:cTn id="18" fill="hold">
                            <p:stCondLst>
                              <p:cond delay="1500"/>
                            </p:stCondLst>
                            <p:childTnLst>
                              <p:par>
                                <p:cTn id="19" presetID="22" presetClass="entr" presetSubtype="1" fill="hold" nodeType="afterEffect">
                                  <p:stCondLst>
                                    <p:cond delay="0"/>
                                  </p:stCondLst>
                                  <p:childTnLst>
                                    <p:set>
                                      <p:cBhvr>
                                        <p:cTn id="20" dur="1" fill="hold">
                                          <p:stCondLst>
                                            <p:cond delay="0"/>
                                          </p:stCondLst>
                                        </p:cTn>
                                        <p:tgtEl>
                                          <p:spTgt spid="116"/>
                                        </p:tgtEl>
                                        <p:attrNameLst>
                                          <p:attrName>style.visibility</p:attrName>
                                        </p:attrNameLst>
                                      </p:cBhvr>
                                      <p:to>
                                        <p:strVal val="visible"/>
                                      </p:to>
                                    </p:set>
                                    <p:animEffect transition="in" filter="wipe(up)">
                                      <p:cBhvr>
                                        <p:cTn id="21" dur="500"/>
                                        <p:tgtEl>
                                          <p:spTgt spid="116"/>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114"/>
                                        </p:tgtEl>
                                        <p:attrNameLst>
                                          <p:attrName>style.visibility</p:attrName>
                                        </p:attrNameLst>
                                      </p:cBhvr>
                                      <p:to>
                                        <p:strVal val="visible"/>
                                      </p:to>
                                    </p:set>
                                    <p:animEffect transition="in" filter="wipe(left)">
                                      <p:cBhvr>
                                        <p:cTn id="25" dur="500"/>
                                        <p:tgtEl>
                                          <p:spTgt spid="114"/>
                                        </p:tgtEl>
                                      </p:cBhvr>
                                    </p:animEffect>
                                  </p:childTnLst>
                                </p:cTn>
                              </p:par>
                            </p:childTnLst>
                          </p:cTn>
                        </p:par>
                        <p:par>
                          <p:cTn id="26" fill="hold">
                            <p:stCondLst>
                              <p:cond delay="2500"/>
                            </p:stCondLst>
                            <p:childTnLst>
                              <p:par>
                                <p:cTn id="27" presetID="47" presetClass="entr" presetSubtype="0" fill="hold" grpId="0" nodeType="afterEffect">
                                  <p:stCondLst>
                                    <p:cond delay="0"/>
                                  </p:stCondLst>
                                  <p:childTnLst>
                                    <p:set>
                                      <p:cBhvr>
                                        <p:cTn id="28" dur="1" fill="hold">
                                          <p:stCondLst>
                                            <p:cond delay="0"/>
                                          </p:stCondLst>
                                        </p:cTn>
                                        <p:tgtEl>
                                          <p:spTgt spid="62"/>
                                        </p:tgtEl>
                                        <p:attrNameLst>
                                          <p:attrName>style.visibility</p:attrName>
                                        </p:attrNameLst>
                                      </p:cBhvr>
                                      <p:to>
                                        <p:strVal val="visible"/>
                                      </p:to>
                                    </p:set>
                                    <p:animEffect transition="in" filter="fade">
                                      <p:cBhvr>
                                        <p:cTn id="29" dur="500"/>
                                        <p:tgtEl>
                                          <p:spTgt spid="62"/>
                                        </p:tgtEl>
                                      </p:cBhvr>
                                    </p:animEffect>
                                    <p:anim calcmode="lin" valueType="num">
                                      <p:cBhvr>
                                        <p:cTn id="30" dur="500" fill="hold"/>
                                        <p:tgtEl>
                                          <p:spTgt spid="62"/>
                                        </p:tgtEl>
                                        <p:attrNameLst>
                                          <p:attrName>ppt_x</p:attrName>
                                        </p:attrNameLst>
                                      </p:cBhvr>
                                      <p:tavLst>
                                        <p:tav tm="0">
                                          <p:val>
                                            <p:strVal val="#ppt_x"/>
                                          </p:val>
                                        </p:tav>
                                        <p:tav tm="100000">
                                          <p:val>
                                            <p:strVal val="#ppt_x"/>
                                          </p:val>
                                        </p:tav>
                                      </p:tavLst>
                                    </p:anim>
                                    <p:anim calcmode="lin" valueType="num">
                                      <p:cBhvr>
                                        <p:cTn id="31" dur="500" fill="hold"/>
                                        <p:tgtEl>
                                          <p:spTgt spid="62"/>
                                        </p:tgtEl>
                                        <p:attrNameLst>
                                          <p:attrName>ppt_y</p:attrName>
                                        </p:attrNameLst>
                                      </p:cBhvr>
                                      <p:tavLst>
                                        <p:tav tm="0">
                                          <p:val>
                                            <p:strVal val="#ppt_y-.1"/>
                                          </p:val>
                                        </p:tav>
                                        <p:tav tm="100000">
                                          <p:val>
                                            <p:strVal val="#ppt_y"/>
                                          </p:val>
                                        </p:tav>
                                      </p:tavLst>
                                    </p:anim>
                                  </p:childTnLst>
                                </p:cTn>
                              </p:par>
                            </p:childTnLst>
                          </p:cTn>
                        </p:par>
                        <p:par>
                          <p:cTn id="32" fill="hold">
                            <p:stCondLst>
                              <p:cond delay="3000"/>
                            </p:stCondLst>
                            <p:childTnLst>
                              <p:par>
                                <p:cTn id="33" presetID="22" presetClass="entr" presetSubtype="4" fill="hold" nodeType="afterEffect">
                                  <p:stCondLst>
                                    <p:cond delay="0"/>
                                  </p:stCondLst>
                                  <p:childTnLst>
                                    <p:set>
                                      <p:cBhvr>
                                        <p:cTn id="34" dur="1" fill="hold">
                                          <p:stCondLst>
                                            <p:cond delay="0"/>
                                          </p:stCondLst>
                                        </p:cTn>
                                        <p:tgtEl>
                                          <p:spTgt spid="117"/>
                                        </p:tgtEl>
                                        <p:attrNameLst>
                                          <p:attrName>style.visibility</p:attrName>
                                        </p:attrNameLst>
                                      </p:cBhvr>
                                      <p:to>
                                        <p:strVal val="visible"/>
                                      </p:to>
                                    </p:set>
                                    <p:animEffect transition="in" filter="wipe(down)">
                                      <p:cBhvr>
                                        <p:cTn id="35" dur="500"/>
                                        <p:tgtEl>
                                          <p:spTgt spid="117"/>
                                        </p:tgtEl>
                                      </p:cBhvr>
                                    </p:animEffect>
                                  </p:childTnLst>
                                </p:cTn>
                              </p:par>
                            </p:childTnLst>
                          </p:cTn>
                        </p:par>
                        <p:par>
                          <p:cTn id="36" fill="hold">
                            <p:stCondLst>
                              <p:cond delay="3500"/>
                            </p:stCondLst>
                            <p:childTnLst>
                              <p:par>
                                <p:cTn id="37" presetID="22" presetClass="entr" presetSubtype="8" fill="hold" grpId="0" nodeType="afterEffect">
                                  <p:stCondLst>
                                    <p:cond delay="0"/>
                                  </p:stCondLst>
                                  <p:childTnLst>
                                    <p:set>
                                      <p:cBhvr>
                                        <p:cTn id="38" dur="1" fill="hold">
                                          <p:stCondLst>
                                            <p:cond delay="0"/>
                                          </p:stCondLst>
                                        </p:cTn>
                                        <p:tgtEl>
                                          <p:spTgt spid="113"/>
                                        </p:tgtEl>
                                        <p:attrNameLst>
                                          <p:attrName>style.visibility</p:attrName>
                                        </p:attrNameLst>
                                      </p:cBhvr>
                                      <p:to>
                                        <p:strVal val="visible"/>
                                      </p:to>
                                    </p:set>
                                    <p:animEffect transition="in" filter="wipe(left)">
                                      <p:cBhvr>
                                        <p:cTn id="39" dur="500"/>
                                        <p:tgtEl>
                                          <p:spTgt spid="113"/>
                                        </p:tgtEl>
                                      </p:cBhvr>
                                    </p:animEffect>
                                  </p:childTnLst>
                                </p:cTn>
                              </p:par>
                            </p:childTnLst>
                          </p:cTn>
                        </p:par>
                        <p:par>
                          <p:cTn id="40" fill="hold">
                            <p:stCondLst>
                              <p:cond delay="4000"/>
                            </p:stCondLst>
                            <p:childTnLst>
                              <p:par>
                                <p:cTn id="41" presetID="42" presetClass="entr" presetSubtype="0" fill="hold" grpId="0" nodeType="afterEffect">
                                  <p:stCondLst>
                                    <p:cond delay="0"/>
                                  </p:stCondLst>
                                  <p:childTnLst>
                                    <p:set>
                                      <p:cBhvr>
                                        <p:cTn id="42" dur="1" fill="hold">
                                          <p:stCondLst>
                                            <p:cond delay="0"/>
                                          </p:stCondLst>
                                        </p:cTn>
                                        <p:tgtEl>
                                          <p:spTgt spid="63"/>
                                        </p:tgtEl>
                                        <p:attrNameLst>
                                          <p:attrName>style.visibility</p:attrName>
                                        </p:attrNameLst>
                                      </p:cBhvr>
                                      <p:to>
                                        <p:strVal val="visible"/>
                                      </p:to>
                                    </p:set>
                                    <p:animEffect transition="in" filter="fade">
                                      <p:cBhvr>
                                        <p:cTn id="43" dur="500"/>
                                        <p:tgtEl>
                                          <p:spTgt spid="63"/>
                                        </p:tgtEl>
                                      </p:cBhvr>
                                    </p:animEffect>
                                    <p:anim calcmode="lin" valueType="num">
                                      <p:cBhvr>
                                        <p:cTn id="44" dur="500" fill="hold"/>
                                        <p:tgtEl>
                                          <p:spTgt spid="63"/>
                                        </p:tgtEl>
                                        <p:attrNameLst>
                                          <p:attrName>ppt_x</p:attrName>
                                        </p:attrNameLst>
                                      </p:cBhvr>
                                      <p:tavLst>
                                        <p:tav tm="0">
                                          <p:val>
                                            <p:strVal val="#ppt_x"/>
                                          </p:val>
                                        </p:tav>
                                        <p:tav tm="100000">
                                          <p:val>
                                            <p:strVal val="#ppt_x"/>
                                          </p:val>
                                        </p:tav>
                                      </p:tavLst>
                                    </p:anim>
                                    <p:anim calcmode="lin" valueType="num">
                                      <p:cBhvr>
                                        <p:cTn id="45" dur="500" fill="hold"/>
                                        <p:tgtEl>
                                          <p:spTgt spid="63"/>
                                        </p:tgtEl>
                                        <p:attrNameLst>
                                          <p:attrName>ppt_y</p:attrName>
                                        </p:attrNameLst>
                                      </p:cBhvr>
                                      <p:tavLst>
                                        <p:tav tm="0">
                                          <p:val>
                                            <p:strVal val="#ppt_y+.1"/>
                                          </p:val>
                                        </p:tav>
                                        <p:tav tm="100000">
                                          <p:val>
                                            <p:strVal val="#ppt_y"/>
                                          </p:val>
                                        </p:tav>
                                      </p:tavLst>
                                    </p:anim>
                                  </p:childTnLst>
                                </p:cTn>
                              </p:par>
                            </p:childTnLst>
                          </p:cTn>
                        </p:par>
                        <p:par>
                          <p:cTn id="46" fill="hold">
                            <p:stCondLst>
                              <p:cond delay="4500"/>
                            </p:stCondLst>
                            <p:childTnLst>
                              <p:par>
                                <p:cTn id="47" presetID="22" presetClass="entr" presetSubtype="1" fill="hold" nodeType="afterEffect">
                                  <p:stCondLst>
                                    <p:cond delay="0"/>
                                  </p:stCondLst>
                                  <p:childTnLst>
                                    <p:set>
                                      <p:cBhvr>
                                        <p:cTn id="48" dur="1" fill="hold">
                                          <p:stCondLst>
                                            <p:cond delay="0"/>
                                          </p:stCondLst>
                                        </p:cTn>
                                        <p:tgtEl>
                                          <p:spTgt spid="118"/>
                                        </p:tgtEl>
                                        <p:attrNameLst>
                                          <p:attrName>style.visibility</p:attrName>
                                        </p:attrNameLst>
                                      </p:cBhvr>
                                      <p:to>
                                        <p:strVal val="visible"/>
                                      </p:to>
                                    </p:set>
                                    <p:animEffect transition="in" filter="wipe(up)">
                                      <p:cBhvr>
                                        <p:cTn id="49" dur="500"/>
                                        <p:tgtEl>
                                          <p:spTgt spid="118"/>
                                        </p:tgtEl>
                                      </p:cBhvr>
                                    </p:animEffect>
                                  </p:childTnLst>
                                </p:cTn>
                              </p:par>
                            </p:childTnLst>
                          </p:cTn>
                        </p:par>
                        <p:par>
                          <p:cTn id="50" fill="hold">
                            <p:stCondLst>
                              <p:cond delay="5000"/>
                            </p:stCondLst>
                            <p:childTnLst>
                              <p:par>
                                <p:cTn id="51" presetID="22" presetClass="entr" presetSubtype="8" fill="hold" grpId="0" nodeType="afterEffect">
                                  <p:stCondLst>
                                    <p:cond delay="0"/>
                                  </p:stCondLst>
                                  <p:childTnLst>
                                    <p:set>
                                      <p:cBhvr>
                                        <p:cTn id="52" dur="1" fill="hold">
                                          <p:stCondLst>
                                            <p:cond delay="0"/>
                                          </p:stCondLst>
                                        </p:cTn>
                                        <p:tgtEl>
                                          <p:spTgt spid="115"/>
                                        </p:tgtEl>
                                        <p:attrNameLst>
                                          <p:attrName>style.visibility</p:attrName>
                                        </p:attrNameLst>
                                      </p:cBhvr>
                                      <p:to>
                                        <p:strVal val="visible"/>
                                      </p:to>
                                    </p:set>
                                    <p:animEffect transition="in" filter="wipe(left)">
                                      <p:cBhvr>
                                        <p:cTn id="53" dur="500"/>
                                        <p:tgtEl>
                                          <p:spTgt spid="115"/>
                                        </p:tgtEl>
                                      </p:cBhvr>
                                    </p:animEffect>
                                  </p:childTnLst>
                                </p:cTn>
                              </p:par>
                            </p:childTnLst>
                          </p:cTn>
                        </p:par>
                        <p:par>
                          <p:cTn id="54" fill="hold">
                            <p:stCondLst>
                              <p:cond delay="5500"/>
                            </p:stCondLst>
                            <p:childTnLst>
                              <p:par>
                                <p:cTn id="55" presetID="47" presetClass="entr" presetSubtype="0" fill="hold" grpId="0" nodeType="afterEffect">
                                  <p:stCondLst>
                                    <p:cond delay="0"/>
                                  </p:stCondLst>
                                  <p:childTnLst>
                                    <p:set>
                                      <p:cBhvr>
                                        <p:cTn id="56" dur="1" fill="hold">
                                          <p:stCondLst>
                                            <p:cond delay="0"/>
                                          </p:stCondLst>
                                        </p:cTn>
                                        <p:tgtEl>
                                          <p:spTgt spid="64"/>
                                        </p:tgtEl>
                                        <p:attrNameLst>
                                          <p:attrName>style.visibility</p:attrName>
                                        </p:attrNameLst>
                                      </p:cBhvr>
                                      <p:to>
                                        <p:strVal val="visible"/>
                                      </p:to>
                                    </p:set>
                                    <p:animEffect transition="in" filter="fade">
                                      <p:cBhvr>
                                        <p:cTn id="57" dur="500"/>
                                        <p:tgtEl>
                                          <p:spTgt spid="64"/>
                                        </p:tgtEl>
                                      </p:cBhvr>
                                    </p:animEffect>
                                    <p:anim calcmode="lin" valueType="num">
                                      <p:cBhvr>
                                        <p:cTn id="58" dur="500" fill="hold"/>
                                        <p:tgtEl>
                                          <p:spTgt spid="64"/>
                                        </p:tgtEl>
                                        <p:attrNameLst>
                                          <p:attrName>ppt_x</p:attrName>
                                        </p:attrNameLst>
                                      </p:cBhvr>
                                      <p:tavLst>
                                        <p:tav tm="0">
                                          <p:val>
                                            <p:strVal val="#ppt_x"/>
                                          </p:val>
                                        </p:tav>
                                        <p:tav tm="100000">
                                          <p:val>
                                            <p:strVal val="#ppt_x"/>
                                          </p:val>
                                        </p:tav>
                                      </p:tavLst>
                                    </p:anim>
                                    <p:anim calcmode="lin" valueType="num">
                                      <p:cBhvr>
                                        <p:cTn id="59" dur="500" fill="hold"/>
                                        <p:tgtEl>
                                          <p:spTgt spid="64"/>
                                        </p:tgtEl>
                                        <p:attrNameLst>
                                          <p:attrName>ppt_y</p:attrName>
                                        </p:attrNameLst>
                                      </p:cBhvr>
                                      <p:tavLst>
                                        <p:tav tm="0">
                                          <p:val>
                                            <p:strVal val="#ppt_y-.1"/>
                                          </p:val>
                                        </p:tav>
                                        <p:tav tm="100000">
                                          <p:val>
                                            <p:strVal val="#ppt_y"/>
                                          </p:val>
                                        </p:tav>
                                      </p:tavLst>
                                    </p:anim>
                                  </p:childTnLst>
                                </p:cTn>
                              </p:par>
                            </p:childTnLst>
                          </p:cTn>
                        </p:par>
                        <p:par>
                          <p:cTn id="60" fill="hold">
                            <p:stCondLst>
                              <p:cond delay="6000"/>
                            </p:stCondLst>
                            <p:childTnLst>
                              <p:par>
                                <p:cTn id="61" presetID="22" presetClass="entr" presetSubtype="4" fill="hold" nodeType="afterEffect">
                                  <p:stCondLst>
                                    <p:cond delay="0"/>
                                  </p:stCondLst>
                                  <p:childTnLst>
                                    <p:set>
                                      <p:cBhvr>
                                        <p:cTn id="62" dur="1" fill="hold">
                                          <p:stCondLst>
                                            <p:cond delay="0"/>
                                          </p:stCondLst>
                                        </p:cTn>
                                        <p:tgtEl>
                                          <p:spTgt spid="119"/>
                                        </p:tgtEl>
                                        <p:attrNameLst>
                                          <p:attrName>style.visibility</p:attrName>
                                        </p:attrNameLst>
                                      </p:cBhvr>
                                      <p:to>
                                        <p:strVal val="visible"/>
                                      </p:to>
                                    </p:set>
                                    <p:animEffect transition="in" filter="wipe(down)">
                                      <p:cBhvr>
                                        <p:cTn id="63" dur="500"/>
                                        <p:tgtEl>
                                          <p:spTgt spid="119"/>
                                        </p:tgtEl>
                                      </p:cBhvr>
                                    </p:animEffect>
                                  </p:childTnLst>
                                </p:cTn>
                              </p:par>
                            </p:childTnLst>
                          </p:cTn>
                        </p:par>
                        <p:par>
                          <p:cTn id="64" fill="hold">
                            <p:stCondLst>
                              <p:cond delay="6500"/>
                            </p:stCondLst>
                            <p:childTnLst>
                              <p:par>
                                <p:cTn id="65" presetID="21" presetClass="entr" presetSubtype="1" fill="hold" nodeType="after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wheel(1)">
                                      <p:cBhvr>
                                        <p:cTn id="67" dur="1250"/>
                                        <p:tgtEl>
                                          <p:spTgt spid="9"/>
                                        </p:tgtEl>
                                      </p:cBhvr>
                                    </p:animEffect>
                                  </p:childTnLst>
                                </p:cTn>
                              </p:par>
                              <p:par>
                                <p:cTn id="68" presetID="21" presetClass="entr" presetSubtype="1" fill="hold" nodeType="withEffect">
                                  <p:stCondLst>
                                    <p:cond delay="250"/>
                                  </p:stCondLst>
                                  <p:childTnLst>
                                    <p:set>
                                      <p:cBhvr>
                                        <p:cTn id="69" dur="1" fill="hold">
                                          <p:stCondLst>
                                            <p:cond delay="0"/>
                                          </p:stCondLst>
                                        </p:cTn>
                                        <p:tgtEl>
                                          <p:spTgt spid="4"/>
                                        </p:tgtEl>
                                        <p:attrNameLst>
                                          <p:attrName>style.visibility</p:attrName>
                                        </p:attrNameLst>
                                      </p:cBhvr>
                                      <p:to>
                                        <p:strVal val="visible"/>
                                      </p:to>
                                    </p:set>
                                    <p:animEffect transition="in" filter="wheel(1)">
                                      <p:cBhvr>
                                        <p:cTn id="70" dur="1250"/>
                                        <p:tgtEl>
                                          <p:spTgt spid="4"/>
                                        </p:tgtEl>
                                      </p:cBhvr>
                                    </p:animEffect>
                                  </p:childTnLst>
                                </p:cTn>
                              </p:par>
                              <p:par>
                                <p:cTn id="71" presetID="21" presetClass="entr" presetSubtype="1" fill="hold" nodeType="withEffect">
                                  <p:stCondLst>
                                    <p:cond delay="500"/>
                                  </p:stCondLst>
                                  <p:childTnLst>
                                    <p:set>
                                      <p:cBhvr>
                                        <p:cTn id="72" dur="1" fill="hold">
                                          <p:stCondLst>
                                            <p:cond delay="0"/>
                                          </p:stCondLst>
                                        </p:cTn>
                                        <p:tgtEl>
                                          <p:spTgt spid="10"/>
                                        </p:tgtEl>
                                        <p:attrNameLst>
                                          <p:attrName>style.visibility</p:attrName>
                                        </p:attrNameLst>
                                      </p:cBhvr>
                                      <p:to>
                                        <p:strVal val="visible"/>
                                      </p:to>
                                    </p:set>
                                    <p:animEffect transition="in" filter="wheel(1)">
                                      <p:cBhvr>
                                        <p:cTn id="73" dur="1250"/>
                                        <p:tgtEl>
                                          <p:spTgt spid="10"/>
                                        </p:tgtEl>
                                      </p:cBhvr>
                                    </p:animEffect>
                                  </p:childTnLst>
                                </p:cTn>
                              </p:par>
                              <p:par>
                                <p:cTn id="74" presetID="21" presetClass="entr" presetSubtype="1" fill="hold" nodeType="withEffect">
                                  <p:stCondLst>
                                    <p:cond delay="750"/>
                                  </p:stCondLst>
                                  <p:childTnLst>
                                    <p:set>
                                      <p:cBhvr>
                                        <p:cTn id="75" dur="1" fill="hold">
                                          <p:stCondLst>
                                            <p:cond delay="0"/>
                                          </p:stCondLst>
                                        </p:cTn>
                                        <p:tgtEl>
                                          <p:spTgt spid="11"/>
                                        </p:tgtEl>
                                        <p:attrNameLst>
                                          <p:attrName>style.visibility</p:attrName>
                                        </p:attrNameLst>
                                      </p:cBhvr>
                                      <p:to>
                                        <p:strVal val="visible"/>
                                      </p:to>
                                    </p:set>
                                    <p:animEffect transition="in" filter="wheel(1)">
                                      <p:cBhvr>
                                        <p:cTn id="76" dur="1250"/>
                                        <p:tgtEl>
                                          <p:spTgt spid="11"/>
                                        </p:tgtEl>
                                      </p:cBhvr>
                                    </p:animEffect>
                                  </p:childTnLst>
                                </p:cTn>
                              </p:par>
                            </p:childTnLst>
                          </p:cTn>
                        </p:par>
                        <p:par>
                          <p:cTn id="77" fill="hold">
                            <p:stCondLst>
                              <p:cond delay="8500"/>
                            </p:stCondLst>
                            <p:childTnLst>
                              <p:par>
                                <p:cTn id="78" presetID="16" presetClass="entr" presetSubtype="21" fill="hold" grpId="0" nodeType="afterEffect">
                                  <p:stCondLst>
                                    <p:cond delay="0"/>
                                  </p:stCondLst>
                                  <p:childTnLst>
                                    <p:set>
                                      <p:cBhvr>
                                        <p:cTn id="79" dur="1" fill="hold">
                                          <p:stCondLst>
                                            <p:cond delay="0"/>
                                          </p:stCondLst>
                                        </p:cTn>
                                        <p:tgtEl>
                                          <p:spTgt spid="5"/>
                                        </p:tgtEl>
                                        <p:attrNameLst>
                                          <p:attrName>style.visibility</p:attrName>
                                        </p:attrNameLst>
                                      </p:cBhvr>
                                      <p:to>
                                        <p:strVal val="visible"/>
                                      </p:to>
                                    </p:set>
                                    <p:animEffect transition="in" filter="barn(inVertical)">
                                      <p:cBhvr>
                                        <p:cTn id="80" dur="500"/>
                                        <p:tgtEl>
                                          <p:spTgt spid="5"/>
                                        </p:tgtEl>
                                      </p:cBhvr>
                                    </p:animEffect>
                                  </p:childTnLst>
                                </p:cTn>
                              </p:par>
                            </p:childTnLst>
                          </p:cTn>
                        </p:par>
                        <p:par>
                          <p:cTn id="81" fill="hold">
                            <p:stCondLst>
                              <p:cond delay="9000"/>
                            </p:stCondLst>
                            <p:childTnLst>
                              <p:par>
                                <p:cTn id="82" presetID="42" presetClass="entr" presetSubtype="0" fill="hold" nodeType="afterEffect">
                                  <p:stCondLst>
                                    <p:cond delay="0"/>
                                  </p:stCondLst>
                                  <p:childTnLst>
                                    <p:set>
                                      <p:cBhvr>
                                        <p:cTn id="83" dur="1" fill="hold">
                                          <p:stCondLst>
                                            <p:cond delay="0"/>
                                          </p:stCondLst>
                                        </p:cTn>
                                        <p:tgtEl>
                                          <p:spTgt spid="46"/>
                                        </p:tgtEl>
                                        <p:attrNameLst>
                                          <p:attrName>style.visibility</p:attrName>
                                        </p:attrNameLst>
                                      </p:cBhvr>
                                      <p:to>
                                        <p:strVal val="visible"/>
                                      </p:to>
                                    </p:set>
                                    <p:animEffect transition="in" filter="fade">
                                      <p:cBhvr>
                                        <p:cTn id="84" dur="500"/>
                                        <p:tgtEl>
                                          <p:spTgt spid="46"/>
                                        </p:tgtEl>
                                      </p:cBhvr>
                                    </p:animEffect>
                                    <p:anim calcmode="lin" valueType="num">
                                      <p:cBhvr>
                                        <p:cTn id="85" dur="500" fill="hold"/>
                                        <p:tgtEl>
                                          <p:spTgt spid="46"/>
                                        </p:tgtEl>
                                        <p:attrNameLst>
                                          <p:attrName>ppt_x</p:attrName>
                                        </p:attrNameLst>
                                      </p:cBhvr>
                                      <p:tavLst>
                                        <p:tav tm="0">
                                          <p:val>
                                            <p:strVal val="#ppt_x"/>
                                          </p:val>
                                        </p:tav>
                                        <p:tav tm="100000">
                                          <p:val>
                                            <p:strVal val="#ppt_x"/>
                                          </p:val>
                                        </p:tav>
                                      </p:tavLst>
                                    </p:anim>
                                    <p:anim calcmode="lin" valueType="num">
                                      <p:cBhvr>
                                        <p:cTn id="86" dur="500" fill="hold"/>
                                        <p:tgtEl>
                                          <p:spTgt spid="46"/>
                                        </p:tgtEl>
                                        <p:attrNameLst>
                                          <p:attrName>ppt_y</p:attrName>
                                        </p:attrNameLst>
                                      </p:cBhvr>
                                      <p:tavLst>
                                        <p:tav tm="0">
                                          <p:val>
                                            <p:strVal val="#ppt_y+.1"/>
                                          </p:val>
                                        </p:tav>
                                        <p:tav tm="100000">
                                          <p:val>
                                            <p:strVal val="#ppt_y"/>
                                          </p:val>
                                        </p:tav>
                                      </p:tavLst>
                                    </p:anim>
                                  </p:childTnLst>
                                </p:cTn>
                              </p:par>
                              <p:par>
                                <p:cTn id="87" presetID="47" presetClass="entr" presetSubtype="0" fill="hold" grpId="0" nodeType="withEffect">
                                  <p:stCondLst>
                                    <p:cond delay="0"/>
                                  </p:stCondLst>
                                  <p:childTnLst>
                                    <p:set>
                                      <p:cBhvr>
                                        <p:cTn id="88" dur="1" fill="hold">
                                          <p:stCondLst>
                                            <p:cond delay="0"/>
                                          </p:stCondLst>
                                        </p:cTn>
                                        <p:tgtEl>
                                          <p:spTgt spid="50"/>
                                        </p:tgtEl>
                                        <p:attrNameLst>
                                          <p:attrName>style.visibility</p:attrName>
                                        </p:attrNameLst>
                                      </p:cBhvr>
                                      <p:to>
                                        <p:strVal val="visible"/>
                                      </p:to>
                                    </p:set>
                                    <p:animEffect transition="in" filter="fade">
                                      <p:cBhvr>
                                        <p:cTn id="89" dur="500"/>
                                        <p:tgtEl>
                                          <p:spTgt spid="50"/>
                                        </p:tgtEl>
                                      </p:cBhvr>
                                    </p:animEffect>
                                    <p:anim calcmode="lin" valueType="num">
                                      <p:cBhvr>
                                        <p:cTn id="90" dur="500" fill="hold"/>
                                        <p:tgtEl>
                                          <p:spTgt spid="50"/>
                                        </p:tgtEl>
                                        <p:attrNameLst>
                                          <p:attrName>ppt_x</p:attrName>
                                        </p:attrNameLst>
                                      </p:cBhvr>
                                      <p:tavLst>
                                        <p:tav tm="0">
                                          <p:val>
                                            <p:strVal val="#ppt_x"/>
                                          </p:val>
                                        </p:tav>
                                        <p:tav tm="100000">
                                          <p:val>
                                            <p:strVal val="#ppt_x"/>
                                          </p:val>
                                        </p:tav>
                                      </p:tavLst>
                                    </p:anim>
                                    <p:anim calcmode="lin" valueType="num">
                                      <p:cBhvr>
                                        <p:cTn id="91" dur="500" fill="hold"/>
                                        <p:tgtEl>
                                          <p:spTgt spid="50"/>
                                        </p:tgtEl>
                                        <p:attrNameLst>
                                          <p:attrName>ppt_y</p:attrName>
                                        </p:attrNameLst>
                                      </p:cBhvr>
                                      <p:tavLst>
                                        <p:tav tm="0">
                                          <p:val>
                                            <p:strVal val="#ppt_y-.1"/>
                                          </p:val>
                                        </p:tav>
                                        <p:tav tm="100000">
                                          <p:val>
                                            <p:strVal val="#ppt_y"/>
                                          </p:val>
                                        </p:tav>
                                      </p:tavLst>
                                    </p:anim>
                                  </p:childTnLst>
                                </p:cTn>
                              </p:par>
                            </p:childTnLst>
                          </p:cTn>
                        </p:par>
                        <p:par>
                          <p:cTn id="92" fill="hold">
                            <p:stCondLst>
                              <p:cond delay="9500"/>
                            </p:stCondLst>
                            <p:childTnLst>
                              <p:par>
                                <p:cTn id="93" presetID="16" presetClass="entr" presetSubtype="21" fill="hold" grpId="0" nodeType="afterEffect">
                                  <p:stCondLst>
                                    <p:cond delay="0"/>
                                  </p:stCondLst>
                                  <p:childTnLst>
                                    <p:set>
                                      <p:cBhvr>
                                        <p:cTn id="94" dur="1" fill="hold">
                                          <p:stCondLst>
                                            <p:cond delay="0"/>
                                          </p:stCondLst>
                                        </p:cTn>
                                        <p:tgtEl>
                                          <p:spTgt spid="59"/>
                                        </p:tgtEl>
                                        <p:attrNameLst>
                                          <p:attrName>style.visibility</p:attrName>
                                        </p:attrNameLst>
                                      </p:cBhvr>
                                      <p:to>
                                        <p:strVal val="visible"/>
                                      </p:to>
                                    </p:set>
                                    <p:animEffect transition="in" filter="barn(inVertical)">
                                      <p:cBhvr>
                                        <p:cTn id="95" dur="500"/>
                                        <p:tgtEl>
                                          <p:spTgt spid="59"/>
                                        </p:tgtEl>
                                      </p:cBhvr>
                                    </p:animEffect>
                                  </p:childTnLst>
                                </p:cTn>
                              </p:par>
                            </p:childTnLst>
                          </p:cTn>
                        </p:par>
                        <p:par>
                          <p:cTn id="96" fill="hold">
                            <p:stCondLst>
                              <p:cond delay="10000"/>
                            </p:stCondLst>
                            <p:childTnLst>
                              <p:par>
                                <p:cTn id="97" presetID="47" presetClass="entr" presetSubtype="0" fill="hold" nodeType="afterEffect">
                                  <p:stCondLst>
                                    <p:cond delay="0"/>
                                  </p:stCondLst>
                                  <p:childTnLst>
                                    <p:set>
                                      <p:cBhvr>
                                        <p:cTn id="98" dur="1" fill="hold">
                                          <p:stCondLst>
                                            <p:cond delay="0"/>
                                          </p:stCondLst>
                                        </p:cTn>
                                        <p:tgtEl>
                                          <p:spTgt spid="56"/>
                                        </p:tgtEl>
                                        <p:attrNameLst>
                                          <p:attrName>style.visibility</p:attrName>
                                        </p:attrNameLst>
                                      </p:cBhvr>
                                      <p:to>
                                        <p:strVal val="visible"/>
                                      </p:to>
                                    </p:set>
                                    <p:animEffect transition="in" filter="fade">
                                      <p:cBhvr>
                                        <p:cTn id="99" dur="500"/>
                                        <p:tgtEl>
                                          <p:spTgt spid="56"/>
                                        </p:tgtEl>
                                      </p:cBhvr>
                                    </p:animEffect>
                                    <p:anim calcmode="lin" valueType="num">
                                      <p:cBhvr>
                                        <p:cTn id="100" dur="500" fill="hold"/>
                                        <p:tgtEl>
                                          <p:spTgt spid="56"/>
                                        </p:tgtEl>
                                        <p:attrNameLst>
                                          <p:attrName>ppt_x</p:attrName>
                                        </p:attrNameLst>
                                      </p:cBhvr>
                                      <p:tavLst>
                                        <p:tav tm="0">
                                          <p:val>
                                            <p:strVal val="#ppt_x"/>
                                          </p:val>
                                        </p:tav>
                                        <p:tav tm="100000">
                                          <p:val>
                                            <p:strVal val="#ppt_x"/>
                                          </p:val>
                                        </p:tav>
                                      </p:tavLst>
                                    </p:anim>
                                    <p:anim calcmode="lin" valueType="num">
                                      <p:cBhvr>
                                        <p:cTn id="101" dur="500" fill="hold"/>
                                        <p:tgtEl>
                                          <p:spTgt spid="56"/>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0"/>
                                  </p:stCondLst>
                                  <p:childTnLst>
                                    <p:set>
                                      <p:cBhvr>
                                        <p:cTn id="103" dur="1" fill="hold">
                                          <p:stCondLst>
                                            <p:cond delay="0"/>
                                          </p:stCondLst>
                                        </p:cTn>
                                        <p:tgtEl>
                                          <p:spTgt spid="60"/>
                                        </p:tgtEl>
                                        <p:attrNameLst>
                                          <p:attrName>style.visibility</p:attrName>
                                        </p:attrNameLst>
                                      </p:cBhvr>
                                      <p:to>
                                        <p:strVal val="visible"/>
                                      </p:to>
                                    </p:set>
                                    <p:animEffect transition="in" filter="fade">
                                      <p:cBhvr>
                                        <p:cTn id="104" dur="500"/>
                                        <p:tgtEl>
                                          <p:spTgt spid="60"/>
                                        </p:tgtEl>
                                      </p:cBhvr>
                                    </p:animEffect>
                                    <p:anim calcmode="lin" valueType="num">
                                      <p:cBhvr>
                                        <p:cTn id="105" dur="500" fill="hold"/>
                                        <p:tgtEl>
                                          <p:spTgt spid="60"/>
                                        </p:tgtEl>
                                        <p:attrNameLst>
                                          <p:attrName>ppt_x</p:attrName>
                                        </p:attrNameLst>
                                      </p:cBhvr>
                                      <p:tavLst>
                                        <p:tav tm="0">
                                          <p:val>
                                            <p:strVal val="#ppt_x"/>
                                          </p:val>
                                        </p:tav>
                                        <p:tav tm="100000">
                                          <p:val>
                                            <p:strVal val="#ppt_x"/>
                                          </p:val>
                                        </p:tav>
                                      </p:tavLst>
                                    </p:anim>
                                    <p:anim calcmode="lin" valueType="num">
                                      <p:cBhvr>
                                        <p:cTn id="106" dur="500" fill="hold"/>
                                        <p:tgtEl>
                                          <p:spTgt spid="60"/>
                                        </p:tgtEl>
                                        <p:attrNameLst>
                                          <p:attrName>ppt_y</p:attrName>
                                        </p:attrNameLst>
                                      </p:cBhvr>
                                      <p:tavLst>
                                        <p:tav tm="0">
                                          <p:val>
                                            <p:strVal val="#ppt_y+.1"/>
                                          </p:val>
                                        </p:tav>
                                        <p:tav tm="100000">
                                          <p:val>
                                            <p:strVal val="#ppt_y"/>
                                          </p:val>
                                        </p:tav>
                                      </p:tavLst>
                                    </p:anim>
                                  </p:childTnLst>
                                </p:cTn>
                              </p:par>
                            </p:childTnLst>
                          </p:cTn>
                        </p:par>
                        <p:par>
                          <p:cTn id="107" fill="hold">
                            <p:stCondLst>
                              <p:cond delay="10500"/>
                            </p:stCondLst>
                            <p:childTnLst>
                              <p:par>
                                <p:cTn id="108" presetID="16" presetClass="entr" presetSubtype="21" fill="hold" grpId="0" nodeType="afterEffect">
                                  <p:stCondLst>
                                    <p:cond delay="0"/>
                                  </p:stCondLst>
                                  <p:childTnLst>
                                    <p:set>
                                      <p:cBhvr>
                                        <p:cTn id="109" dur="1" fill="hold">
                                          <p:stCondLst>
                                            <p:cond delay="0"/>
                                          </p:stCondLst>
                                        </p:cTn>
                                        <p:tgtEl>
                                          <p:spTgt spid="54"/>
                                        </p:tgtEl>
                                        <p:attrNameLst>
                                          <p:attrName>style.visibility</p:attrName>
                                        </p:attrNameLst>
                                      </p:cBhvr>
                                      <p:to>
                                        <p:strVal val="visible"/>
                                      </p:to>
                                    </p:set>
                                    <p:animEffect transition="in" filter="barn(inVertical)">
                                      <p:cBhvr>
                                        <p:cTn id="110" dur="500"/>
                                        <p:tgtEl>
                                          <p:spTgt spid="54"/>
                                        </p:tgtEl>
                                      </p:cBhvr>
                                    </p:animEffect>
                                  </p:childTnLst>
                                </p:cTn>
                              </p:par>
                            </p:childTnLst>
                          </p:cTn>
                        </p:par>
                        <p:par>
                          <p:cTn id="111" fill="hold">
                            <p:stCondLst>
                              <p:cond delay="11000"/>
                            </p:stCondLst>
                            <p:childTnLst>
                              <p:par>
                                <p:cTn id="112" presetID="42" presetClass="entr" presetSubtype="0" fill="hold" nodeType="afterEffect">
                                  <p:stCondLst>
                                    <p:cond delay="0"/>
                                  </p:stCondLst>
                                  <p:childTnLst>
                                    <p:set>
                                      <p:cBhvr>
                                        <p:cTn id="113" dur="1" fill="hold">
                                          <p:stCondLst>
                                            <p:cond delay="0"/>
                                          </p:stCondLst>
                                        </p:cTn>
                                        <p:tgtEl>
                                          <p:spTgt spid="51"/>
                                        </p:tgtEl>
                                        <p:attrNameLst>
                                          <p:attrName>style.visibility</p:attrName>
                                        </p:attrNameLst>
                                      </p:cBhvr>
                                      <p:to>
                                        <p:strVal val="visible"/>
                                      </p:to>
                                    </p:set>
                                    <p:animEffect transition="in" filter="fade">
                                      <p:cBhvr>
                                        <p:cTn id="114" dur="500"/>
                                        <p:tgtEl>
                                          <p:spTgt spid="51"/>
                                        </p:tgtEl>
                                      </p:cBhvr>
                                    </p:animEffect>
                                    <p:anim calcmode="lin" valueType="num">
                                      <p:cBhvr>
                                        <p:cTn id="115" dur="500" fill="hold"/>
                                        <p:tgtEl>
                                          <p:spTgt spid="51"/>
                                        </p:tgtEl>
                                        <p:attrNameLst>
                                          <p:attrName>ppt_x</p:attrName>
                                        </p:attrNameLst>
                                      </p:cBhvr>
                                      <p:tavLst>
                                        <p:tav tm="0">
                                          <p:val>
                                            <p:strVal val="#ppt_x"/>
                                          </p:val>
                                        </p:tav>
                                        <p:tav tm="100000">
                                          <p:val>
                                            <p:strVal val="#ppt_x"/>
                                          </p:val>
                                        </p:tav>
                                      </p:tavLst>
                                    </p:anim>
                                    <p:anim calcmode="lin" valueType="num">
                                      <p:cBhvr>
                                        <p:cTn id="116" dur="500" fill="hold"/>
                                        <p:tgtEl>
                                          <p:spTgt spid="51"/>
                                        </p:tgtEl>
                                        <p:attrNameLst>
                                          <p:attrName>ppt_y</p:attrName>
                                        </p:attrNameLst>
                                      </p:cBhvr>
                                      <p:tavLst>
                                        <p:tav tm="0">
                                          <p:val>
                                            <p:strVal val="#ppt_y+.1"/>
                                          </p:val>
                                        </p:tav>
                                        <p:tav tm="100000">
                                          <p:val>
                                            <p:strVal val="#ppt_y"/>
                                          </p:val>
                                        </p:tav>
                                      </p:tavLst>
                                    </p:anim>
                                  </p:childTnLst>
                                </p:cTn>
                              </p:par>
                              <p:par>
                                <p:cTn id="117" presetID="47" presetClass="entr" presetSubtype="0" fill="hold" grpId="0" nodeType="withEffect">
                                  <p:stCondLst>
                                    <p:cond delay="0"/>
                                  </p:stCondLst>
                                  <p:childTnLst>
                                    <p:set>
                                      <p:cBhvr>
                                        <p:cTn id="118" dur="1" fill="hold">
                                          <p:stCondLst>
                                            <p:cond delay="0"/>
                                          </p:stCondLst>
                                        </p:cTn>
                                        <p:tgtEl>
                                          <p:spTgt spid="55"/>
                                        </p:tgtEl>
                                        <p:attrNameLst>
                                          <p:attrName>style.visibility</p:attrName>
                                        </p:attrNameLst>
                                      </p:cBhvr>
                                      <p:to>
                                        <p:strVal val="visible"/>
                                      </p:to>
                                    </p:set>
                                    <p:animEffect transition="in" filter="fade">
                                      <p:cBhvr>
                                        <p:cTn id="119" dur="500"/>
                                        <p:tgtEl>
                                          <p:spTgt spid="55"/>
                                        </p:tgtEl>
                                      </p:cBhvr>
                                    </p:animEffect>
                                    <p:anim calcmode="lin" valueType="num">
                                      <p:cBhvr>
                                        <p:cTn id="120" dur="500" fill="hold"/>
                                        <p:tgtEl>
                                          <p:spTgt spid="55"/>
                                        </p:tgtEl>
                                        <p:attrNameLst>
                                          <p:attrName>ppt_x</p:attrName>
                                        </p:attrNameLst>
                                      </p:cBhvr>
                                      <p:tavLst>
                                        <p:tav tm="0">
                                          <p:val>
                                            <p:strVal val="#ppt_x"/>
                                          </p:val>
                                        </p:tav>
                                        <p:tav tm="100000">
                                          <p:val>
                                            <p:strVal val="#ppt_x"/>
                                          </p:val>
                                        </p:tav>
                                      </p:tavLst>
                                    </p:anim>
                                    <p:anim calcmode="lin" valueType="num">
                                      <p:cBhvr>
                                        <p:cTn id="121" dur="500" fill="hold"/>
                                        <p:tgtEl>
                                          <p:spTgt spid="55"/>
                                        </p:tgtEl>
                                        <p:attrNameLst>
                                          <p:attrName>ppt_y</p:attrName>
                                        </p:attrNameLst>
                                      </p:cBhvr>
                                      <p:tavLst>
                                        <p:tav tm="0">
                                          <p:val>
                                            <p:strVal val="#ppt_y-.1"/>
                                          </p:val>
                                        </p:tav>
                                        <p:tav tm="100000">
                                          <p:val>
                                            <p:strVal val="#ppt_y"/>
                                          </p:val>
                                        </p:tav>
                                      </p:tavLst>
                                    </p:anim>
                                  </p:childTnLst>
                                </p:cTn>
                              </p:par>
                            </p:childTnLst>
                          </p:cTn>
                        </p:par>
                        <p:par>
                          <p:cTn id="122" fill="hold">
                            <p:stCondLst>
                              <p:cond delay="11500"/>
                            </p:stCondLst>
                            <p:childTnLst>
                              <p:par>
                                <p:cTn id="123" presetID="16" presetClass="entr" presetSubtype="21" fill="hold" grpId="0" nodeType="afterEffect">
                                  <p:stCondLst>
                                    <p:cond delay="0"/>
                                  </p:stCondLst>
                                  <p:childTnLst>
                                    <p:set>
                                      <p:cBhvr>
                                        <p:cTn id="124" dur="1" fill="hold">
                                          <p:stCondLst>
                                            <p:cond delay="0"/>
                                          </p:stCondLst>
                                        </p:cTn>
                                        <p:tgtEl>
                                          <p:spTgt spid="68"/>
                                        </p:tgtEl>
                                        <p:attrNameLst>
                                          <p:attrName>style.visibility</p:attrName>
                                        </p:attrNameLst>
                                      </p:cBhvr>
                                      <p:to>
                                        <p:strVal val="visible"/>
                                      </p:to>
                                    </p:set>
                                    <p:animEffect transition="in" filter="barn(inVertical)">
                                      <p:cBhvr>
                                        <p:cTn id="125" dur="500"/>
                                        <p:tgtEl>
                                          <p:spTgt spid="68"/>
                                        </p:tgtEl>
                                      </p:cBhvr>
                                    </p:animEffect>
                                  </p:childTnLst>
                                </p:cTn>
                              </p:par>
                            </p:childTnLst>
                          </p:cTn>
                        </p:par>
                        <p:par>
                          <p:cTn id="126" fill="hold">
                            <p:stCondLst>
                              <p:cond delay="12000"/>
                            </p:stCondLst>
                            <p:childTnLst>
                              <p:par>
                                <p:cTn id="127" presetID="42" presetClass="entr" presetSubtype="0" fill="hold" grpId="0" nodeType="afterEffect">
                                  <p:stCondLst>
                                    <p:cond delay="0"/>
                                  </p:stCondLst>
                                  <p:childTnLst>
                                    <p:set>
                                      <p:cBhvr>
                                        <p:cTn id="128" dur="1" fill="hold">
                                          <p:stCondLst>
                                            <p:cond delay="0"/>
                                          </p:stCondLst>
                                        </p:cTn>
                                        <p:tgtEl>
                                          <p:spTgt spid="69"/>
                                        </p:tgtEl>
                                        <p:attrNameLst>
                                          <p:attrName>style.visibility</p:attrName>
                                        </p:attrNameLst>
                                      </p:cBhvr>
                                      <p:to>
                                        <p:strVal val="visible"/>
                                      </p:to>
                                    </p:set>
                                    <p:animEffect transition="in" filter="fade">
                                      <p:cBhvr>
                                        <p:cTn id="129" dur="500"/>
                                        <p:tgtEl>
                                          <p:spTgt spid="69"/>
                                        </p:tgtEl>
                                      </p:cBhvr>
                                    </p:animEffect>
                                    <p:anim calcmode="lin" valueType="num">
                                      <p:cBhvr>
                                        <p:cTn id="130" dur="500" fill="hold"/>
                                        <p:tgtEl>
                                          <p:spTgt spid="69"/>
                                        </p:tgtEl>
                                        <p:attrNameLst>
                                          <p:attrName>ppt_x</p:attrName>
                                        </p:attrNameLst>
                                      </p:cBhvr>
                                      <p:tavLst>
                                        <p:tav tm="0">
                                          <p:val>
                                            <p:strVal val="#ppt_x"/>
                                          </p:val>
                                        </p:tav>
                                        <p:tav tm="100000">
                                          <p:val>
                                            <p:strVal val="#ppt_x"/>
                                          </p:val>
                                        </p:tav>
                                      </p:tavLst>
                                    </p:anim>
                                    <p:anim calcmode="lin" valueType="num">
                                      <p:cBhvr>
                                        <p:cTn id="131" dur="500" fill="hold"/>
                                        <p:tgtEl>
                                          <p:spTgt spid="69"/>
                                        </p:tgtEl>
                                        <p:attrNameLst>
                                          <p:attrName>ppt_y</p:attrName>
                                        </p:attrNameLst>
                                      </p:cBhvr>
                                      <p:tavLst>
                                        <p:tav tm="0">
                                          <p:val>
                                            <p:strVal val="#ppt_y+.1"/>
                                          </p:val>
                                        </p:tav>
                                        <p:tav tm="100000">
                                          <p:val>
                                            <p:strVal val="#ppt_y"/>
                                          </p:val>
                                        </p:tav>
                                      </p:tavLst>
                                    </p:anim>
                                  </p:childTnLst>
                                </p:cTn>
                              </p:par>
                              <p:par>
                                <p:cTn id="132" presetID="47" presetClass="entr" presetSubtype="0" fill="hold" nodeType="withEffect">
                                  <p:stCondLst>
                                    <p:cond delay="0"/>
                                  </p:stCondLst>
                                  <p:childTnLst>
                                    <p:set>
                                      <p:cBhvr>
                                        <p:cTn id="133" dur="1" fill="hold">
                                          <p:stCondLst>
                                            <p:cond delay="0"/>
                                          </p:stCondLst>
                                        </p:cTn>
                                        <p:tgtEl>
                                          <p:spTgt spid="61"/>
                                        </p:tgtEl>
                                        <p:attrNameLst>
                                          <p:attrName>style.visibility</p:attrName>
                                        </p:attrNameLst>
                                      </p:cBhvr>
                                      <p:to>
                                        <p:strVal val="visible"/>
                                      </p:to>
                                    </p:set>
                                    <p:animEffect transition="in" filter="fade">
                                      <p:cBhvr>
                                        <p:cTn id="134" dur="500"/>
                                        <p:tgtEl>
                                          <p:spTgt spid="61"/>
                                        </p:tgtEl>
                                      </p:cBhvr>
                                    </p:animEffect>
                                    <p:anim calcmode="lin" valueType="num">
                                      <p:cBhvr>
                                        <p:cTn id="135" dur="500" fill="hold"/>
                                        <p:tgtEl>
                                          <p:spTgt spid="61"/>
                                        </p:tgtEl>
                                        <p:attrNameLst>
                                          <p:attrName>ppt_x</p:attrName>
                                        </p:attrNameLst>
                                      </p:cBhvr>
                                      <p:tavLst>
                                        <p:tav tm="0">
                                          <p:val>
                                            <p:strVal val="#ppt_x"/>
                                          </p:val>
                                        </p:tav>
                                        <p:tav tm="100000">
                                          <p:val>
                                            <p:strVal val="#ppt_x"/>
                                          </p:val>
                                        </p:tav>
                                      </p:tavLst>
                                    </p:anim>
                                    <p:anim calcmode="lin" valueType="num">
                                      <p:cBhvr>
                                        <p:cTn id="136" dur="500" fill="hold"/>
                                        <p:tgtEl>
                                          <p:spTgt spid="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2" grpId="0" animBg="1"/>
      <p:bldP spid="63" grpId="0" animBg="1"/>
      <p:bldP spid="64" grpId="0" animBg="1"/>
      <p:bldP spid="5" grpId="0" animBg="1"/>
      <p:bldP spid="50" grpId="0"/>
      <p:bldP spid="54" grpId="0" animBg="1"/>
      <p:bldP spid="55" grpId="0"/>
      <p:bldP spid="59" grpId="0" animBg="1"/>
      <p:bldP spid="60" grpId="0"/>
      <p:bldP spid="68" grpId="0" animBg="1"/>
      <p:bldP spid="69" grpId="0"/>
      <p:bldP spid="8" grpId="0" animBg="1"/>
      <p:bldP spid="113" grpId="0" animBg="1"/>
      <p:bldP spid="114" grpId="0" animBg="1"/>
      <p:bldP spid="11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9" name="组合 98"/>
          <p:cNvGrpSpPr/>
          <p:nvPr/>
        </p:nvGrpSpPr>
        <p:grpSpPr>
          <a:xfrm>
            <a:off x="5405648" y="1778129"/>
            <a:ext cx="995099" cy="326093"/>
            <a:chOff x="4053045" y="1333596"/>
            <a:chExt cx="746324" cy="244570"/>
          </a:xfrm>
          <a:solidFill>
            <a:schemeClr val="accent1"/>
          </a:solidFill>
        </p:grpSpPr>
        <p:sp>
          <p:nvSpPr>
            <p:cNvPr id="40" name="Freeform 37"/>
            <p:cNvSpPr>
              <a:spLocks/>
            </p:cNvSpPr>
            <p:nvPr/>
          </p:nvSpPr>
          <p:spPr bwMode="auto">
            <a:xfrm>
              <a:off x="4065711" y="1333596"/>
              <a:ext cx="733658" cy="230912"/>
            </a:xfrm>
            <a:custGeom>
              <a:avLst/>
              <a:gdLst>
                <a:gd name="T0" fmla="*/ 498 w 498"/>
                <a:gd name="T1" fmla="*/ 77 h 157"/>
                <a:gd name="T2" fmla="*/ 422 w 498"/>
                <a:gd name="T3" fmla="*/ 155 h 157"/>
                <a:gd name="T4" fmla="*/ 77 w 498"/>
                <a:gd name="T5" fmla="*/ 157 h 157"/>
                <a:gd name="T6" fmla="*/ 0 w 498"/>
                <a:gd name="T7" fmla="*/ 80 h 157"/>
                <a:gd name="T8" fmla="*/ 0 w 498"/>
                <a:gd name="T9" fmla="*/ 80 h 157"/>
                <a:gd name="T10" fmla="*/ 76 w 498"/>
                <a:gd name="T11" fmla="*/ 3 h 157"/>
                <a:gd name="T12" fmla="*/ 421 w 498"/>
                <a:gd name="T13" fmla="*/ 0 h 157"/>
                <a:gd name="T14" fmla="*/ 498 w 498"/>
                <a:gd name="T15" fmla="*/ 7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8" h="157">
                  <a:moveTo>
                    <a:pt x="498" y="77"/>
                  </a:moveTo>
                  <a:cubicBezTo>
                    <a:pt x="498" y="120"/>
                    <a:pt x="464" y="154"/>
                    <a:pt x="422" y="155"/>
                  </a:cubicBezTo>
                  <a:cubicBezTo>
                    <a:pt x="77" y="157"/>
                    <a:pt x="77" y="157"/>
                    <a:pt x="77" y="157"/>
                  </a:cubicBezTo>
                  <a:cubicBezTo>
                    <a:pt x="35" y="157"/>
                    <a:pt x="0" y="123"/>
                    <a:pt x="0" y="80"/>
                  </a:cubicBezTo>
                  <a:cubicBezTo>
                    <a:pt x="0" y="80"/>
                    <a:pt x="0" y="80"/>
                    <a:pt x="0" y="80"/>
                  </a:cubicBezTo>
                  <a:cubicBezTo>
                    <a:pt x="0" y="38"/>
                    <a:pt x="34" y="3"/>
                    <a:pt x="76" y="3"/>
                  </a:cubicBezTo>
                  <a:cubicBezTo>
                    <a:pt x="421" y="0"/>
                    <a:pt x="421" y="0"/>
                    <a:pt x="421" y="0"/>
                  </a:cubicBezTo>
                  <a:cubicBezTo>
                    <a:pt x="463" y="0"/>
                    <a:pt x="498" y="34"/>
                    <a:pt x="498" y="77"/>
                  </a:cubicBezTo>
                  <a:close/>
                </a:path>
              </a:pathLst>
            </a:custGeom>
            <a:grpFill/>
            <a:ln>
              <a:noFill/>
            </a:ln>
            <a:extLst/>
          </p:spPr>
          <p:txBody>
            <a:bodyPr vert="horz" wrap="square" lIns="121920" tIns="60960" rIns="121920" bIns="60960" numCol="1" anchor="t" anchorCtr="0" compatLnSpc="1">
              <a:prstTxWarp prst="textNoShape">
                <a:avLst/>
              </a:prstTxWarp>
            </a:bodyPr>
            <a:lstStyle/>
            <a:p>
              <a:endParaRPr lang="zh-CN" altLang="en-US" sz="1467">
                <a:cs typeface="+mn-ea"/>
                <a:sym typeface="+mn-lt"/>
              </a:endParaRPr>
            </a:p>
          </p:txBody>
        </p:sp>
        <p:sp>
          <p:nvSpPr>
            <p:cNvPr id="44" name="文本框 30"/>
            <p:cNvSpPr txBox="1"/>
            <p:nvPr/>
          </p:nvSpPr>
          <p:spPr>
            <a:xfrm>
              <a:off x="4053045" y="1339591"/>
              <a:ext cx="294792" cy="238575"/>
            </a:xfrm>
            <a:prstGeom prst="rect">
              <a:avLst/>
            </a:prstGeom>
            <a:grpFill/>
          </p:spPr>
          <p:txBody>
            <a:bodyPr wrap="none" lIns="91440" tIns="45720" rIns="91440" bIns="45720" rtlCol="0">
              <a:spAutoFit/>
            </a:bodyPr>
            <a:lstStyle/>
            <a:p>
              <a:r>
                <a:rPr lang="en-US" altLang="zh-CN" sz="1467" dirty="0">
                  <a:solidFill>
                    <a:schemeClr val="bg1"/>
                  </a:solidFill>
                  <a:cs typeface="+mn-ea"/>
                  <a:sym typeface="+mn-lt"/>
                </a:rPr>
                <a:t>01</a:t>
              </a:r>
              <a:endParaRPr lang="zh-CN" altLang="en-US" sz="1467" dirty="0">
                <a:solidFill>
                  <a:schemeClr val="bg1"/>
                </a:solidFill>
                <a:cs typeface="+mn-ea"/>
                <a:sym typeface="+mn-lt"/>
              </a:endParaRPr>
            </a:p>
          </p:txBody>
        </p:sp>
      </p:grpSp>
      <p:grpSp>
        <p:nvGrpSpPr>
          <p:cNvPr id="100" name="组合 99"/>
          <p:cNvGrpSpPr/>
          <p:nvPr/>
        </p:nvGrpSpPr>
        <p:grpSpPr>
          <a:xfrm>
            <a:off x="5292628" y="2675795"/>
            <a:ext cx="1025923" cy="322660"/>
            <a:chOff x="3968280" y="2006846"/>
            <a:chExt cx="769442" cy="241995"/>
          </a:xfrm>
          <a:solidFill>
            <a:schemeClr val="accent2"/>
          </a:solidFill>
        </p:grpSpPr>
        <p:sp>
          <p:nvSpPr>
            <p:cNvPr id="36" name="Freeform 33"/>
            <p:cNvSpPr>
              <a:spLocks/>
            </p:cNvSpPr>
            <p:nvPr/>
          </p:nvSpPr>
          <p:spPr bwMode="auto">
            <a:xfrm>
              <a:off x="3968280" y="2006846"/>
              <a:ext cx="735606" cy="229938"/>
            </a:xfrm>
            <a:custGeom>
              <a:avLst/>
              <a:gdLst>
                <a:gd name="T0" fmla="*/ 499 w 499"/>
                <a:gd name="T1" fmla="*/ 77 h 156"/>
                <a:gd name="T2" fmla="*/ 422 w 499"/>
                <a:gd name="T3" fmla="*/ 154 h 156"/>
                <a:gd name="T4" fmla="*/ 78 w 499"/>
                <a:gd name="T5" fmla="*/ 156 h 156"/>
                <a:gd name="T6" fmla="*/ 1 w 499"/>
                <a:gd name="T7" fmla="*/ 80 h 156"/>
                <a:gd name="T8" fmla="*/ 1 w 499"/>
                <a:gd name="T9" fmla="*/ 80 h 156"/>
                <a:gd name="T10" fmla="*/ 77 w 499"/>
                <a:gd name="T11" fmla="*/ 2 h 156"/>
                <a:gd name="T12" fmla="*/ 421 w 499"/>
                <a:gd name="T13" fmla="*/ 0 h 156"/>
                <a:gd name="T14" fmla="*/ 499 w 499"/>
                <a:gd name="T15" fmla="*/ 77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9" h="156">
                  <a:moveTo>
                    <a:pt x="499" y="77"/>
                  </a:moveTo>
                  <a:cubicBezTo>
                    <a:pt x="499" y="119"/>
                    <a:pt x="465" y="154"/>
                    <a:pt x="422" y="154"/>
                  </a:cubicBezTo>
                  <a:cubicBezTo>
                    <a:pt x="78" y="156"/>
                    <a:pt x="78" y="156"/>
                    <a:pt x="78" y="156"/>
                  </a:cubicBezTo>
                  <a:cubicBezTo>
                    <a:pt x="36" y="156"/>
                    <a:pt x="1" y="122"/>
                    <a:pt x="1" y="80"/>
                  </a:cubicBezTo>
                  <a:cubicBezTo>
                    <a:pt x="1" y="80"/>
                    <a:pt x="1" y="80"/>
                    <a:pt x="1" y="80"/>
                  </a:cubicBezTo>
                  <a:cubicBezTo>
                    <a:pt x="0" y="37"/>
                    <a:pt x="35" y="2"/>
                    <a:pt x="77" y="2"/>
                  </a:cubicBezTo>
                  <a:cubicBezTo>
                    <a:pt x="421" y="0"/>
                    <a:pt x="421" y="0"/>
                    <a:pt x="421" y="0"/>
                  </a:cubicBezTo>
                  <a:cubicBezTo>
                    <a:pt x="464" y="0"/>
                    <a:pt x="499" y="34"/>
                    <a:pt x="499" y="77"/>
                  </a:cubicBezTo>
                  <a:close/>
                </a:path>
              </a:pathLst>
            </a:custGeom>
            <a:grpFill/>
            <a:ln>
              <a:noFill/>
            </a:ln>
            <a:extLst/>
          </p:spPr>
          <p:txBody>
            <a:bodyPr vert="horz" wrap="square" lIns="121920" tIns="60960" rIns="121920" bIns="60960" numCol="1" anchor="t" anchorCtr="0" compatLnSpc="1">
              <a:prstTxWarp prst="textNoShape">
                <a:avLst/>
              </a:prstTxWarp>
            </a:bodyPr>
            <a:lstStyle/>
            <a:p>
              <a:endParaRPr lang="zh-CN" altLang="en-US" sz="1467">
                <a:cs typeface="+mn-ea"/>
                <a:sym typeface="+mn-lt"/>
              </a:endParaRPr>
            </a:p>
          </p:txBody>
        </p:sp>
        <p:sp>
          <p:nvSpPr>
            <p:cNvPr id="48" name="文本框 91"/>
            <p:cNvSpPr txBox="1"/>
            <p:nvPr/>
          </p:nvSpPr>
          <p:spPr>
            <a:xfrm>
              <a:off x="4442930" y="2010266"/>
              <a:ext cx="294792" cy="238575"/>
            </a:xfrm>
            <a:prstGeom prst="rect">
              <a:avLst/>
            </a:prstGeom>
            <a:grpFill/>
          </p:spPr>
          <p:txBody>
            <a:bodyPr wrap="none" lIns="91440" tIns="45720" rIns="91440" bIns="45720" rtlCol="0">
              <a:spAutoFit/>
            </a:bodyPr>
            <a:lstStyle/>
            <a:p>
              <a:r>
                <a:rPr lang="en-US" altLang="zh-CN" sz="1467" dirty="0">
                  <a:solidFill>
                    <a:schemeClr val="bg1"/>
                  </a:solidFill>
                  <a:cs typeface="+mn-ea"/>
                  <a:sym typeface="+mn-lt"/>
                </a:rPr>
                <a:t>02</a:t>
              </a:r>
              <a:endParaRPr lang="zh-CN" altLang="en-US" sz="1467" dirty="0">
                <a:solidFill>
                  <a:schemeClr val="bg1"/>
                </a:solidFill>
                <a:cs typeface="+mn-ea"/>
                <a:sym typeface="+mn-lt"/>
              </a:endParaRPr>
            </a:p>
          </p:txBody>
        </p:sp>
      </p:grpSp>
      <p:grpSp>
        <p:nvGrpSpPr>
          <p:cNvPr id="101" name="组合 100"/>
          <p:cNvGrpSpPr/>
          <p:nvPr/>
        </p:nvGrpSpPr>
        <p:grpSpPr>
          <a:xfrm>
            <a:off x="5366118" y="3537327"/>
            <a:ext cx="1034629" cy="318100"/>
            <a:chOff x="4023397" y="2652995"/>
            <a:chExt cx="775972" cy="238575"/>
          </a:xfrm>
          <a:solidFill>
            <a:schemeClr val="accent3"/>
          </a:solidFill>
        </p:grpSpPr>
        <p:sp>
          <p:nvSpPr>
            <p:cNvPr id="39" name="Freeform 36"/>
            <p:cNvSpPr>
              <a:spLocks/>
            </p:cNvSpPr>
            <p:nvPr/>
          </p:nvSpPr>
          <p:spPr bwMode="auto">
            <a:xfrm>
              <a:off x="4065711" y="2660610"/>
              <a:ext cx="733658" cy="230912"/>
            </a:xfrm>
            <a:custGeom>
              <a:avLst/>
              <a:gdLst>
                <a:gd name="T0" fmla="*/ 498 w 498"/>
                <a:gd name="T1" fmla="*/ 77 h 157"/>
                <a:gd name="T2" fmla="*/ 422 w 498"/>
                <a:gd name="T3" fmla="*/ 154 h 157"/>
                <a:gd name="T4" fmla="*/ 77 w 498"/>
                <a:gd name="T5" fmla="*/ 156 h 157"/>
                <a:gd name="T6" fmla="*/ 0 w 498"/>
                <a:gd name="T7" fmla="*/ 80 h 157"/>
                <a:gd name="T8" fmla="*/ 0 w 498"/>
                <a:gd name="T9" fmla="*/ 80 h 157"/>
                <a:gd name="T10" fmla="*/ 76 w 498"/>
                <a:gd name="T11" fmla="*/ 2 h 157"/>
                <a:gd name="T12" fmla="*/ 421 w 498"/>
                <a:gd name="T13" fmla="*/ 0 h 157"/>
                <a:gd name="T14" fmla="*/ 498 w 498"/>
                <a:gd name="T15" fmla="*/ 7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8" h="157">
                  <a:moveTo>
                    <a:pt x="498" y="77"/>
                  </a:moveTo>
                  <a:cubicBezTo>
                    <a:pt x="498" y="119"/>
                    <a:pt x="464" y="154"/>
                    <a:pt x="422" y="154"/>
                  </a:cubicBezTo>
                  <a:cubicBezTo>
                    <a:pt x="77" y="156"/>
                    <a:pt x="77" y="156"/>
                    <a:pt x="77" y="156"/>
                  </a:cubicBezTo>
                  <a:cubicBezTo>
                    <a:pt x="35" y="157"/>
                    <a:pt x="0" y="122"/>
                    <a:pt x="0" y="80"/>
                  </a:cubicBezTo>
                  <a:cubicBezTo>
                    <a:pt x="0" y="80"/>
                    <a:pt x="0" y="80"/>
                    <a:pt x="0" y="80"/>
                  </a:cubicBezTo>
                  <a:cubicBezTo>
                    <a:pt x="0" y="37"/>
                    <a:pt x="34" y="2"/>
                    <a:pt x="76" y="2"/>
                  </a:cubicBezTo>
                  <a:cubicBezTo>
                    <a:pt x="421" y="0"/>
                    <a:pt x="421" y="0"/>
                    <a:pt x="421" y="0"/>
                  </a:cubicBezTo>
                  <a:cubicBezTo>
                    <a:pt x="463" y="0"/>
                    <a:pt x="498" y="34"/>
                    <a:pt x="498" y="77"/>
                  </a:cubicBezTo>
                  <a:close/>
                </a:path>
              </a:pathLst>
            </a:custGeom>
            <a:grpFill/>
            <a:ln>
              <a:noFill/>
            </a:ln>
            <a:extLst/>
          </p:spPr>
          <p:txBody>
            <a:bodyPr vert="horz" wrap="square" lIns="121920" tIns="60960" rIns="121920" bIns="60960" numCol="1" anchor="t" anchorCtr="0" compatLnSpc="1">
              <a:prstTxWarp prst="textNoShape">
                <a:avLst/>
              </a:prstTxWarp>
            </a:bodyPr>
            <a:lstStyle/>
            <a:p>
              <a:endParaRPr lang="zh-CN" altLang="en-US" sz="1467">
                <a:cs typeface="+mn-ea"/>
                <a:sym typeface="+mn-lt"/>
              </a:endParaRPr>
            </a:p>
          </p:txBody>
        </p:sp>
        <p:sp>
          <p:nvSpPr>
            <p:cNvPr id="52" name="文本框 92"/>
            <p:cNvSpPr txBox="1"/>
            <p:nvPr/>
          </p:nvSpPr>
          <p:spPr>
            <a:xfrm>
              <a:off x="4023397" y="2652995"/>
              <a:ext cx="294792" cy="238575"/>
            </a:xfrm>
            <a:prstGeom prst="rect">
              <a:avLst/>
            </a:prstGeom>
            <a:grpFill/>
          </p:spPr>
          <p:txBody>
            <a:bodyPr wrap="none" lIns="91440" tIns="45720" rIns="91440" bIns="45720" rtlCol="0">
              <a:spAutoFit/>
            </a:bodyPr>
            <a:lstStyle/>
            <a:p>
              <a:r>
                <a:rPr lang="en-US" altLang="zh-CN" sz="1467" dirty="0">
                  <a:solidFill>
                    <a:schemeClr val="bg1"/>
                  </a:solidFill>
                  <a:cs typeface="+mn-ea"/>
                  <a:sym typeface="+mn-lt"/>
                </a:rPr>
                <a:t>03</a:t>
              </a:r>
              <a:endParaRPr lang="zh-CN" altLang="en-US" sz="1467" dirty="0">
                <a:solidFill>
                  <a:schemeClr val="bg1"/>
                </a:solidFill>
                <a:cs typeface="+mn-ea"/>
                <a:sym typeface="+mn-lt"/>
              </a:endParaRPr>
            </a:p>
          </p:txBody>
        </p:sp>
      </p:grpSp>
      <p:grpSp>
        <p:nvGrpSpPr>
          <p:cNvPr id="102" name="组合 101"/>
          <p:cNvGrpSpPr/>
          <p:nvPr/>
        </p:nvGrpSpPr>
        <p:grpSpPr>
          <a:xfrm>
            <a:off x="5292628" y="4351905"/>
            <a:ext cx="1012069" cy="325296"/>
            <a:chOff x="3968280" y="3320219"/>
            <a:chExt cx="759052" cy="243972"/>
          </a:xfrm>
          <a:solidFill>
            <a:schemeClr val="accent4"/>
          </a:solidFill>
        </p:grpSpPr>
        <p:sp>
          <p:nvSpPr>
            <p:cNvPr id="38" name="Freeform 35"/>
            <p:cNvSpPr>
              <a:spLocks/>
            </p:cNvSpPr>
            <p:nvPr/>
          </p:nvSpPr>
          <p:spPr bwMode="auto">
            <a:xfrm>
              <a:off x="3968280" y="3320219"/>
              <a:ext cx="735606" cy="230912"/>
            </a:xfrm>
            <a:custGeom>
              <a:avLst/>
              <a:gdLst>
                <a:gd name="T0" fmla="*/ 499 w 499"/>
                <a:gd name="T1" fmla="*/ 77 h 157"/>
                <a:gd name="T2" fmla="*/ 422 w 499"/>
                <a:gd name="T3" fmla="*/ 155 h 157"/>
                <a:gd name="T4" fmla="*/ 78 w 499"/>
                <a:gd name="T5" fmla="*/ 157 h 157"/>
                <a:gd name="T6" fmla="*/ 1 w 499"/>
                <a:gd name="T7" fmla="*/ 80 h 157"/>
                <a:gd name="T8" fmla="*/ 1 w 499"/>
                <a:gd name="T9" fmla="*/ 80 h 157"/>
                <a:gd name="T10" fmla="*/ 77 w 499"/>
                <a:gd name="T11" fmla="*/ 3 h 157"/>
                <a:gd name="T12" fmla="*/ 421 w 499"/>
                <a:gd name="T13" fmla="*/ 1 h 157"/>
                <a:gd name="T14" fmla="*/ 499 w 499"/>
                <a:gd name="T15" fmla="*/ 7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9" h="157">
                  <a:moveTo>
                    <a:pt x="499" y="77"/>
                  </a:moveTo>
                  <a:cubicBezTo>
                    <a:pt x="499" y="120"/>
                    <a:pt x="465" y="155"/>
                    <a:pt x="422" y="155"/>
                  </a:cubicBezTo>
                  <a:cubicBezTo>
                    <a:pt x="78" y="157"/>
                    <a:pt x="78" y="157"/>
                    <a:pt x="78" y="157"/>
                  </a:cubicBezTo>
                  <a:cubicBezTo>
                    <a:pt x="36" y="157"/>
                    <a:pt x="1" y="123"/>
                    <a:pt x="1" y="80"/>
                  </a:cubicBezTo>
                  <a:cubicBezTo>
                    <a:pt x="1" y="80"/>
                    <a:pt x="1" y="80"/>
                    <a:pt x="1" y="80"/>
                  </a:cubicBezTo>
                  <a:cubicBezTo>
                    <a:pt x="0" y="38"/>
                    <a:pt x="35" y="3"/>
                    <a:pt x="77" y="3"/>
                  </a:cubicBezTo>
                  <a:cubicBezTo>
                    <a:pt x="421" y="1"/>
                    <a:pt x="421" y="1"/>
                    <a:pt x="421" y="1"/>
                  </a:cubicBezTo>
                  <a:cubicBezTo>
                    <a:pt x="464" y="0"/>
                    <a:pt x="499" y="35"/>
                    <a:pt x="499" y="77"/>
                  </a:cubicBezTo>
                  <a:close/>
                </a:path>
              </a:pathLst>
            </a:custGeom>
            <a:grpFill/>
            <a:ln>
              <a:noFill/>
            </a:ln>
            <a:extLst/>
          </p:spPr>
          <p:txBody>
            <a:bodyPr vert="horz" wrap="square" lIns="121920" tIns="60960" rIns="121920" bIns="60960" numCol="1" anchor="t" anchorCtr="0" compatLnSpc="1">
              <a:prstTxWarp prst="textNoShape">
                <a:avLst/>
              </a:prstTxWarp>
            </a:bodyPr>
            <a:lstStyle/>
            <a:p>
              <a:endParaRPr lang="zh-CN" altLang="en-US" sz="1467">
                <a:cs typeface="+mn-ea"/>
                <a:sym typeface="+mn-lt"/>
              </a:endParaRPr>
            </a:p>
          </p:txBody>
        </p:sp>
        <p:sp>
          <p:nvSpPr>
            <p:cNvPr id="56" name="文本框 93"/>
            <p:cNvSpPr txBox="1"/>
            <p:nvPr/>
          </p:nvSpPr>
          <p:spPr>
            <a:xfrm>
              <a:off x="4432540" y="3325616"/>
              <a:ext cx="294792" cy="238575"/>
            </a:xfrm>
            <a:prstGeom prst="rect">
              <a:avLst/>
            </a:prstGeom>
            <a:grpFill/>
          </p:spPr>
          <p:txBody>
            <a:bodyPr wrap="none" lIns="91440" tIns="45720" rIns="91440" bIns="45720" rtlCol="0">
              <a:spAutoFit/>
            </a:bodyPr>
            <a:lstStyle/>
            <a:p>
              <a:r>
                <a:rPr lang="en-US" altLang="zh-CN" sz="1467" dirty="0">
                  <a:solidFill>
                    <a:schemeClr val="bg1"/>
                  </a:solidFill>
                  <a:cs typeface="+mn-ea"/>
                  <a:sym typeface="+mn-lt"/>
                </a:rPr>
                <a:t>04</a:t>
              </a:r>
              <a:endParaRPr lang="zh-CN" altLang="en-US" sz="1467" dirty="0">
                <a:solidFill>
                  <a:schemeClr val="bg1"/>
                </a:solidFill>
                <a:cs typeface="+mn-ea"/>
                <a:sym typeface="+mn-lt"/>
              </a:endParaRPr>
            </a:p>
          </p:txBody>
        </p:sp>
      </p:grpSp>
      <p:grpSp>
        <p:nvGrpSpPr>
          <p:cNvPr id="103" name="组合 102"/>
          <p:cNvGrpSpPr/>
          <p:nvPr/>
        </p:nvGrpSpPr>
        <p:grpSpPr>
          <a:xfrm>
            <a:off x="5399775" y="5319669"/>
            <a:ext cx="985383" cy="318100"/>
            <a:chOff x="4048640" y="3989751"/>
            <a:chExt cx="739037" cy="238575"/>
          </a:xfrm>
          <a:solidFill>
            <a:schemeClr val="accent1"/>
          </a:solidFill>
        </p:grpSpPr>
        <p:sp>
          <p:nvSpPr>
            <p:cNvPr id="37" name="Freeform 34"/>
            <p:cNvSpPr>
              <a:spLocks/>
            </p:cNvSpPr>
            <p:nvPr/>
          </p:nvSpPr>
          <p:spPr bwMode="auto">
            <a:xfrm>
              <a:off x="4053045" y="3997366"/>
              <a:ext cx="734632" cy="230912"/>
            </a:xfrm>
            <a:custGeom>
              <a:avLst/>
              <a:gdLst>
                <a:gd name="T0" fmla="*/ 499 w 499"/>
                <a:gd name="T1" fmla="*/ 77 h 157"/>
                <a:gd name="T2" fmla="*/ 422 w 499"/>
                <a:gd name="T3" fmla="*/ 154 h 157"/>
                <a:gd name="T4" fmla="*/ 78 w 499"/>
                <a:gd name="T5" fmla="*/ 156 h 157"/>
                <a:gd name="T6" fmla="*/ 0 w 499"/>
                <a:gd name="T7" fmla="*/ 80 h 157"/>
                <a:gd name="T8" fmla="*/ 0 w 499"/>
                <a:gd name="T9" fmla="*/ 80 h 157"/>
                <a:gd name="T10" fmla="*/ 77 w 499"/>
                <a:gd name="T11" fmla="*/ 2 h 157"/>
                <a:gd name="T12" fmla="*/ 421 w 499"/>
                <a:gd name="T13" fmla="*/ 0 h 157"/>
                <a:gd name="T14" fmla="*/ 499 w 499"/>
                <a:gd name="T15" fmla="*/ 7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9" h="157">
                  <a:moveTo>
                    <a:pt x="499" y="77"/>
                  </a:moveTo>
                  <a:cubicBezTo>
                    <a:pt x="499" y="119"/>
                    <a:pt x="465" y="154"/>
                    <a:pt x="422" y="154"/>
                  </a:cubicBezTo>
                  <a:cubicBezTo>
                    <a:pt x="78" y="156"/>
                    <a:pt x="78" y="156"/>
                    <a:pt x="78" y="156"/>
                  </a:cubicBezTo>
                  <a:cubicBezTo>
                    <a:pt x="35" y="157"/>
                    <a:pt x="1" y="122"/>
                    <a:pt x="0" y="80"/>
                  </a:cubicBezTo>
                  <a:cubicBezTo>
                    <a:pt x="0" y="80"/>
                    <a:pt x="0" y="80"/>
                    <a:pt x="0" y="80"/>
                  </a:cubicBezTo>
                  <a:cubicBezTo>
                    <a:pt x="0" y="37"/>
                    <a:pt x="34" y="3"/>
                    <a:pt x="77" y="2"/>
                  </a:cubicBezTo>
                  <a:cubicBezTo>
                    <a:pt x="421" y="0"/>
                    <a:pt x="421" y="0"/>
                    <a:pt x="421" y="0"/>
                  </a:cubicBezTo>
                  <a:cubicBezTo>
                    <a:pt x="464" y="0"/>
                    <a:pt x="498" y="34"/>
                    <a:pt x="499" y="77"/>
                  </a:cubicBezTo>
                  <a:close/>
                </a:path>
              </a:pathLst>
            </a:custGeom>
            <a:grpFill/>
            <a:ln>
              <a:noFill/>
            </a:ln>
            <a:extLst/>
          </p:spPr>
          <p:txBody>
            <a:bodyPr vert="horz" wrap="square" lIns="121920" tIns="60960" rIns="121920" bIns="60960" numCol="1" anchor="t" anchorCtr="0" compatLnSpc="1">
              <a:prstTxWarp prst="textNoShape">
                <a:avLst/>
              </a:prstTxWarp>
            </a:bodyPr>
            <a:lstStyle/>
            <a:p>
              <a:endParaRPr lang="zh-CN" altLang="en-US" sz="1467">
                <a:cs typeface="+mn-ea"/>
                <a:sym typeface="+mn-lt"/>
              </a:endParaRPr>
            </a:p>
          </p:txBody>
        </p:sp>
        <p:sp>
          <p:nvSpPr>
            <p:cNvPr id="60" name="文本框 94"/>
            <p:cNvSpPr txBox="1"/>
            <p:nvPr/>
          </p:nvSpPr>
          <p:spPr>
            <a:xfrm>
              <a:off x="4048640" y="3989751"/>
              <a:ext cx="294792" cy="238575"/>
            </a:xfrm>
            <a:prstGeom prst="rect">
              <a:avLst/>
            </a:prstGeom>
            <a:grpFill/>
          </p:spPr>
          <p:txBody>
            <a:bodyPr wrap="none" lIns="91440" tIns="45720" rIns="91440" bIns="45720" rtlCol="0">
              <a:spAutoFit/>
            </a:bodyPr>
            <a:lstStyle/>
            <a:p>
              <a:r>
                <a:rPr lang="en-US" altLang="zh-CN" sz="1467" dirty="0">
                  <a:solidFill>
                    <a:schemeClr val="bg1"/>
                  </a:solidFill>
                  <a:cs typeface="+mn-ea"/>
                  <a:sym typeface="+mn-lt"/>
                </a:rPr>
                <a:t>05</a:t>
              </a:r>
              <a:endParaRPr lang="zh-CN" altLang="en-US" sz="1467" dirty="0">
                <a:solidFill>
                  <a:schemeClr val="bg1"/>
                </a:solidFill>
                <a:cs typeface="+mn-ea"/>
                <a:sym typeface="+mn-lt"/>
              </a:endParaRPr>
            </a:p>
          </p:txBody>
        </p:sp>
      </p:grpSp>
      <p:grpSp>
        <p:nvGrpSpPr>
          <p:cNvPr id="72" name="组合 71"/>
          <p:cNvGrpSpPr/>
          <p:nvPr/>
        </p:nvGrpSpPr>
        <p:grpSpPr>
          <a:xfrm>
            <a:off x="5701436" y="1361221"/>
            <a:ext cx="1162353" cy="1162352"/>
            <a:chOff x="819328" y="1120779"/>
            <a:chExt cx="1127886" cy="1127885"/>
          </a:xfrm>
        </p:grpSpPr>
        <p:sp>
          <p:nvSpPr>
            <p:cNvPr id="73"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19050" cap="flat" cmpd="sng" algn="ctr">
              <a:solidFill>
                <a:schemeClr val="tx1">
                  <a:lumMod val="50000"/>
                  <a:lumOff val="50000"/>
                </a:schemeClr>
              </a:solidFill>
              <a:prstDash val="solid"/>
            </a:ln>
            <a:effectLst>
              <a:outerShdw blurRad="63500" sx="102000" sy="102000" algn="ctr" rotWithShape="0">
                <a:prstClr val="black">
                  <a:alpha val="40000"/>
                </a:prstClr>
              </a:outerShdw>
            </a:effectLst>
          </p:spPr>
          <p:txBody>
            <a:bodyPr anchor="ctr"/>
            <a:lstStyle/>
            <a:p>
              <a:pPr algn="ctr" defTabSz="1219170">
                <a:defRPr/>
              </a:pPr>
              <a:endParaRPr lang="en-AU" sz="1333" kern="0">
                <a:solidFill>
                  <a:srgbClr val="FFFFFF"/>
                </a:solidFill>
                <a:cs typeface="+mn-ea"/>
                <a:sym typeface="+mn-lt"/>
              </a:endParaRPr>
            </a:p>
          </p:txBody>
        </p:sp>
        <p:sp>
          <p:nvSpPr>
            <p:cNvPr id="74"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algn="ctr" defTabSz="1219170">
                <a:defRPr/>
              </a:pPr>
              <a:endParaRPr lang="en-AU" sz="1333" kern="0">
                <a:solidFill>
                  <a:srgbClr val="FFFFFF"/>
                </a:solidFill>
                <a:cs typeface="+mn-ea"/>
                <a:sym typeface="+mn-lt"/>
              </a:endParaRPr>
            </a:p>
          </p:txBody>
        </p:sp>
      </p:grpSp>
      <p:grpSp>
        <p:nvGrpSpPr>
          <p:cNvPr id="87" name="组合 86"/>
          <p:cNvGrpSpPr/>
          <p:nvPr/>
        </p:nvGrpSpPr>
        <p:grpSpPr>
          <a:xfrm>
            <a:off x="4835626" y="2191691"/>
            <a:ext cx="1162353" cy="1162352"/>
            <a:chOff x="819328" y="1120779"/>
            <a:chExt cx="1127886" cy="1127885"/>
          </a:xfrm>
        </p:grpSpPr>
        <p:sp>
          <p:nvSpPr>
            <p:cNvPr id="88"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19050" cap="flat" cmpd="sng" algn="ctr">
              <a:solidFill>
                <a:schemeClr val="tx1">
                  <a:lumMod val="50000"/>
                  <a:lumOff val="50000"/>
                </a:schemeClr>
              </a:solidFill>
              <a:prstDash val="solid"/>
            </a:ln>
            <a:effectLst>
              <a:outerShdw blurRad="63500" sx="102000" sy="102000" algn="ctr" rotWithShape="0">
                <a:prstClr val="black">
                  <a:alpha val="40000"/>
                </a:prstClr>
              </a:outerShdw>
            </a:effectLst>
          </p:spPr>
          <p:txBody>
            <a:bodyPr anchor="ctr"/>
            <a:lstStyle/>
            <a:p>
              <a:pPr algn="ctr" defTabSz="1219170">
                <a:defRPr/>
              </a:pPr>
              <a:endParaRPr lang="en-AU" sz="1333" kern="0">
                <a:solidFill>
                  <a:srgbClr val="FFFFFF"/>
                </a:solidFill>
                <a:cs typeface="+mn-ea"/>
                <a:sym typeface="+mn-lt"/>
              </a:endParaRPr>
            </a:p>
          </p:txBody>
        </p:sp>
        <p:sp>
          <p:nvSpPr>
            <p:cNvPr id="89"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algn="ctr" defTabSz="1219170">
                <a:defRPr/>
              </a:pPr>
              <a:endParaRPr lang="en-AU" sz="1333" kern="0">
                <a:solidFill>
                  <a:srgbClr val="FFFFFF"/>
                </a:solidFill>
                <a:cs typeface="+mn-ea"/>
                <a:sym typeface="+mn-lt"/>
              </a:endParaRPr>
            </a:p>
          </p:txBody>
        </p:sp>
      </p:grpSp>
      <p:grpSp>
        <p:nvGrpSpPr>
          <p:cNvPr id="90" name="组合 89"/>
          <p:cNvGrpSpPr/>
          <p:nvPr/>
        </p:nvGrpSpPr>
        <p:grpSpPr>
          <a:xfrm>
            <a:off x="5669364" y="3055968"/>
            <a:ext cx="1162353" cy="1162352"/>
            <a:chOff x="819328" y="1120779"/>
            <a:chExt cx="1127886" cy="1127885"/>
          </a:xfrm>
        </p:grpSpPr>
        <p:sp>
          <p:nvSpPr>
            <p:cNvPr id="91"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19050" cap="flat" cmpd="sng" algn="ctr">
              <a:solidFill>
                <a:schemeClr val="tx1">
                  <a:lumMod val="50000"/>
                  <a:lumOff val="50000"/>
                </a:schemeClr>
              </a:solidFill>
              <a:prstDash val="solid"/>
            </a:ln>
            <a:effectLst>
              <a:outerShdw blurRad="63500" sx="102000" sy="102000" algn="ctr" rotWithShape="0">
                <a:prstClr val="black">
                  <a:alpha val="40000"/>
                </a:prstClr>
              </a:outerShdw>
            </a:effectLst>
          </p:spPr>
          <p:txBody>
            <a:bodyPr anchor="ctr"/>
            <a:lstStyle/>
            <a:p>
              <a:pPr algn="ctr" defTabSz="1219170">
                <a:defRPr/>
              </a:pPr>
              <a:endParaRPr lang="en-AU" sz="1333" kern="0">
                <a:solidFill>
                  <a:srgbClr val="FFFFFF"/>
                </a:solidFill>
                <a:cs typeface="+mn-ea"/>
                <a:sym typeface="+mn-lt"/>
              </a:endParaRPr>
            </a:p>
          </p:txBody>
        </p:sp>
        <p:sp>
          <p:nvSpPr>
            <p:cNvPr id="92"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algn="ctr" defTabSz="1219170">
                <a:defRPr/>
              </a:pPr>
              <a:endParaRPr lang="en-AU" sz="1333" kern="0">
                <a:solidFill>
                  <a:srgbClr val="FFFFFF"/>
                </a:solidFill>
                <a:cs typeface="+mn-ea"/>
                <a:sym typeface="+mn-lt"/>
              </a:endParaRPr>
            </a:p>
          </p:txBody>
        </p:sp>
      </p:grpSp>
      <p:grpSp>
        <p:nvGrpSpPr>
          <p:cNvPr id="93" name="组合 92"/>
          <p:cNvGrpSpPr/>
          <p:nvPr/>
        </p:nvGrpSpPr>
        <p:grpSpPr>
          <a:xfrm>
            <a:off x="4817957" y="3949813"/>
            <a:ext cx="1162353" cy="1162352"/>
            <a:chOff x="819328" y="1120779"/>
            <a:chExt cx="1127886" cy="1127885"/>
          </a:xfrm>
        </p:grpSpPr>
        <p:sp>
          <p:nvSpPr>
            <p:cNvPr id="94"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19050" cap="flat" cmpd="sng" algn="ctr">
              <a:solidFill>
                <a:schemeClr val="tx1">
                  <a:lumMod val="50000"/>
                  <a:lumOff val="50000"/>
                </a:schemeClr>
              </a:solidFill>
              <a:prstDash val="solid"/>
            </a:ln>
            <a:effectLst>
              <a:outerShdw blurRad="63500" sx="102000" sy="102000" algn="ctr" rotWithShape="0">
                <a:prstClr val="black">
                  <a:alpha val="40000"/>
                </a:prstClr>
              </a:outerShdw>
            </a:effectLst>
          </p:spPr>
          <p:txBody>
            <a:bodyPr anchor="ctr"/>
            <a:lstStyle/>
            <a:p>
              <a:pPr algn="ctr" defTabSz="1219170">
                <a:defRPr/>
              </a:pPr>
              <a:endParaRPr lang="en-AU" sz="1333" kern="0">
                <a:solidFill>
                  <a:srgbClr val="FFFFFF"/>
                </a:solidFill>
                <a:cs typeface="+mn-ea"/>
                <a:sym typeface="+mn-lt"/>
              </a:endParaRPr>
            </a:p>
          </p:txBody>
        </p:sp>
        <p:sp>
          <p:nvSpPr>
            <p:cNvPr id="95"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algn="ctr" defTabSz="1219170">
                <a:defRPr/>
              </a:pPr>
              <a:endParaRPr lang="en-AU" sz="1333" kern="0">
                <a:solidFill>
                  <a:srgbClr val="FFFFFF"/>
                </a:solidFill>
                <a:cs typeface="+mn-ea"/>
                <a:sym typeface="+mn-lt"/>
              </a:endParaRPr>
            </a:p>
          </p:txBody>
        </p:sp>
      </p:grpSp>
      <p:grpSp>
        <p:nvGrpSpPr>
          <p:cNvPr id="96" name="组合 95"/>
          <p:cNvGrpSpPr/>
          <p:nvPr/>
        </p:nvGrpSpPr>
        <p:grpSpPr>
          <a:xfrm>
            <a:off x="5692601" y="4753779"/>
            <a:ext cx="1162353" cy="1162352"/>
            <a:chOff x="819328" y="1120779"/>
            <a:chExt cx="1127886" cy="1127885"/>
          </a:xfrm>
        </p:grpSpPr>
        <p:sp>
          <p:nvSpPr>
            <p:cNvPr id="97"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19050" cap="flat" cmpd="sng" algn="ctr">
              <a:solidFill>
                <a:schemeClr val="tx1">
                  <a:lumMod val="50000"/>
                  <a:lumOff val="50000"/>
                </a:schemeClr>
              </a:solidFill>
              <a:prstDash val="solid"/>
            </a:ln>
            <a:effectLst>
              <a:outerShdw blurRad="63500" sx="102000" sy="102000" algn="ctr" rotWithShape="0">
                <a:prstClr val="black">
                  <a:alpha val="40000"/>
                </a:prstClr>
              </a:outerShdw>
            </a:effectLst>
          </p:spPr>
          <p:txBody>
            <a:bodyPr anchor="ctr"/>
            <a:lstStyle/>
            <a:p>
              <a:pPr algn="ctr" defTabSz="1219170">
                <a:defRPr/>
              </a:pPr>
              <a:endParaRPr lang="en-AU" sz="1333" kern="0">
                <a:solidFill>
                  <a:srgbClr val="FFFFFF"/>
                </a:solidFill>
                <a:cs typeface="+mn-ea"/>
                <a:sym typeface="+mn-lt"/>
              </a:endParaRPr>
            </a:p>
          </p:txBody>
        </p:sp>
        <p:sp>
          <p:nvSpPr>
            <p:cNvPr id="98"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algn="ctr" defTabSz="1219170">
                <a:defRPr/>
              </a:pPr>
              <a:endParaRPr lang="en-AU" sz="1333" kern="0">
                <a:solidFill>
                  <a:srgbClr val="FFFFFF"/>
                </a:solidFill>
                <a:cs typeface="+mn-ea"/>
                <a:sym typeface="+mn-lt"/>
              </a:endParaRPr>
            </a:p>
          </p:txBody>
        </p:sp>
      </p:grpSp>
      <p:sp>
        <p:nvSpPr>
          <p:cNvPr id="43" name="Freeform 63"/>
          <p:cNvSpPr>
            <a:spLocks noChangeAspect="1" noEditPoints="1"/>
          </p:cNvSpPr>
          <p:nvPr/>
        </p:nvSpPr>
        <p:spPr bwMode="auto">
          <a:xfrm>
            <a:off x="5945375" y="1559360"/>
            <a:ext cx="674472" cy="766077"/>
          </a:xfrm>
          <a:custGeom>
            <a:avLst/>
            <a:gdLst>
              <a:gd name="T0" fmla="*/ 319 w 352"/>
              <a:gd name="T1" fmla="*/ 209 h 400"/>
              <a:gd name="T2" fmla="*/ 238 w 352"/>
              <a:gd name="T3" fmla="*/ 134 h 400"/>
              <a:gd name="T4" fmla="*/ 251 w 352"/>
              <a:gd name="T5" fmla="*/ 134 h 400"/>
              <a:gd name="T6" fmla="*/ 313 w 352"/>
              <a:gd name="T7" fmla="*/ 114 h 400"/>
              <a:gd name="T8" fmla="*/ 283 w 352"/>
              <a:gd name="T9" fmla="*/ 96 h 400"/>
              <a:gd name="T10" fmla="*/ 292 w 352"/>
              <a:gd name="T11" fmla="*/ 82 h 400"/>
              <a:gd name="T12" fmla="*/ 289 w 352"/>
              <a:gd name="T13" fmla="*/ 75 h 400"/>
              <a:gd name="T14" fmla="*/ 237 w 352"/>
              <a:gd name="T15" fmla="*/ 97 h 400"/>
              <a:gd name="T16" fmla="*/ 231 w 352"/>
              <a:gd name="T17" fmla="*/ 16 h 400"/>
              <a:gd name="T18" fmla="*/ 142 w 352"/>
              <a:gd name="T19" fmla="*/ 17 h 400"/>
              <a:gd name="T20" fmla="*/ 136 w 352"/>
              <a:gd name="T21" fmla="*/ 108 h 400"/>
              <a:gd name="T22" fmla="*/ 121 w 352"/>
              <a:gd name="T23" fmla="*/ 112 h 400"/>
              <a:gd name="T24" fmla="*/ 111 w 352"/>
              <a:gd name="T25" fmla="*/ 119 h 400"/>
              <a:gd name="T26" fmla="*/ 127 w 352"/>
              <a:gd name="T27" fmla="*/ 130 h 400"/>
              <a:gd name="T28" fmla="*/ 34 w 352"/>
              <a:gd name="T29" fmla="*/ 214 h 400"/>
              <a:gd name="T30" fmla="*/ 149 w 352"/>
              <a:gd name="T31" fmla="*/ 391 h 400"/>
              <a:gd name="T32" fmla="*/ 343 w 352"/>
              <a:gd name="T33" fmla="*/ 268 h 400"/>
              <a:gd name="T34" fmla="*/ 303 w 352"/>
              <a:gd name="T35" fmla="*/ 109 h 400"/>
              <a:gd name="T36" fmla="*/ 251 w 352"/>
              <a:gd name="T37" fmla="*/ 123 h 400"/>
              <a:gd name="T38" fmla="*/ 243 w 352"/>
              <a:gd name="T39" fmla="*/ 122 h 400"/>
              <a:gd name="T40" fmla="*/ 280 w 352"/>
              <a:gd name="T41" fmla="*/ 85 h 400"/>
              <a:gd name="T42" fmla="*/ 239 w 352"/>
              <a:gd name="T43" fmla="*/ 111 h 400"/>
              <a:gd name="T44" fmla="*/ 280 w 352"/>
              <a:gd name="T45" fmla="*/ 85 h 400"/>
              <a:gd name="T46" fmla="*/ 218 w 352"/>
              <a:gd name="T47" fmla="*/ 315 h 400"/>
              <a:gd name="T48" fmla="*/ 183 w 352"/>
              <a:gd name="T49" fmla="*/ 326 h 400"/>
              <a:gd name="T50" fmla="*/ 169 w 352"/>
              <a:gd name="T51" fmla="*/ 344 h 400"/>
              <a:gd name="T52" fmla="*/ 147 w 352"/>
              <a:gd name="T53" fmla="*/ 322 h 400"/>
              <a:gd name="T54" fmla="*/ 122 w 352"/>
              <a:gd name="T55" fmla="*/ 300 h 400"/>
              <a:gd name="T56" fmla="*/ 155 w 352"/>
              <a:gd name="T57" fmla="*/ 280 h 400"/>
              <a:gd name="T58" fmla="*/ 169 w 352"/>
              <a:gd name="T59" fmla="*/ 301 h 400"/>
              <a:gd name="T60" fmla="*/ 142 w 352"/>
              <a:gd name="T61" fmla="*/ 258 h 400"/>
              <a:gd name="T62" fmla="*/ 122 w 352"/>
              <a:gd name="T63" fmla="*/ 225 h 400"/>
              <a:gd name="T64" fmla="*/ 169 w 352"/>
              <a:gd name="T65" fmla="*/ 184 h 400"/>
              <a:gd name="T66" fmla="*/ 183 w 352"/>
              <a:gd name="T67" fmla="*/ 175 h 400"/>
              <a:gd name="T68" fmla="*/ 215 w 352"/>
              <a:gd name="T69" fmla="*/ 194 h 400"/>
              <a:gd name="T70" fmla="*/ 195 w 352"/>
              <a:gd name="T71" fmla="*/ 223 h 400"/>
              <a:gd name="T72" fmla="*/ 183 w 352"/>
              <a:gd name="T73" fmla="*/ 209 h 400"/>
              <a:gd name="T74" fmla="*/ 221 w 352"/>
              <a:gd name="T75" fmla="*/ 252 h 400"/>
              <a:gd name="T76" fmla="*/ 230 w 352"/>
              <a:gd name="T77" fmla="*/ 301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2" h="400">
                <a:moveTo>
                  <a:pt x="343" y="268"/>
                </a:moveTo>
                <a:cubicBezTo>
                  <a:pt x="339" y="245"/>
                  <a:pt x="331" y="231"/>
                  <a:pt x="319" y="209"/>
                </a:cubicBezTo>
                <a:cubicBezTo>
                  <a:pt x="308" y="192"/>
                  <a:pt x="288" y="172"/>
                  <a:pt x="273" y="160"/>
                </a:cubicBezTo>
                <a:cubicBezTo>
                  <a:pt x="262" y="151"/>
                  <a:pt x="249" y="143"/>
                  <a:pt x="238" y="134"/>
                </a:cubicBezTo>
                <a:cubicBezTo>
                  <a:pt x="241" y="134"/>
                  <a:pt x="241" y="134"/>
                  <a:pt x="241" y="134"/>
                </a:cubicBezTo>
                <a:cubicBezTo>
                  <a:pt x="251" y="134"/>
                  <a:pt x="251" y="134"/>
                  <a:pt x="251" y="134"/>
                </a:cubicBezTo>
                <a:cubicBezTo>
                  <a:pt x="258" y="134"/>
                  <a:pt x="266" y="134"/>
                  <a:pt x="274" y="133"/>
                </a:cubicBezTo>
                <a:cubicBezTo>
                  <a:pt x="283" y="132"/>
                  <a:pt x="306" y="128"/>
                  <a:pt x="313" y="114"/>
                </a:cubicBezTo>
                <a:cubicBezTo>
                  <a:pt x="318" y="104"/>
                  <a:pt x="314" y="99"/>
                  <a:pt x="311" y="97"/>
                </a:cubicBezTo>
                <a:cubicBezTo>
                  <a:pt x="306" y="93"/>
                  <a:pt x="295" y="94"/>
                  <a:pt x="283" y="96"/>
                </a:cubicBezTo>
                <a:cubicBezTo>
                  <a:pt x="288" y="92"/>
                  <a:pt x="291" y="88"/>
                  <a:pt x="292" y="84"/>
                </a:cubicBezTo>
                <a:cubicBezTo>
                  <a:pt x="292" y="84"/>
                  <a:pt x="292" y="83"/>
                  <a:pt x="292" y="82"/>
                </a:cubicBezTo>
                <a:cubicBezTo>
                  <a:pt x="292" y="80"/>
                  <a:pt x="292" y="78"/>
                  <a:pt x="290" y="76"/>
                </a:cubicBezTo>
                <a:cubicBezTo>
                  <a:pt x="289" y="75"/>
                  <a:pt x="289" y="75"/>
                  <a:pt x="289" y="75"/>
                </a:cubicBezTo>
                <a:cubicBezTo>
                  <a:pt x="287" y="74"/>
                  <a:pt x="287" y="74"/>
                  <a:pt x="287" y="74"/>
                </a:cubicBezTo>
                <a:cubicBezTo>
                  <a:pt x="272" y="72"/>
                  <a:pt x="251" y="83"/>
                  <a:pt x="237" y="97"/>
                </a:cubicBezTo>
                <a:cubicBezTo>
                  <a:pt x="252" y="77"/>
                  <a:pt x="280" y="51"/>
                  <a:pt x="285" y="30"/>
                </a:cubicBezTo>
                <a:cubicBezTo>
                  <a:pt x="266" y="29"/>
                  <a:pt x="247" y="25"/>
                  <a:pt x="231" y="16"/>
                </a:cubicBezTo>
                <a:cubicBezTo>
                  <a:pt x="216" y="8"/>
                  <a:pt x="209" y="0"/>
                  <a:pt x="191" y="3"/>
                </a:cubicBezTo>
                <a:cubicBezTo>
                  <a:pt x="174" y="5"/>
                  <a:pt x="158" y="13"/>
                  <a:pt x="142" y="17"/>
                </a:cubicBezTo>
                <a:cubicBezTo>
                  <a:pt x="124" y="22"/>
                  <a:pt x="108" y="15"/>
                  <a:pt x="90" y="18"/>
                </a:cubicBezTo>
                <a:cubicBezTo>
                  <a:pt x="87" y="49"/>
                  <a:pt x="125" y="79"/>
                  <a:pt x="136" y="108"/>
                </a:cubicBezTo>
                <a:cubicBezTo>
                  <a:pt x="131" y="109"/>
                  <a:pt x="126" y="110"/>
                  <a:pt x="121" y="112"/>
                </a:cubicBezTo>
                <a:cubicBezTo>
                  <a:pt x="121" y="112"/>
                  <a:pt x="121" y="112"/>
                  <a:pt x="121" y="112"/>
                </a:cubicBezTo>
                <a:cubicBezTo>
                  <a:pt x="118" y="113"/>
                  <a:pt x="115" y="114"/>
                  <a:pt x="114" y="116"/>
                </a:cubicBezTo>
                <a:cubicBezTo>
                  <a:pt x="111" y="119"/>
                  <a:pt x="111" y="119"/>
                  <a:pt x="111" y="119"/>
                </a:cubicBezTo>
                <a:cubicBezTo>
                  <a:pt x="113" y="123"/>
                  <a:pt x="113" y="123"/>
                  <a:pt x="113" y="123"/>
                </a:cubicBezTo>
                <a:cubicBezTo>
                  <a:pt x="116" y="127"/>
                  <a:pt x="120" y="129"/>
                  <a:pt x="127" y="130"/>
                </a:cubicBezTo>
                <a:cubicBezTo>
                  <a:pt x="113" y="139"/>
                  <a:pt x="96" y="149"/>
                  <a:pt x="84" y="159"/>
                </a:cubicBezTo>
                <a:cubicBezTo>
                  <a:pt x="69" y="172"/>
                  <a:pt x="46" y="198"/>
                  <a:pt x="34" y="214"/>
                </a:cubicBezTo>
                <a:cubicBezTo>
                  <a:pt x="13" y="240"/>
                  <a:pt x="0" y="275"/>
                  <a:pt x="6" y="307"/>
                </a:cubicBezTo>
                <a:cubicBezTo>
                  <a:pt x="18" y="370"/>
                  <a:pt x="92" y="391"/>
                  <a:pt x="149" y="391"/>
                </a:cubicBezTo>
                <a:cubicBezTo>
                  <a:pt x="212" y="391"/>
                  <a:pt x="293" y="400"/>
                  <a:pt x="335" y="348"/>
                </a:cubicBezTo>
                <a:cubicBezTo>
                  <a:pt x="352" y="327"/>
                  <a:pt x="347" y="295"/>
                  <a:pt x="343" y="268"/>
                </a:cubicBezTo>
                <a:close/>
                <a:moveTo>
                  <a:pt x="305" y="105"/>
                </a:moveTo>
                <a:cubicBezTo>
                  <a:pt x="305" y="105"/>
                  <a:pt x="305" y="106"/>
                  <a:pt x="303" y="109"/>
                </a:cubicBezTo>
                <a:cubicBezTo>
                  <a:pt x="299" y="117"/>
                  <a:pt x="284" y="121"/>
                  <a:pt x="273" y="123"/>
                </a:cubicBezTo>
                <a:cubicBezTo>
                  <a:pt x="266" y="124"/>
                  <a:pt x="258" y="124"/>
                  <a:pt x="251" y="123"/>
                </a:cubicBezTo>
                <a:cubicBezTo>
                  <a:pt x="243" y="123"/>
                  <a:pt x="243" y="123"/>
                  <a:pt x="243" y="123"/>
                </a:cubicBezTo>
                <a:cubicBezTo>
                  <a:pt x="243" y="122"/>
                  <a:pt x="243" y="122"/>
                  <a:pt x="243" y="122"/>
                </a:cubicBezTo>
                <a:cubicBezTo>
                  <a:pt x="263" y="112"/>
                  <a:pt x="300" y="101"/>
                  <a:pt x="305" y="105"/>
                </a:cubicBezTo>
                <a:close/>
                <a:moveTo>
                  <a:pt x="280" y="85"/>
                </a:moveTo>
                <a:cubicBezTo>
                  <a:pt x="275" y="90"/>
                  <a:pt x="260" y="99"/>
                  <a:pt x="251" y="104"/>
                </a:cubicBezTo>
                <a:cubicBezTo>
                  <a:pt x="247" y="106"/>
                  <a:pt x="243" y="108"/>
                  <a:pt x="239" y="111"/>
                </a:cubicBezTo>
                <a:cubicBezTo>
                  <a:pt x="239" y="111"/>
                  <a:pt x="239" y="111"/>
                  <a:pt x="239" y="111"/>
                </a:cubicBezTo>
                <a:cubicBezTo>
                  <a:pt x="249" y="98"/>
                  <a:pt x="267" y="86"/>
                  <a:pt x="280" y="85"/>
                </a:cubicBezTo>
                <a:close/>
                <a:moveTo>
                  <a:pt x="230" y="301"/>
                </a:moveTo>
                <a:cubicBezTo>
                  <a:pt x="227" y="306"/>
                  <a:pt x="223" y="311"/>
                  <a:pt x="218" y="315"/>
                </a:cubicBezTo>
                <a:cubicBezTo>
                  <a:pt x="213" y="319"/>
                  <a:pt x="208" y="322"/>
                  <a:pt x="203" y="323"/>
                </a:cubicBezTo>
                <a:cubicBezTo>
                  <a:pt x="197" y="325"/>
                  <a:pt x="191" y="326"/>
                  <a:pt x="183" y="326"/>
                </a:cubicBezTo>
                <a:cubicBezTo>
                  <a:pt x="183" y="344"/>
                  <a:pt x="183" y="344"/>
                  <a:pt x="183" y="344"/>
                </a:cubicBezTo>
                <a:cubicBezTo>
                  <a:pt x="169" y="344"/>
                  <a:pt x="169" y="344"/>
                  <a:pt x="169" y="344"/>
                </a:cubicBezTo>
                <a:cubicBezTo>
                  <a:pt x="169" y="326"/>
                  <a:pt x="169" y="326"/>
                  <a:pt x="169" y="326"/>
                </a:cubicBezTo>
                <a:cubicBezTo>
                  <a:pt x="160" y="326"/>
                  <a:pt x="152" y="324"/>
                  <a:pt x="147" y="322"/>
                </a:cubicBezTo>
                <a:cubicBezTo>
                  <a:pt x="141" y="320"/>
                  <a:pt x="136" y="317"/>
                  <a:pt x="132" y="313"/>
                </a:cubicBezTo>
                <a:cubicBezTo>
                  <a:pt x="127" y="309"/>
                  <a:pt x="124" y="305"/>
                  <a:pt x="122" y="300"/>
                </a:cubicBezTo>
                <a:cubicBezTo>
                  <a:pt x="120" y="296"/>
                  <a:pt x="118" y="291"/>
                  <a:pt x="117" y="284"/>
                </a:cubicBezTo>
                <a:cubicBezTo>
                  <a:pt x="155" y="280"/>
                  <a:pt x="155" y="280"/>
                  <a:pt x="155" y="280"/>
                </a:cubicBezTo>
                <a:cubicBezTo>
                  <a:pt x="156" y="286"/>
                  <a:pt x="158" y="291"/>
                  <a:pt x="160" y="293"/>
                </a:cubicBezTo>
                <a:cubicBezTo>
                  <a:pt x="162" y="296"/>
                  <a:pt x="165" y="299"/>
                  <a:pt x="169" y="301"/>
                </a:cubicBezTo>
                <a:cubicBezTo>
                  <a:pt x="169" y="267"/>
                  <a:pt x="169" y="267"/>
                  <a:pt x="169" y="267"/>
                </a:cubicBezTo>
                <a:cubicBezTo>
                  <a:pt x="156" y="264"/>
                  <a:pt x="147" y="261"/>
                  <a:pt x="142" y="258"/>
                </a:cubicBezTo>
                <a:cubicBezTo>
                  <a:pt x="137" y="255"/>
                  <a:pt x="132" y="251"/>
                  <a:pt x="128" y="246"/>
                </a:cubicBezTo>
                <a:cubicBezTo>
                  <a:pt x="124" y="240"/>
                  <a:pt x="122" y="233"/>
                  <a:pt x="122" y="225"/>
                </a:cubicBezTo>
                <a:cubicBezTo>
                  <a:pt x="122" y="213"/>
                  <a:pt x="126" y="204"/>
                  <a:pt x="134" y="196"/>
                </a:cubicBezTo>
                <a:cubicBezTo>
                  <a:pt x="142" y="189"/>
                  <a:pt x="154" y="185"/>
                  <a:pt x="169" y="184"/>
                </a:cubicBezTo>
                <a:cubicBezTo>
                  <a:pt x="169" y="175"/>
                  <a:pt x="169" y="175"/>
                  <a:pt x="169" y="175"/>
                </a:cubicBezTo>
                <a:cubicBezTo>
                  <a:pt x="183" y="175"/>
                  <a:pt x="183" y="175"/>
                  <a:pt x="183" y="175"/>
                </a:cubicBezTo>
                <a:cubicBezTo>
                  <a:pt x="183" y="184"/>
                  <a:pt x="183" y="184"/>
                  <a:pt x="183" y="184"/>
                </a:cubicBezTo>
                <a:cubicBezTo>
                  <a:pt x="197" y="185"/>
                  <a:pt x="208" y="188"/>
                  <a:pt x="215" y="194"/>
                </a:cubicBezTo>
                <a:cubicBezTo>
                  <a:pt x="223" y="200"/>
                  <a:pt x="228" y="208"/>
                  <a:pt x="230" y="218"/>
                </a:cubicBezTo>
                <a:cubicBezTo>
                  <a:pt x="195" y="223"/>
                  <a:pt x="195" y="223"/>
                  <a:pt x="195" y="223"/>
                </a:cubicBezTo>
                <a:cubicBezTo>
                  <a:pt x="193" y="219"/>
                  <a:pt x="191" y="216"/>
                  <a:pt x="190" y="214"/>
                </a:cubicBezTo>
                <a:cubicBezTo>
                  <a:pt x="189" y="212"/>
                  <a:pt x="186" y="211"/>
                  <a:pt x="183" y="209"/>
                </a:cubicBezTo>
                <a:cubicBezTo>
                  <a:pt x="183" y="236"/>
                  <a:pt x="183" y="236"/>
                  <a:pt x="183" y="236"/>
                </a:cubicBezTo>
                <a:cubicBezTo>
                  <a:pt x="202" y="241"/>
                  <a:pt x="215" y="247"/>
                  <a:pt x="221" y="252"/>
                </a:cubicBezTo>
                <a:cubicBezTo>
                  <a:pt x="230" y="260"/>
                  <a:pt x="234" y="270"/>
                  <a:pt x="234" y="282"/>
                </a:cubicBezTo>
                <a:cubicBezTo>
                  <a:pt x="234" y="288"/>
                  <a:pt x="233" y="295"/>
                  <a:pt x="230" y="301"/>
                </a:cubicBez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sz="1467">
              <a:cs typeface="+mn-ea"/>
              <a:sym typeface="+mn-lt"/>
            </a:endParaRPr>
          </a:p>
        </p:txBody>
      </p:sp>
      <p:sp>
        <p:nvSpPr>
          <p:cNvPr id="47" name="Freeform 910"/>
          <p:cNvSpPr>
            <a:spLocks/>
          </p:cNvSpPr>
          <p:nvPr/>
        </p:nvSpPr>
        <p:spPr bwMode="auto">
          <a:xfrm>
            <a:off x="5062666" y="2449495"/>
            <a:ext cx="722528" cy="729057"/>
          </a:xfrm>
          <a:custGeom>
            <a:avLst/>
            <a:gdLst>
              <a:gd name="T0" fmla="*/ 140 w 280"/>
              <a:gd name="T1" fmla="*/ 0 h 283"/>
              <a:gd name="T2" fmla="*/ 0 w 280"/>
              <a:gd name="T3" fmla="*/ 122 h 283"/>
              <a:gd name="T4" fmla="*/ 34 w 280"/>
              <a:gd name="T5" fmla="*/ 104 h 283"/>
              <a:gd name="T6" fmla="*/ 70 w 280"/>
              <a:gd name="T7" fmla="*/ 124 h 283"/>
              <a:gd name="T8" fmla="*/ 105 w 280"/>
              <a:gd name="T9" fmla="*/ 104 h 283"/>
              <a:gd name="T10" fmla="*/ 135 w 280"/>
              <a:gd name="T11" fmla="*/ 117 h 283"/>
              <a:gd name="T12" fmla="*/ 135 w 280"/>
              <a:gd name="T13" fmla="*/ 194 h 283"/>
              <a:gd name="T14" fmla="*/ 129 w 280"/>
              <a:gd name="T15" fmla="*/ 194 h 283"/>
              <a:gd name="T16" fmla="*/ 129 w 280"/>
              <a:gd name="T17" fmla="*/ 222 h 283"/>
              <a:gd name="T18" fmla="*/ 129 w 280"/>
              <a:gd name="T19" fmla="*/ 250 h 283"/>
              <a:gd name="T20" fmla="*/ 127 w 280"/>
              <a:gd name="T21" fmla="*/ 259 h 283"/>
              <a:gd name="T22" fmla="*/ 117 w 280"/>
              <a:gd name="T23" fmla="*/ 264 h 283"/>
              <a:gd name="T24" fmla="*/ 113 w 280"/>
              <a:gd name="T25" fmla="*/ 264 h 283"/>
              <a:gd name="T26" fmla="*/ 107 w 280"/>
              <a:gd name="T27" fmla="*/ 261 h 283"/>
              <a:gd name="T28" fmla="*/ 105 w 280"/>
              <a:gd name="T29" fmla="*/ 257 h 283"/>
              <a:gd name="T30" fmla="*/ 104 w 280"/>
              <a:gd name="T31" fmla="*/ 251 h 283"/>
              <a:gd name="T32" fmla="*/ 101 w 280"/>
              <a:gd name="T33" fmla="*/ 244 h 283"/>
              <a:gd name="T34" fmla="*/ 93 w 280"/>
              <a:gd name="T35" fmla="*/ 240 h 283"/>
              <a:gd name="T36" fmla="*/ 86 w 280"/>
              <a:gd name="T37" fmla="*/ 243 h 283"/>
              <a:gd name="T38" fmla="*/ 83 w 280"/>
              <a:gd name="T39" fmla="*/ 251 h 283"/>
              <a:gd name="T40" fmla="*/ 85 w 280"/>
              <a:gd name="T41" fmla="*/ 264 h 283"/>
              <a:gd name="T42" fmla="*/ 91 w 280"/>
              <a:gd name="T43" fmla="*/ 274 h 283"/>
              <a:gd name="T44" fmla="*/ 107 w 280"/>
              <a:gd name="T45" fmla="*/ 282 h 283"/>
              <a:gd name="T46" fmla="*/ 117 w 280"/>
              <a:gd name="T47" fmla="*/ 283 h 283"/>
              <a:gd name="T48" fmla="*/ 117 w 280"/>
              <a:gd name="T49" fmla="*/ 283 h 283"/>
              <a:gd name="T50" fmla="*/ 117 w 280"/>
              <a:gd name="T51" fmla="*/ 283 h 283"/>
              <a:gd name="T52" fmla="*/ 117 w 280"/>
              <a:gd name="T53" fmla="*/ 283 h 283"/>
              <a:gd name="T54" fmla="*/ 117 w 280"/>
              <a:gd name="T55" fmla="*/ 283 h 283"/>
              <a:gd name="T56" fmla="*/ 117 w 280"/>
              <a:gd name="T57" fmla="*/ 283 h 283"/>
              <a:gd name="T58" fmla="*/ 117 w 280"/>
              <a:gd name="T59" fmla="*/ 283 h 283"/>
              <a:gd name="T60" fmla="*/ 117 w 280"/>
              <a:gd name="T61" fmla="*/ 283 h 283"/>
              <a:gd name="T62" fmla="*/ 143 w 280"/>
              <a:gd name="T63" fmla="*/ 272 h 283"/>
              <a:gd name="T64" fmla="*/ 151 w 280"/>
              <a:gd name="T65" fmla="*/ 250 h 283"/>
              <a:gd name="T66" fmla="*/ 151 w 280"/>
              <a:gd name="T67" fmla="*/ 250 h 283"/>
              <a:gd name="T68" fmla="*/ 151 w 280"/>
              <a:gd name="T69" fmla="*/ 250 h 283"/>
              <a:gd name="T70" fmla="*/ 151 w 280"/>
              <a:gd name="T71" fmla="*/ 222 h 283"/>
              <a:gd name="T72" fmla="*/ 151 w 280"/>
              <a:gd name="T73" fmla="*/ 194 h 283"/>
              <a:gd name="T74" fmla="*/ 145 w 280"/>
              <a:gd name="T75" fmla="*/ 194 h 283"/>
              <a:gd name="T76" fmla="*/ 145 w 280"/>
              <a:gd name="T77" fmla="*/ 117 h 283"/>
              <a:gd name="T78" fmla="*/ 175 w 280"/>
              <a:gd name="T79" fmla="*/ 105 h 283"/>
              <a:gd name="T80" fmla="*/ 210 w 280"/>
              <a:gd name="T81" fmla="*/ 124 h 283"/>
              <a:gd name="T82" fmla="*/ 246 w 280"/>
              <a:gd name="T83" fmla="*/ 105 h 283"/>
              <a:gd name="T84" fmla="*/ 280 w 280"/>
              <a:gd name="T85" fmla="*/ 123 h 283"/>
              <a:gd name="T86" fmla="*/ 140 w 280"/>
              <a:gd name="T87" fmla="*/ 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80" h="283">
                <a:moveTo>
                  <a:pt x="140" y="0"/>
                </a:moveTo>
                <a:cubicBezTo>
                  <a:pt x="68" y="0"/>
                  <a:pt x="9" y="54"/>
                  <a:pt x="0" y="122"/>
                </a:cubicBezTo>
                <a:cubicBezTo>
                  <a:pt x="7" y="112"/>
                  <a:pt x="20" y="104"/>
                  <a:pt x="34" y="104"/>
                </a:cubicBezTo>
                <a:cubicBezTo>
                  <a:pt x="50" y="104"/>
                  <a:pt x="63" y="112"/>
                  <a:pt x="70" y="124"/>
                </a:cubicBezTo>
                <a:cubicBezTo>
                  <a:pt x="76" y="113"/>
                  <a:pt x="89" y="104"/>
                  <a:pt x="105" y="104"/>
                </a:cubicBezTo>
                <a:cubicBezTo>
                  <a:pt x="117" y="104"/>
                  <a:pt x="128" y="110"/>
                  <a:pt x="135" y="117"/>
                </a:cubicBezTo>
                <a:cubicBezTo>
                  <a:pt x="135" y="194"/>
                  <a:pt x="135" y="194"/>
                  <a:pt x="135" y="194"/>
                </a:cubicBezTo>
                <a:cubicBezTo>
                  <a:pt x="129" y="194"/>
                  <a:pt x="129" y="194"/>
                  <a:pt x="129" y="194"/>
                </a:cubicBezTo>
                <a:cubicBezTo>
                  <a:pt x="129" y="194"/>
                  <a:pt x="129" y="208"/>
                  <a:pt x="129" y="222"/>
                </a:cubicBezTo>
                <a:cubicBezTo>
                  <a:pt x="129" y="236"/>
                  <a:pt x="129" y="250"/>
                  <a:pt x="129" y="250"/>
                </a:cubicBezTo>
                <a:cubicBezTo>
                  <a:pt x="129" y="252"/>
                  <a:pt x="129" y="256"/>
                  <a:pt x="127" y="259"/>
                </a:cubicBezTo>
                <a:cubicBezTo>
                  <a:pt x="125" y="262"/>
                  <a:pt x="122" y="264"/>
                  <a:pt x="117" y="264"/>
                </a:cubicBezTo>
                <a:cubicBezTo>
                  <a:pt x="116" y="264"/>
                  <a:pt x="115" y="264"/>
                  <a:pt x="113" y="264"/>
                </a:cubicBezTo>
                <a:cubicBezTo>
                  <a:pt x="111" y="263"/>
                  <a:pt x="109" y="262"/>
                  <a:pt x="107" y="261"/>
                </a:cubicBezTo>
                <a:cubicBezTo>
                  <a:pt x="106" y="259"/>
                  <a:pt x="106" y="258"/>
                  <a:pt x="105" y="257"/>
                </a:cubicBezTo>
                <a:cubicBezTo>
                  <a:pt x="104" y="255"/>
                  <a:pt x="104" y="253"/>
                  <a:pt x="104" y="251"/>
                </a:cubicBezTo>
                <a:cubicBezTo>
                  <a:pt x="104" y="248"/>
                  <a:pt x="103" y="245"/>
                  <a:pt x="101" y="244"/>
                </a:cubicBezTo>
                <a:cubicBezTo>
                  <a:pt x="99" y="242"/>
                  <a:pt x="96" y="240"/>
                  <a:pt x="93" y="240"/>
                </a:cubicBezTo>
                <a:cubicBezTo>
                  <a:pt x="90" y="240"/>
                  <a:pt x="88" y="242"/>
                  <a:pt x="86" y="243"/>
                </a:cubicBezTo>
                <a:cubicBezTo>
                  <a:pt x="84" y="245"/>
                  <a:pt x="83" y="248"/>
                  <a:pt x="83" y="251"/>
                </a:cubicBezTo>
                <a:cubicBezTo>
                  <a:pt x="83" y="256"/>
                  <a:pt x="83" y="260"/>
                  <a:pt x="85" y="264"/>
                </a:cubicBezTo>
                <a:cubicBezTo>
                  <a:pt x="86" y="267"/>
                  <a:pt x="88" y="271"/>
                  <a:pt x="91" y="274"/>
                </a:cubicBezTo>
                <a:cubicBezTo>
                  <a:pt x="96" y="278"/>
                  <a:pt x="102" y="281"/>
                  <a:pt x="107" y="282"/>
                </a:cubicBezTo>
                <a:cubicBezTo>
                  <a:pt x="112" y="283"/>
                  <a:pt x="116"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29" y="283"/>
                  <a:pt x="137" y="278"/>
                  <a:pt x="143" y="272"/>
                </a:cubicBezTo>
                <a:cubicBezTo>
                  <a:pt x="148" y="265"/>
                  <a:pt x="150" y="257"/>
                  <a:pt x="151" y="250"/>
                </a:cubicBezTo>
                <a:cubicBezTo>
                  <a:pt x="151" y="250"/>
                  <a:pt x="151" y="250"/>
                  <a:pt x="151" y="250"/>
                </a:cubicBezTo>
                <a:cubicBezTo>
                  <a:pt x="151" y="250"/>
                  <a:pt x="151" y="250"/>
                  <a:pt x="151" y="250"/>
                </a:cubicBezTo>
                <a:cubicBezTo>
                  <a:pt x="151" y="222"/>
                  <a:pt x="151" y="222"/>
                  <a:pt x="151" y="222"/>
                </a:cubicBezTo>
                <a:cubicBezTo>
                  <a:pt x="151" y="194"/>
                  <a:pt x="151" y="194"/>
                  <a:pt x="151" y="194"/>
                </a:cubicBezTo>
                <a:cubicBezTo>
                  <a:pt x="145" y="194"/>
                  <a:pt x="145" y="194"/>
                  <a:pt x="145" y="194"/>
                </a:cubicBezTo>
                <a:cubicBezTo>
                  <a:pt x="145" y="117"/>
                  <a:pt x="145" y="117"/>
                  <a:pt x="145" y="117"/>
                </a:cubicBezTo>
                <a:cubicBezTo>
                  <a:pt x="152" y="109"/>
                  <a:pt x="163" y="104"/>
                  <a:pt x="175" y="105"/>
                </a:cubicBezTo>
                <a:cubicBezTo>
                  <a:pt x="191" y="105"/>
                  <a:pt x="204" y="113"/>
                  <a:pt x="210" y="124"/>
                </a:cubicBezTo>
                <a:cubicBezTo>
                  <a:pt x="217" y="113"/>
                  <a:pt x="230" y="105"/>
                  <a:pt x="246" y="105"/>
                </a:cubicBezTo>
                <a:cubicBezTo>
                  <a:pt x="260" y="105"/>
                  <a:pt x="273" y="112"/>
                  <a:pt x="280" y="123"/>
                </a:cubicBezTo>
                <a:cubicBezTo>
                  <a:pt x="271" y="54"/>
                  <a:pt x="212" y="0"/>
                  <a:pt x="140" y="0"/>
                </a:cubicBez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sz="1467">
              <a:cs typeface="+mn-ea"/>
              <a:sym typeface="+mn-lt"/>
            </a:endParaRPr>
          </a:p>
        </p:txBody>
      </p:sp>
      <p:sp>
        <p:nvSpPr>
          <p:cNvPr id="51" name="Freeform 307"/>
          <p:cNvSpPr>
            <a:spLocks noChangeAspect="1" noEditPoints="1"/>
          </p:cNvSpPr>
          <p:nvPr/>
        </p:nvSpPr>
        <p:spPr bwMode="auto">
          <a:xfrm>
            <a:off x="5979439" y="3336631"/>
            <a:ext cx="506880" cy="740501"/>
          </a:xfrm>
          <a:custGeom>
            <a:avLst/>
            <a:gdLst>
              <a:gd name="T0" fmla="*/ 151 w 243"/>
              <a:gd name="T1" fmla="*/ 4 h 354"/>
              <a:gd name="T2" fmla="*/ 236 w 243"/>
              <a:gd name="T3" fmla="*/ 91 h 354"/>
              <a:gd name="T4" fmla="*/ 212 w 243"/>
              <a:gd name="T5" fmla="*/ 202 h 354"/>
              <a:gd name="T6" fmla="*/ 201 w 243"/>
              <a:gd name="T7" fmla="*/ 243 h 354"/>
              <a:gd name="T8" fmla="*/ 199 w 243"/>
              <a:gd name="T9" fmla="*/ 276 h 354"/>
              <a:gd name="T10" fmla="*/ 183 w 243"/>
              <a:gd name="T11" fmla="*/ 322 h 354"/>
              <a:gd name="T12" fmla="*/ 143 w 243"/>
              <a:gd name="T13" fmla="*/ 354 h 354"/>
              <a:gd name="T14" fmla="*/ 63 w 243"/>
              <a:gd name="T15" fmla="*/ 328 h 354"/>
              <a:gd name="T16" fmla="*/ 43 w 243"/>
              <a:gd name="T17" fmla="*/ 281 h 354"/>
              <a:gd name="T18" fmla="*/ 43 w 243"/>
              <a:gd name="T19" fmla="*/ 253 h 354"/>
              <a:gd name="T20" fmla="*/ 39 w 243"/>
              <a:gd name="T21" fmla="*/ 231 h 354"/>
              <a:gd name="T22" fmla="*/ 10 w 243"/>
              <a:gd name="T23" fmla="*/ 163 h 354"/>
              <a:gd name="T24" fmla="*/ 74 w 243"/>
              <a:gd name="T25" fmla="*/ 10 h 354"/>
              <a:gd name="T26" fmla="*/ 114 w 243"/>
              <a:gd name="T27" fmla="*/ 0 h 354"/>
              <a:gd name="T28" fmla="*/ 121 w 243"/>
              <a:gd name="T29" fmla="*/ 245 h 354"/>
              <a:gd name="T30" fmla="*/ 180 w 243"/>
              <a:gd name="T31" fmla="*/ 233 h 354"/>
              <a:gd name="T32" fmla="*/ 205 w 243"/>
              <a:gd name="T33" fmla="*/ 168 h 354"/>
              <a:gd name="T34" fmla="*/ 182 w 243"/>
              <a:gd name="T35" fmla="*/ 44 h 354"/>
              <a:gd name="T36" fmla="*/ 26 w 243"/>
              <a:gd name="T37" fmla="*/ 138 h 354"/>
              <a:gd name="T38" fmla="*/ 62 w 243"/>
              <a:gd name="T39" fmla="*/ 235 h 354"/>
              <a:gd name="T40" fmla="*/ 121 w 243"/>
              <a:gd name="T41" fmla="*/ 245 h 354"/>
              <a:gd name="T42" fmla="*/ 74 w 243"/>
              <a:gd name="T43" fmla="*/ 254 h 354"/>
              <a:gd name="T44" fmla="*/ 74 w 243"/>
              <a:gd name="T45" fmla="*/ 274 h 354"/>
              <a:gd name="T46" fmla="*/ 169 w 243"/>
              <a:gd name="T47" fmla="*/ 274 h 354"/>
              <a:gd name="T48" fmla="*/ 169 w 243"/>
              <a:gd name="T49" fmla="*/ 254 h 354"/>
              <a:gd name="T50" fmla="*/ 121 w 243"/>
              <a:gd name="T51" fmla="*/ 283 h 354"/>
              <a:gd name="T52" fmla="*/ 64 w 243"/>
              <a:gd name="T53" fmla="*/ 289 h 354"/>
              <a:gd name="T54" fmla="*/ 140 w 243"/>
              <a:gd name="T55" fmla="*/ 303 h 354"/>
              <a:gd name="T56" fmla="*/ 178 w 243"/>
              <a:gd name="T57" fmla="*/ 297 h 354"/>
              <a:gd name="T58" fmla="*/ 121 w 243"/>
              <a:gd name="T59" fmla="*/ 283 h 354"/>
              <a:gd name="T60" fmla="*/ 100 w 243"/>
              <a:gd name="T61" fmla="*/ 332 h 354"/>
              <a:gd name="T62" fmla="*/ 159 w 243"/>
              <a:gd name="T63" fmla="*/ 313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3" h="354">
                <a:moveTo>
                  <a:pt x="128" y="0"/>
                </a:moveTo>
                <a:cubicBezTo>
                  <a:pt x="136" y="1"/>
                  <a:pt x="144" y="2"/>
                  <a:pt x="151" y="4"/>
                </a:cubicBezTo>
                <a:cubicBezTo>
                  <a:pt x="172" y="9"/>
                  <a:pt x="190" y="20"/>
                  <a:pt x="205" y="35"/>
                </a:cubicBezTo>
                <a:cubicBezTo>
                  <a:pt x="221" y="51"/>
                  <a:pt x="231" y="69"/>
                  <a:pt x="236" y="91"/>
                </a:cubicBezTo>
                <a:cubicBezTo>
                  <a:pt x="243" y="121"/>
                  <a:pt x="240" y="149"/>
                  <a:pt x="225" y="177"/>
                </a:cubicBezTo>
                <a:cubicBezTo>
                  <a:pt x="221" y="185"/>
                  <a:pt x="216" y="194"/>
                  <a:pt x="212" y="202"/>
                </a:cubicBezTo>
                <a:cubicBezTo>
                  <a:pt x="206" y="214"/>
                  <a:pt x="203" y="226"/>
                  <a:pt x="202" y="238"/>
                </a:cubicBezTo>
                <a:cubicBezTo>
                  <a:pt x="202" y="240"/>
                  <a:pt x="201" y="241"/>
                  <a:pt x="201" y="243"/>
                </a:cubicBezTo>
                <a:cubicBezTo>
                  <a:pt x="200" y="246"/>
                  <a:pt x="200" y="255"/>
                  <a:pt x="200" y="258"/>
                </a:cubicBezTo>
                <a:cubicBezTo>
                  <a:pt x="202" y="264"/>
                  <a:pt x="201" y="270"/>
                  <a:pt x="199" y="276"/>
                </a:cubicBezTo>
                <a:cubicBezTo>
                  <a:pt x="198" y="278"/>
                  <a:pt x="198" y="279"/>
                  <a:pt x="199" y="281"/>
                </a:cubicBezTo>
                <a:cubicBezTo>
                  <a:pt x="205" y="297"/>
                  <a:pt x="198" y="314"/>
                  <a:pt x="183" y="322"/>
                </a:cubicBezTo>
                <a:cubicBezTo>
                  <a:pt x="181" y="322"/>
                  <a:pt x="180" y="324"/>
                  <a:pt x="180" y="325"/>
                </a:cubicBezTo>
                <a:cubicBezTo>
                  <a:pt x="173" y="342"/>
                  <a:pt x="161" y="353"/>
                  <a:pt x="143" y="354"/>
                </a:cubicBezTo>
                <a:cubicBezTo>
                  <a:pt x="127" y="354"/>
                  <a:pt x="111" y="354"/>
                  <a:pt x="96" y="353"/>
                </a:cubicBezTo>
                <a:cubicBezTo>
                  <a:pt x="80" y="352"/>
                  <a:pt x="69" y="342"/>
                  <a:pt x="63" y="328"/>
                </a:cubicBezTo>
                <a:cubicBezTo>
                  <a:pt x="62" y="324"/>
                  <a:pt x="60" y="322"/>
                  <a:pt x="57" y="321"/>
                </a:cubicBezTo>
                <a:cubicBezTo>
                  <a:pt x="43" y="313"/>
                  <a:pt x="37" y="296"/>
                  <a:pt x="43" y="281"/>
                </a:cubicBezTo>
                <a:cubicBezTo>
                  <a:pt x="44" y="279"/>
                  <a:pt x="44" y="278"/>
                  <a:pt x="43" y="276"/>
                </a:cubicBezTo>
                <a:cubicBezTo>
                  <a:pt x="40" y="268"/>
                  <a:pt x="40" y="261"/>
                  <a:pt x="43" y="253"/>
                </a:cubicBezTo>
                <a:cubicBezTo>
                  <a:pt x="43" y="252"/>
                  <a:pt x="43" y="250"/>
                  <a:pt x="43" y="248"/>
                </a:cubicBezTo>
                <a:cubicBezTo>
                  <a:pt x="41" y="242"/>
                  <a:pt x="40" y="237"/>
                  <a:pt x="39" y="231"/>
                </a:cubicBezTo>
                <a:cubicBezTo>
                  <a:pt x="37" y="218"/>
                  <a:pt x="32" y="206"/>
                  <a:pt x="26" y="195"/>
                </a:cubicBezTo>
                <a:cubicBezTo>
                  <a:pt x="21" y="184"/>
                  <a:pt x="15" y="174"/>
                  <a:pt x="10" y="163"/>
                </a:cubicBezTo>
                <a:cubicBezTo>
                  <a:pt x="2" y="143"/>
                  <a:pt x="0" y="121"/>
                  <a:pt x="4" y="100"/>
                </a:cubicBezTo>
                <a:cubicBezTo>
                  <a:pt x="11" y="57"/>
                  <a:pt x="35" y="27"/>
                  <a:pt x="74" y="10"/>
                </a:cubicBezTo>
                <a:cubicBezTo>
                  <a:pt x="86" y="4"/>
                  <a:pt x="98" y="1"/>
                  <a:pt x="111" y="1"/>
                </a:cubicBezTo>
                <a:cubicBezTo>
                  <a:pt x="112" y="0"/>
                  <a:pt x="113" y="0"/>
                  <a:pt x="114" y="0"/>
                </a:cubicBezTo>
                <a:lnTo>
                  <a:pt x="128" y="0"/>
                </a:lnTo>
                <a:close/>
                <a:moveTo>
                  <a:pt x="121" y="245"/>
                </a:moveTo>
                <a:cubicBezTo>
                  <a:pt x="136" y="245"/>
                  <a:pt x="151" y="245"/>
                  <a:pt x="167" y="245"/>
                </a:cubicBezTo>
                <a:cubicBezTo>
                  <a:pt x="176" y="245"/>
                  <a:pt x="179" y="242"/>
                  <a:pt x="180" y="233"/>
                </a:cubicBezTo>
                <a:cubicBezTo>
                  <a:pt x="182" y="223"/>
                  <a:pt x="184" y="213"/>
                  <a:pt x="187" y="203"/>
                </a:cubicBezTo>
                <a:cubicBezTo>
                  <a:pt x="192" y="191"/>
                  <a:pt x="199" y="180"/>
                  <a:pt x="205" y="168"/>
                </a:cubicBezTo>
                <a:cubicBezTo>
                  <a:pt x="212" y="156"/>
                  <a:pt x="216" y="143"/>
                  <a:pt x="217" y="128"/>
                </a:cubicBezTo>
                <a:cubicBezTo>
                  <a:pt x="220" y="94"/>
                  <a:pt x="208" y="66"/>
                  <a:pt x="182" y="44"/>
                </a:cubicBezTo>
                <a:cubicBezTo>
                  <a:pt x="149" y="17"/>
                  <a:pt x="106" y="15"/>
                  <a:pt x="70" y="37"/>
                </a:cubicBezTo>
                <a:cubicBezTo>
                  <a:pt x="35" y="58"/>
                  <a:pt x="19" y="98"/>
                  <a:pt x="26" y="138"/>
                </a:cubicBezTo>
                <a:cubicBezTo>
                  <a:pt x="28" y="152"/>
                  <a:pt x="35" y="165"/>
                  <a:pt x="42" y="177"/>
                </a:cubicBezTo>
                <a:cubicBezTo>
                  <a:pt x="52" y="195"/>
                  <a:pt x="60" y="214"/>
                  <a:pt x="62" y="235"/>
                </a:cubicBezTo>
                <a:cubicBezTo>
                  <a:pt x="62" y="242"/>
                  <a:pt x="66" y="245"/>
                  <a:pt x="73" y="245"/>
                </a:cubicBezTo>
                <a:cubicBezTo>
                  <a:pt x="89" y="245"/>
                  <a:pt x="105" y="245"/>
                  <a:pt x="121" y="245"/>
                </a:cubicBezTo>
                <a:moveTo>
                  <a:pt x="121" y="254"/>
                </a:moveTo>
                <a:cubicBezTo>
                  <a:pt x="105" y="254"/>
                  <a:pt x="89" y="254"/>
                  <a:pt x="74" y="254"/>
                </a:cubicBezTo>
                <a:cubicBezTo>
                  <a:pt x="69" y="254"/>
                  <a:pt x="65" y="256"/>
                  <a:pt x="64" y="260"/>
                </a:cubicBezTo>
                <a:cubicBezTo>
                  <a:pt x="61" y="267"/>
                  <a:pt x="66" y="274"/>
                  <a:pt x="74" y="274"/>
                </a:cubicBezTo>
                <a:cubicBezTo>
                  <a:pt x="96" y="274"/>
                  <a:pt x="118" y="274"/>
                  <a:pt x="140" y="274"/>
                </a:cubicBezTo>
                <a:cubicBezTo>
                  <a:pt x="149" y="274"/>
                  <a:pt x="159" y="274"/>
                  <a:pt x="169" y="274"/>
                </a:cubicBezTo>
                <a:cubicBezTo>
                  <a:pt x="173" y="274"/>
                  <a:pt x="176" y="272"/>
                  <a:pt x="178" y="268"/>
                </a:cubicBezTo>
                <a:cubicBezTo>
                  <a:pt x="181" y="261"/>
                  <a:pt x="176" y="254"/>
                  <a:pt x="169" y="254"/>
                </a:cubicBezTo>
                <a:cubicBezTo>
                  <a:pt x="153" y="254"/>
                  <a:pt x="137" y="254"/>
                  <a:pt x="121" y="254"/>
                </a:cubicBezTo>
                <a:moveTo>
                  <a:pt x="121" y="283"/>
                </a:moveTo>
                <a:cubicBezTo>
                  <a:pt x="105" y="283"/>
                  <a:pt x="89" y="283"/>
                  <a:pt x="74" y="283"/>
                </a:cubicBezTo>
                <a:cubicBezTo>
                  <a:pt x="69" y="283"/>
                  <a:pt x="65" y="285"/>
                  <a:pt x="64" y="289"/>
                </a:cubicBezTo>
                <a:cubicBezTo>
                  <a:pt x="61" y="296"/>
                  <a:pt x="66" y="303"/>
                  <a:pt x="74" y="303"/>
                </a:cubicBezTo>
                <a:cubicBezTo>
                  <a:pt x="96" y="303"/>
                  <a:pt x="118" y="303"/>
                  <a:pt x="140" y="303"/>
                </a:cubicBezTo>
                <a:cubicBezTo>
                  <a:pt x="149" y="303"/>
                  <a:pt x="159" y="303"/>
                  <a:pt x="169" y="303"/>
                </a:cubicBezTo>
                <a:cubicBezTo>
                  <a:pt x="173" y="303"/>
                  <a:pt x="176" y="301"/>
                  <a:pt x="178" y="297"/>
                </a:cubicBezTo>
                <a:cubicBezTo>
                  <a:pt x="181" y="290"/>
                  <a:pt x="176" y="283"/>
                  <a:pt x="169" y="283"/>
                </a:cubicBezTo>
                <a:cubicBezTo>
                  <a:pt x="153" y="283"/>
                  <a:pt x="137" y="283"/>
                  <a:pt x="121" y="283"/>
                </a:cubicBezTo>
                <a:moveTo>
                  <a:pt x="82" y="313"/>
                </a:moveTo>
                <a:cubicBezTo>
                  <a:pt x="82" y="323"/>
                  <a:pt x="90" y="331"/>
                  <a:pt x="100" y="332"/>
                </a:cubicBezTo>
                <a:cubicBezTo>
                  <a:pt x="114" y="332"/>
                  <a:pt x="128" y="332"/>
                  <a:pt x="142" y="332"/>
                </a:cubicBezTo>
                <a:cubicBezTo>
                  <a:pt x="152" y="331"/>
                  <a:pt x="159" y="323"/>
                  <a:pt x="159" y="313"/>
                </a:cubicBezTo>
                <a:lnTo>
                  <a:pt x="82" y="313"/>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467">
              <a:cs typeface="+mn-ea"/>
              <a:sym typeface="+mn-lt"/>
            </a:endParaRPr>
          </a:p>
        </p:txBody>
      </p:sp>
      <p:sp>
        <p:nvSpPr>
          <p:cNvPr id="55" name="Freeform 266"/>
          <p:cNvSpPr>
            <a:spLocks noChangeAspect="1" noEditPoints="1"/>
          </p:cNvSpPr>
          <p:nvPr/>
        </p:nvSpPr>
        <p:spPr bwMode="auto">
          <a:xfrm>
            <a:off x="5084830" y="4201162"/>
            <a:ext cx="675412" cy="739999"/>
          </a:xfrm>
          <a:custGeom>
            <a:avLst/>
            <a:gdLst>
              <a:gd name="T0" fmla="*/ 62 w 183"/>
              <a:gd name="T1" fmla="*/ 22 h 200"/>
              <a:gd name="T2" fmla="*/ 36 w 183"/>
              <a:gd name="T3" fmla="*/ 11 h 200"/>
              <a:gd name="T4" fmla="*/ 0 w 183"/>
              <a:gd name="T5" fmla="*/ 48 h 200"/>
              <a:gd name="T6" fmla="*/ 9 w 183"/>
              <a:gd name="T7" fmla="*/ 73 h 200"/>
              <a:gd name="T8" fmla="*/ 62 w 183"/>
              <a:gd name="T9" fmla="*/ 22 h 200"/>
              <a:gd name="T10" fmla="*/ 147 w 183"/>
              <a:gd name="T11" fmla="*/ 11 h 200"/>
              <a:gd name="T12" fmla="*/ 119 w 183"/>
              <a:gd name="T13" fmla="*/ 23 h 200"/>
              <a:gd name="T14" fmla="*/ 170 w 183"/>
              <a:gd name="T15" fmla="*/ 76 h 200"/>
              <a:gd name="T16" fmla="*/ 183 w 183"/>
              <a:gd name="T17" fmla="*/ 48 h 200"/>
              <a:gd name="T18" fmla="*/ 147 w 183"/>
              <a:gd name="T19" fmla="*/ 11 h 200"/>
              <a:gd name="T20" fmla="*/ 169 w 183"/>
              <a:gd name="T21" fmla="*/ 103 h 200"/>
              <a:gd name="T22" fmla="*/ 96 w 183"/>
              <a:gd name="T23" fmla="*/ 23 h 200"/>
              <a:gd name="T24" fmla="*/ 96 w 183"/>
              <a:gd name="T25" fmla="*/ 6 h 200"/>
              <a:gd name="T26" fmla="*/ 98 w 183"/>
              <a:gd name="T27" fmla="*/ 6 h 200"/>
              <a:gd name="T28" fmla="*/ 102 w 183"/>
              <a:gd name="T29" fmla="*/ 3 h 200"/>
              <a:gd name="T30" fmla="*/ 98 w 183"/>
              <a:gd name="T31" fmla="*/ 0 h 200"/>
              <a:gd name="T32" fmla="*/ 81 w 183"/>
              <a:gd name="T33" fmla="*/ 0 h 200"/>
              <a:gd name="T34" fmla="*/ 78 w 183"/>
              <a:gd name="T35" fmla="*/ 3 h 200"/>
              <a:gd name="T36" fmla="*/ 81 w 183"/>
              <a:gd name="T37" fmla="*/ 6 h 200"/>
              <a:gd name="T38" fmla="*/ 84 w 183"/>
              <a:gd name="T39" fmla="*/ 6 h 200"/>
              <a:gd name="T40" fmla="*/ 84 w 183"/>
              <a:gd name="T41" fmla="*/ 23 h 200"/>
              <a:gd name="T42" fmla="*/ 9 w 183"/>
              <a:gd name="T43" fmla="*/ 103 h 200"/>
              <a:gd name="T44" fmla="*/ 38 w 183"/>
              <a:gd name="T45" fmla="*/ 164 h 200"/>
              <a:gd name="T46" fmla="*/ 29 w 183"/>
              <a:gd name="T47" fmla="*/ 190 h 200"/>
              <a:gd name="T48" fmla="*/ 33 w 183"/>
              <a:gd name="T49" fmla="*/ 198 h 200"/>
              <a:gd name="T50" fmla="*/ 35 w 183"/>
              <a:gd name="T51" fmla="*/ 199 h 200"/>
              <a:gd name="T52" fmla="*/ 43 w 183"/>
              <a:gd name="T53" fmla="*/ 196 h 200"/>
              <a:gd name="T54" fmla="*/ 53 w 183"/>
              <a:gd name="T55" fmla="*/ 174 h 200"/>
              <a:gd name="T56" fmla="*/ 89 w 183"/>
              <a:gd name="T57" fmla="*/ 183 h 200"/>
              <a:gd name="T58" fmla="*/ 125 w 183"/>
              <a:gd name="T59" fmla="*/ 174 h 200"/>
              <a:gd name="T60" fmla="*/ 136 w 183"/>
              <a:gd name="T61" fmla="*/ 196 h 200"/>
              <a:gd name="T62" fmla="*/ 144 w 183"/>
              <a:gd name="T63" fmla="*/ 199 h 200"/>
              <a:gd name="T64" fmla="*/ 146 w 183"/>
              <a:gd name="T65" fmla="*/ 198 h 200"/>
              <a:gd name="T66" fmla="*/ 149 w 183"/>
              <a:gd name="T67" fmla="*/ 190 h 200"/>
              <a:gd name="T68" fmla="*/ 141 w 183"/>
              <a:gd name="T69" fmla="*/ 164 h 200"/>
              <a:gd name="T70" fmla="*/ 169 w 183"/>
              <a:gd name="T71" fmla="*/ 103 h 200"/>
              <a:gd name="T72" fmla="*/ 89 w 183"/>
              <a:gd name="T73" fmla="*/ 167 h 200"/>
              <a:gd name="T74" fmla="*/ 25 w 183"/>
              <a:gd name="T75" fmla="*/ 103 h 200"/>
              <a:gd name="T76" fmla="*/ 89 w 183"/>
              <a:gd name="T77" fmla="*/ 39 h 200"/>
              <a:gd name="T78" fmla="*/ 153 w 183"/>
              <a:gd name="T79" fmla="*/ 103 h 200"/>
              <a:gd name="T80" fmla="*/ 89 w 183"/>
              <a:gd name="T81" fmla="*/ 167 h 200"/>
              <a:gd name="T82" fmla="*/ 97 w 183"/>
              <a:gd name="T83" fmla="*/ 111 h 200"/>
              <a:gd name="T84" fmla="*/ 100 w 183"/>
              <a:gd name="T85" fmla="*/ 103 h 200"/>
              <a:gd name="T86" fmla="*/ 91 w 183"/>
              <a:gd name="T87" fmla="*/ 92 h 200"/>
              <a:gd name="T88" fmla="*/ 91 w 183"/>
              <a:gd name="T89" fmla="*/ 55 h 200"/>
              <a:gd name="T90" fmla="*/ 89 w 183"/>
              <a:gd name="T91" fmla="*/ 53 h 200"/>
              <a:gd name="T92" fmla="*/ 87 w 183"/>
              <a:gd name="T93" fmla="*/ 55 h 200"/>
              <a:gd name="T94" fmla="*/ 87 w 183"/>
              <a:gd name="T95" fmla="*/ 92 h 200"/>
              <a:gd name="T96" fmla="*/ 78 w 183"/>
              <a:gd name="T97" fmla="*/ 103 h 200"/>
              <a:gd name="T98" fmla="*/ 89 w 183"/>
              <a:gd name="T99" fmla="*/ 114 h 200"/>
              <a:gd name="T100" fmla="*/ 93 w 183"/>
              <a:gd name="T101" fmla="*/ 113 h 200"/>
              <a:gd name="T102" fmla="*/ 104 w 183"/>
              <a:gd name="T103" fmla="*/ 131 h 200"/>
              <a:gd name="T104" fmla="*/ 107 w 183"/>
              <a:gd name="T105" fmla="*/ 132 h 200"/>
              <a:gd name="T106" fmla="*/ 108 w 183"/>
              <a:gd name="T107" fmla="*/ 129 h 200"/>
              <a:gd name="T108" fmla="*/ 97 w 183"/>
              <a:gd name="T109" fmla="*/ 111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3" h="200">
                <a:moveTo>
                  <a:pt x="62" y="22"/>
                </a:moveTo>
                <a:cubicBezTo>
                  <a:pt x="56" y="15"/>
                  <a:pt x="46" y="11"/>
                  <a:pt x="36" y="11"/>
                </a:cubicBezTo>
                <a:cubicBezTo>
                  <a:pt x="16" y="11"/>
                  <a:pt x="0" y="28"/>
                  <a:pt x="0" y="48"/>
                </a:cubicBezTo>
                <a:cubicBezTo>
                  <a:pt x="0" y="57"/>
                  <a:pt x="3" y="66"/>
                  <a:pt x="9" y="73"/>
                </a:cubicBezTo>
                <a:cubicBezTo>
                  <a:pt x="18" y="49"/>
                  <a:pt x="38" y="30"/>
                  <a:pt x="62" y="22"/>
                </a:cubicBezTo>
                <a:close/>
                <a:moveTo>
                  <a:pt x="147" y="11"/>
                </a:moveTo>
                <a:cubicBezTo>
                  <a:pt x="136" y="11"/>
                  <a:pt x="126" y="16"/>
                  <a:pt x="119" y="23"/>
                </a:cubicBezTo>
                <a:cubicBezTo>
                  <a:pt x="143" y="32"/>
                  <a:pt x="162" y="52"/>
                  <a:pt x="170" y="76"/>
                </a:cubicBezTo>
                <a:cubicBezTo>
                  <a:pt x="178" y="69"/>
                  <a:pt x="183" y="59"/>
                  <a:pt x="183" y="48"/>
                </a:cubicBezTo>
                <a:cubicBezTo>
                  <a:pt x="183" y="28"/>
                  <a:pt x="167" y="11"/>
                  <a:pt x="147" y="11"/>
                </a:cubicBezTo>
                <a:close/>
                <a:moveTo>
                  <a:pt x="169" y="103"/>
                </a:moveTo>
                <a:cubicBezTo>
                  <a:pt x="169" y="61"/>
                  <a:pt x="137" y="26"/>
                  <a:pt x="96" y="23"/>
                </a:cubicBezTo>
                <a:cubicBezTo>
                  <a:pt x="96" y="6"/>
                  <a:pt x="96" y="6"/>
                  <a:pt x="96" y="6"/>
                </a:cubicBezTo>
                <a:cubicBezTo>
                  <a:pt x="98" y="6"/>
                  <a:pt x="98" y="6"/>
                  <a:pt x="98" y="6"/>
                </a:cubicBezTo>
                <a:cubicBezTo>
                  <a:pt x="100" y="6"/>
                  <a:pt x="102" y="5"/>
                  <a:pt x="102" y="3"/>
                </a:cubicBezTo>
                <a:cubicBezTo>
                  <a:pt x="102" y="1"/>
                  <a:pt x="100" y="0"/>
                  <a:pt x="98" y="0"/>
                </a:cubicBezTo>
                <a:cubicBezTo>
                  <a:pt x="81" y="0"/>
                  <a:pt x="81" y="0"/>
                  <a:pt x="81" y="0"/>
                </a:cubicBezTo>
                <a:cubicBezTo>
                  <a:pt x="80" y="0"/>
                  <a:pt x="78" y="1"/>
                  <a:pt x="78" y="3"/>
                </a:cubicBezTo>
                <a:cubicBezTo>
                  <a:pt x="78" y="5"/>
                  <a:pt x="80" y="6"/>
                  <a:pt x="81" y="6"/>
                </a:cubicBezTo>
                <a:cubicBezTo>
                  <a:pt x="84" y="6"/>
                  <a:pt x="84" y="6"/>
                  <a:pt x="84" y="6"/>
                </a:cubicBezTo>
                <a:cubicBezTo>
                  <a:pt x="84" y="23"/>
                  <a:pt x="84" y="23"/>
                  <a:pt x="84" y="23"/>
                </a:cubicBezTo>
                <a:cubicBezTo>
                  <a:pt x="42" y="25"/>
                  <a:pt x="9" y="60"/>
                  <a:pt x="9" y="103"/>
                </a:cubicBezTo>
                <a:cubicBezTo>
                  <a:pt x="9" y="127"/>
                  <a:pt x="20" y="150"/>
                  <a:pt x="38" y="164"/>
                </a:cubicBezTo>
                <a:cubicBezTo>
                  <a:pt x="29" y="190"/>
                  <a:pt x="29" y="190"/>
                  <a:pt x="29" y="190"/>
                </a:cubicBezTo>
                <a:cubicBezTo>
                  <a:pt x="28" y="194"/>
                  <a:pt x="30" y="197"/>
                  <a:pt x="33" y="198"/>
                </a:cubicBezTo>
                <a:cubicBezTo>
                  <a:pt x="35" y="199"/>
                  <a:pt x="35" y="199"/>
                  <a:pt x="35" y="199"/>
                </a:cubicBezTo>
                <a:cubicBezTo>
                  <a:pt x="38" y="200"/>
                  <a:pt x="41" y="199"/>
                  <a:pt x="43" y="196"/>
                </a:cubicBezTo>
                <a:cubicBezTo>
                  <a:pt x="53" y="174"/>
                  <a:pt x="53" y="174"/>
                  <a:pt x="53" y="174"/>
                </a:cubicBezTo>
                <a:cubicBezTo>
                  <a:pt x="64" y="180"/>
                  <a:pt x="76" y="183"/>
                  <a:pt x="89" y="183"/>
                </a:cubicBezTo>
                <a:cubicBezTo>
                  <a:pt x="102" y="183"/>
                  <a:pt x="114" y="180"/>
                  <a:pt x="125" y="174"/>
                </a:cubicBezTo>
                <a:cubicBezTo>
                  <a:pt x="136" y="196"/>
                  <a:pt x="136" y="196"/>
                  <a:pt x="136" y="196"/>
                </a:cubicBezTo>
                <a:cubicBezTo>
                  <a:pt x="137" y="199"/>
                  <a:pt x="141" y="200"/>
                  <a:pt x="144" y="199"/>
                </a:cubicBezTo>
                <a:cubicBezTo>
                  <a:pt x="146" y="198"/>
                  <a:pt x="146" y="198"/>
                  <a:pt x="146" y="198"/>
                </a:cubicBezTo>
                <a:cubicBezTo>
                  <a:pt x="149" y="197"/>
                  <a:pt x="150" y="194"/>
                  <a:pt x="149" y="190"/>
                </a:cubicBezTo>
                <a:cubicBezTo>
                  <a:pt x="141" y="164"/>
                  <a:pt x="141" y="164"/>
                  <a:pt x="141" y="164"/>
                </a:cubicBezTo>
                <a:cubicBezTo>
                  <a:pt x="158" y="149"/>
                  <a:pt x="169" y="127"/>
                  <a:pt x="169" y="103"/>
                </a:cubicBezTo>
                <a:close/>
                <a:moveTo>
                  <a:pt x="89" y="167"/>
                </a:moveTo>
                <a:cubicBezTo>
                  <a:pt x="54" y="167"/>
                  <a:pt x="25" y="138"/>
                  <a:pt x="25" y="103"/>
                </a:cubicBezTo>
                <a:cubicBezTo>
                  <a:pt x="25" y="67"/>
                  <a:pt x="54" y="39"/>
                  <a:pt x="89" y="39"/>
                </a:cubicBezTo>
                <a:cubicBezTo>
                  <a:pt x="124" y="39"/>
                  <a:pt x="153" y="67"/>
                  <a:pt x="153" y="103"/>
                </a:cubicBezTo>
                <a:cubicBezTo>
                  <a:pt x="153" y="138"/>
                  <a:pt x="124" y="167"/>
                  <a:pt x="89" y="167"/>
                </a:cubicBezTo>
                <a:close/>
                <a:moveTo>
                  <a:pt x="97" y="111"/>
                </a:moveTo>
                <a:cubicBezTo>
                  <a:pt x="99" y="109"/>
                  <a:pt x="100" y="106"/>
                  <a:pt x="100" y="103"/>
                </a:cubicBezTo>
                <a:cubicBezTo>
                  <a:pt x="100" y="97"/>
                  <a:pt x="96" y="93"/>
                  <a:pt x="91" y="92"/>
                </a:cubicBezTo>
                <a:cubicBezTo>
                  <a:pt x="91" y="55"/>
                  <a:pt x="91" y="55"/>
                  <a:pt x="91" y="55"/>
                </a:cubicBezTo>
                <a:cubicBezTo>
                  <a:pt x="91" y="54"/>
                  <a:pt x="90" y="53"/>
                  <a:pt x="89" y="53"/>
                </a:cubicBezTo>
                <a:cubicBezTo>
                  <a:pt x="88" y="53"/>
                  <a:pt x="87" y="54"/>
                  <a:pt x="87" y="55"/>
                </a:cubicBezTo>
                <a:cubicBezTo>
                  <a:pt x="87" y="92"/>
                  <a:pt x="87" y="92"/>
                  <a:pt x="87" y="92"/>
                </a:cubicBezTo>
                <a:cubicBezTo>
                  <a:pt x="82" y="93"/>
                  <a:pt x="78" y="97"/>
                  <a:pt x="78" y="103"/>
                </a:cubicBezTo>
                <a:cubicBezTo>
                  <a:pt x="78" y="109"/>
                  <a:pt x="83" y="114"/>
                  <a:pt x="89" y="114"/>
                </a:cubicBezTo>
                <a:cubicBezTo>
                  <a:pt x="90" y="114"/>
                  <a:pt x="92" y="114"/>
                  <a:pt x="93" y="113"/>
                </a:cubicBezTo>
                <a:cubicBezTo>
                  <a:pt x="104" y="131"/>
                  <a:pt x="104" y="131"/>
                  <a:pt x="104" y="131"/>
                </a:cubicBezTo>
                <a:cubicBezTo>
                  <a:pt x="105" y="132"/>
                  <a:pt x="106" y="133"/>
                  <a:pt x="107" y="132"/>
                </a:cubicBezTo>
                <a:cubicBezTo>
                  <a:pt x="108" y="131"/>
                  <a:pt x="109" y="130"/>
                  <a:pt x="108" y="129"/>
                </a:cubicBezTo>
                <a:lnTo>
                  <a:pt x="97" y="111"/>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sz="1467">
              <a:cs typeface="+mn-ea"/>
              <a:sym typeface="+mn-lt"/>
            </a:endParaRPr>
          </a:p>
        </p:txBody>
      </p:sp>
      <p:grpSp>
        <p:nvGrpSpPr>
          <p:cNvPr id="59" name="组合 58"/>
          <p:cNvGrpSpPr>
            <a:grpSpLocks noChangeAspect="1"/>
          </p:cNvGrpSpPr>
          <p:nvPr/>
        </p:nvGrpSpPr>
        <p:grpSpPr>
          <a:xfrm>
            <a:off x="5925495" y="5027083"/>
            <a:ext cx="650091" cy="556593"/>
            <a:chOff x="2162176" y="-104775"/>
            <a:chExt cx="1655763" cy="1417638"/>
          </a:xfrm>
          <a:solidFill>
            <a:schemeClr val="accent1"/>
          </a:solidFill>
        </p:grpSpPr>
        <p:sp>
          <p:nvSpPr>
            <p:cNvPr id="61" name="Freeform 3767"/>
            <p:cNvSpPr>
              <a:spLocks/>
            </p:cNvSpPr>
            <p:nvPr/>
          </p:nvSpPr>
          <p:spPr bwMode="auto">
            <a:xfrm>
              <a:off x="2311401" y="104775"/>
              <a:ext cx="1370013" cy="1208088"/>
            </a:xfrm>
            <a:custGeom>
              <a:avLst/>
              <a:gdLst>
                <a:gd name="T0" fmla="*/ 231 w 431"/>
                <a:gd name="T1" fmla="*/ 6 h 380"/>
                <a:gd name="T2" fmla="*/ 190 w 431"/>
                <a:gd name="T3" fmla="*/ 7 h 380"/>
                <a:gd name="T4" fmla="*/ 20 w 431"/>
                <a:gd name="T5" fmla="*/ 106 h 380"/>
                <a:gd name="T6" fmla="*/ 0 w 431"/>
                <a:gd name="T7" fmla="*/ 142 h 380"/>
                <a:gd name="T8" fmla="*/ 0 w 431"/>
                <a:gd name="T9" fmla="*/ 357 h 380"/>
                <a:gd name="T10" fmla="*/ 24 w 431"/>
                <a:gd name="T11" fmla="*/ 380 h 380"/>
                <a:gd name="T12" fmla="*/ 124 w 431"/>
                <a:gd name="T13" fmla="*/ 380 h 380"/>
                <a:gd name="T14" fmla="*/ 148 w 431"/>
                <a:gd name="T15" fmla="*/ 357 h 380"/>
                <a:gd name="T16" fmla="*/ 148 w 431"/>
                <a:gd name="T17" fmla="*/ 258 h 380"/>
                <a:gd name="T18" fmla="*/ 171 w 431"/>
                <a:gd name="T19" fmla="*/ 235 h 380"/>
                <a:gd name="T20" fmla="*/ 260 w 431"/>
                <a:gd name="T21" fmla="*/ 235 h 380"/>
                <a:gd name="T22" fmla="*/ 283 w 431"/>
                <a:gd name="T23" fmla="*/ 258 h 380"/>
                <a:gd name="T24" fmla="*/ 283 w 431"/>
                <a:gd name="T25" fmla="*/ 357 h 380"/>
                <a:gd name="T26" fmla="*/ 307 w 431"/>
                <a:gd name="T27" fmla="*/ 380 h 380"/>
                <a:gd name="T28" fmla="*/ 407 w 431"/>
                <a:gd name="T29" fmla="*/ 380 h 380"/>
                <a:gd name="T30" fmla="*/ 431 w 431"/>
                <a:gd name="T31" fmla="*/ 357 h 380"/>
                <a:gd name="T32" fmla="*/ 431 w 431"/>
                <a:gd name="T33" fmla="*/ 142 h 380"/>
                <a:gd name="T34" fmla="*/ 410 w 431"/>
                <a:gd name="T35" fmla="*/ 107 h 380"/>
                <a:gd name="T36" fmla="*/ 231 w 431"/>
                <a:gd name="T3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1" h="380">
                  <a:moveTo>
                    <a:pt x="231" y="6"/>
                  </a:moveTo>
                  <a:cubicBezTo>
                    <a:pt x="220" y="0"/>
                    <a:pt x="201" y="0"/>
                    <a:pt x="190" y="7"/>
                  </a:cubicBezTo>
                  <a:cubicBezTo>
                    <a:pt x="20" y="106"/>
                    <a:pt x="20" y="106"/>
                    <a:pt x="20" y="106"/>
                  </a:cubicBezTo>
                  <a:cubicBezTo>
                    <a:pt x="9" y="113"/>
                    <a:pt x="0" y="129"/>
                    <a:pt x="0" y="142"/>
                  </a:cubicBezTo>
                  <a:cubicBezTo>
                    <a:pt x="0" y="357"/>
                    <a:pt x="0" y="357"/>
                    <a:pt x="0" y="357"/>
                  </a:cubicBezTo>
                  <a:cubicBezTo>
                    <a:pt x="0" y="370"/>
                    <a:pt x="10" y="380"/>
                    <a:pt x="24" y="380"/>
                  </a:cubicBezTo>
                  <a:cubicBezTo>
                    <a:pt x="124" y="380"/>
                    <a:pt x="124" y="380"/>
                    <a:pt x="124" y="380"/>
                  </a:cubicBezTo>
                  <a:cubicBezTo>
                    <a:pt x="137" y="380"/>
                    <a:pt x="148" y="370"/>
                    <a:pt x="148" y="357"/>
                  </a:cubicBezTo>
                  <a:cubicBezTo>
                    <a:pt x="148" y="258"/>
                    <a:pt x="148" y="258"/>
                    <a:pt x="148" y="258"/>
                  </a:cubicBezTo>
                  <a:cubicBezTo>
                    <a:pt x="148" y="245"/>
                    <a:pt x="158" y="235"/>
                    <a:pt x="171" y="235"/>
                  </a:cubicBezTo>
                  <a:cubicBezTo>
                    <a:pt x="260" y="235"/>
                    <a:pt x="260" y="235"/>
                    <a:pt x="260" y="235"/>
                  </a:cubicBezTo>
                  <a:cubicBezTo>
                    <a:pt x="273" y="235"/>
                    <a:pt x="283" y="245"/>
                    <a:pt x="283" y="258"/>
                  </a:cubicBezTo>
                  <a:cubicBezTo>
                    <a:pt x="283" y="357"/>
                    <a:pt x="283" y="357"/>
                    <a:pt x="283" y="357"/>
                  </a:cubicBezTo>
                  <a:cubicBezTo>
                    <a:pt x="283" y="370"/>
                    <a:pt x="294" y="380"/>
                    <a:pt x="307" y="380"/>
                  </a:cubicBezTo>
                  <a:cubicBezTo>
                    <a:pt x="407" y="380"/>
                    <a:pt x="407" y="380"/>
                    <a:pt x="407" y="380"/>
                  </a:cubicBezTo>
                  <a:cubicBezTo>
                    <a:pt x="420" y="380"/>
                    <a:pt x="431" y="370"/>
                    <a:pt x="431" y="357"/>
                  </a:cubicBezTo>
                  <a:cubicBezTo>
                    <a:pt x="431" y="142"/>
                    <a:pt x="431" y="142"/>
                    <a:pt x="431" y="142"/>
                  </a:cubicBezTo>
                  <a:cubicBezTo>
                    <a:pt x="431" y="129"/>
                    <a:pt x="422" y="113"/>
                    <a:pt x="410" y="107"/>
                  </a:cubicBezTo>
                  <a:lnTo>
                    <a:pt x="231" y="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467">
                <a:solidFill>
                  <a:schemeClr val="bg1"/>
                </a:solidFill>
                <a:cs typeface="+mn-ea"/>
                <a:sym typeface="+mn-lt"/>
              </a:endParaRPr>
            </a:p>
          </p:txBody>
        </p:sp>
        <p:sp>
          <p:nvSpPr>
            <p:cNvPr id="62" name="Freeform 3768"/>
            <p:cNvSpPr>
              <a:spLocks/>
            </p:cNvSpPr>
            <p:nvPr/>
          </p:nvSpPr>
          <p:spPr bwMode="auto">
            <a:xfrm>
              <a:off x="2162176" y="-104775"/>
              <a:ext cx="1655763" cy="552450"/>
            </a:xfrm>
            <a:custGeom>
              <a:avLst/>
              <a:gdLst>
                <a:gd name="T0" fmla="*/ 516 w 521"/>
                <a:gd name="T1" fmla="*/ 165 h 174"/>
                <a:gd name="T2" fmla="*/ 487 w 521"/>
                <a:gd name="T3" fmla="*/ 167 h 174"/>
                <a:gd name="T4" fmla="*/ 276 w 521"/>
                <a:gd name="T5" fmla="*/ 45 h 174"/>
                <a:gd name="T6" fmla="*/ 235 w 521"/>
                <a:gd name="T7" fmla="*/ 45 h 174"/>
                <a:gd name="T8" fmla="*/ 34 w 521"/>
                <a:gd name="T9" fmla="*/ 167 h 174"/>
                <a:gd name="T10" fmla="*/ 5 w 521"/>
                <a:gd name="T11" fmla="*/ 165 h 174"/>
                <a:gd name="T12" fmla="*/ 16 w 521"/>
                <a:gd name="T13" fmla="*/ 138 h 174"/>
                <a:gd name="T14" fmla="*/ 235 w 521"/>
                <a:gd name="T15" fmla="*/ 7 h 174"/>
                <a:gd name="T16" fmla="*/ 276 w 521"/>
                <a:gd name="T17" fmla="*/ 6 h 174"/>
                <a:gd name="T18" fmla="*/ 504 w 521"/>
                <a:gd name="T19" fmla="*/ 139 h 174"/>
                <a:gd name="T20" fmla="*/ 516 w 521"/>
                <a:gd name="T21" fmla="*/ 165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1" h="174">
                  <a:moveTo>
                    <a:pt x="516" y="165"/>
                  </a:moveTo>
                  <a:cubicBezTo>
                    <a:pt x="512" y="173"/>
                    <a:pt x="499" y="174"/>
                    <a:pt x="487" y="167"/>
                  </a:cubicBezTo>
                  <a:cubicBezTo>
                    <a:pt x="276" y="45"/>
                    <a:pt x="276" y="45"/>
                    <a:pt x="276" y="45"/>
                  </a:cubicBezTo>
                  <a:cubicBezTo>
                    <a:pt x="265" y="38"/>
                    <a:pt x="247" y="38"/>
                    <a:pt x="235" y="45"/>
                  </a:cubicBezTo>
                  <a:cubicBezTo>
                    <a:pt x="34" y="167"/>
                    <a:pt x="34" y="167"/>
                    <a:pt x="34" y="167"/>
                  </a:cubicBezTo>
                  <a:cubicBezTo>
                    <a:pt x="22" y="174"/>
                    <a:pt x="9" y="173"/>
                    <a:pt x="5" y="165"/>
                  </a:cubicBezTo>
                  <a:cubicBezTo>
                    <a:pt x="0" y="157"/>
                    <a:pt x="5" y="145"/>
                    <a:pt x="16" y="138"/>
                  </a:cubicBezTo>
                  <a:cubicBezTo>
                    <a:pt x="235" y="7"/>
                    <a:pt x="235" y="7"/>
                    <a:pt x="235" y="7"/>
                  </a:cubicBezTo>
                  <a:cubicBezTo>
                    <a:pt x="246" y="0"/>
                    <a:pt x="265" y="0"/>
                    <a:pt x="276" y="6"/>
                  </a:cubicBezTo>
                  <a:cubicBezTo>
                    <a:pt x="504" y="139"/>
                    <a:pt x="504" y="139"/>
                    <a:pt x="504" y="139"/>
                  </a:cubicBezTo>
                  <a:cubicBezTo>
                    <a:pt x="515" y="145"/>
                    <a:pt x="521" y="157"/>
                    <a:pt x="516" y="16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467">
                <a:solidFill>
                  <a:schemeClr val="bg1"/>
                </a:solidFill>
                <a:cs typeface="+mn-ea"/>
                <a:sym typeface="+mn-lt"/>
              </a:endParaRPr>
            </a:p>
          </p:txBody>
        </p:sp>
      </p:grpSp>
      <p:sp>
        <p:nvSpPr>
          <p:cNvPr id="104" name="Content Placeholder 2"/>
          <p:cNvSpPr txBox="1">
            <a:spLocks/>
          </p:cNvSpPr>
          <p:nvPr/>
        </p:nvSpPr>
        <p:spPr bwMode="auto">
          <a:xfrm>
            <a:off x="6961684" y="1629538"/>
            <a:ext cx="2784309" cy="8940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892" tIns="60947" rIns="121892" bIns="60947"/>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defTabSz="914194">
              <a:spcBef>
                <a:spcPct val="20000"/>
              </a:spcBef>
              <a:defRPr/>
            </a:pPr>
            <a:r>
              <a:rPr lang="zh-CN" altLang="en-US" sz="1600" b="1" kern="0" dirty="0">
                <a:solidFill>
                  <a:schemeClr val="tx1">
                    <a:lumMod val="65000"/>
                    <a:lumOff val="35000"/>
                  </a:schemeClr>
                </a:solidFill>
                <a:latin typeface="+mn-lt"/>
                <a:ea typeface="+mn-ea"/>
                <a:cs typeface="+mn-ea"/>
                <a:sym typeface="+mn-lt"/>
              </a:rPr>
              <a:t>输入你的标题</a:t>
            </a:r>
            <a:endParaRPr lang="en-US" altLang="zh-CN" sz="1600" b="1" kern="0" dirty="0">
              <a:solidFill>
                <a:schemeClr val="tx1">
                  <a:lumMod val="65000"/>
                  <a:lumOff val="35000"/>
                </a:schemeClr>
              </a:solidFill>
              <a:latin typeface="+mn-lt"/>
              <a:ea typeface="+mn-ea"/>
              <a:cs typeface="+mn-ea"/>
              <a:sym typeface="+mn-lt"/>
            </a:endParaRPr>
          </a:p>
          <a:p>
            <a:pPr defTabSz="914194">
              <a:spcBef>
                <a:spcPct val="20000"/>
              </a:spcBef>
              <a:defRPr/>
            </a:pPr>
            <a:r>
              <a:rPr lang="zh-CN" altLang="en-US" sz="1067" kern="0" dirty="0">
                <a:solidFill>
                  <a:schemeClr val="tx1">
                    <a:lumMod val="65000"/>
                    <a:lumOff val="35000"/>
                  </a:schemeClr>
                </a:solidFill>
                <a:latin typeface="+mn-lt"/>
                <a:ea typeface="+mn-ea"/>
                <a:cs typeface="+mn-ea"/>
                <a:sym typeface="+mn-lt"/>
              </a:rPr>
              <a:t>这里输入简单的文字概述里输入简单文字概述输入简单的文字概述里输入输入里这里输入简单的文字概述里输入简单文字</a:t>
            </a:r>
            <a:endParaRPr lang="en-US" altLang="zh-CN" sz="1067" kern="0" dirty="0">
              <a:solidFill>
                <a:schemeClr val="tx1">
                  <a:lumMod val="65000"/>
                  <a:lumOff val="35000"/>
                </a:schemeClr>
              </a:solidFill>
              <a:latin typeface="+mn-lt"/>
              <a:ea typeface="+mn-ea"/>
              <a:cs typeface="+mn-ea"/>
              <a:sym typeface="+mn-lt"/>
            </a:endParaRPr>
          </a:p>
        </p:txBody>
      </p:sp>
      <p:sp>
        <p:nvSpPr>
          <p:cNvPr id="105" name="Content Placeholder 2"/>
          <p:cNvSpPr txBox="1">
            <a:spLocks/>
          </p:cNvSpPr>
          <p:nvPr/>
        </p:nvSpPr>
        <p:spPr bwMode="auto">
          <a:xfrm>
            <a:off x="6961684" y="3166790"/>
            <a:ext cx="2784309" cy="8940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892" tIns="60947" rIns="121892" bIns="60947"/>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defTabSz="914194">
              <a:spcBef>
                <a:spcPct val="20000"/>
              </a:spcBef>
              <a:defRPr/>
            </a:pPr>
            <a:r>
              <a:rPr lang="zh-CN" altLang="en-US" sz="1600" b="1" kern="0" dirty="0">
                <a:solidFill>
                  <a:schemeClr val="tx1">
                    <a:lumMod val="65000"/>
                    <a:lumOff val="35000"/>
                  </a:schemeClr>
                </a:solidFill>
                <a:latin typeface="+mn-lt"/>
                <a:ea typeface="+mn-ea"/>
                <a:cs typeface="+mn-ea"/>
                <a:sym typeface="+mn-lt"/>
              </a:rPr>
              <a:t>输入你的标题</a:t>
            </a:r>
            <a:endParaRPr lang="en-US" altLang="zh-CN" sz="1600" b="1" kern="0" dirty="0">
              <a:solidFill>
                <a:schemeClr val="tx1">
                  <a:lumMod val="65000"/>
                  <a:lumOff val="35000"/>
                </a:schemeClr>
              </a:solidFill>
              <a:latin typeface="+mn-lt"/>
              <a:ea typeface="+mn-ea"/>
              <a:cs typeface="+mn-ea"/>
              <a:sym typeface="+mn-lt"/>
            </a:endParaRPr>
          </a:p>
          <a:p>
            <a:pPr defTabSz="914194">
              <a:spcBef>
                <a:spcPct val="20000"/>
              </a:spcBef>
              <a:defRPr/>
            </a:pPr>
            <a:r>
              <a:rPr lang="zh-CN" altLang="en-US" sz="1067" kern="0" dirty="0">
                <a:solidFill>
                  <a:schemeClr val="tx1">
                    <a:lumMod val="65000"/>
                    <a:lumOff val="35000"/>
                  </a:schemeClr>
                </a:solidFill>
                <a:latin typeface="+mn-lt"/>
                <a:ea typeface="+mn-ea"/>
                <a:cs typeface="+mn-ea"/>
                <a:sym typeface="+mn-lt"/>
              </a:rPr>
              <a:t>这里输入简单的文字概述里输入简单文字概述输入简单的文字概述里输入输入里这里输入简单的文字概述里输入简单文字</a:t>
            </a:r>
            <a:endParaRPr lang="en-US" altLang="zh-CN" sz="1067" kern="0" dirty="0">
              <a:solidFill>
                <a:schemeClr val="tx1">
                  <a:lumMod val="65000"/>
                  <a:lumOff val="35000"/>
                </a:schemeClr>
              </a:solidFill>
              <a:latin typeface="+mn-lt"/>
              <a:ea typeface="+mn-ea"/>
              <a:cs typeface="+mn-ea"/>
              <a:sym typeface="+mn-lt"/>
            </a:endParaRPr>
          </a:p>
        </p:txBody>
      </p:sp>
      <p:sp>
        <p:nvSpPr>
          <p:cNvPr id="106" name="Content Placeholder 2"/>
          <p:cNvSpPr txBox="1">
            <a:spLocks/>
          </p:cNvSpPr>
          <p:nvPr/>
        </p:nvSpPr>
        <p:spPr bwMode="auto">
          <a:xfrm>
            <a:off x="6952850" y="4924911"/>
            <a:ext cx="2784309" cy="8940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892" tIns="60947" rIns="121892" bIns="60947"/>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defTabSz="914194">
              <a:spcBef>
                <a:spcPct val="20000"/>
              </a:spcBef>
              <a:defRPr/>
            </a:pPr>
            <a:r>
              <a:rPr lang="zh-CN" altLang="en-US" sz="1600" b="1" kern="0" dirty="0">
                <a:solidFill>
                  <a:schemeClr val="tx1">
                    <a:lumMod val="65000"/>
                    <a:lumOff val="35000"/>
                  </a:schemeClr>
                </a:solidFill>
                <a:latin typeface="+mn-lt"/>
                <a:ea typeface="+mn-ea"/>
                <a:cs typeface="+mn-ea"/>
                <a:sym typeface="+mn-lt"/>
              </a:rPr>
              <a:t>输入你的标题</a:t>
            </a:r>
            <a:endParaRPr lang="en-US" altLang="zh-CN" sz="1600" b="1" kern="0" dirty="0">
              <a:solidFill>
                <a:schemeClr val="tx1">
                  <a:lumMod val="65000"/>
                  <a:lumOff val="35000"/>
                </a:schemeClr>
              </a:solidFill>
              <a:latin typeface="+mn-lt"/>
              <a:ea typeface="+mn-ea"/>
              <a:cs typeface="+mn-ea"/>
              <a:sym typeface="+mn-lt"/>
            </a:endParaRPr>
          </a:p>
          <a:p>
            <a:pPr defTabSz="914194">
              <a:spcBef>
                <a:spcPct val="20000"/>
              </a:spcBef>
              <a:defRPr/>
            </a:pPr>
            <a:r>
              <a:rPr lang="zh-CN" altLang="en-US" sz="1067" kern="0" dirty="0">
                <a:solidFill>
                  <a:schemeClr val="tx1">
                    <a:lumMod val="65000"/>
                    <a:lumOff val="35000"/>
                  </a:schemeClr>
                </a:solidFill>
                <a:latin typeface="+mn-lt"/>
                <a:ea typeface="+mn-ea"/>
                <a:cs typeface="+mn-ea"/>
                <a:sym typeface="+mn-lt"/>
              </a:rPr>
              <a:t>这里输入简单的文字概述里输入简单文字概述输入简单的文字概述里输入输入里这里输入简单的文字概述里输入简单文字</a:t>
            </a:r>
            <a:endParaRPr lang="en-US" altLang="zh-CN" sz="1067" kern="0" dirty="0">
              <a:solidFill>
                <a:schemeClr val="tx1">
                  <a:lumMod val="65000"/>
                  <a:lumOff val="35000"/>
                </a:schemeClr>
              </a:solidFill>
              <a:latin typeface="+mn-lt"/>
              <a:ea typeface="+mn-ea"/>
              <a:cs typeface="+mn-ea"/>
              <a:sym typeface="+mn-lt"/>
            </a:endParaRPr>
          </a:p>
        </p:txBody>
      </p:sp>
      <p:sp>
        <p:nvSpPr>
          <p:cNvPr id="107" name="Content Placeholder 2"/>
          <p:cNvSpPr txBox="1">
            <a:spLocks/>
          </p:cNvSpPr>
          <p:nvPr/>
        </p:nvSpPr>
        <p:spPr bwMode="auto">
          <a:xfrm>
            <a:off x="2005371" y="2371659"/>
            <a:ext cx="2784309" cy="8940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892" tIns="60947" rIns="121892" bIns="60947"/>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r" defTabSz="914194">
              <a:spcBef>
                <a:spcPct val="20000"/>
              </a:spcBef>
              <a:defRPr/>
            </a:pPr>
            <a:r>
              <a:rPr lang="zh-CN" altLang="en-US" sz="1600" b="1" kern="0" dirty="0">
                <a:solidFill>
                  <a:schemeClr val="tx1">
                    <a:lumMod val="65000"/>
                    <a:lumOff val="35000"/>
                  </a:schemeClr>
                </a:solidFill>
                <a:latin typeface="+mn-lt"/>
                <a:ea typeface="+mn-ea"/>
                <a:cs typeface="+mn-ea"/>
                <a:sym typeface="+mn-lt"/>
              </a:rPr>
              <a:t>输入你的标题</a:t>
            </a:r>
            <a:endParaRPr lang="en-US" altLang="zh-CN" sz="1600" b="1" kern="0" dirty="0">
              <a:solidFill>
                <a:schemeClr val="tx1">
                  <a:lumMod val="65000"/>
                  <a:lumOff val="35000"/>
                </a:schemeClr>
              </a:solidFill>
              <a:latin typeface="+mn-lt"/>
              <a:ea typeface="+mn-ea"/>
              <a:cs typeface="+mn-ea"/>
              <a:sym typeface="+mn-lt"/>
            </a:endParaRPr>
          </a:p>
          <a:p>
            <a:pPr algn="r" defTabSz="914194">
              <a:spcBef>
                <a:spcPct val="20000"/>
              </a:spcBef>
              <a:defRPr/>
            </a:pPr>
            <a:r>
              <a:rPr lang="zh-CN" altLang="en-US" sz="1067" kern="0" dirty="0">
                <a:solidFill>
                  <a:schemeClr val="tx1">
                    <a:lumMod val="65000"/>
                    <a:lumOff val="35000"/>
                  </a:schemeClr>
                </a:solidFill>
                <a:latin typeface="+mn-lt"/>
                <a:ea typeface="+mn-ea"/>
                <a:cs typeface="+mn-ea"/>
                <a:sym typeface="+mn-lt"/>
              </a:rPr>
              <a:t>这里输入简单的文字概述里输入简单文字概述输入简单的文字概述里输入输入里这里输入简单的文字概述里输入简单文字</a:t>
            </a:r>
            <a:endParaRPr lang="en-US" altLang="zh-CN" sz="1067" kern="0" dirty="0">
              <a:solidFill>
                <a:schemeClr val="tx1">
                  <a:lumMod val="65000"/>
                  <a:lumOff val="35000"/>
                </a:schemeClr>
              </a:solidFill>
              <a:latin typeface="+mn-lt"/>
              <a:ea typeface="+mn-ea"/>
              <a:cs typeface="+mn-ea"/>
              <a:sym typeface="+mn-lt"/>
            </a:endParaRPr>
          </a:p>
        </p:txBody>
      </p:sp>
      <p:sp>
        <p:nvSpPr>
          <p:cNvPr id="108" name="Content Placeholder 2"/>
          <p:cNvSpPr txBox="1">
            <a:spLocks/>
          </p:cNvSpPr>
          <p:nvPr/>
        </p:nvSpPr>
        <p:spPr bwMode="auto">
          <a:xfrm>
            <a:off x="1987702" y="4182790"/>
            <a:ext cx="2784309" cy="8940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892" tIns="60947" rIns="121892" bIns="60947"/>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r" defTabSz="914194">
              <a:spcBef>
                <a:spcPct val="20000"/>
              </a:spcBef>
              <a:defRPr/>
            </a:pPr>
            <a:r>
              <a:rPr lang="zh-CN" altLang="en-US" sz="1600" b="1" kern="0" dirty="0">
                <a:solidFill>
                  <a:schemeClr val="tx1">
                    <a:lumMod val="65000"/>
                    <a:lumOff val="35000"/>
                  </a:schemeClr>
                </a:solidFill>
                <a:latin typeface="+mn-lt"/>
                <a:ea typeface="+mn-ea"/>
                <a:cs typeface="+mn-ea"/>
                <a:sym typeface="+mn-lt"/>
              </a:rPr>
              <a:t>输入你的标题</a:t>
            </a:r>
            <a:endParaRPr lang="en-US" altLang="zh-CN" sz="1600" b="1" kern="0" dirty="0">
              <a:solidFill>
                <a:schemeClr val="tx1">
                  <a:lumMod val="65000"/>
                  <a:lumOff val="35000"/>
                </a:schemeClr>
              </a:solidFill>
              <a:latin typeface="+mn-lt"/>
              <a:ea typeface="+mn-ea"/>
              <a:cs typeface="+mn-ea"/>
              <a:sym typeface="+mn-lt"/>
            </a:endParaRPr>
          </a:p>
          <a:p>
            <a:pPr algn="r" defTabSz="914194">
              <a:spcBef>
                <a:spcPct val="20000"/>
              </a:spcBef>
              <a:defRPr/>
            </a:pPr>
            <a:r>
              <a:rPr lang="zh-CN" altLang="en-US" sz="1067" kern="0" dirty="0">
                <a:solidFill>
                  <a:schemeClr val="tx1">
                    <a:lumMod val="65000"/>
                    <a:lumOff val="35000"/>
                  </a:schemeClr>
                </a:solidFill>
                <a:latin typeface="+mn-lt"/>
                <a:ea typeface="+mn-ea"/>
                <a:cs typeface="+mn-ea"/>
                <a:sym typeface="+mn-lt"/>
              </a:rPr>
              <a:t>这里输入简单的文字概述里输入简单文字概述输入简单的文字概述里输入输入里这里输入简单的文字概述里输入简单文字</a:t>
            </a:r>
            <a:endParaRPr lang="en-US" altLang="zh-CN" sz="1067" kern="0" dirty="0">
              <a:solidFill>
                <a:schemeClr val="tx1">
                  <a:lumMod val="65000"/>
                  <a:lumOff val="35000"/>
                </a:schemeClr>
              </a:solidFill>
              <a:latin typeface="+mn-lt"/>
              <a:ea typeface="+mn-ea"/>
              <a:cs typeface="+mn-ea"/>
              <a:sym typeface="+mn-lt"/>
            </a:endParaRPr>
          </a:p>
        </p:txBody>
      </p:sp>
      <p:pic>
        <p:nvPicPr>
          <p:cNvPr id="45" name="图片 44"/>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flipV="1">
            <a:off x="-1049299" y="662853"/>
            <a:ext cx="2485778" cy="865414"/>
          </a:xfrm>
          <a:prstGeom prst="rect">
            <a:avLst/>
          </a:prstGeom>
        </p:spPr>
      </p:pic>
      <p:pic>
        <p:nvPicPr>
          <p:cNvPr id="46" name="图片 45"/>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a:off x="10687346" y="663512"/>
            <a:ext cx="2485778" cy="864096"/>
          </a:xfrm>
          <a:prstGeom prst="rect">
            <a:avLst/>
          </a:prstGeom>
        </p:spPr>
      </p:pic>
      <p:sp>
        <p:nvSpPr>
          <p:cNvPr id="49" name="TextBox 76"/>
          <p:cNvSpPr txBox="1"/>
          <p:nvPr/>
        </p:nvSpPr>
        <p:spPr>
          <a:xfrm>
            <a:off x="3192321" y="223013"/>
            <a:ext cx="5451229" cy="461665"/>
          </a:xfrm>
          <a:prstGeom prst="rect">
            <a:avLst/>
          </a:prstGeom>
          <a:noFill/>
          <a:effectLst/>
        </p:spPr>
        <p:txBody>
          <a:bodyPr wrap="square" rtlCol="0">
            <a:spAutoFit/>
          </a:bodyPr>
          <a:lstStyle/>
          <a:p>
            <a:pPr algn="ctr"/>
            <a:r>
              <a:rPr lang="zh-CN" altLang="en-US" sz="2400" dirty="0" smtClean="0">
                <a:solidFill>
                  <a:schemeClr val="accent1"/>
                </a:solidFill>
                <a:cs typeface="+mn-ea"/>
                <a:sym typeface="+mn-lt"/>
              </a:rPr>
              <a:t>单击修改您的标题</a:t>
            </a:r>
            <a:endParaRPr lang="zh-CN" altLang="en-US" sz="2400" dirty="0">
              <a:solidFill>
                <a:schemeClr val="accent1"/>
              </a:solidFill>
              <a:cs typeface="+mn-ea"/>
              <a:sym typeface="+mn-lt"/>
            </a:endParaRPr>
          </a:p>
        </p:txBody>
      </p:sp>
    </p:spTree>
    <p:extLst>
      <p:ext uri="{BB962C8B-B14F-4D97-AF65-F5344CB8AC3E}">
        <p14:creationId xmlns:p14="http://schemas.microsoft.com/office/powerpoint/2010/main" xmlns="" val="108952625"/>
      </p:ext>
    </p:extLst>
  </p:cSld>
  <p:clrMapOvr>
    <a:masterClrMapping/>
  </p:clrMapOvr>
  <mc:AlternateContent xmlns:mc="http://schemas.openxmlformats.org/markup-compatibility/2006">
    <mc:Choice xmlns:p14="http://schemas.microsoft.com/office/powerpoint/2010/main" xmlns="" Requires="p14">
      <p:transition p14:dur="250"/>
    </mc:Choice>
    <mc:Fallback>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2"/>
                                        </p:tgtEl>
                                        <p:attrNameLst>
                                          <p:attrName>style.visibility</p:attrName>
                                        </p:attrNameLst>
                                      </p:cBhvr>
                                      <p:to>
                                        <p:strVal val="visible"/>
                                      </p:to>
                                    </p:set>
                                    <p:anim calcmode="lin" valueType="num">
                                      <p:cBhvr>
                                        <p:cTn id="7" dur="500" fill="hold"/>
                                        <p:tgtEl>
                                          <p:spTgt spid="72"/>
                                        </p:tgtEl>
                                        <p:attrNameLst>
                                          <p:attrName>ppt_w</p:attrName>
                                        </p:attrNameLst>
                                      </p:cBhvr>
                                      <p:tavLst>
                                        <p:tav tm="0">
                                          <p:val>
                                            <p:fltVal val="0"/>
                                          </p:val>
                                        </p:tav>
                                        <p:tav tm="100000">
                                          <p:val>
                                            <p:strVal val="#ppt_w"/>
                                          </p:val>
                                        </p:tav>
                                      </p:tavLst>
                                    </p:anim>
                                    <p:anim calcmode="lin" valueType="num">
                                      <p:cBhvr>
                                        <p:cTn id="8" dur="500" fill="hold"/>
                                        <p:tgtEl>
                                          <p:spTgt spid="72"/>
                                        </p:tgtEl>
                                        <p:attrNameLst>
                                          <p:attrName>ppt_h</p:attrName>
                                        </p:attrNameLst>
                                      </p:cBhvr>
                                      <p:tavLst>
                                        <p:tav tm="0">
                                          <p:val>
                                            <p:fltVal val="0"/>
                                          </p:val>
                                        </p:tav>
                                        <p:tav tm="100000">
                                          <p:val>
                                            <p:strVal val="#ppt_h"/>
                                          </p:val>
                                        </p:tav>
                                      </p:tavLst>
                                    </p:anim>
                                    <p:animEffect transition="in" filter="fade">
                                      <p:cBhvr>
                                        <p:cTn id="9" dur="500"/>
                                        <p:tgtEl>
                                          <p:spTgt spid="72"/>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childTnLst>
                                </p:cTn>
                              </p:par>
                            </p:childTnLst>
                          </p:cTn>
                        </p:par>
                        <p:par>
                          <p:cTn id="14" fill="hold">
                            <p:stCondLst>
                              <p:cond delay="1000"/>
                            </p:stCondLst>
                            <p:childTnLst>
                              <p:par>
                                <p:cTn id="15" presetID="1" presetClass="entr" presetSubtype="0" fill="hold" nodeType="afterEffect">
                                  <p:stCondLst>
                                    <p:cond delay="0"/>
                                  </p:stCondLst>
                                  <p:childTnLst>
                                    <p:set>
                                      <p:cBhvr>
                                        <p:cTn id="16" dur="1" fill="hold">
                                          <p:stCondLst>
                                            <p:cond delay="0"/>
                                          </p:stCondLst>
                                        </p:cTn>
                                        <p:tgtEl>
                                          <p:spTgt spid="99"/>
                                        </p:tgtEl>
                                        <p:attrNameLst>
                                          <p:attrName>style.visibility</p:attrName>
                                        </p:attrNameLst>
                                      </p:cBhvr>
                                      <p:to>
                                        <p:strVal val="visible"/>
                                      </p:to>
                                    </p:se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104"/>
                                        </p:tgtEl>
                                        <p:attrNameLst>
                                          <p:attrName>style.visibility</p:attrName>
                                        </p:attrNameLst>
                                      </p:cBhvr>
                                      <p:to>
                                        <p:strVal val="visible"/>
                                      </p:to>
                                    </p:set>
                                    <p:animEffect transition="in" filter="fade">
                                      <p:cBhvr>
                                        <p:cTn id="20" dur="500"/>
                                        <p:tgtEl>
                                          <p:spTgt spid="104"/>
                                        </p:tgtEl>
                                      </p:cBhvr>
                                    </p:animEffect>
                                  </p:childTnLst>
                                </p:cTn>
                              </p:par>
                            </p:childTnLst>
                          </p:cTn>
                        </p:par>
                        <p:par>
                          <p:cTn id="21" fill="hold">
                            <p:stCondLst>
                              <p:cond delay="1500"/>
                            </p:stCondLst>
                            <p:childTnLst>
                              <p:par>
                                <p:cTn id="22" presetID="53" presetClass="entr" presetSubtype="16" fill="hold" nodeType="afterEffect">
                                  <p:stCondLst>
                                    <p:cond delay="0"/>
                                  </p:stCondLst>
                                  <p:childTnLst>
                                    <p:set>
                                      <p:cBhvr>
                                        <p:cTn id="23" dur="1" fill="hold">
                                          <p:stCondLst>
                                            <p:cond delay="0"/>
                                          </p:stCondLst>
                                        </p:cTn>
                                        <p:tgtEl>
                                          <p:spTgt spid="87"/>
                                        </p:tgtEl>
                                        <p:attrNameLst>
                                          <p:attrName>style.visibility</p:attrName>
                                        </p:attrNameLst>
                                      </p:cBhvr>
                                      <p:to>
                                        <p:strVal val="visible"/>
                                      </p:to>
                                    </p:set>
                                    <p:anim calcmode="lin" valueType="num">
                                      <p:cBhvr>
                                        <p:cTn id="24" dur="500" fill="hold"/>
                                        <p:tgtEl>
                                          <p:spTgt spid="87"/>
                                        </p:tgtEl>
                                        <p:attrNameLst>
                                          <p:attrName>ppt_w</p:attrName>
                                        </p:attrNameLst>
                                      </p:cBhvr>
                                      <p:tavLst>
                                        <p:tav tm="0">
                                          <p:val>
                                            <p:fltVal val="0"/>
                                          </p:val>
                                        </p:tav>
                                        <p:tav tm="100000">
                                          <p:val>
                                            <p:strVal val="#ppt_w"/>
                                          </p:val>
                                        </p:tav>
                                      </p:tavLst>
                                    </p:anim>
                                    <p:anim calcmode="lin" valueType="num">
                                      <p:cBhvr>
                                        <p:cTn id="25" dur="500" fill="hold"/>
                                        <p:tgtEl>
                                          <p:spTgt spid="87"/>
                                        </p:tgtEl>
                                        <p:attrNameLst>
                                          <p:attrName>ppt_h</p:attrName>
                                        </p:attrNameLst>
                                      </p:cBhvr>
                                      <p:tavLst>
                                        <p:tav tm="0">
                                          <p:val>
                                            <p:fltVal val="0"/>
                                          </p:val>
                                        </p:tav>
                                        <p:tav tm="100000">
                                          <p:val>
                                            <p:strVal val="#ppt_h"/>
                                          </p:val>
                                        </p:tav>
                                      </p:tavLst>
                                    </p:anim>
                                    <p:animEffect transition="in" filter="fade">
                                      <p:cBhvr>
                                        <p:cTn id="26" dur="500"/>
                                        <p:tgtEl>
                                          <p:spTgt spid="87"/>
                                        </p:tgtEl>
                                      </p:cBhvr>
                                    </p:animEffect>
                                  </p:childTnLst>
                                </p:cTn>
                              </p:par>
                            </p:childTnLst>
                          </p:cTn>
                        </p:par>
                        <p:par>
                          <p:cTn id="27" fill="hold">
                            <p:stCondLst>
                              <p:cond delay="2000"/>
                            </p:stCondLst>
                            <p:childTnLst>
                              <p:par>
                                <p:cTn id="28" presetID="10" presetClass="entr" presetSubtype="0" fill="hold" grpId="0"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fade">
                                      <p:cBhvr>
                                        <p:cTn id="30" dur="500"/>
                                        <p:tgtEl>
                                          <p:spTgt spid="47"/>
                                        </p:tgtEl>
                                      </p:cBhvr>
                                    </p:animEffect>
                                  </p:childTnLst>
                                </p:cTn>
                              </p:par>
                            </p:childTnLst>
                          </p:cTn>
                        </p:par>
                        <p:par>
                          <p:cTn id="31" fill="hold">
                            <p:stCondLst>
                              <p:cond delay="2500"/>
                            </p:stCondLst>
                            <p:childTnLst>
                              <p:par>
                                <p:cTn id="32" presetID="1" presetClass="entr" presetSubtype="0" fill="hold" nodeType="afterEffect">
                                  <p:stCondLst>
                                    <p:cond delay="0"/>
                                  </p:stCondLst>
                                  <p:childTnLst>
                                    <p:set>
                                      <p:cBhvr>
                                        <p:cTn id="33" dur="1" fill="hold">
                                          <p:stCondLst>
                                            <p:cond delay="0"/>
                                          </p:stCondLst>
                                        </p:cTn>
                                        <p:tgtEl>
                                          <p:spTgt spid="100"/>
                                        </p:tgtEl>
                                        <p:attrNameLst>
                                          <p:attrName>style.visibility</p:attrName>
                                        </p:attrNameLst>
                                      </p:cBhvr>
                                      <p:to>
                                        <p:strVal val="visible"/>
                                      </p:to>
                                    </p:set>
                                  </p:childTnLst>
                                </p:cTn>
                              </p:par>
                            </p:childTnLst>
                          </p:cTn>
                        </p:par>
                        <p:par>
                          <p:cTn id="34" fill="hold">
                            <p:stCondLst>
                              <p:cond delay="2500"/>
                            </p:stCondLst>
                            <p:childTnLst>
                              <p:par>
                                <p:cTn id="35" presetID="10" presetClass="entr" presetSubtype="0" fill="hold" grpId="0" nodeType="afterEffect">
                                  <p:stCondLst>
                                    <p:cond delay="0"/>
                                  </p:stCondLst>
                                  <p:childTnLst>
                                    <p:set>
                                      <p:cBhvr>
                                        <p:cTn id="36" dur="1" fill="hold">
                                          <p:stCondLst>
                                            <p:cond delay="0"/>
                                          </p:stCondLst>
                                        </p:cTn>
                                        <p:tgtEl>
                                          <p:spTgt spid="107"/>
                                        </p:tgtEl>
                                        <p:attrNameLst>
                                          <p:attrName>style.visibility</p:attrName>
                                        </p:attrNameLst>
                                      </p:cBhvr>
                                      <p:to>
                                        <p:strVal val="visible"/>
                                      </p:to>
                                    </p:set>
                                    <p:animEffect transition="in" filter="fade">
                                      <p:cBhvr>
                                        <p:cTn id="37" dur="500"/>
                                        <p:tgtEl>
                                          <p:spTgt spid="107"/>
                                        </p:tgtEl>
                                      </p:cBhvr>
                                    </p:animEffect>
                                  </p:childTnLst>
                                </p:cTn>
                              </p:par>
                            </p:childTnLst>
                          </p:cTn>
                        </p:par>
                        <p:par>
                          <p:cTn id="38" fill="hold">
                            <p:stCondLst>
                              <p:cond delay="3000"/>
                            </p:stCondLst>
                            <p:childTnLst>
                              <p:par>
                                <p:cTn id="39" presetID="53" presetClass="entr" presetSubtype="16" fill="hold" nodeType="afterEffect">
                                  <p:stCondLst>
                                    <p:cond delay="0"/>
                                  </p:stCondLst>
                                  <p:childTnLst>
                                    <p:set>
                                      <p:cBhvr>
                                        <p:cTn id="40" dur="1" fill="hold">
                                          <p:stCondLst>
                                            <p:cond delay="0"/>
                                          </p:stCondLst>
                                        </p:cTn>
                                        <p:tgtEl>
                                          <p:spTgt spid="90"/>
                                        </p:tgtEl>
                                        <p:attrNameLst>
                                          <p:attrName>style.visibility</p:attrName>
                                        </p:attrNameLst>
                                      </p:cBhvr>
                                      <p:to>
                                        <p:strVal val="visible"/>
                                      </p:to>
                                    </p:set>
                                    <p:anim calcmode="lin" valueType="num">
                                      <p:cBhvr>
                                        <p:cTn id="41" dur="500" fill="hold"/>
                                        <p:tgtEl>
                                          <p:spTgt spid="90"/>
                                        </p:tgtEl>
                                        <p:attrNameLst>
                                          <p:attrName>ppt_w</p:attrName>
                                        </p:attrNameLst>
                                      </p:cBhvr>
                                      <p:tavLst>
                                        <p:tav tm="0">
                                          <p:val>
                                            <p:fltVal val="0"/>
                                          </p:val>
                                        </p:tav>
                                        <p:tav tm="100000">
                                          <p:val>
                                            <p:strVal val="#ppt_w"/>
                                          </p:val>
                                        </p:tav>
                                      </p:tavLst>
                                    </p:anim>
                                    <p:anim calcmode="lin" valueType="num">
                                      <p:cBhvr>
                                        <p:cTn id="42" dur="500" fill="hold"/>
                                        <p:tgtEl>
                                          <p:spTgt spid="90"/>
                                        </p:tgtEl>
                                        <p:attrNameLst>
                                          <p:attrName>ppt_h</p:attrName>
                                        </p:attrNameLst>
                                      </p:cBhvr>
                                      <p:tavLst>
                                        <p:tav tm="0">
                                          <p:val>
                                            <p:fltVal val="0"/>
                                          </p:val>
                                        </p:tav>
                                        <p:tav tm="100000">
                                          <p:val>
                                            <p:strVal val="#ppt_h"/>
                                          </p:val>
                                        </p:tav>
                                      </p:tavLst>
                                    </p:anim>
                                    <p:animEffect transition="in" filter="fade">
                                      <p:cBhvr>
                                        <p:cTn id="43" dur="500"/>
                                        <p:tgtEl>
                                          <p:spTgt spid="90"/>
                                        </p:tgtEl>
                                      </p:cBhvr>
                                    </p:animEffect>
                                  </p:childTnLst>
                                </p:cTn>
                              </p:par>
                            </p:childTnLst>
                          </p:cTn>
                        </p:par>
                        <p:par>
                          <p:cTn id="44" fill="hold">
                            <p:stCondLst>
                              <p:cond delay="3500"/>
                            </p:stCondLst>
                            <p:childTnLst>
                              <p:par>
                                <p:cTn id="45" presetID="10" presetClass="entr" presetSubtype="0" fill="hold" grpId="0" nodeType="after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fade">
                                      <p:cBhvr>
                                        <p:cTn id="47" dur="500"/>
                                        <p:tgtEl>
                                          <p:spTgt spid="51"/>
                                        </p:tgtEl>
                                      </p:cBhvr>
                                    </p:animEffect>
                                  </p:childTnLst>
                                </p:cTn>
                              </p:par>
                            </p:childTnLst>
                          </p:cTn>
                        </p:par>
                        <p:par>
                          <p:cTn id="48" fill="hold">
                            <p:stCondLst>
                              <p:cond delay="4000"/>
                            </p:stCondLst>
                            <p:childTnLst>
                              <p:par>
                                <p:cTn id="49" presetID="1" presetClass="entr" presetSubtype="0" fill="hold" nodeType="afterEffect">
                                  <p:stCondLst>
                                    <p:cond delay="0"/>
                                  </p:stCondLst>
                                  <p:childTnLst>
                                    <p:set>
                                      <p:cBhvr>
                                        <p:cTn id="50" dur="1" fill="hold">
                                          <p:stCondLst>
                                            <p:cond delay="0"/>
                                          </p:stCondLst>
                                        </p:cTn>
                                        <p:tgtEl>
                                          <p:spTgt spid="101"/>
                                        </p:tgtEl>
                                        <p:attrNameLst>
                                          <p:attrName>style.visibility</p:attrName>
                                        </p:attrNameLst>
                                      </p:cBhvr>
                                      <p:to>
                                        <p:strVal val="visible"/>
                                      </p:to>
                                    </p:set>
                                  </p:childTnLst>
                                </p:cTn>
                              </p:par>
                            </p:childTnLst>
                          </p:cTn>
                        </p:par>
                        <p:par>
                          <p:cTn id="51" fill="hold">
                            <p:stCondLst>
                              <p:cond delay="4000"/>
                            </p:stCondLst>
                            <p:childTnLst>
                              <p:par>
                                <p:cTn id="52" presetID="10" presetClass="entr" presetSubtype="0" fill="hold" grpId="0" nodeType="afterEffect">
                                  <p:stCondLst>
                                    <p:cond delay="0"/>
                                  </p:stCondLst>
                                  <p:childTnLst>
                                    <p:set>
                                      <p:cBhvr>
                                        <p:cTn id="53" dur="1" fill="hold">
                                          <p:stCondLst>
                                            <p:cond delay="0"/>
                                          </p:stCondLst>
                                        </p:cTn>
                                        <p:tgtEl>
                                          <p:spTgt spid="105"/>
                                        </p:tgtEl>
                                        <p:attrNameLst>
                                          <p:attrName>style.visibility</p:attrName>
                                        </p:attrNameLst>
                                      </p:cBhvr>
                                      <p:to>
                                        <p:strVal val="visible"/>
                                      </p:to>
                                    </p:set>
                                    <p:animEffect transition="in" filter="fade">
                                      <p:cBhvr>
                                        <p:cTn id="54" dur="500"/>
                                        <p:tgtEl>
                                          <p:spTgt spid="105"/>
                                        </p:tgtEl>
                                      </p:cBhvr>
                                    </p:animEffect>
                                  </p:childTnLst>
                                </p:cTn>
                              </p:par>
                            </p:childTnLst>
                          </p:cTn>
                        </p:par>
                        <p:par>
                          <p:cTn id="55" fill="hold">
                            <p:stCondLst>
                              <p:cond delay="4500"/>
                            </p:stCondLst>
                            <p:childTnLst>
                              <p:par>
                                <p:cTn id="56" presetID="53" presetClass="entr" presetSubtype="16" fill="hold" nodeType="afterEffect">
                                  <p:stCondLst>
                                    <p:cond delay="0"/>
                                  </p:stCondLst>
                                  <p:childTnLst>
                                    <p:set>
                                      <p:cBhvr>
                                        <p:cTn id="57" dur="1" fill="hold">
                                          <p:stCondLst>
                                            <p:cond delay="0"/>
                                          </p:stCondLst>
                                        </p:cTn>
                                        <p:tgtEl>
                                          <p:spTgt spid="93"/>
                                        </p:tgtEl>
                                        <p:attrNameLst>
                                          <p:attrName>style.visibility</p:attrName>
                                        </p:attrNameLst>
                                      </p:cBhvr>
                                      <p:to>
                                        <p:strVal val="visible"/>
                                      </p:to>
                                    </p:set>
                                    <p:anim calcmode="lin" valueType="num">
                                      <p:cBhvr>
                                        <p:cTn id="58" dur="500" fill="hold"/>
                                        <p:tgtEl>
                                          <p:spTgt spid="93"/>
                                        </p:tgtEl>
                                        <p:attrNameLst>
                                          <p:attrName>ppt_w</p:attrName>
                                        </p:attrNameLst>
                                      </p:cBhvr>
                                      <p:tavLst>
                                        <p:tav tm="0">
                                          <p:val>
                                            <p:fltVal val="0"/>
                                          </p:val>
                                        </p:tav>
                                        <p:tav tm="100000">
                                          <p:val>
                                            <p:strVal val="#ppt_w"/>
                                          </p:val>
                                        </p:tav>
                                      </p:tavLst>
                                    </p:anim>
                                    <p:anim calcmode="lin" valueType="num">
                                      <p:cBhvr>
                                        <p:cTn id="59" dur="500" fill="hold"/>
                                        <p:tgtEl>
                                          <p:spTgt spid="93"/>
                                        </p:tgtEl>
                                        <p:attrNameLst>
                                          <p:attrName>ppt_h</p:attrName>
                                        </p:attrNameLst>
                                      </p:cBhvr>
                                      <p:tavLst>
                                        <p:tav tm="0">
                                          <p:val>
                                            <p:fltVal val="0"/>
                                          </p:val>
                                        </p:tav>
                                        <p:tav tm="100000">
                                          <p:val>
                                            <p:strVal val="#ppt_h"/>
                                          </p:val>
                                        </p:tav>
                                      </p:tavLst>
                                    </p:anim>
                                    <p:animEffect transition="in" filter="fade">
                                      <p:cBhvr>
                                        <p:cTn id="60" dur="500"/>
                                        <p:tgtEl>
                                          <p:spTgt spid="93"/>
                                        </p:tgtEl>
                                      </p:cBhvr>
                                    </p:animEffect>
                                  </p:childTnLst>
                                </p:cTn>
                              </p:par>
                            </p:childTnLst>
                          </p:cTn>
                        </p:par>
                        <p:par>
                          <p:cTn id="61" fill="hold">
                            <p:stCondLst>
                              <p:cond delay="5000"/>
                            </p:stCondLst>
                            <p:childTnLst>
                              <p:par>
                                <p:cTn id="62" presetID="10" presetClass="entr" presetSubtype="0" fill="hold" grpId="0" nodeType="afterEffect">
                                  <p:stCondLst>
                                    <p:cond delay="0"/>
                                  </p:stCondLst>
                                  <p:childTnLst>
                                    <p:set>
                                      <p:cBhvr>
                                        <p:cTn id="63" dur="1" fill="hold">
                                          <p:stCondLst>
                                            <p:cond delay="0"/>
                                          </p:stCondLst>
                                        </p:cTn>
                                        <p:tgtEl>
                                          <p:spTgt spid="55"/>
                                        </p:tgtEl>
                                        <p:attrNameLst>
                                          <p:attrName>style.visibility</p:attrName>
                                        </p:attrNameLst>
                                      </p:cBhvr>
                                      <p:to>
                                        <p:strVal val="visible"/>
                                      </p:to>
                                    </p:set>
                                    <p:animEffect transition="in" filter="fade">
                                      <p:cBhvr>
                                        <p:cTn id="64" dur="500"/>
                                        <p:tgtEl>
                                          <p:spTgt spid="55"/>
                                        </p:tgtEl>
                                      </p:cBhvr>
                                    </p:animEffect>
                                  </p:childTnLst>
                                </p:cTn>
                              </p:par>
                            </p:childTnLst>
                          </p:cTn>
                        </p:par>
                        <p:par>
                          <p:cTn id="65" fill="hold">
                            <p:stCondLst>
                              <p:cond delay="5500"/>
                            </p:stCondLst>
                            <p:childTnLst>
                              <p:par>
                                <p:cTn id="66" presetID="1" presetClass="entr" presetSubtype="0" fill="hold" nodeType="afterEffect">
                                  <p:stCondLst>
                                    <p:cond delay="0"/>
                                  </p:stCondLst>
                                  <p:childTnLst>
                                    <p:set>
                                      <p:cBhvr>
                                        <p:cTn id="67" dur="1" fill="hold">
                                          <p:stCondLst>
                                            <p:cond delay="0"/>
                                          </p:stCondLst>
                                        </p:cTn>
                                        <p:tgtEl>
                                          <p:spTgt spid="102"/>
                                        </p:tgtEl>
                                        <p:attrNameLst>
                                          <p:attrName>style.visibility</p:attrName>
                                        </p:attrNameLst>
                                      </p:cBhvr>
                                      <p:to>
                                        <p:strVal val="visible"/>
                                      </p:to>
                                    </p:set>
                                  </p:childTnLst>
                                </p:cTn>
                              </p:par>
                            </p:childTnLst>
                          </p:cTn>
                        </p:par>
                        <p:par>
                          <p:cTn id="68" fill="hold">
                            <p:stCondLst>
                              <p:cond delay="5500"/>
                            </p:stCondLst>
                            <p:childTnLst>
                              <p:par>
                                <p:cTn id="69" presetID="10" presetClass="entr" presetSubtype="0" fill="hold" grpId="0" nodeType="afterEffect">
                                  <p:stCondLst>
                                    <p:cond delay="0"/>
                                  </p:stCondLst>
                                  <p:childTnLst>
                                    <p:set>
                                      <p:cBhvr>
                                        <p:cTn id="70" dur="1" fill="hold">
                                          <p:stCondLst>
                                            <p:cond delay="0"/>
                                          </p:stCondLst>
                                        </p:cTn>
                                        <p:tgtEl>
                                          <p:spTgt spid="108"/>
                                        </p:tgtEl>
                                        <p:attrNameLst>
                                          <p:attrName>style.visibility</p:attrName>
                                        </p:attrNameLst>
                                      </p:cBhvr>
                                      <p:to>
                                        <p:strVal val="visible"/>
                                      </p:to>
                                    </p:set>
                                    <p:animEffect transition="in" filter="fade">
                                      <p:cBhvr>
                                        <p:cTn id="71" dur="500"/>
                                        <p:tgtEl>
                                          <p:spTgt spid="108"/>
                                        </p:tgtEl>
                                      </p:cBhvr>
                                    </p:animEffect>
                                  </p:childTnLst>
                                </p:cTn>
                              </p:par>
                            </p:childTnLst>
                          </p:cTn>
                        </p:par>
                        <p:par>
                          <p:cTn id="72" fill="hold">
                            <p:stCondLst>
                              <p:cond delay="6000"/>
                            </p:stCondLst>
                            <p:childTnLst>
                              <p:par>
                                <p:cTn id="73" presetID="53" presetClass="entr" presetSubtype="16" fill="hold" nodeType="afterEffect">
                                  <p:stCondLst>
                                    <p:cond delay="0"/>
                                  </p:stCondLst>
                                  <p:childTnLst>
                                    <p:set>
                                      <p:cBhvr>
                                        <p:cTn id="74" dur="1" fill="hold">
                                          <p:stCondLst>
                                            <p:cond delay="0"/>
                                          </p:stCondLst>
                                        </p:cTn>
                                        <p:tgtEl>
                                          <p:spTgt spid="96"/>
                                        </p:tgtEl>
                                        <p:attrNameLst>
                                          <p:attrName>style.visibility</p:attrName>
                                        </p:attrNameLst>
                                      </p:cBhvr>
                                      <p:to>
                                        <p:strVal val="visible"/>
                                      </p:to>
                                    </p:set>
                                    <p:anim calcmode="lin" valueType="num">
                                      <p:cBhvr>
                                        <p:cTn id="75" dur="500" fill="hold"/>
                                        <p:tgtEl>
                                          <p:spTgt spid="96"/>
                                        </p:tgtEl>
                                        <p:attrNameLst>
                                          <p:attrName>ppt_w</p:attrName>
                                        </p:attrNameLst>
                                      </p:cBhvr>
                                      <p:tavLst>
                                        <p:tav tm="0">
                                          <p:val>
                                            <p:fltVal val="0"/>
                                          </p:val>
                                        </p:tav>
                                        <p:tav tm="100000">
                                          <p:val>
                                            <p:strVal val="#ppt_w"/>
                                          </p:val>
                                        </p:tav>
                                      </p:tavLst>
                                    </p:anim>
                                    <p:anim calcmode="lin" valueType="num">
                                      <p:cBhvr>
                                        <p:cTn id="76" dur="500" fill="hold"/>
                                        <p:tgtEl>
                                          <p:spTgt spid="96"/>
                                        </p:tgtEl>
                                        <p:attrNameLst>
                                          <p:attrName>ppt_h</p:attrName>
                                        </p:attrNameLst>
                                      </p:cBhvr>
                                      <p:tavLst>
                                        <p:tav tm="0">
                                          <p:val>
                                            <p:fltVal val="0"/>
                                          </p:val>
                                        </p:tav>
                                        <p:tav tm="100000">
                                          <p:val>
                                            <p:strVal val="#ppt_h"/>
                                          </p:val>
                                        </p:tav>
                                      </p:tavLst>
                                    </p:anim>
                                    <p:animEffect transition="in" filter="fade">
                                      <p:cBhvr>
                                        <p:cTn id="77" dur="500"/>
                                        <p:tgtEl>
                                          <p:spTgt spid="96"/>
                                        </p:tgtEl>
                                      </p:cBhvr>
                                    </p:animEffect>
                                  </p:childTnLst>
                                </p:cTn>
                              </p:par>
                            </p:childTnLst>
                          </p:cTn>
                        </p:par>
                        <p:par>
                          <p:cTn id="78" fill="hold">
                            <p:stCondLst>
                              <p:cond delay="6500"/>
                            </p:stCondLst>
                            <p:childTnLst>
                              <p:par>
                                <p:cTn id="79" presetID="10" presetClass="entr" presetSubtype="0" fill="hold" nodeType="afterEffect">
                                  <p:stCondLst>
                                    <p:cond delay="0"/>
                                  </p:stCondLst>
                                  <p:childTnLst>
                                    <p:set>
                                      <p:cBhvr>
                                        <p:cTn id="80" dur="1" fill="hold">
                                          <p:stCondLst>
                                            <p:cond delay="0"/>
                                          </p:stCondLst>
                                        </p:cTn>
                                        <p:tgtEl>
                                          <p:spTgt spid="59"/>
                                        </p:tgtEl>
                                        <p:attrNameLst>
                                          <p:attrName>style.visibility</p:attrName>
                                        </p:attrNameLst>
                                      </p:cBhvr>
                                      <p:to>
                                        <p:strVal val="visible"/>
                                      </p:to>
                                    </p:set>
                                    <p:animEffect transition="in" filter="fade">
                                      <p:cBhvr>
                                        <p:cTn id="81" dur="500"/>
                                        <p:tgtEl>
                                          <p:spTgt spid="59"/>
                                        </p:tgtEl>
                                      </p:cBhvr>
                                    </p:animEffect>
                                  </p:childTnLst>
                                </p:cTn>
                              </p:par>
                            </p:childTnLst>
                          </p:cTn>
                        </p:par>
                        <p:par>
                          <p:cTn id="82" fill="hold">
                            <p:stCondLst>
                              <p:cond delay="7000"/>
                            </p:stCondLst>
                            <p:childTnLst>
                              <p:par>
                                <p:cTn id="83" presetID="1" presetClass="entr" presetSubtype="0" fill="hold" nodeType="afterEffect">
                                  <p:stCondLst>
                                    <p:cond delay="0"/>
                                  </p:stCondLst>
                                  <p:childTnLst>
                                    <p:set>
                                      <p:cBhvr>
                                        <p:cTn id="84" dur="1" fill="hold">
                                          <p:stCondLst>
                                            <p:cond delay="0"/>
                                          </p:stCondLst>
                                        </p:cTn>
                                        <p:tgtEl>
                                          <p:spTgt spid="103"/>
                                        </p:tgtEl>
                                        <p:attrNameLst>
                                          <p:attrName>style.visibility</p:attrName>
                                        </p:attrNameLst>
                                      </p:cBhvr>
                                      <p:to>
                                        <p:strVal val="visible"/>
                                      </p:to>
                                    </p:set>
                                  </p:childTnLst>
                                </p:cTn>
                              </p:par>
                            </p:childTnLst>
                          </p:cTn>
                        </p:par>
                        <p:par>
                          <p:cTn id="85" fill="hold">
                            <p:stCondLst>
                              <p:cond delay="7000"/>
                            </p:stCondLst>
                            <p:childTnLst>
                              <p:par>
                                <p:cTn id="86" presetID="10" presetClass="entr" presetSubtype="0" fill="hold" grpId="0" nodeType="afterEffect">
                                  <p:stCondLst>
                                    <p:cond delay="0"/>
                                  </p:stCondLst>
                                  <p:childTnLst>
                                    <p:set>
                                      <p:cBhvr>
                                        <p:cTn id="87" dur="1" fill="hold">
                                          <p:stCondLst>
                                            <p:cond delay="0"/>
                                          </p:stCondLst>
                                        </p:cTn>
                                        <p:tgtEl>
                                          <p:spTgt spid="106"/>
                                        </p:tgtEl>
                                        <p:attrNameLst>
                                          <p:attrName>style.visibility</p:attrName>
                                        </p:attrNameLst>
                                      </p:cBhvr>
                                      <p:to>
                                        <p:strVal val="visible"/>
                                      </p:to>
                                    </p:set>
                                    <p:animEffect transition="in" filter="fade">
                                      <p:cBhvr>
                                        <p:cTn id="88"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7" grpId="0" animBg="1"/>
      <p:bldP spid="51" grpId="0" animBg="1"/>
      <p:bldP spid="55" grpId="0" animBg="1"/>
      <p:bldP spid="104" grpId="0"/>
      <p:bldP spid="105" grpId="0"/>
      <p:bldP spid="106" grpId="0"/>
      <p:bldP spid="107" grpId="0"/>
      <p:bldP spid="10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 name="组合 46"/>
          <p:cNvGrpSpPr/>
          <p:nvPr/>
        </p:nvGrpSpPr>
        <p:grpSpPr>
          <a:xfrm>
            <a:off x="5426946" y="1768774"/>
            <a:ext cx="3014464" cy="2713478"/>
            <a:chOff x="3231696" y="3428054"/>
            <a:chExt cx="2689992" cy="2421404"/>
          </a:xfrm>
        </p:grpSpPr>
        <p:sp>
          <p:nvSpPr>
            <p:cNvPr id="48" name="Freeform 5"/>
            <p:cNvSpPr>
              <a:spLocks/>
            </p:cNvSpPr>
            <p:nvPr/>
          </p:nvSpPr>
          <p:spPr bwMode="auto">
            <a:xfrm>
              <a:off x="3231696" y="3428054"/>
              <a:ext cx="2689992" cy="242140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solidFill>
              <a:schemeClr val="accent3"/>
            </a:solidFill>
            <a:ln w="19050">
              <a:noFill/>
            </a:ln>
            <a:effectLst>
              <a:outerShdw blurRad="2159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49" name="组合 48"/>
            <p:cNvGrpSpPr/>
            <p:nvPr/>
          </p:nvGrpSpPr>
          <p:grpSpPr>
            <a:xfrm>
              <a:off x="3321948" y="3509296"/>
              <a:ext cx="2509488" cy="2258921"/>
              <a:chOff x="3321948" y="3509296"/>
              <a:chExt cx="2509488" cy="2258921"/>
            </a:xfrm>
          </p:grpSpPr>
          <p:sp>
            <p:nvSpPr>
              <p:cNvPr id="50" name="Freeform 5"/>
              <p:cNvSpPr>
                <a:spLocks/>
              </p:cNvSpPr>
              <p:nvPr/>
            </p:nvSpPr>
            <p:spPr bwMode="auto">
              <a:xfrm>
                <a:off x="3321948" y="3509296"/>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100000">
                    <a:schemeClr val="bg1">
                      <a:lumMod val="89000"/>
                    </a:schemeClr>
                  </a:gs>
                  <a:gs pos="2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51" name="Freeform 5"/>
              <p:cNvSpPr>
                <a:spLocks/>
              </p:cNvSpPr>
              <p:nvPr/>
            </p:nvSpPr>
            <p:spPr bwMode="auto">
              <a:xfrm>
                <a:off x="3352556" y="3536848"/>
                <a:ext cx="2448272" cy="2203817"/>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9000"/>
                    </a:schemeClr>
                  </a:gs>
                  <a:gs pos="78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grpSp>
        <p:nvGrpSpPr>
          <p:cNvPr id="42" name="组合 41"/>
          <p:cNvGrpSpPr/>
          <p:nvPr/>
        </p:nvGrpSpPr>
        <p:grpSpPr>
          <a:xfrm>
            <a:off x="1273940" y="2245100"/>
            <a:ext cx="2365060" cy="2128916"/>
            <a:chOff x="3231696" y="3428054"/>
            <a:chExt cx="2689992" cy="2421404"/>
          </a:xfrm>
        </p:grpSpPr>
        <p:sp>
          <p:nvSpPr>
            <p:cNvPr id="43" name="Freeform 5"/>
            <p:cNvSpPr>
              <a:spLocks/>
            </p:cNvSpPr>
            <p:nvPr/>
          </p:nvSpPr>
          <p:spPr bwMode="auto">
            <a:xfrm>
              <a:off x="3231696" y="3428054"/>
              <a:ext cx="2689992" cy="242140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solidFill>
              <a:schemeClr val="accent1"/>
            </a:solidFill>
            <a:ln w="19050">
              <a:noFill/>
            </a:ln>
            <a:effectLst>
              <a:outerShdw blurRad="2159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44" name="组合 43"/>
            <p:cNvGrpSpPr/>
            <p:nvPr/>
          </p:nvGrpSpPr>
          <p:grpSpPr>
            <a:xfrm>
              <a:off x="3321948" y="3509296"/>
              <a:ext cx="2509488" cy="2258921"/>
              <a:chOff x="3321948" y="3509296"/>
              <a:chExt cx="2509488" cy="2258921"/>
            </a:xfrm>
          </p:grpSpPr>
          <p:sp>
            <p:nvSpPr>
              <p:cNvPr id="45" name="Freeform 5"/>
              <p:cNvSpPr>
                <a:spLocks/>
              </p:cNvSpPr>
              <p:nvPr/>
            </p:nvSpPr>
            <p:spPr bwMode="auto">
              <a:xfrm>
                <a:off x="3321948" y="3509296"/>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100000">
                    <a:schemeClr val="bg1">
                      <a:lumMod val="89000"/>
                    </a:schemeClr>
                  </a:gs>
                  <a:gs pos="2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46" name="Freeform 5"/>
              <p:cNvSpPr>
                <a:spLocks/>
              </p:cNvSpPr>
              <p:nvPr/>
            </p:nvSpPr>
            <p:spPr bwMode="auto">
              <a:xfrm>
                <a:off x="3352556" y="3536848"/>
                <a:ext cx="2448272" cy="2203817"/>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9000"/>
                    </a:schemeClr>
                  </a:gs>
                  <a:gs pos="78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grpSp>
        <p:nvGrpSpPr>
          <p:cNvPr id="8" name="组合 7"/>
          <p:cNvGrpSpPr/>
          <p:nvPr/>
        </p:nvGrpSpPr>
        <p:grpSpPr>
          <a:xfrm>
            <a:off x="3233283" y="3428054"/>
            <a:ext cx="2689992" cy="2421404"/>
            <a:chOff x="3231696" y="3428054"/>
            <a:chExt cx="2689992" cy="2421404"/>
          </a:xfrm>
        </p:grpSpPr>
        <p:sp>
          <p:nvSpPr>
            <p:cNvPr id="7" name="Freeform 5"/>
            <p:cNvSpPr>
              <a:spLocks/>
            </p:cNvSpPr>
            <p:nvPr/>
          </p:nvSpPr>
          <p:spPr bwMode="auto">
            <a:xfrm>
              <a:off x="3231696" y="3428054"/>
              <a:ext cx="2689992" cy="242140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solidFill>
              <a:schemeClr val="accent2"/>
            </a:solidFill>
            <a:ln w="19050">
              <a:noFill/>
            </a:ln>
            <a:effectLst>
              <a:outerShdw blurRad="2159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4" name="组合 3"/>
            <p:cNvGrpSpPr/>
            <p:nvPr/>
          </p:nvGrpSpPr>
          <p:grpSpPr>
            <a:xfrm>
              <a:off x="3321948" y="3509296"/>
              <a:ext cx="2509488" cy="2258921"/>
              <a:chOff x="3321948" y="3509296"/>
              <a:chExt cx="2509488" cy="2258921"/>
            </a:xfrm>
          </p:grpSpPr>
          <p:sp>
            <p:nvSpPr>
              <p:cNvPr id="73" name="Freeform 5"/>
              <p:cNvSpPr>
                <a:spLocks/>
              </p:cNvSpPr>
              <p:nvPr/>
            </p:nvSpPr>
            <p:spPr bwMode="auto">
              <a:xfrm>
                <a:off x="3321948" y="3509296"/>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100000">
                    <a:schemeClr val="bg1">
                      <a:lumMod val="89000"/>
                    </a:schemeClr>
                  </a:gs>
                  <a:gs pos="2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40" name="Freeform 5"/>
              <p:cNvSpPr>
                <a:spLocks/>
              </p:cNvSpPr>
              <p:nvPr/>
            </p:nvSpPr>
            <p:spPr bwMode="auto">
              <a:xfrm>
                <a:off x="3352556" y="3536848"/>
                <a:ext cx="2448272" cy="2203817"/>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9000"/>
                    </a:schemeClr>
                  </a:gs>
                  <a:gs pos="78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grpSp>
        <p:nvGrpSpPr>
          <p:cNvPr id="77" name="组合 76"/>
          <p:cNvGrpSpPr/>
          <p:nvPr/>
        </p:nvGrpSpPr>
        <p:grpSpPr>
          <a:xfrm>
            <a:off x="4371573" y="2361365"/>
            <a:ext cx="972191" cy="875120"/>
            <a:chOff x="7568104" y="1986367"/>
            <a:chExt cx="2509488" cy="2258921"/>
          </a:xfrm>
        </p:grpSpPr>
        <p:sp>
          <p:nvSpPr>
            <p:cNvPr id="78" name="Freeform 5"/>
            <p:cNvSpPr>
              <a:spLocks/>
            </p:cNvSpPr>
            <p:nvPr/>
          </p:nvSpPr>
          <p:spPr bwMode="auto">
            <a:xfrm>
              <a:off x="7568104" y="1986367"/>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79" name="Freeform 5"/>
            <p:cNvSpPr>
              <a:spLocks/>
            </p:cNvSpPr>
            <p:nvPr/>
          </p:nvSpPr>
          <p:spPr bwMode="auto">
            <a:xfrm>
              <a:off x="7599645" y="2014758"/>
              <a:ext cx="2446406" cy="2202138"/>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83" name="Freeform 13"/>
          <p:cNvSpPr>
            <a:spLocks noEditPoints="1"/>
          </p:cNvSpPr>
          <p:nvPr/>
        </p:nvSpPr>
        <p:spPr bwMode="auto">
          <a:xfrm>
            <a:off x="4211099" y="3825616"/>
            <a:ext cx="734360" cy="790178"/>
          </a:xfrm>
          <a:custGeom>
            <a:avLst/>
            <a:gdLst>
              <a:gd name="T0" fmla="*/ 255 w 847"/>
              <a:gd name="T1" fmla="*/ 138 h 903"/>
              <a:gd name="T2" fmla="*/ 555 w 847"/>
              <a:gd name="T3" fmla="*/ 100 h 903"/>
              <a:gd name="T4" fmla="*/ 448 w 847"/>
              <a:gd name="T5" fmla="*/ 61 h 903"/>
              <a:gd name="T6" fmla="*/ 324 w 847"/>
              <a:gd name="T7" fmla="*/ 61 h 903"/>
              <a:gd name="T8" fmla="*/ 217 w 847"/>
              <a:gd name="T9" fmla="*/ 100 h 903"/>
              <a:gd name="T10" fmla="*/ 697 w 847"/>
              <a:gd name="T11" fmla="*/ 782 h 903"/>
              <a:gd name="T12" fmla="*/ 709 w 847"/>
              <a:gd name="T13" fmla="*/ 755 h 903"/>
              <a:gd name="T14" fmla="*/ 660 w 847"/>
              <a:gd name="T15" fmla="*/ 586 h 903"/>
              <a:gd name="T16" fmla="*/ 629 w 847"/>
              <a:gd name="T17" fmla="*/ 586 h 903"/>
              <a:gd name="T18" fmla="*/ 629 w 847"/>
              <a:gd name="T19" fmla="*/ 716 h 903"/>
              <a:gd name="T20" fmla="*/ 630 w 847"/>
              <a:gd name="T21" fmla="*/ 719 h 903"/>
              <a:gd name="T22" fmla="*/ 631 w 847"/>
              <a:gd name="T23" fmla="*/ 722 h 903"/>
              <a:gd name="T24" fmla="*/ 633 w 847"/>
              <a:gd name="T25" fmla="*/ 724 h 903"/>
              <a:gd name="T26" fmla="*/ 807 w 847"/>
              <a:gd name="T27" fmla="*/ 596 h 903"/>
              <a:gd name="T28" fmla="*/ 644 w 847"/>
              <a:gd name="T29" fmla="*/ 510 h 903"/>
              <a:gd name="T30" fmla="*/ 607 w 847"/>
              <a:gd name="T31" fmla="*/ 899 h 903"/>
              <a:gd name="T32" fmla="*/ 837 w 847"/>
              <a:gd name="T33" fmla="*/ 743 h 903"/>
              <a:gd name="T34" fmla="*/ 808 w 847"/>
              <a:gd name="T35" fmla="*/ 737 h 903"/>
              <a:gd name="T36" fmla="*/ 645 w 847"/>
              <a:gd name="T37" fmla="*/ 872 h 903"/>
              <a:gd name="T38" fmla="*/ 481 w 847"/>
              <a:gd name="T39" fmla="*/ 675 h 903"/>
              <a:gd name="T40" fmla="*/ 676 w 847"/>
              <a:gd name="T41" fmla="*/ 543 h 903"/>
              <a:gd name="T42" fmla="*/ 808 w 847"/>
              <a:gd name="T43" fmla="*/ 737 h 903"/>
              <a:gd name="T44" fmla="*/ 284 w 847"/>
              <a:gd name="T45" fmla="*/ 736 h 903"/>
              <a:gd name="T46" fmla="*/ 485 w 847"/>
              <a:gd name="T47" fmla="*/ 536 h 903"/>
              <a:gd name="T48" fmla="*/ 526 w 847"/>
              <a:gd name="T49" fmla="*/ 505 h 903"/>
              <a:gd name="T50" fmla="*/ 732 w 847"/>
              <a:gd name="T51" fmla="*/ 306 h 903"/>
              <a:gd name="T52" fmla="*/ 740 w 847"/>
              <a:gd name="T53" fmla="*/ 494 h 903"/>
              <a:gd name="T54" fmla="*/ 772 w 847"/>
              <a:gd name="T55" fmla="*/ 505 h 903"/>
              <a:gd name="T56" fmla="*/ 772 w 847"/>
              <a:gd name="T57" fmla="*/ 208 h 903"/>
              <a:gd name="T58" fmla="*/ 40 w 847"/>
              <a:gd name="T59" fmla="*/ 167 h 903"/>
              <a:gd name="T60" fmla="*/ 0 w 847"/>
              <a:gd name="T61" fmla="*/ 314 h 903"/>
              <a:gd name="T62" fmla="*/ 0 w 847"/>
              <a:gd name="T63" fmla="*/ 536 h 903"/>
              <a:gd name="T64" fmla="*/ 0 w 847"/>
              <a:gd name="T65" fmla="*/ 751 h 903"/>
              <a:gd name="T66" fmla="*/ 427 w 847"/>
              <a:gd name="T67" fmla="*/ 791 h 903"/>
              <a:gd name="T68" fmla="*/ 32 w 847"/>
              <a:gd name="T69" fmla="*/ 314 h 903"/>
              <a:gd name="T70" fmla="*/ 40 w 847"/>
              <a:gd name="T71" fmla="*/ 306 h 903"/>
              <a:gd name="T72" fmla="*/ 252 w 847"/>
              <a:gd name="T73" fmla="*/ 505 h 903"/>
              <a:gd name="T74" fmla="*/ 32 w 847"/>
              <a:gd name="T75" fmla="*/ 314 h 903"/>
              <a:gd name="T76" fmla="*/ 252 w 847"/>
              <a:gd name="T77" fmla="*/ 536 h 903"/>
              <a:gd name="T78" fmla="*/ 40 w 847"/>
              <a:gd name="T79" fmla="*/ 736 h 903"/>
              <a:gd name="T80" fmla="*/ 32 w 847"/>
              <a:gd name="T81" fmla="*/ 536 h 903"/>
              <a:gd name="T82" fmla="*/ 284 w 847"/>
              <a:gd name="T83" fmla="*/ 505 h 903"/>
              <a:gd name="T84" fmla="*/ 284 w 847"/>
              <a:gd name="T85" fmla="*/ 306 h 903"/>
              <a:gd name="T86" fmla="*/ 495 w 847"/>
              <a:gd name="T87" fmla="*/ 505 h 903"/>
              <a:gd name="T88" fmla="*/ 511 w 847"/>
              <a:gd name="T89" fmla="*/ 207 h 903"/>
              <a:gd name="T90" fmla="*/ 538 w 847"/>
              <a:gd name="T91" fmla="*/ 235 h 903"/>
              <a:gd name="T92" fmla="*/ 483 w 847"/>
              <a:gd name="T93" fmla="*/ 235 h 903"/>
              <a:gd name="T94" fmla="*/ 268 w 847"/>
              <a:gd name="T95" fmla="*/ 207 h 903"/>
              <a:gd name="T96" fmla="*/ 295 w 847"/>
              <a:gd name="T97" fmla="*/ 235 h 903"/>
              <a:gd name="T98" fmla="*/ 241 w 847"/>
              <a:gd name="T99" fmla="*/ 235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847" h="903">
                <a:moveTo>
                  <a:pt x="217" y="100"/>
                </a:moveTo>
                <a:cubicBezTo>
                  <a:pt x="217" y="121"/>
                  <a:pt x="234" y="138"/>
                  <a:pt x="255" y="138"/>
                </a:cubicBezTo>
                <a:lnTo>
                  <a:pt x="517" y="138"/>
                </a:lnTo>
                <a:cubicBezTo>
                  <a:pt x="538" y="138"/>
                  <a:pt x="555" y="121"/>
                  <a:pt x="555" y="100"/>
                </a:cubicBezTo>
                <a:cubicBezTo>
                  <a:pt x="555" y="79"/>
                  <a:pt x="538" y="61"/>
                  <a:pt x="517" y="61"/>
                </a:cubicBezTo>
                <a:lnTo>
                  <a:pt x="448" y="61"/>
                </a:lnTo>
                <a:cubicBezTo>
                  <a:pt x="448" y="27"/>
                  <a:pt x="420" y="0"/>
                  <a:pt x="386" y="0"/>
                </a:cubicBezTo>
                <a:cubicBezTo>
                  <a:pt x="352" y="0"/>
                  <a:pt x="324" y="27"/>
                  <a:pt x="324" y="61"/>
                </a:cubicBezTo>
                <a:lnTo>
                  <a:pt x="255" y="61"/>
                </a:lnTo>
                <a:cubicBezTo>
                  <a:pt x="234" y="61"/>
                  <a:pt x="217" y="79"/>
                  <a:pt x="217" y="100"/>
                </a:cubicBezTo>
                <a:close/>
                <a:moveTo>
                  <a:pt x="686" y="777"/>
                </a:moveTo>
                <a:cubicBezTo>
                  <a:pt x="689" y="780"/>
                  <a:pt x="693" y="782"/>
                  <a:pt x="697" y="782"/>
                </a:cubicBezTo>
                <a:cubicBezTo>
                  <a:pt x="702" y="782"/>
                  <a:pt x="706" y="780"/>
                  <a:pt x="709" y="777"/>
                </a:cubicBezTo>
                <a:cubicBezTo>
                  <a:pt x="715" y="771"/>
                  <a:pt x="715" y="761"/>
                  <a:pt x="709" y="755"/>
                </a:cubicBezTo>
                <a:lnTo>
                  <a:pt x="660" y="706"/>
                </a:lnTo>
                <a:lnTo>
                  <a:pt x="660" y="586"/>
                </a:lnTo>
                <a:cubicBezTo>
                  <a:pt x="660" y="577"/>
                  <a:pt x="653" y="570"/>
                  <a:pt x="644" y="570"/>
                </a:cubicBezTo>
                <a:cubicBezTo>
                  <a:pt x="636" y="570"/>
                  <a:pt x="629" y="577"/>
                  <a:pt x="629" y="586"/>
                </a:cubicBezTo>
                <a:lnTo>
                  <a:pt x="629" y="713"/>
                </a:lnTo>
                <a:cubicBezTo>
                  <a:pt x="629" y="714"/>
                  <a:pt x="629" y="715"/>
                  <a:pt x="629" y="716"/>
                </a:cubicBezTo>
                <a:cubicBezTo>
                  <a:pt x="629" y="716"/>
                  <a:pt x="629" y="717"/>
                  <a:pt x="629" y="717"/>
                </a:cubicBezTo>
                <a:cubicBezTo>
                  <a:pt x="629" y="718"/>
                  <a:pt x="630" y="718"/>
                  <a:pt x="630" y="719"/>
                </a:cubicBezTo>
                <a:cubicBezTo>
                  <a:pt x="630" y="719"/>
                  <a:pt x="630" y="720"/>
                  <a:pt x="631" y="720"/>
                </a:cubicBezTo>
                <a:cubicBezTo>
                  <a:pt x="631" y="721"/>
                  <a:pt x="631" y="721"/>
                  <a:pt x="631" y="722"/>
                </a:cubicBezTo>
                <a:cubicBezTo>
                  <a:pt x="632" y="722"/>
                  <a:pt x="632" y="723"/>
                  <a:pt x="633" y="724"/>
                </a:cubicBezTo>
                <a:cubicBezTo>
                  <a:pt x="633" y="724"/>
                  <a:pt x="633" y="724"/>
                  <a:pt x="633" y="724"/>
                </a:cubicBezTo>
                <a:lnTo>
                  <a:pt x="686" y="777"/>
                </a:lnTo>
                <a:close/>
                <a:moveTo>
                  <a:pt x="807" y="596"/>
                </a:moveTo>
                <a:cubicBezTo>
                  <a:pt x="777" y="552"/>
                  <a:pt x="733" y="523"/>
                  <a:pt x="681" y="513"/>
                </a:cubicBezTo>
                <a:cubicBezTo>
                  <a:pt x="669" y="511"/>
                  <a:pt x="657" y="510"/>
                  <a:pt x="644" y="510"/>
                </a:cubicBezTo>
                <a:cubicBezTo>
                  <a:pt x="550" y="510"/>
                  <a:pt x="469" y="577"/>
                  <a:pt x="451" y="669"/>
                </a:cubicBezTo>
                <a:cubicBezTo>
                  <a:pt x="431" y="776"/>
                  <a:pt x="501" y="879"/>
                  <a:pt x="607" y="899"/>
                </a:cubicBezTo>
                <a:cubicBezTo>
                  <a:pt x="620" y="902"/>
                  <a:pt x="632" y="903"/>
                  <a:pt x="645" y="903"/>
                </a:cubicBezTo>
                <a:cubicBezTo>
                  <a:pt x="739" y="903"/>
                  <a:pt x="820" y="836"/>
                  <a:pt x="837" y="743"/>
                </a:cubicBezTo>
                <a:cubicBezTo>
                  <a:pt x="847" y="692"/>
                  <a:pt x="836" y="639"/>
                  <a:pt x="807" y="596"/>
                </a:cubicBezTo>
                <a:close/>
                <a:moveTo>
                  <a:pt x="808" y="737"/>
                </a:moveTo>
                <a:lnTo>
                  <a:pt x="808" y="737"/>
                </a:lnTo>
                <a:cubicBezTo>
                  <a:pt x="793" y="816"/>
                  <a:pt x="724" y="872"/>
                  <a:pt x="645" y="872"/>
                </a:cubicBezTo>
                <a:cubicBezTo>
                  <a:pt x="634" y="872"/>
                  <a:pt x="624" y="871"/>
                  <a:pt x="613" y="869"/>
                </a:cubicBezTo>
                <a:cubicBezTo>
                  <a:pt x="523" y="852"/>
                  <a:pt x="464" y="765"/>
                  <a:pt x="481" y="675"/>
                </a:cubicBezTo>
                <a:cubicBezTo>
                  <a:pt x="496" y="597"/>
                  <a:pt x="565" y="540"/>
                  <a:pt x="644" y="540"/>
                </a:cubicBezTo>
                <a:cubicBezTo>
                  <a:pt x="655" y="540"/>
                  <a:pt x="665" y="541"/>
                  <a:pt x="676" y="543"/>
                </a:cubicBezTo>
                <a:cubicBezTo>
                  <a:pt x="719" y="551"/>
                  <a:pt x="757" y="576"/>
                  <a:pt x="782" y="613"/>
                </a:cubicBezTo>
                <a:cubicBezTo>
                  <a:pt x="807" y="650"/>
                  <a:pt x="816" y="694"/>
                  <a:pt x="808" y="737"/>
                </a:cubicBezTo>
                <a:close/>
                <a:moveTo>
                  <a:pt x="413" y="736"/>
                </a:moveTo>
                <a:lnTo>
                  <a:pt x="284" y="736"/>
                </a:lnTo>
                <a:lnTo>
                  <a:pt x="284" y="536"/>
                </a:lnTo>
                <a:lnTo>
                  <a:pt x="485" y="536"/>
                </a:lnTo>
                <a:cubicBezTo>
                  <a:pt x="497" y="524"/>
                  <a:pt x="512" y="514"/>
                  <a:pt x="527" y="505"/>
                </a:cubicBezTo>
                <a:lnTo>
                  <a:pt x="526" y="505"/>
                </a:lnTo>
                <a:lnTo>
                  <a:pt x="526" y="306"/>
                </a:lnTo>
                <a:lnTo>
                  <a:pt x="732" y="306"/>
                </a:lnTo>
                <a:cubicBezTo>
                  <a:pt x="736" y="306"/>
                  <a:pt x="740" y="309"/>
                  <a:pt x="740" y="314"/>
                </a:cubicBezTo>
                <a:lnTo>
                  <a:pt x="740" y="494"/>
                </a:lnTo>
                <a:cubicBezTo>
                  <a:pt x="751" y="499"/>
                  <a:pt x="762" y="505"/>
                  <a:pt x="772" y="511"/>
                </a:cubicBezTo>
                <a:lnTo>
                  <a:pt x="772" y="505"/>
                </a:lnTo>
                <a:lnTo>
                  <a:pt x="772" y="314"/>
                </a:lnTo>
                <a:lnTo>
                  <a:pt x="772" y="208"/>
                </a:lnTo>
                <a:cubicBezTo>
                  <a:pt x="772" y="185"/>
                  <a:pt x="754" y="167"/>
                  <a:pt x="732" y="167"/>
                </a:cubicBezTo>
                <a:lnTo>
                  <a:pt x="40" y="167"/>
                </a:lnTo>
                <a:cubicBezTo>
                  <a:pt x="18" y="167"/>
                  <a:pt x="0" y="185"/>
                  <a:pt x="0" y="208"/>
                </a:cubicBezTo>
                <a:lnTo>
                  <a:pt x="0" y="314"/>
                </a:lnTo>
                <a:lnTo>
                  <a:pt x="0" y="505"/>
                </a:lnTo>
                <a:lnTo>
                  <a:pt x="0" y="536"/>
                </a:lnTo>
                <a:lnTo>
                  <a:pt x="0" y="727"/>
                </a:lnTo>
                <a:lnTo>
                  <a:pt x="0" y="751"/>
                </a:lnTo>
                <a:cubicBezTo>
                  <a:pt x="0" y="773"/>
                  <a:pt x="18" y="791"/>
                  <a:pt x="40" y="791"/>
                </a:cubicBezTo>
                <a:lnTo>
                  <a:pt x="427" y="791"/>
                </a:lnTo>
                <a:cubicBezTo>
                  <a:pt x="420" y="773"/>
                  <a:pt x="415" y="755"/>
                  <a:pt x="413" y="736"/>
                </a:cubicBezTo>
                <a:close/>
                <a:moveTo>
                  <a:pt x="32" y="314"/>
                </a:moveTo>
                <a:lnTo>
                  <a:pt x="32" y="314"/>
                </a:lnTo>
                <a:cubicBezTo>
                  <a:pt x="32" y="309"/>
                  <a:pt x="36" y="306"/>
                  <a:pt x="40" y="306"/>
                </a:cubicBezTo>
                <a:lnTo>
                  <a:pt x="252" y="306"/>
                </a:lnTo>
                <a:lnTo>
                  <a:pt x="252" y="505"/>
                </a:lnTo>
                <a:lnTo>
                  <a:pt x="32" y="505"/>
                </a:lnTo>
                <a:lnTo>
                  <a:pt x="32" y="314"/>
                </a:lnTo>
                <a:close/>
                <a:moveTo>
                  <a:pt x="252" y="536"/>
                </a:moveTo>
                <a:lnTo>
                  <a:pt x="252" y="536"/>
                </a:lnTo>
                <a:lnTo>
                  <a:pt x="252" y="736"/>
                </a:lnTo>
                <a:lnTo>
                  <a:pt x="40" y="736"/>
                </a:lnTo>
                <a:cubicBezTo>
                  <a:pt x="36" y="736"/>
                  <a:pt x="32" y="732"/>
                  <a:pt x="32" y="727"/>
                </a:cubicBezTo>
                <a:lnTo>
                  <a:pt x="32" y="536"/>
                </a:lnTo>
                <a:lnTo>
                  <a:pt x="252" y="536"/>
                </a:lnTo>
                <a:close/>
                <a:moveTo>
                  <a:pt x="284" y="505"/>
                </a:moveTo>
                <a:lnTo>
                  <a:pt x="284" y="505"/>
                </a:lnTo>
                <a:lnTo>
                  <a:pt x="284" y="306"/>
                </a:lnTo>
                <a:lnTo>
                  <a:pt x="495" y="306"/>
                </a:lnTo>
                <a:lnTo>
                  <a:pt x="495" y="505"/>
                </a:lnTo>
                <a:lnTo>
                  <a:pt x="284" y="505"/>
                </a:lnTo>
                <a:close/>
                <a:moveTo>
                  <a:pt x="511" y="207"/>
                </a:moveTo>
                <a:lnTo>
                  <a:pt x="511" y="207"/>
                </a:lnTo>
                <a:cubicBezTo>
                  <a:pt x="526" y="207"/>
                  <a:pt x="538" y="219"/>
                  <a:pt x="538" y="235"/>
                </a:cubicBezTo>
                <a:cubicBezTo>
                  <a:pt x="538" y="250"/>
                  <a:pt x="526" y="262"/>
                  <a:pt x="511" y="262"/>
                </a:cubicBezTo>
                <a:cubicBezTo>
                  <a:pt x="496" y="262"/>
                  <a:pt x="483" y="250"/>
                  <a:pt x="483" y="235"/>
                </a:cubicBezTo>
                <a:cubicBezTo>
                  <a:pt x="483" y="219"/>
                  <a:pt x="496" y="207"/>
                  <a:pt x="511" y="207"/>
                </a:cubicBezTo>
                <a:close/>
                <a:moveTo>
                  <a:pt x="268" y="207"/>
                </a:moveTo>
                <a:lnTo>
                  <a:pt x="268" y="207"/>
                </a:lnTo>
                <a:cubicBezTo>
                  <a:pt x="283" y="207"/>
                  <a:pt x="295" y="219"/>
                  <a:pt x="295" y="235"/>
                </a:cubicBezTo>
                <a:cubicBezTo>
                  <a:pt x="295" y="250"/>
                  <a:pt x="283" y="262"/>
                  <a:pt x="268" y="262"/>
                </a:cubicBezTo>
                <a:cubicBezTo>
                  <a:pt x="253" y="262"/>
                  <a:pt x="241" y="250"/>
                  <a:pt x="241" y="235"/>
                </a:cubicBezTo>
                <a:cubicBezTo>
                  <a:pt x="241" y="219"/>
                  <a:pt x="253" y="207"/>
                  <a:pt x="268" y="207"/>
                </a:cubicBezTo>
                <a:close/>
              </a:path>
            </a:pathLst>
          </a:custGeom>
          <a:solidFill>
            <a:schemeClr val="accent2"/>
          </a:solidFill>
          <a:ln w="19050">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84" name="TextBox 83"/>
          <p:cNvSpPr txBox="1"/>
          <p:nvPr/>
        </p:nvSpPr>
        <p:spPr>
          <a:xfrm>
            <a:off x="3581472" y="4725144"/>
            <a:ext cx="1934791" cy="738664"/>
          </a:xfrm>
          <a:prstGeom prst="rect">
            <a:avLst/>
          </a:prstGeom>
          <a:noFill/>
        </p:spPr>
        <p:txBody>
          <a:bodyPr wrap="square" rtlCol="0">
            <a:spAutoFit/>
          </a:bodyPr>
          <a:lstStyle/>
          <a:p>
            <a:pPr algn="ctr"/>
            <a:r>
              <a:rPr lang="zh-CN" altLang="en-US" sz="1400" dirty="0">
                <a:solidFill>
                  <a:srgbClr val="8C99A8"/>
                </a:solidFill>
                <a:cs typeface="+mn-ea"/>
                <a:sym typeface="+mn-lt"/>
              </a:rPr>
              <a:t>此处添加详细文本描述此处添加详细文本描述</a:t>
            </a:r>
          </a:p>
        </p:txBody>
      </p:sp>
      <p:sp>
        <p:nvSpPr>
          <p:cNvPr id="86" name="TextBox 85"/>
          <p:cNvSpPr txBox="1"/>
          <p:nvPr/>
        </p:nvSpPr>
        <p:spPr>
          <a:xfrm>
            <a:off x="5962999" y="3190518"/>
            <a:ext cx="1934791" cy="738664"/>
          </a:xfrm>
          <a:prstGeom prst="rect">
            <a:avLst/>
          </a:prstGeom>
          <a:noFill/>
        </p:spPr>
        <p:txBody>
          <a:bodyPr wrap="square" rtlCol="0">
            <a:spAutoFit/>
          </a:bodyPr>
          <a:lstStyle/>
          <a:p>
            <a:pPr algn="ctr"/>
            <a:r>
              <a:rPr lang="zh-CN" altLang="en-US" sz="1400" dirty="0">
                <a:solidFill>
                  <a:srgbClr val="8C99A8"/>
                </a:solidFill>
                <a:cs typeface="+mn-ea"/>
                <a:sym typeface="+mn-lt"/>
              </a:rPr>
              <a:t>此处添加详细文本描述此处添加详细文本描述</a:t>
            </a:r>
          </a:p>
        </p:txBody>
      </p:sp>
      <p:sp>
        <p:nvSpPr>
          <p:cNvPr id="87" name="KSO_Shape"/>
          <p:cNvSpPr>
            <a:spLocks/>
          </p:cNvSpPr>
          <p:nvPr/>
        </p:nvSpPr>
        <p:spPr bwMode="auto">
          <a:xfrm>
            <a:off x="6457627" y="2256427"/>
            <a:ext cx="945532" cy="732786"/>
          </a:xfrm>
          <a:custGeom>
            <a:avLst/>
            <a:gdLst>
              <a:gd name="T0" fmla="*/ 2017136 w 3240087"/>
              <a:gd name="T1" fmla="*/ 1939157 h 2513013"/>
              <a:gd name="T2" fmla="*/ 792729 w 3240087"/>
              <a:gd name="T3" fmla="*/ 1060450 h 2513013"/>
              <a:gd name="T4" fmla="*/ 1301750 w 3240087"/>
              <a:gd name="T5" fmla="*/ 2513013 h 2513013"/>
              <a:gd name="T6" fmla="*/ 1554331 w 3240087"/>
              <a:gd name="T7" fmla="*/ 753428 h 2513013"/>
              <a:gd name="T8" fmla="*/ 1460048 w 3240087"/>
              <a:gd name="T9" fmla="*/ 768668 h 2513013"/>
              <a:gd name="T10" fmla="*/ 1385130 w 3240087"/>
              <a:gd name="T11" fmla="*/ 795338 h 2513013"/>
              <a:gd name="T12" fmla="*/ 1329893 w 3240087"/>
              <a:gd name="T13" fmla="*/ 833438 h 2513013"/>
              <a:gd name="T14" fmla="*/ 1294022 w 3240087"/>
              <a:gd name="T15" fmla="*/ 883285 h 2513013"/>
              <a:gd name="T16" fmla="*/ 1277514 w 3240087"/>
              <a:gd name="T17" fmla="*/ 944880 h 2513013"/>
              <a:gd name="T18" fmla="*/ 1278784 w 3240087"/>
              <a:gd name="T19" fmla="*/ 999173 h 2513013"/>
              <a:gd name="T20" fmla="*/ 1289577 w 3240087"/>
              <a:gd name="T21" fmla="*/ 1043940 h 2513013"/>
              <a:gd name="T22" fmla="*/ 1309259 w 3240087"/>
              <a:gd name="T23" fmla="*/ 1084263 h 2513013"/>
              <a:gd name="T24" fmla="*/ 1365448 w 3240087"/>
              <a:gd name="T25" fmla="*/ 1148715 h 2513013"/>
              <a:gd name="T26" fmla="*/ 1452112 w 3240087"/>
              <a:gd name="T27" fmla="*/ 1200786 h 2513013"/>
              <a:gd name="T28" fmla="*/ 1598774 w 3240087"/>
              <a:gd name="T29" fmla="*/ 1275081 h 2513013"/>
              <a:gd name="T30" fmla="*/ 1631472 w 3240087"/>
              <a:gd name="T31" fmla="*/ 1300163 h 2513013"/>
              <a:gd name="T32" fmla="*/ 1648614 w 3240087"/>
              <a:gd name="T33" fmla="*/ 1327786 h 2513013"/>
              <a:gd name="T34" fmla="*/ 1658455 w 3240087"/>
              <a:gd name="T35" fmla="*/ 1403668 h 2513013"/>
              <a:gd name="T36" fmla="*/ 1653376 w 3240087"/>
              <a:gd name="T37" fmla="*/ 1450658 h 2513013"/>
              <a:gd name="T38" fmla="*/ 1632741 w 3240087"/>
              <a:gd name="T39" fmla="*/ 1471931 h 2513013"/>
              <a:gd name="T40" fmla="*/ 1595917 w 3240087"/>
              <a:gd name="T41" fmla="*/ 1477328 h 2513013"/>
              <a:gd name="T42" fmla="*/ 1572426 w 3240087"/>
              <a:gd name="T43" fmla="*/ 1469708 h 2513013"/>
              <a:gd name="T44" fmla="*/ 1562902 w 3240087"/>
              <a:gd name="T45" fmla="*/ 1457008 h 2513013"/>
              <a:gd name="T46" fmla="*/ 1555601 w 3240087"/>
              <a:gd name="T47" fmla="*/ 1406208 h 2513013"/>
              <a:gd name="T48" fmla="*/ 1280689 w 3240087"/>
              <a:gd name="T49" fmla="*/ 1341121 h 2513013"/>
              <a:gd name="T50" fmla="*/ 1292117 w 3240087"/>
              <a:gd name="T51" fmla="*/ 1434783 h 2513013"/>
              <a:gd name="T52" fmla="*/ 1312751 w 3240087"/>
              <a:gd name="T53" fmla="*/ 1484313 h 2513013"/>
              <a:gd name="T54" fmla="*/ 1334655 w 3240087"/>
              <a:gd name="T55" fmla="*/ 1514158 h 2513013"/>
              <a:gd name="T56" fmla="*/ 1362591 w 3240087"/>
              <a:gd name="T57" fmla="*/ 1538288 h 2513013"/>
              <a:gd name="T58" fmla="*/ 1427986 w 3240087"/>
              <a:gd name="T59" fmla="*/ 1573848 h 2513013"/>
              <a:gd name="T60" fmla="*/ 1500999 w 3240087"/>
              <a:gd name="T61" fmla="*/ 1596073 h 2513013"/>
              <a:gd name="T62" fmla="*/ 1680359 w 3240087"/>
              <a:gd name="T63" fmla="*/ 1684973 h 2513013"/>
              <a:gd name="T64" fmla="*/ 1761626 w 3240087"/>
              <a:gd name="T65" fmla="*/ 1591628 h 2513013"/>
              <a:gd name="T66" fmla="*/ 1840672 w 3240087"/>
              <a:gd name="T67" fmla="*/ 1562101 h 2513013"/>
              <a:gd name="T68" fmla="*/ 1900035 w 3240087"/>
              <a:gd name="T69" fmla="*/ 1518286 h 2513013"/>
              <a:gd name="T70" fmla="*/ 1939716 w 3240087"/>
              <a:gd name="T71" fmla="*/ 1461136 h 2513013"/>
              <a:gd name="T72" fmla="*/ 1959398 w 3240087"/>
              <a:gd name="T73" fmla="*/ 1390333 h 2513013"/>
              <a:gd name="T74" fmla="*/ 1960350 w 3240087"/>
              <a:gd name="T75" fmla="*/ 1316038 h 2513013"/>
              <a:gd name="T76" fmla="*/ 1951779 w 3240087"/>
              <a:gd name="T77" fmla="*/ 1271271 h 2513013"/>
              <a:gd name="T78" fmla="*/ 1935907 w 3240087"/>
              <a:gd name="T79" fmla="*/ 1232536 h 2513013"/>
              <a:gd name="T80" fmla="*/ 1890194 w 3240087"/>
              <a:gd name="T81" fmla="*/ 1173798 h 2513013"/>
              <a:gd name="T82" fmla="*/ 1817180 w 3240087"/>
              <a:gd name="T83" fmla="*/ 1128078 h 2513013"/>
              <a:gd name="T84" fmla="*/ 1674327 w 3240087"/>
              <a:gd name="T85" fmla="*/ 1059180 h 2513013"/>
              <a:gd name="T86" fmla="*/ 1581949 w 3240087"/>
              <a:gd name="T87" fmla="*/ 1008380 h 2513013"/>
              <a:gd name="T88" fmla="*/ 1566394 w 3240087"/>
              <a:gd name="T89" fmla="*/ 989013 h 2513013"/>
              <a:gd name="T90" fmla="*/ 1557823 w 3240087"/>
              <a:gd name="T91" fmla="*/ 962025 h 2513013"/>
              <a:gd name="T92" fmla="*/ 1557823 w 3240087"/>
              <a:gd name="T93" fmla="*/ 918528 h 2513013"/>
              <a:gd name="T94" fmla="*/ 1572108 w 3240087"/>
              <a:gd name="T95" fmla="*/ 890905 h 2513013"/>
              <a:gd name="T96" fmla="*/ 1600361 w 3240087"/>
              <a:gd name="T97" fmla="*/ 879793 h 2513013"/>
              <a:gd name="T98" fmla="*/ 1636551 w 3240087"/>
              <a:gd name="T99" fmla="*/ 886143 h 2513013"/>
              <a:gd name="T100" fmla="*/ 1649249 w 3240087"/>
              <a:gd name="T101" fmla="*/ 901700 h 2513013"/>
              <a:gd name="T102" fmla="*/ 1656233 w 3240087"/>
              <a:gd name="T103" fmla="*/ 956310 h 2513013"/>
              <a:gd name="T104" fmla="*/ 1932732 w 3240087"/>
              <a:gd name="T105" fmla="*/ 964883 h 2513013"/>
              <a:gd name="T106" fmla="*/ 1923844 w 3240087"/>
              <a:gd name="T107" fmla="*/ 900748 h 2513013"/>
              <a:gd name="T108" fmla="*/ 1897495 w 3240087"/>
              <a:gd name="T109" fmla="*/ 847725 h 2513013"/>
              <a:gd name="T110" fmla="*/ 1853370 w 3240087"/>
              <a:gd name="T111" fmla="*/ 806450 h 2513013"/>
              <a:gd name="T112" fmla="*/ 1790832 w 3240087"/>
              <a:gd name="T113" fmla="*/ 775970 h 2513013"/>
              <a:gd name="T114" fmla="*/ 1710834 w 3240087"/>
              <a:gd name="T115" fmla="*/ 757238 h 2513013"/>
              <a:gd name="T116" fmla="*/ 2640012 w 3240087"/>
              <a:gd name="T117" fmla="*/ 871220 h 2513013"/>
              <a:gd name="T118" fmla="*/ 1619408 w 3240087"/>
              <a:gd name="T119" fmla="*/ 0 h 25130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240087" h="2513013">
                <a:moveTo>
                  <a:pt x="2446710" y="1060450"/>
                </a:moveTo>
                <a:lnTo>
                  <a:pt x="3240087" y="1736769"/>
                </a:lnTo>
                <a:lnTo>
                  <a:pt x="2830848" y="1736769"/>
                </a:lnTo>
                <a:lnTo>
                  <a:pt x="2956352" y="2513013"/>
                </a:lnTo>
                <a:lnTo>
                  <a:pt x="1936750" y="2513013"/>
                </a:lnTo>
                <a:lnTo>
                  <a:pt x="2017136" y="1939157"/>
                </a:lnTo>
                <a:lnTo>
                  <a:pt x="2275453" y="1939157"/>
                </a:lnTo>
                <a:lnTo>
                  <a:pt x="2351708" y="1939157"/>
                </a:lnTo>
                <a:lnTo>
                  <a:pt x="2338681" y="1859852"/>
                </a:lnTo>
                <a:lnTo>
                  <a:pt x="2238278" y="1237778"/>
                </a:lnTo>
                <a:lnTo>
                  <a:pt x="2446710" y="1060450"/>
                </a:lnTo>
                <a:close/>
                <a:moveTo>
                  <a:pt x="792729" y="1060450"/>
                </a:moveTo>
                <a:lnTo>
                  <a:pt x="988531" y="1227309"/>
                </a:lnTo>
                <a:lnTo>
                  <a:pt x="899991" y="1861120"/>
                </a:lnTo>
                <a:lnTo>
                  <a:pt x="889201" y="1939157"/>
                </a:lnTo>
                <a:lnTo>
                  <a:pt x="963460" y="1939157"/>
                </a:lnTo>
                <a:lnTo>
                  <a:pt x="1209085" y="1939157"/>
                </a:lnTo>
                <a:lnTo>
                  <a:pt x="1301750" y="2513013"/>
                </a:lnTo>
                <a:lnTo>
                  <a:pt x="283389" y="2513013"/>
                </a:lnTo>
                <a:lnTo>
                  <a:pt x="391604" y="1736769"/>
                </a:lnTo>
                <a:lnTo>
                  <a:pt x="0" y="1736769"/>
                </a:lnTo>
                <a:lnTo>
                  <a:pt x="792729" y="1060450"/>
                </a:lnTo>
                <a:close/>
                <a:moveTo>
                  <a:pt x="1554331" y="686118"/>
                </a:moveTo>
                <a:lnTo>
                  <a:pt x="1554331" y="753428"/>
                </a:lnTo>
                <a:lnTo>
                  <a:pt x="1537189" y="755015"/>
                </a:lnTo>
                <a:lnTo>
                  <a:pt x="1520681" y="757238"/>
                </a:lnTo>
                <a:lnTo>
                  <a:pt x="1504491" y="759778"/>
                </a:lnTo>
                <a:lnTo>
                  <a:pt x="1489254" y="762318"/>
                </a:lnTo>
                <a:lnTo>
                  <a:pt x="1474334" y="765175"/>
                </a:lnTo>
                <a:lnTo>
                  <a:pt x="1460048" y="768668"/>
                </a:lnTo>
                <a:lnTo>
                  <a:pt x="1446080" y="772160"/>
                </a:lnTo>
                <a:lnTo>
                  <a:pt x="1432747" y="776288"/>
                </a:lnTo>
                <a:lnTo>
                  <a:pt x="1420049" y="780415"/>
                </a:lnTo>
                <a:lnTo>
                  <a:pt x="1407986" y="785178"/>
                </a:lnTo>
                <a:lnTo>
                  <a:pt x="1396241" y="789940"/>
                </a:lnTo>
                <a:lnTo>
                  <a:pt x="1385130" y="795338"/>
                </a:lnTo>
                <a:lnTo>
                  <a:pt x="1374654" y="800735"/>
                </a:lnTo>
                <a:lnTo>
                  <a:pt x="1364496" y="806768"/>
                </a:lnTo>
                <a:lnTo>
                  <a:pt x="1354972" y="813118"/>
                </a:lnTo>
                <a:lnTo>
                  <a:pt x="1345766" y="819468"/>
                </a:lnTo>
                <a:lnTo>
                  <a:pt x="1337512" y="826453"/>
                </a:lnTo>
                <a:lnTo>
                  <a:pt x="1329893" y="833438"/>
                </a:lnTo>
                <a:lnTo>
                  <a:pt x="1322592" y="841375"/>
                </a:lnTo>
                <a:lnTo>
                  <a:pt x="1315608" y="848995"/>
                </a:lnTo>
                <a:lnTo>
                  <a:pt x="1309259" y="857250"/>
                </a:lnTo>
                <a:lnTo>
                  <a:pt x="1303863" y="865505"/>
                </a:lnTo>
                <a:lnTo>
                  <a:pt x="1298466" y="874395"/>
                </a:lnTo>
                <a:lnTo>
                  <a:pt x="1294022" y="883285"/>
                </a:lnTo>
                <a:lnTo>
                  <a:pt x="1289895" y="892810"/>
                </a:lnTo>
                <a:lnTo>
                  <a:pt x="1286403" y="902653"/>
                </a:lnTo>
                <a:lnTo>
                  <a:pt x="1283546" y="912813"/>
                </a:lnTo>
                <a:lnTo>
                  <a:pt x="1281006" y="922973"/>
                </a:lnTo>
                <a:lnTo>
                  <a:pt x="1279101" y="933768"/>
                </a:lnTo>
                <a:lnTo>
                  <a:pt x="1277514" y="944880"/>
                </a:lnTo>
                <a:lnTo>
                  <a:pt x="1276879" y="955993"/>
                </a:lnTo>
                <a:lnTo>
                  <a:pt x="1276562" y="967423"/>
                </a:lnTo>
                <a:lnTo>
                  <a:pt x="1276562" y="975678"/>
                </a:lnTo>
                <a:lnTo>
                  <a:pt x="1277197" y="983615"/>
                </a:lnTo>
                <a:lnTo>
                  <a:pt x="1277514" y="991553"/>
                </a:lnTo>
                <a:lnTo>
                  <a:pt x="1278784" y="999173"/>
                </a:lnTo>
                <a:lnTo>
                  <a:pt x="1279736" y="1006793"/>
                </a:lnTo>
                <a:lnTo>
                  <a:pt x="1281006" y="1014413"/>
                </a:lnTo>
                <a:lnTo>
                  <a:pt x="1282911" y="1021715"/>
                </a:lnTo>
                <a:lnTo>
                  <a:pt x="1284815" y="1029335"/>
                </a:lnTo>
                <a:lnTo>
                  <a:pt x="1287038" y="1036638"/>
                </a:lnTo>
                <a:lnTo>
                  <a:pt x="1289577" y="1043940"/>
                </a:lnTo>
                <a:lnTo>
                  <a:pt x="1292117" y="1050925"/>
                </a:lnTo>
                <a:lnTo>
                  <a:pt x="1294974" y="1057910"/>
                </a:lnTo>
                <a:lnTo>
                  <a:pt x="1298148" y="1064260"/>
                </a:lnTo>
                <a:lnTo>
                  <a:pt x="1301640" y="1070928"/>
                </a:lnTo>
                <a:lnTo>
                  <a:pt x="1305450" y="1077595"/>
                </a:lnTo>
                <a:lnTo>
                  <a:pt x="1309259" y="1084263"/>
                </a:lnTo>
                <a:lnTo>
                  <a:pt x="1317830" y="1096963"/>
                </a:lnTo>
                <a:lnTo>
                  <a:pt x="1326719" y="1108710"/>
                </a:lnTo>
                <a:lnTo>
                  <a:pt x="1335925" y="1119823"/>
                </a:lnTo>
                <a:lnTo>
                  <a:pt x="1345131" y="1129983"/>
                </a:lnTo>
                <a:lnTo>
                  <a:pt x="1355290" y="1139825"/>
                </a:lnTo>
                <a:lnTo>
                  <a:pt x="1365448" y="1148715"/>
                </a:lnTo>
                <a:lnTo>
                  <a:pt x="1376241" y="1156653"/>
                </a:lnTo>
                <a:lnTo>
                  <a:pt x="1387352" y="1164273"/>
                </a:lnTo>
                <a:lnTo>
                  <a:pt x="1400050" y="1171893"/>
                </a:lnTo>
                <a:lnTo>
                  <a:pt x="1414970" y="1180466"/>
                </a:lnTo>
                <a:lnTo>
                  <a:pt x="1432430" y="1189991"/>
                </a:lnTo>
                <a:lnTo>
                  <a:pt x="1452112" y="1200786"/>
                </a:lnTo>
                <a:lnTo>
                  <a:pt x="1474968" y="1212216"/>
                </a:lnTo>
                <a:lnTo>
                  <a:pt x="1500047" y="1224916"/>
                </a:lnTo>
                <a:lnTo>
                  <a:pt x="1557506" y="1253173"/>
                </a:lnTo>
                <a:lnTo>
                  <a:pt x="1575283" y="1262063"/>
                </a:lnTo>
                <a:lnTo>
                  <a:pt x="1591473" y="1270953"/>
                </a:lnTo>
                <a:lnTo>
                  <a:pt x="1598774" y="1275081"/>
                </a:lnTo>
                <a:lnTo>
                  <a:pt x="1605441" y="1279208"/>
                </a:lnTo>
                <a:lnTo>
                  <a:pt x="1611472" y="1283336"/>
                </a:lnTo>
                <a:lnTo>
                  <a:pt x="1617186" y="1287463"/>
                </a:lnTo>
                <a:lnTo>
                  <a:pt x="1622265" y="1291591"/>
                </a:lnTo>
                <a:lnTo>
                  <a:pt x="1627345" y="1296036"/>
                </a:lnTo>
                <a:lnTo>
                  <a:pt x="1631472" y="1300163"/>
                </a:lnTo>
                <a:lnTo>
                  <a:pt x="1635281" y="1303973"/>
                </a:lnTo>
                <a:lnTo>
                  <a:pt x="1638773" y="1307783"/>
                </a:lnTo>
                <a:lnTo>
                  <a:pt x="1641630" y="1311911"/>
                </a:lnTo>
                <a:lnTo>
                  <a:pt x="1643535" y="1315721"/>
                </a:lnTo>
                <a:lnTo>
                  <a:pt x="1645757" y="1319531"/>
                </a:lnTo>
                <a:lnTo>
                  <a:pt x="1648614" y="1327786"/>
                </a:lnTo>
                <a:lnTo>
                  <a:pt x="1651471" y="1337311"/>
                </a:lnTo>
                <a:lnTo>
                  <a:pt x="1653376" y="1348106"/>
                </a:lnTo>
                <a:lnTo>
                  <a:pt x="1655280" y="1360171"/>
                </a:lnTo>
                <a:lnTo>
                  <a:pt x="1656868" y="1373188"/>
                </a:lnTo>
                <a:lnTo>
                  <a:pt x="1657502" y="1388111"/>
                </a:lnTo>
                <a:lnTo>
                  <a:pt x="1658455" y="1403668"/>
                </a:lnTo>
                <a:lnTo>
                  <a:pt x="1658772" y="1420813"/>
                </a:lnTo>
                <a:lnTo>
                  <a:pt x="1658455" y="1427798"/>
                </a:lnTo>
                <a:lnTo>
                  <a:pt x="1657502" y="1434148"/>
                </a:lnTo>
                <a:lnTo>
                  <a:pt x="1656550" y="1439863"/>
                </a:lnTo>
                <a:lnTo>
                  <a:pt x="1655280" y="1445578"/>
                </a:lnTo>
                <a:lnTo>
                  <a:pt x="1653376" y="1450658"/>
                </a:lnTo>
                <a:lnTo>
                  <a:pt x="1650836" y="1455421"/>
                </a:lnTo>
                <a:lnTo>
                  <a:pt x="1648296" y="1459548"/>
                </a:lnTo>
                <a:lnTo>
                  <a:pt x="1645122" y="1463358"/>
                </a:lnTo>
                <a:lnTo>
                  <a:pt x="1641630" y="1466851"/>
                </a:lnTo>
                <a:lnTo>
                  <a:pt x="1637503" y="1469708"/>
                </a:lnTo>
                <a:lnTo>
                  <a:pt x="1632741" y="1471931"/>
                </a:lnTo>
                <a:lnTo>
                  <a:pt x="1627980" y="1474153"/>
                </a:lnTo>
                <a:lnTo>
                  <a:pt x="1622265" y="1475423"/>
                </a:lnTo>
                <a:lnTo>
                  <a:pt x="1616869" y="1477011"/>
                </a:lnTo>
                <a:lnTo>
                  <a:pt x="1610520" y="1477646"/>
                </a:lnTo>
                <a:lnTo>
                  <a:pt x="1603536" y="1477646"/>
                </a:lnTo>
                <a:lnTo>
                  <a:pt x="1595917" y="1477328"/>
                </a:lnTo>
                <a:lnTo>
                  <a:pt x="1588933" y="1476693"/>
                </a:lnTo>
                <a:lnTo>
                  <a:pt x="1582584" y="1474788"/>
                </a:lnTo>
                <a:lnTo>
                  <a:pt x="1579727" y="1473836"/>
                </a:lnTo>
                <a:lnTo>
                  <a:pt x="1577188" y="1472566"/>
                </a:lnTo>
                <a:lnTo>
                  <a:pt x="1574648" y="1471296"/>
                </a:lnTo>
                <a:lnTo>
                  <a:pt x="1572426" y="1469708"/>
                </a:lnTo>
                <a:lnTo>
                  <a:pt x="1570521" y="1467803"/>
                </a:lnTo>
                <a:lnTo>
                  <a:pt x="1568299" y="1466216"/>
                </a:lnTo>
                <a:lnTo>
                  <a:pt x="1566712" y="1463993"/>
                </a:lnTo>
                <a:lnTo>
                  <a:pt x="1565124" y="1461771"/>
                </a:lnTo>
                <a:lnTo>
                  <a:pt x="1563855" y="1459548"/>
                </a:lnTo>
                <a:lnTo>
                  <a:pt x="1562902" y="1457008"/>
                </a:lnTo>
                <a:lnTo>
                  <a:pt x="1561632" y="1454151"/>
                </a:lnTo>
                <a:lnTo>
                  <a:pt x="1560680" y="1450976"/>
                </a:lnTo>
                <a:lnTo>
                  <a:pt x="1559093" y="1442721"/>
                </a:lnTo>
                <a:lnTo>
                  <a:pt x="1557506" y="1432561"/>
                </a:lnTo>
                <a:lnTo>
                  <a:pt x="1556553" y="1420496"/>
                </a:lnTo>
                <a:lnTo>
                  <a:pt x="1555601" y="1406208"/>
                </a:lnTo>
                <a:lnTo>
                  <a:pt x="1554649" y="1390016"/>
                </a:lnTo>
                <a:lnTo>
                  <a:pt x="1554331" y="1371918"/>
                </a:lnTo>
                <a:lnTo>
                  <a:pt x="1554331" y="1351598"/>
                </a:lnTo>
                <a:lnTo>
                  <a:pt x="1554331" y="1300163"/>
                </a:lnTo>
                <a:lnTo>
                  <a:pt x="1280689" y="1300163"/>
                </a:lnTo>
                <a:lnTo>
                  <a:pt x="1280689" y="1341121"/>
                </a:lnTo>
                <a:lnTo>
                  <a:pt x="1281006" y="1358266"/>
                </a:lnTo>
                <a:lnTo>
                  <a:pt x="1281641" y="1375093"/>
                </a:lnTo>
                <a:lnTo>
                  <a:pt x="1283546" y="1390968"/>
                </a:lnTo>
                <a:lnTo>
                  <a:pt x="1285450" y="1406208"/>
                </a:lnTo>
                <a:lnTo>
                  <a:pt x="1288625" y="1420813"/>
                </a:lnTo>
                <a:lnTo>
                  <a:pt x="1292117" y="1434783"/>
                </a:lnTo>
                <a:lnTo>
                  <a:pt x="1296561" y="1448436"/>
                </a:lnTo>
                <a:lnTo>
                  <a:pt x="1301005" y="1460818"/>
                </a:lnTo>
                <a:lnTo>
                  <a:pt x="1303863" y="1466851"/>
                </a:lnTo>
                <a:lnTo>
                  <a:pt x="1306402" y="1472566"/>
                </a:lnTo>
                <a:lnTo>
                  <a:pt x="1309577" y="1478598"/>
                </a:lnTo>
                <a:lnTo>
                  <a:pt x="1312751" y="1484313"/>
                </a:lnTo>
                <a:lnTo>
                  <a:pt x="1315926" y="1489393"/>
                </a:lnTo>
                <a:lnTo>
                  <a:pt x="1319418" y="1494791"/>
                </a:lnTo>
                <a:lnTo>
                  <a:pt x="1322910" y="1499871"/>
                </a:lnTo>
                <a:lnTo>
                  <a:pt x="1326719" y="1504951"/>
                </a:lnTo>
                <a:lnTo>
                  <a:pt x="1330528" y="1509713"/>
                </a:lnTo>
                <a:lnTo>
                  <a:pt x="1334655" y="1514158"/>
                </a:lnTo>
                <a:lnTo>
                  <a:pt x="1339100" y="1518603"/>
                </a:lnTo>
                <a:lnTo>
                  <a:pt x="1343544" y="1523048"/>
                </a:lnTo>
                <a:lnTo>
                  <a:pt x="1347988" y="1527176"/>
                </a:lnTo>
                <a:lnTo>
                  <a:pt x="1352432" y="1530986"/>
                </a:lnTo>
                <a:lnTo>
                  <a:pt x="1357512" y="1534796"/>
                </a:lnTo>
                <a:lnTo>
                  <a:pt x="1362591" y="1538288"/>
                </a:lnTo>
                <a:lnTo>
                  <a:pt x="1372749" y="1545273"/>
                </a:lnTo>
                <a:lnTo>
                  <a:pt x="1383543" y="1551941"/>
                </a:lnTo>
                <a:lnTo>
                  <a:pt x="1394336" y="1557656"/>
                </a:lnTo>
                <a:lnTo>
                  <a:pt x="1405129" y="1563688"/>
                </a:lnTo>
                <a:lnTo>
                  <a:pt x="1416240" y="1569086"/>
                </a:lnTo>
                <a:lnTo>
                  <a:pt x="1427986" y="1573848"/>
                </a:lnTo>
                <a:lnTo>
                  <a:pt x="1439731" y="1578611"/>
                </a:lnTo>
                <a:lnTo>
                  <a:pt x="1451477" y="1583056"/>
                </a:lnTo>
                <a:lnTo>
                  <a:pt x="1463540" y="1586866"/>
                </a:lnTo>
                <a:lnTo>
                  <a:pt x="1475921" y="1590358"/>
                </a:lnTo>
                <a:lnTo>
                  <a:pt x="1488619" y="1593216"/>
                </a:lnTo>
                <a:lnTo>
                  <a:pt x="1500999" y="1596073"/>
                </a:lnTo>
                <a:lnTo>
                  <a:pt x="1514015" y="1598613"/>
                </a:lnTo>
                <a:lnTo>
                  <a:pt x="1527348" y="1600201"/>
                </a:lnTo>
                <a:lnTo>
                  <a:pt x="1540363" y="1602106"/>
                </a:lnTo>
                <a:lnTo>
                  <a:pt x="1554331" y="1603058"/>
                </a:lnTo>
                <a:lnTo>
                  <a:pt x="1554331" y="1684973"/>
                </a:lnTo>
                <a:lnTo>
                  <a:pt x="1680359" y="1684973"/>
                </a:lnTo>
                <a:lnTo>
                  <a:pt x="1680359" y="1605916"/>
                </a:lnTo>
                <a:lnTo>
                  <a:pt x="1697819" y="1603693"/>
                </a:lnTo>
                <a:lnTo>
                  <a:pt x="1714326" y="1601471"/>
                </a:lnTo>
                <a:lnTo>
                  <a:pt x="1730516" y="1598613"/>
                </a:lnTo>
                <a:lnTo>
                  <a:pt x="1746071" y="1595121"/>
                </a:lnTo>
                <a:lnTo>
                  <a:pt x="1761626" y="1591628"/>
                </a:lnTo>
                <a:lnTo>
                  <a:pt x="1775912" y="1587818"/>
                </a:lnTo>
                <a:lnTo>
                  <a:pt x="1790197" y="1583373"/>
                </a:lnTo>
                <a:lnTo>
                  <a:pt x="1803212" y="1578293"/>
                </a:lnTo>
                <a:lnTo>
                  <a:pt x="1816228" y="1573531"/>
                </a:lnTo>
                <a:lnTo>
                  <a:pt x="1828926" y="1567816"/>
                </a:lnTo>
                <a:lnTo>
                  <a:pt x="1840672" y="1562101"/>
                </a:lnTo>
                <a:lnTo>
                  <a:pt x="1851782" y="1555751"/>
                </a:lnTo>
                <a:lnTo>
                  <a:pt x="1862576" y="1549083"/>
                </a:lnTo>
                <a:lnTo>
                  <a:pt x="1872734" y="1541781"/>
                </a:lnTo>
                <a:lnTo>
                  <a:pt x="1882575" y="1534478"/>
                </a:lnTo>
                <a:lnTo>
                  <a:pt x="1891464" y="1526858"/>
                </a:lnTo>
                <a:lnTo>
                  <a:pt x="1900035" y="1518286"/>
                </a:lnTo>
                <a:lnTo>
                  <a:pt x="1907971" y="1510031"/>
                </a:lnTo>
                <a:lnTo>
                  <a:pt x="1915590" y="1500823"/>
                </a:lnTo>
                <a:lnTo>
                  <a:pt x="1922256" y="1491616"/>
                </a:lnTo>
                <a:lnTo>
                  <a:pt x="1928605" y="1481773"/>
                </a:lnTo>
                <a:lnTo>
                  <a:pt x="1934319" y="1471613"/>
                </a:lnTo>
                <a:lnTo>
                  <a:pt x="1939716" y="1461136"/>
                </a:lnTo>
                <a:lnTo>
                  <a:pt x="1944160" y="1450341"/>
                </a:lnTo>
                <a:lnTo>
                  <a:pt x="1948287" y="1439228"/>
                </a:lnTo>
                <a:lnTo>
                  <a:pt x="1951779" y="1427798"/>
                </a:lnTo>
                <a:lnTo>
                  <a:pt x="1954954" y="1415416"/>
                </a:lnTo>
                <a:lnTo>
                  <a:pt x="1957493" y="1403351"/>
                </a:lnTo>
                <a:lnTo>
                  <a:pt x="1959398" y="1390333"/>
                </a:lnTo>
                <a:lnTo>
                  <a:pt x="1960985" y="1377633"/>
                </a:lnTo>
                <a:lnTo>
                  <a:pt x="1961620" y="1363981"/>
                </a:lnTo>
                <a:lnTo>
                  <a:pt x="1961938" y="1350011"/>
                </a:lnTo>
                <a:lnTo>
                  <a:pt x="1961620" y="1332866"/>
                </a:lnTo>
                <a:lnTo>
                  <a:pt x="1960985" y="1324611"/>
                </a:lnTo>
                <a:lnTo>
                  <a:pt x="1960350" y="1316038"/>
                </a:lnTo>
                <a:lnTo>
                  <a:pt x="1959398" y="1308418"/>
                </a:lnTo>
                <a:lnTo>
                  <a:pt x="1958128" y="1300481"/>
                </a:lnTo>
                <a:lnTo>
                  <a:pt x="1957176" y="1292861"/>
                </a:lnTo>
                <a:lnTo>
                  <a:pt x="1955271" y="1285558"/>
                </a:lnTo>
                <a:lnTo>
                  <a:pt x="1953684" y="1278256"/>
                </a:lnTo>
                <a:lnTo>
                  <a:pt x="1951779" y="1271271"/>
                </a:lnTo>
                <a:lnTo>
                  <a:pt x="1949875" y="1264286"/>
                </a:lnTo>
                <a:lnTo>
                  <a:pt x="1947335" y="1257618"/>
                </a:lnTo>
                <a:lnTo>
                  <a:pt x="1944795" y="1250951"/>
                </a:lnTo>
                <a:lnTo>
                  <a:pt x="1942256" y="1244601"/>
                </a:lnTo>
                <a:lnTo>
                  <a:pt x="1939081" y="1238251"/>
                </a:lnTo>
                <a:lnTo>
                  <a:pt x="1935907" y="1232536"/>
                </a:lnTo>
                <a:lnTo>
                  <a:pt x="1929240" y="1221106"/>
                </a:lnTo>
                <a:lnTo>
                  <a:pt x="1922256" y="1210311"/>
                </a:lnTo>
                <a:lnTo>
                  <a:pt x="1914637" y="1200151"/>
                </a:lnTo>
                <a:lnTo>
                  <a:pt x="1907019" y="1190626"/>
                </a:lnTo>
                <a:lnTo>
                  <a:pt x="1898448" y="1182053"/>
                </a:lnTo>
                <a:lnTo>
                  <a:pt x="1890194" y="1173798"/>
                </a:lnTo>
                <a:lnTo>
                  <a:pt x="1880988" y="1166178"/>
                </a:lnTo>
                <a:lnTo>
                  <a:pt x="1872099" y="1159510"/>
                </a:lnTo>
                <a:lnTo>
                  <a:pt x="1861306" y="1152843"/>
                </a:lnTo>
                <a:lnTo>
                  <a:pt x="1848608" y="1145223"/>
                </a:lnTo>
                <a:lnTo>
                  <a:pt x="1834005" y="1136968"/>
                </a:lnTo>
                <a:lnTo>
                  <a:pt x="1817180" y="1128078"/>
                </a:lnTo>
                <a:lnTo>
                  <a:pt x="1798451" y="1118553"/>
                </a:lnTo>
                <a:lnTo>
                  <a:pt x="1777499" y="1108075"/>
                </a:lnTo>
                <a:lnTo>
                  <a:pt x="1754642" y="1097280"/>
                </a:lnTo>
                <a:lnTo>
                  <a:pt x="1729881" y="1085215"/>
                </a:lnTo>
                <a:lnTo>
                  <a:pt x="1700358" y="1071880"/>
                </a:lnTo>
                <a:lnTo>
                  <a:pt x="1674327" y="1059180"/>
                </a:lnTo>
                <a:lnTo>
                  <a:pt x="1651471" y="1047750"/>
                </a:lnTo>
                <a:lnTo>
                  <a:pt x="1631472" y="1037590"/>
                </a:lnTo>
                <a:lnTo>
                  <a:pt x="1614329" y="1028383"/>
                </a:lnTo>
                <a:lnTo>
                  <a:pt x="1600679" y="1020445"/>
                </a:lnTo>
                <a:lnTo>
                  <a:pt x="1589568" y="1013778"/>
                </a:lnTo>
                <a:lnTo>
                  <a:pt x="1581949" y="1008380"/>
                </a:lnTo>
                <a:lnTo>
                  <a:pt x="1578775" y="1005840"/>
                </a:lnTo>
                <a:lnTo>
                  <a:pt x="1575918" y="1002665"/>
                </a:lnTo>
                <a:lnTo>
                  <a:pt x="1573378" y="999808"/>
                </a:lnTo>
                <a:lnTo>
                  <a:pt x="1570838" y="996315"/>
                </a:lnTo>
                <a:lnTo>
                  <a:pt x="1568299" y="992823"/>
                </a:lnTo>
                <a:lnTo>
                  <a:pt x="1566394" y="989013"/>
                </a:lnTo>
                <a:lnTo>
                  <a:pt x="1564489" y="985203"/>
                </a:lnTo>
                <a:lnTo>
                  <a:pt x="1562902" y="981075"/>
                </a:lnTo>
                <a:lnTo>
                  <a:pt x="1560998" y="976630"/>
                </a:lnTo>
                <a:lnTo>
                  <a:pt x="1560045" y="971868"/>
                </a:lnTo>
                <a:lnTo>
                  <a:pt x="1559093" y="967105"/>
                </a:lnTo>
                <a:lnTo>
                  <a:pt x="1557823" y="962025"/>
                </a:lnTo>
                <a:lnTo>
                  <a:pt x="1557188" y="956310"/>
                </a:lnTo>
                <a:lnTo>
                  <a:pt x="1556871" y="950595"/>
                </a:lnTo>
                <a:lnTo>
                  <a:pt x="1556236" y="938848"/>
                </a:lnTo>
                <a:lnTo>
                  <a:pt x="1556553" y="931863"/>
                </a:lnTo>
                <a:lnTo>
                  <a:pt x="1557188" y="924878"/>
                </a:lnTo>
                <a:lnTo>
                  <a:pt x="1557823" y="918528"/>
                </a:lnTo>
                <a:lnTo>
                  <a:pt x="1559410" y="913130"/>
                </a:lnTo>
                <a:lnTo>
                  <a:pt x="1560998" y="907415"/>
                </a:lnTo>
                <a:lnTo>
                  <a:pt x="1563537" y="902653"/>
                </a:lnTo>
                <a:lnTo>
                  <a:pt x="1566077" y="898525"/>
                </a:lnTo>
                <a:lnTo>
                  <a:pt x="1568616" y="894398"/>
                </a:lnTo>
                <a:lnTo>
                  <a:pt x="1572108" y="890905"/>
                </a:lnTo>
                <a:lnTo>
                  <a:pt x="1575600" y="888048"/>
                </a:lnTo>
                <a:lnTo>
                  <a:pt x="1579727" y="885190"/>
                </a:lnTo>
                <a:lnTo>
                  <a:pt x="1584489" y="882968"/>
                </a:lnTo>
                <a:lnTo>
                  <a:pt x="1589251" y="881698"/>
                </a:lnTo>
                <a:lnTo>
                  <a:pt x="1594647" y="880745"/>
                </a:lnTo>
                <a:lnTo>
                  <a:pt x="1600361" y="879793"/>
                </a:lnTo>
                <a:lnTo>
                  <a:pt x="1606393" y="879475"/>
                </a:lnTo>
                <a:lnTo>
                  <a:pt x="1613694" y="879793"/>
                </a:lnTo>
                <a:lnTo>
                  <a:pt x="1620678" y="880745"/>
                </a:lnTo>
                <a:lnTo>
                  <a:pt x="1626710" y="882015"/>
                </a:lnTo>
                <a:lnTo>
                  <a:pt x="1632106" y="883920"/>
                </a:lnTo>
                <a:lnTo>
                  <a:pt x="1636551" y="886143"/>
                </a:lnTo>
                <a:lnTo>
                  <a:pt x="1640995" y="889318"/>
                </a:lnTo>
                <a:lnTo>
                  <a:pt x="1642582" y="890905"/>
                </a:lnTo>
                <a:lnTo>
                  <a:pt x="1644487" y="892810"/>
                </a:lnTo>
                <a:lnTo>
                  <a:pt x="1645757" y="894715"/>
                </a:lnTo>
                <a:lnTo>
                  <a:pt x="1647027" y="896620"/>
                </a:lnTo>
                <a:lnTo>
                  <a:pt x="1649249" y="901700"/>
                </a:lnTo>
                <a:lnTo>
                  <a:pt x="1651471" y="907733"/>
                </a:lnTo>
                <a:lnTo>
                  <a:pt x="1652741" y="915035"/>
                </a:lnTo>
                <a:lnTo>
                  <a:pt x="1654011" y="923608"/>
                </a:lnTo>
                <a:lnTo>
                  <a:pt x="1655280" y="933450"/>
                </a:lnTo>
                <a:lnTo>
                  <a:pt x="1655915" y="944245"/>
                </a:lnTo>
                <a:lnTo>
                  <a:pt x="1656233" y="956310"/>
                </a:lnTo>
                <a:lnTo>
                  <a:pt x="1656550" y="969645"/>
                </a:lnTo>
                <a:lnTo>
                  <a:pt x="1656550" y="1004570"/>
                </a:lnTo>
                <a:lnTo>
                  <a:pt x="1930193" y="1004570"/>
                </a:lnTo>
                <a:lnTo>
                  <a:pt x="1932097" y="981393"/>
                </a:lnTo>
                <a:lnTo>
                  <a:pt x="1932732" y="972503"/>
                </a:lnTo>
                <a:lnTo>
                  <a:pt x="1932732" y="964883"/>
                </a:lnTo>
                <a:lnTo>
                  <a:pt x="1932732" y="953453"/>
                </a:lnTo>
                <a:lnTo>
                  <a:pt x="1932097" y="942340"/>
                </a:lnTo>
                <a:lnTo>
                  <a:pt x="1930510" y="931545"/>
                </a:lnTo>
                <a:lnTo>
                  <a:pt x="1928923" y="920750"/>
                </a:lnTo>
                <a:lnTo>
                  <a:pt x="1926701" y="910590"/>
                </a:lnTo>
                <a:lnTo>
                  <a:pt x="1923844" y="900748"/>
                </a:lnTo>
                <a:lnTo>
                  <a:pt x="1920987" y="891223"/>
                </a:lnTo>
                <a:lnTo>
                  <a:pt x="1916860" y="881698"/>
                </a:lnTo>
                <a:lnTo>
                  <a:pt x="1912733" y="873125"/>
                </a:lnTo>
                <a:lnTo>
                  <a:pt x="1908288" y="864235"/>
                </a:lnTo>
                <a:lnTo>
                  <a:pt x="1903209" y="855980"/>
                </a:lnTo>
                <a:lnTo>
                  <a:pt x="1897495" y="847725"/>
                </a:lnTo>
                <a:lnTo>
                  <a:pt x="1891146" y="840105"/>
                </a:lnTo>
                <a:lnTo>
                  <a:pt x="1884480" y="832485"/>
                </a:lnTo>
                <a:lnTo>
                  <a:pt x="1877496" y="825500"/>
                </a:lnTo>
                <a:lnTo>
                  <a:pt x="1869877" y="818833"/>
                </a:lnTo>
                <a:lnTo>
                  <a:pt x="1861623" y="812165"/>
                </a:lnTo>
                <a:lnTo>
                  <a:pt x="1853370" y="806450"/>
                </a:lnTo>
                <a:lnTo>
                  <a:pt x="1844163" y="800418"/>
                </a:lnTo>
                <a:lnTo>
                  <a:pt x="1834322" y="795020"/>
                </a:lnTo>
                <a:lnTo>
                  <a:pt x="1824164" y="789623"/>
                </a:lnTo>
                <a:lnTo>
                  <a:pt x="1813688" y="784860"/>
                </a:lnTo>
                <a:lnTo>
                  <a:pt x="1802577" y="780098"/>
                </a:lnTo>
                <a:lnTo>
                  <a:pt x="1790832" y="775970"/>
                </a:lnTo>
                <a:lnTo>
                  <a:pt x="1779086" y="772160"/>
                </a:lnTo>
                <a:lnTo>
                  <a:pt x="1766388" y="768350"/>
                </a:lnTo>
                <a:lnTo>
                  <a:pt x="1753055" y="765175"/>
                </a:lnTo>
                <a:lnTo>
                  <a:pt x="1739405" y="762000"/>
                </a:lnTo>
                <a:lnTo>
                  <a:pt x="1725754" y="759778"/>
                </a:lnTo>
                <a:lnTo>
                  <a:pt x="1710834" y="757238"/>
                </a:lnTo>
                <a:lnTo>
                  <a:pt x="1695914" y="755015"/>
                </a:lnTo>
                <a:lnTo>
                  <a:pt x="1680359" y="753428"/>
                </a:lnTo>
                <a:lnTo>
                  <a:pt x="1680359" y="686118"/>
                </a:lnTo>
                <a:lnTo>
                  <a:pt x="1554331" y="686118"/>
                </a:lnTo>
                <a:close/>
                <a:moveTo>
                  <a:pt x="1619408" y="0"/>
                </a:moveTo>
                <a:lnTo>
                  <a:pt x="2640012" y="871220"/>
                </a:lnTo>
                <a:lnTo>
                  <a:pt x="2113362" y="871220"/>
                </a:lnTo>
                <a:lnTo>
                  <a:pt x="2274944" y="1871663"/>
                </a:lnTo>
                <a:lnTo>
                  <a:pt x="963555" y="1871663"/>
                </a:lnTo>
                <a:lnTo>
                  <a:pt x="1103234" y="871220"/>
                </a:lnTo>
                <a:lnTo>
                  <a:pt x="598487" y="871220"/>
                </a:lnTo>
                <a:lnTo>
                  <a:pt x="1619408" y="0"/>
                </a:lnTo>
                <a:close/>
              </a:path>
            </a:pathLst>
          </a:custGeom>
          <a:solidFill>
            <a:schemeClr val="accent3"/>
          </a:solidFill>
          <a:ln w="19050">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88" name="TextBox 87"/>
          <p:cNvSpPr txBox="1"/>
          <p:nvPr/>
        </p:nvSpPr>
        <p:spPr>
          <a:xfrm>
            <a:off x="1489076" y="3296492"/>
            <a:ext cx="1934791" cy="738664"/>
          </a:xfrm>
          <a:prstGeom prst="rect">
            <a:avLst/>
          </a:prstGeom>
          <a:noFill/>
        </p:spPr>
        <p:txBody>
          <a:bodyPr wrap="square" rtlCol="0">
            <a:spAutoFit/>
          </a:bodyPr>
          <a:lstStyle/>
          <a:p>
            <a:pPr algn="ctr"/>
            <a:r>
              <a:rPr lang="zh-CN" altLang="en-US" sz="1400" dirty="0">
                <a:solidFill>
                  <a:srgbClr val="8C99A8"/>
                </a:solidFill>
                <a:cs typeface="+mn-ea"/>
                <a:sym typeface="+mn-lt"/>
              </a:rPr>
              <a:t>此处添加详细文本描述此处添加详细文本描述</a:t>
            </a:r>
          </a:p>
        </p:txBody>
      </p:sp>
      <p:sp>
        <p:nvSpPr>
          <p:cNvPr id="90" name="KSO_Shape"/>
          <p:cNvSpPr>
            <a:spLocks/>
          </p:cNvSpPr>
          <p:nvPr/>
        </p:nvSpPr>
        <p:spPr bwMode="auto">
          <a:xfrm>
            <a:off x="2065139" y="2524796"/>
            <a:ext cx="734360" cy="728240"/>
          </a:xfrm>
          <a:custGeom>
            <a:avLst/>
            <a:gdLst>
              <a:gd name="T0" fmla="*/ 435344 w 2268537"/>
              <a:gd name="T1" fmla="*/ 1538932 h 2247901"/>
              <a:gd name="T2" fmla="*/ 495462 w 2268537"/>
              <a:gd name="T3" fmla="*/ 1635063 h 2247901"/>
              <a:gd name="T4" fmla="*/ 599590 w 2268537"/>
              <a:gd name="T5" fmla="*/ 1589945 h 2247901"/>
              <a:gd name="T6" fmla="*/ 569645 w 2268537"/>
              <a:gd name="T7" fmla="*/ 1480210 h 2247901"/>
              <a:gd name="T8" fmla="*/ 1569477 w 2268537"/>
              <a:gd name="T9" fmla="*/ 1473664 h 2247901"/>
              <a:gd name="T10" fmla="*/ 1631626 w 2268537"/>
              <a:gd name="T11" fmla="*/ 1599219 h 2247901"/>
              <a:gd name="T12" fmla="*/ 1169820 w 2268537"/>
              <a:gd name="T13" fmla="*/ 1679820 h 2247901"/>
              <a:gd name="T14" fmla="*/ 2218183 w 2268537"/>
              <a:gd name="T15" fmla="*/ 1620107 h 2247901"/>
              <a:gd name="T16" fmla="*/ 2265361 w 2268537"/>
              <a:gd name="T17" fmla="*/ 1739305 h 2247901"/>
              <a:gd name="T18" fmla="*/ 1398682 w 2268537"/>
              <a:gd name="T19" fmla="*/ 2039003 h 2247901"/>
              <a:gd name="T20" fmla="*/ 0 w 2268537"/>
              <a:gd name="T21" fmla="*/ 1401763 h 2247901"/>
              <a:gd name="T22" fmla="*/ 1802845 w 2268537"/>
              <a:gd name="T23" fmla="*/ 1254543 h 2247901"/>
              <a:gd name="T24" fmla="*/ 1896694 w 2268537"/>
              <a:gd name="T25" fmla="*/ 1346722 h 2247901"/>
              <a:gd name="T26" fmla="*/ 1801262 w 2268537"/>
              <a:gd name="T27" fmla="*/ 1343544 h 2247901"/>
              <a:gd name="T28" fmla="*/ 1952551 w 2268537"/>
              <a:gd name="T29" fmla="*/ 1373286 h 2247901"/>
              <a:gd name="T30" fmla="*/ 1959109 w 2268537"/>
              <a:gd name="T31" fmla="*/ 1284967 h 2247901"/>
              <a:gd name="T32" fmla="*/ 1883577 w 2268537"/>
              <a:gd name="T33" fmla="*/ 1210951 h 2247901"/>
              <a:gd name="T34" fmla="*/ 1924735 w 2268537"/>
              <a:gd name="T35" fmla="*/ 1183705 h 2247901"/>
              <a:gd name="T36" fmla="*/ 2066527 w 2268537"/>
              <a:gd name="T37" fmla="*/ 1199371 h 2247901"/>
              <a:gd name="T38" fmla="*/ 1998232 w 2268537"/>
              <a:gd name="T39" fmla="*/ 1451844 h 2247901"/>
              <a:gd name="T40" fmla="*/ 1739299 w 2268537"/>
              <a:gd name="T41" fmla="*/ 1420285 h 2247901"/>
              <a:gd name="T42" fmla="*/ 1733193 w 2268537"/>
              <a:gd name="T43" fmla="*/ 1158731 h 2247901"/>
              <a:gd name="T44" fmla="*/ 1233862 w 2268537"/>
              <a:gd name="T45" fmla="*/ 780369 h 2247901"/>
              <a:gd name="T46" fmla="*/ 1208472 w 2268537"/>
              <a:gd name="T47" fmla="*/ 887639 h 2247901"/>
              <a:gd name="T48" fmla="*/ 1337010 w 2268537"/>
              <a:gd name="T49" fmla="*/ 1007835 h 2247901"/>
              <a:gd name="T50" fmla="*/ 1297791 w 2268537"/>
              <a:gd name="T51" fmla="*/ 959984 h 2247901"/>
              <a:gd name="T52" fmla="*/ 1297791 w 2268537"/>
              <a:gd name="T53" fmla="*/ 1067934 h 2247901"/>
              <a:gd name="T54" fmla="*/ 1447865 w 2268537"/>
              <a:gd name="T55" fmla="*/ 1005568 h 2247901"/>
              <a:gd name="T56" fmla="*/ 1326808 w 2268537"/>
              <a:gd name="T57" fmla="*/ 866548 h 2247901"/>
              <a:gd name="T58" fmla="*/ 1320234 w 2268537"/>
              <a:gd name="T59" fmla="*/ 810532 h 2247901"/>
              <a:gd name="T60" fmla="*/ 1427235 w 2268537"/>
              <a:gd name="T61" fmla="*/ 798966 h 2247901"/>
              <a:gd name="T62" fmla="*/ 1388017 w 2268537"/>
              <a:gd name="T63" fmla="*/ 636134 h 2247901"/>
              <a:gd name="T64" fmla="*/ 1555092 w 2268537"/>
              <a:gd name="T65" fmla="*/ 745444 h 2247901"/>
              <a:gd name="T66" fmla="*/ 1611993 w 2268537"/>
              <a:gd name="T67" fmla="*/ 941614 h 2247901"/>
              <a:gd name="T68" fmla="*/ 1527662 w 2268537"/>
              <a:gd name="T69" fmla="*/ 1124630 h 2247901"/>
              <a:gd name="T70" fmla="*/ 1344717 w 2268537"/>
              <a:gd name="T71" fmla="*/ 1208994 h 2247901"/>
              <a:gd name="T72" fmla="*/ 1148398 w 2268537"/>
              <a:gd name="T73" fmla="*/ 1151844 h 2247901"/>
              <a:gd name="T74" fmla="*/ 1039356 w 2268537"/>
              <a:gd name="T75" fmla="*/ 984930 h 2247901"/>
              <a:gd name="T76" fmla="*/ 1067013 w 2268537"/>
              <a:gd name="T77" fmla="*/ 780823 h 2247901"/>
              <a:gd name="T78" fmla="*/ 1215727 w 2268537"/>
              <a:gd name="T79" fmla="*/ 648834 h 2247901"/>
              <a:gd name="T80" fmla="*/ 1814840 w 2268537"/>
              <a:gd name="T81" fmla="*/ 491075 h 2247901"/>
              <a:gd name="T82" fmla="*/ 1888564 w 2268537"/>
              <a:gd name="T83" fmla="*/ 577139 h 2247901"/>
              <a:gd name="T84" fmla="*/ 1872408 w 2268537"/>
              <a:gd name="T85" fmla="*/ 577818 h 2247901"/>
              <a:gd name="T86" fmla="*/ 1907905 w 2268537"/>
              <a:gd name="T87" fmla="*/ 640554 h 2247901"/>
              <a:gd name="T88" fmla="*/ 1942719 w 2268537"/>
              <a:gd name="T89" fmla="*/ 548375 h 2247901"/>
              <a:gd name="T90" fmla="*/ 1892432 w 2268537"/>
              <a:gd name="T91" fmla="*/ 493113 h 2247901"/>
              <a:gd name="T92" fmla="*/ 1895390 w 2268537"/>
              <a:gd name="T93" fmla="*/ 384401 h 2247901"/>
              <a:gd name="T94" fmla="*/ 2056717 w 2268537"/>
              <a:gd name="T95" fmla="*/ 536598 h 2247901"/>
              <a:gd name="T96" fmla="*/ 1929294 w 2268537"/>
              <a:gd name="T97" fmla="*/ 718464 h 2247901"/>
              <a:gd name="T98" fmla="*/ 1729512 w 2268537"/>
              <a:gd name="T99" fmla="*/ 619944 h 2247901"/>
              <a:gd name="T100" fmla="*/ 1798230 w 2268537"/>
              <a:gd name="T101" fmla="*/ 408635 h 2247901"/>
              <a:gd name="T102" fmla="*/ 1438439 w 2268537"/>
              <a:gd name="T103" fmla="*/ 111042 h 2247901"/>
              <a:gd name="T104" fmla="*/ 1512769 w 2268537"/>
              <a:gd name="T105" fmla="*/ 199876 h 2247901"/>
              <a:gd name="T106" fmla="*/ 1448183 w 2268537"/>
              <a:gd name="T107" fmla="*/ 210980 h 2247901"/>
              <a:gd name="T108" fmla="*/ 1572596 w 2268537"/>
              <a:gd name="T109" fmla="*/ 192171 h 2247901"/>
              <a:gd name="T110" fmla="*/ 1493506 w 2268537"/>
              <a:gd name="T111" fmla="*/ 107869 h 2247901"/>
              <a:gd name="T112" fmla="*/ 1558092 w 2268537"/>
              <a:gd name="T113" fmla="*/ 86114 h 2247901"/>
              <a:gd name="T114" fmla="*/ 1618146 w 2268537"/>
              <a:gd name="T115" fmla="*/ 49629 h 2247901"/>
              <a:gd name="T116" fmla="*/ 1622905 w 2268537"/>
              <a:gd name="T117" fmla="*/ 248145 h 2247901"/>
              <a:gd name="T118" fmla="*/ 1427334 w 2268537"/>
              <a:gd name="T119" fmla="*/ 281231 h 2247901"/>
              <a:gd name="T120" fmla="*/ 1366148 w 2268537"/>
              <a:gd name="T121" fmla="*/ 92686 h 2247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268537" h="2247901">
                <a:moveTo>
                  <a:pt x="516787" y="1465473"/>
                </a:moveTo>
                <a:lnTo>
                  <a:pt x="512476" y="1465700"/>
                </a:lnTo>
                <a:lnTo>
                  <a:pt x="507939" y="1466607"/>
                </a:lnTo>
                <a:lnTo>
                  <a:pt x="503629" y="1467060"/>
                </a:lnTo>
                <a:lnTo>
                  <a:pt x="499545" y="1468194"/>
                </a:lnTo>
                <a:lnTo>
                  <a:pt x="495462" y="1469327"/>
                </a:lnTo>
                <a:lnTo>
                  <a:pt x="491151" y="1470688"/>
                </a:lnTo>
                <a:lnTo>
                  <a:pt x="487295" y="1472275"/>
                </a:lnTo>
                <a:lnTo>
                  <a:pt x="483438" y="1474089"/>
                </a:lnTo>
                <a:lnTo>
                  <a:pt x="479582" y="1475902"/>
                </a:lnTo>
                <a:lnTo>
                  <a:pt x="475952" y="1477943"/>
                </a:lnTo>
                <a:lnTo>
                  <a:pt x="472776" y="1480210"/>
                </a:lnTo>
                <a:lnTo>
                  <a:pt x="469146" y="1482704"/>
                </a:lnTo>
                <a:lnTo>
                  <a:pt x="465970" y="1485425"/>
                </a:lnTo>
                <a:lnTo>
                  <a:pt x="462794" y="1487919"/>
                </a:lnTo>
                <a:lnTo>
                  <a:pt x="459845" y="1490866"/>
                </a:lnTo>
                <a:lnTo>
                  <a:pt x="456896" y="1493814"/>
                </a:lnTo>
                <a:lnTo>
                  <a:pt x="454173" y="1496988"/>
                </a:lnTo>
                <a:lnTo>
                  <a:pt x="451451" y="1500389"/>
                </a:lnTo>
                <a:lnTo>
                  <a:pt x="449182" y="1503563"/>
                </a:lnTo>
                <a:lnTo>
                  <a:pt x="446914" y="1507190"/>
                </a:lnTo>
                <a:lnTo>
                  <a:pt x="444872" y="1510818"/>
                </a:lnTo>
                <a:lnTo>
                  <a:pt x="442830" y="1514446"/>
                </a:lnTo>
                <a:lnTo>
                  <a:pt x="441242" y="1518300"/>
                </a:lnTo>
                <a:lnTo>
                  <a:pt x="439654" y="1522381"/>
                </a:lnTo>
                <a:lnTo>
                  <a:pt x="438066" y="1526462"/>
                </a:lnTo>
                <a:lnTo>
                  <a:pt x="437159" y="1530543"/>
                </a:lnTo>
                <a:lnTo>
                  <a:pt x="436025" y="1534851"/>
                </a:lnTo>
                <a:lnTo>
                  <a:pt x="435344" y="1538932"/>
                </a:lnTo>
                <a:lnTo>
                  <a:pt x="434663" y="1543466"/>
                </a:lnTo>
                <a:lnTo>
                  <a:pt x="434437" y="1547774"/>
                </a:lnTo>
                <a:lnTo>
                  <a:pt x="434210" y="1552309"/>
                </a:lnTo>
                <a:lnTo>
                  <a:pt x="434437" y="1556843"/>
                </a:lnTo>
                <a:lnTo>
                  <a:pt x="434663" y="1561151"/>
                </a:lnTo>
                <a:lnTo>
                  <a:pt x="435344" y="1565459"/>
                </a:lnTo>
                <a:lnTo>
                  <a:pt x="436025" y="1569767"/>
                </a:lnTo>
                <a:lnTo>
                  <a:pt x="437159" y="1574074"/>
                </a:lnTo>
                <a:lnTo>
                  <a:pt x="438066" y="1578155"/>
                </a:lnTo>
                <a:lnTo>
                  <a:pt x="439654" y="1582010"/>
                </a:lnTo>
                <a:lnTo>
                  <a:pt x="441242" y="1586091"/>
                </a:lnTo>
                <a:lnTo>
                  <a:pt x="442830" y="1589945"/>
                </a:lnTo>
                <a:lnTo>
                  <a:pt x="444872" y="1593573"/>
                </a:lnTo>
                <a:lnTo>
                  <a:pt x="446914" y="1597200"/>
                </a:lnTo>
                <a:lnTo>
                  <a:pt x="449182" y="1600828"/>
                </a:lnTo>
                <a:lnTo>
                  <a:pt x="451451" y="1604229"/>
                </a:lnTo>
                <a:lnTo>
                  <a:pt x="454173" y="1607630"/>
                </a:lnTo>
                <a:lnTo>
                  <a:pt x="456896" y="1610577"/>
                </a:lnTo>
                <a:lnTo>
                  <a:pt x="459845" y="1613751"/>
                </a:lnTo>
                <a:lnTo>
                  <a:pt x="462794" y="1616472"/>
                </a:lnTo>
                <a:lnTo>
                  <a:pt x="465970" y="1619193"/>
                </a:lnTo>
                <a:lnTo>
                  <a:pt x="469146" y="1621687"/>
                </a:lnTo>
                <a:lnTo>
                  <a:pt x="472776" y="1624407"/>
                </a:lnTo>
                <a:lnTo>
                  <a:pt x="475952" y="1626675"/>
                </a:lnTo>
                <a:lnTo>
                  <a:pt x="479582" y="1628715"/>
                </a:lnTo>
                <a:lnTo>
                  <a:pt x="483438" y="1630529"/>
                </a:lnTo>
                <a:lnTo>
                  <a:pt x="487295" y="1632343"/>
                </a:lnTo>
                <a:lnTo>
                  <a:pt x="491151" y="1633930"/>
                </a:lnTo>
                <a:lnTo>
                  <a:pt x="495462" y="1635063"/>
                </a:lnTo>
                <a:lnTo>
                  <a:pt x="499545" y="1636424"/>
                </a:lnTo>
                <a:lnTo>
                  <a:pt x="503629" y="1637557"/>
                </a:lnTo>
                <a:lnTo>
                  <a:pt x="507939" y="1638011"/>
                </a:lnTo>
                <a:lnTo>
                  <a:pt x="512476" y="1638691"/>
                </a:lnTo>
                <a:lnTo>
                  <a:pt x="516787" y="1638918"/>
                </a:lnTo>
                <a:lnTo>
                  <a:pt x="521097" y="1638918"/>
                </a:lnTo>
                <a:lnTo>
                  <a:pt x="525634" y="1638918"/>
                </a:lnTo>
                <a:lnTo>
                  <a:pt x="529944" y="1638691"/>
                </a:lnTo>
                <a:lnTo>
                  <a:pt x="534255" y="1638011"/>
                </a:lnTo>
                <a:lnTo>
                  <a:pt x="538792" y="1637557"/>
                </a:lnTo>
                <a:lnTo>
                  <a:pt x="542875" y="1636424"/>
                </a:lnTo>
                <a:lnTo>
                  <a:pt x="546959" y="1635063"/>
                </a:lnTo>
                <a:lnTo>
                  <a:pt x="551042" y="1633930"/>
                </a:lnTo>
                <a:lnTo>
                  <a:pt x="554899" y="1632343"/>
                </a:lnTo>
                <a:lnTo>
                  <a:pt x="558756" y="1630529"/>
                </a:lnTo>
                <a:lnTo>
                  <a:pt x="562839" y="1628715"/>
                </a:lnTo>
                <a:lnTo>
                  <a:pt x="566242" y="1626675"/>
                </a:lnTo>
                <a:lnTo>
                  <a:pt x="569645" y="1624407"/>
                </a:lnTo>
                <a:lnTo>
                  <a:pt x="573275" y="1621687"/>
                </a:lnTo>
                <a:lnTo>
                  <a:pt x="576451" y="1619193"/>
                </a:lnTo>
                <a:lnTo>
                  <a:pt x="579854" y="1616472"/>
                </a:lnTo>
                <a:lnTo>
                  <a:pt x="582576" y="1613751"/>
                </a:lnTo>
                <a:lnTo>
                  <a:pt x="585525" y="1610577"/>
                </a:lnTo>
                <a:lnTo>
                  <a:pt x="588247" y="1607630"/>
                </a:lnTo>
                <a:lnTo>
                  <a:pt x="590743" y="1604229"/>
                </a:lnTo>
                <a:lnTo>
                  <a:pt x="593238" y="1600828"/>
                </a:lnTo>
                <a:lnTo>
                  <a:pt x="595507" y="1597200"/>
                </a:lnTo>
                <a:lnTo>
                  <a:pt x="597549" y="1593573"/>
                </a:lnTo>
                <a:lnTo>
                  <a:pt x="599590" y="1589945"/>
                </a:lnTo>
                <a:lnTo>
                  <a:pt x="601178" y="1586091"/>
                </a:lnTo>
                <a:lnTo>
                  <a:pt x="602766" y="1582010"/>
                </a:lnTo>
                <a:lnTo>
                  <a:pt x="604354" y="1578155"/>
                </a:lnTo>
                <a:lnTo>
                  <a:pt x="605262" y="1574074"/>
                </a:lnTo>
                <a:lnTo>
                  <a:pt x="606396" y="1569767"/>
                </a:lnTo>
                <a:lnTo>
                  <a:pt x="607077" y="1565459"/>
                </a:lnTo>
                <a:lnTo>
                  <a:pt x="607531" y="1561151"/>
                </a:lnTo>
                <a:lnTo>
                  <a:pt x="607984" y="1556843"/>
                </a:lnTo>
                <a:lnTo>
                  <a:pt x="608211" y="1552309"/>
                </a:lnTo>
                <a:lnTo>
                  <a:pt x="607984" y="1547774"/>
                </a:lnTo>
                <a:lnTo>
                  <a:pt x="607531" y="1543466"/>
                </a:lnTo>
                <a:lnTo>
                  <a:pt x="607077" y="1538932"/>
                </a:lnTo>
                <a:lnTo>
                  <a:pt x="606396" y="1534851"/>
                </a:lnTo>
                <a:lnTo>
                  <a:pt x="605262" y="1530543"/>
                </a:lnTo>
                <a:lnTo>
                  <a:pt x="604354" y="1526462"/>
                </a:lnTo>
                <a:lnTo>
                  <a:pt x="602766" y="1522381"/>
                </a:lnTo>
                <a:lnTo>
                  <a:pt x="601178" y="1518300"/>
                </a:lnTo>
                <a:lnTo>
                  <a:pt x="599590" y="1514446"/>
                </a:lnTo>
                <a:lnTo>
                  <a:pt x="597549" y="1510818"/>
                </a:lnTo>
                <a:lnTo>
                  <a:pt x="595507" y="1507190"/>
                </a:lnTo>
                <a:lnTo>
                  <a:pt x="593238" y="1503563"/>
                </a:lnTo>
                <a:lnTo>
                  <a:pt x="590743" y="1500389"/>
                </a:lnTo>
                <a:lnTo>
                  <a:pt x="588247" y="1496988"/>
                </a:lnTo>
                <a:lnTo>
                  <a:pt x="585525" y="1493814"/>
                </a:lnTo>
                <a:lnTo>
                  <a:pt x="582576" y="1490866"/>
                </a:lnTo>
                <a:lnTo>
                  <a:pt x="579854" y="1487919"/>
                </a:lnTo>
                <a:lnTo>
                  <a:pt x="576451" y="1485425"/>
                </a:lnTo>
                <a:lnTo>
                  <a:pt x="573275" y="1482704"/>
                </a:lnTo>
                <a:lnTo>
                  <a:pt x="569645" y="1480210"/>
                </a:lnTo>
                <a:lnTo>
                  <a:pt x="566242" y="1477943"/>
                </a:lnTo>
                <a:lnTo>
                  <a:pt x="562839" y="1475902"/>
                </a:lnTo>
                <a:lnTo>
                  <a:pt x="558756" y="1474089"/>
                </a:lnTo>
                <a:lnTo>
                  <a:pt x="554899" y="1472275"/>
                </a:lnTo>
                <a:lnTo>
                  <a:pt x="551042" y="1470688"/>
                </a:lnTo>
                <a:lnTo>
                  <a:pt x="546959" y="1469327"/>
                </a:lnTo>
                <a:lnTo>
                  <a:pt x="542875" y="1468194"/>
                </a:lnTo>
                <a:lnTo>
                  <a:pt x="538792" y="1467060"/>
                </a:lnTo>
                <a:lnTo>
                  <a:pt x="534255" y="1466607"/>
                </a:lnTo>
                <a:lnTo>
                  <a:pt x="529944" y="1465700"/>
                </a:lnTo>
                <a:lnTo>
                  <a:pt x="525634" y="1465473"/>
                </a:lnTo>
                <a:lnTo>
                  <a:pt x="521097" y="1465473"/>
                </a:lnTo>
                <a:lnTo>
                  <a:pt x="516787" y="1465473"/>
                </a:lnTo>
                <a:close/>
                <a:moveTo>
                  <a:pt x="779462" y="1465263"/>
                </a:moveTo>
                <a:lnTo>
                  <a:pt x="795909" y="1465263"/>
                </a:lnTo>
                <a:lnTo>
                  <a:pt x="795118" y="1465354"/>
                </a:lnTo>
                <a:lnTo>
                  <a:pt x="796247" y="1465263"/>
                </a:lnTo>
                <a:lnTo>
                  <a:pt x="802144" y="1465263"/>
                </a:lnTo>
                <a:lnTo>
                  <a:pt x="997663" y="1465263"/>
                </a:lnTo>
                <a:lnTo>
                  <a:pt x="1331996" y="1465263"/>
                </a:lnTo>
                <a:lnTo>
                  <a:pt x="1527515" y="1465263"/>
                </a:lnTo>
                <a:lnTo>
                  <a:pt x="1532959" y="1465263"/>
                </a:lnTo>
                <a:lnTo>
                  <a:pt x="1538630" y="1465717"/>
                </a:lnTo>
                <a:lnTo>
                  <a:pt x="1543846" y="1466398"/>
                </a:lnTo>
                <a:lnTo>
                  <a:pt x="1549290" y="1467307"/>
                </a:lnTo>
                <a:lnTo>
                  <a:pt x="1554507" y="1468669"/>
                </a:lnTo>
                <a:lnTo>
                  <a:pt x="1559497" y="1470031"/>
                </a:lnTo>
                <a:lnTo>
                  <a:pt x="1564487" y="1471848"/>
                </a:lnTo>
                <a:lnTo>
                  <a:pt x="1569477" y="1473664"/>
                </a:lnTo>
                <a:lnTo>
                  <a:pt x="1574014" y="1475934"/>
                </a:lnTo>
                <a:lnTo>
                  <a:pt x="1578550" y="1478205"/>
                </a:lnTo>
                <a:lnTo>
                  <a:pt x="1583313" y="1480702"/>
                </a:lnTo>
                <a:lnTo>
                  <a:pt x="1587396" y="1483654"/>
                </a:lnTo>
                <a:lnTo>
                  <a:pt x="1591706" y="1486378"/>
                </a:lnTo>
                <a:lnTo>
                  <a:pt x="1595788" y="1489784"/>
                </a:lnTo>
                <a:lnTo>
                  <a:pt x="1599644" y="1493190"/>
                </a:lnTo>
                <a:lnTo>
                  <a:pt x="1603500" y="1496595"/>
                </a:lnTo>
                <a:lnTo>
                  <a:pt x="1607129" y="1500455"/>
                </a:lnTo>
                <a:lnTo>
                  <a:pt x="1610305" y="1504315"/>
                </a:lnTo>
                <a:lnTo>
                  <a:pt x="1613480" y="1508402"/>
                </a:lnTo>
                <a:lnTo>
                  <a:pt x="1616656" y="1512488"/>
                </a:lnTo>
                <a:lnTo>
                  <a:pt x="1619151" y="1517029"/>
                </a:lnTo>
                <a:lnTo>
                  <a:pt x="1621646" y="1521343"/>
                </a:lnTo>
                <a:lnTo>
                  <a:pt x="1624368" y="1525884"/>
                </a:lnTo>
                <a:lnTo>
                  <a:pt x="1626409" y="1530652"/>
                </a:lnTo>
                <a:lnTo>
                  <a:pt x="1628224" y="1535420"/>
                </a:lnTo>
                <a:lnTo>
                  <a:pt x="1630038" y="1540642"/>
                </a:lnTo>
                <a:lnTo>
                  <a:pt x="1631626" y="1545637"/>
                </a:lnTo>
                <a:lnTo>
                  <a:pt x="1632533" y="1550859"/>
                </a:lnTo>
                <a:lnTo>
                  <a:pt x="1633667" y="1556081"/>
                </a:lnTo>
                <a:lnTo>
                  <a:pt x="1634121" y="1561530"/>
                </a:lnTo>
                <a:lnTo>
                  <a:pt x="1634575" y="1566979"/>
                </a:lnTo>
                <a:lnTo>
                  <a:pt x="1634801" y="1572428"/>
                </a:lnTo>
                <a:lnTo>
                  <a:pt x="1634575" y="1578104"/>
                </a:lnTo>
                <a:lnTo>
                  <a:pt x="1634121" y="1583553"/>
                </a:lnTo>
                <a:lnTo>
                  <a:pt x="1633667" y="1588775"/>
                </a:lnTo>
                <a:lnTo>
                  <a:pt x="1632533" y="1594224"/>
                </a:lnTo>
                <a:lnTo>
                  <a:pt x="1631626" y="1599219"/>
                </a:lnTo>
                <a:lnTo>
                  <a:pt x="1630038" y="1604441"/>
                </a:lnTo>
                <a:lnTo>
                  <a:pt x="1628224" y="1609436"/>
                </a:lnTo>
                <a:lnTo>
                  <a:pt x="1626409" y="1614204"/>
                </a:lnTo>
                <a:lnTo>
                  <a:pt x="1624368" y="1618972"/>
                </a:lnTo>
                <a:lnTo>
                  <a:pt x="1621646" y="1623513"/>
                </a:lnTo>
                <a:lnTo>
                  <a:pt x="1619151" y="1628054"/>
                </a:lnTo>
                <a:lnTo>
                  <a:pt x="1616656" y="1632368"/>
                </a:lnTo>
                <a:lnTo>
                  <a:pt x="1613480" y="1636681"/>
                </a:lnTo>
                <a:lnTo>
                  <a:pt x="1610305" y="1640541"/>
                </a:lnTo>
                <a:lnTo>
                  <a:pt x="1607129" y="1644401"/>
                </a:lnTo>
                <a:lnTo>
                  <a:pt x="1603500" y="1648261"/>
                </a:lnTo>
                <a:lnTo>
                  <a:pt x="1599644" y="1651893"/>
                </a:lnTo>
                <a:lnTo>
                  <a:pt x="1595788" y="1655299"/>
                </a:lnTo>
                <a:lnTo>
                  <a:pt x="1591706" y="1658478"/>
                </a:lnTo>
                <a:lnTo>
                  <a:pt x="1587396" y="1661429"/>
                </a:lnTo>
                <a:lnTo>
                  <a:pt x="1583313" y="1664154"/>
                </a:lnTo>
                <a:lnTo>
                  <a:pt x="1578550" y="1666651"/>
                </a:lnTo>
                <a:lnTo>
                  <a:pt x="1574014" y="1669149"/>
                </a:lnTo>
                <a:lnTo>
                  <a:pt x="1569477" y="1671419"/>
                </a:lnTo>
                <a:lnTo>
                  <a:pt x="1564487" y="1673236"/>
                </a:lnTo>
                <a:lnTo>
                  <a:pt x="1559497" y="1674825"/>
                </a:lnTo>
                <a:lnTo>
                  <a:pt x="1554507" y="1676187"/>
                </a:lnTo>
                <a:lnTo>
                  <a:pt x="1549290" y="1677549"/>
                </a:lnTo>
                <a:lnTo>
                  <a:pt x="1543846" y="1678458"/>
                </a:lnTo>
                <a:lnTo>
                  <a:pt x="1538630" y="1679139"/>
                </a:lnTo>
                <a:lnTo>
                  <a:pt x="1532959" y="1679593"/>
                </a:lnTo>
                <a:lnTo>
                  <a:pt x="1527515" y="1679820"/>
                </a:lnTo>
                <a:lnTo>
                  <a:pt x="1331996" y="1679820"/>
                </a:lnTo>
                <a:lnTo>
                  <a:pt x="1169820" y="1679820"/>
                </a:lnTo>
                <a:lnTo>
                  <a:pt x="1169820" y="1730451"/>
                </a:lnTo>
                <a:lnTo>
                  <a:pt x="1527515" y="1730451"/>
                </a:lnTo>
                <a:lnTo>
                  <a:pt x="1537496" y="1730224"/>
                </a:lnTo>
                <a:lnTo>
                  <a:pt x="1547022" y="1729088"/>
                </a:lnTo>
                <a:lnTo>
                  <a:pt x="1556322" y="1727953"/>
                </a:lnTo>
                <a:lnTo>
                  <a:pt x="1565394" y="1725683"/>
                </a:lnTo>
                <a:lnTo>
                  <a:pt x="1574467" y="1723185"/>
                </a:lnTo>
                <a:lnTo>
                  <a:pt x="1583313" y="1720461"/>
                </a:lnTo>
                <a:lnTo>
                  <a:pt x="1591706" y="1716828"/>
                </a:lnTo>
                <a:lnTo>
                  <a:pt x="1600098" y="1712514"/>
                </a:lnTo>
                <a:lnTo>
                  <a:pt x="1608037" y="1708200"/>
                </a:lnTo>
                <a:lnTo>
                  <a:pt x="1615749" y="1703432"/>
                </a:lnTo>
                <a:lnTo>
                  <a:pt x="1623007" y="1697983"/>
                </a:lnTo>
                <a:lnTo>
                  <a:pt x="1630265" y="1692307"/>
                </a:lnTo>
                <a:lnTo>
                  <a:pt x="1637070" y="1685950"/>
                </a:lnTo>
                <a:lnTo>
                  <a:pt x="1643194" y="1679593"/>
                </a:lnTo>
                <a:lnTo>
                  <a:pt x="1649318" y="1672781"/>
                </a:lnTo>
                <a:lnTo>
                  <a:pt x="1654762" y="1665743"/>
                </a:lnTo>
                <a:lnTo>
                  <a:pt x="2174633" y="1612615"/>
                </a:lnTo>
                <a:lnTo>
                  <a:pt x="2179170" y="1612388"/>
                </a:lnTo>
                <a:lnTo>
                  <a:pt x="2183479" y="1612388"/>
                </a:lnTo>
                <a:lnTo>
                  <a:pt x="2188243" y="1612388"/>
                </a:lnTo>
                <a:lnTo>
                  <a:pt x="2192552" y="1613069"/>
                </a:lnTo>
                <a:lnTo>
                  <a:pt x="2197089" y="1613523"/>
                </a:lnTo>
                <a:lnTo>
                  <a:pt x="2201398" y="1614431"/>
                </a:lnTo>
                <a:lnTo>
                  <a:pt x="2205481" y="1615566"/>
                </a:lnTo>
                <a:lnTo>
                  <a:pt x="2209791" y="1616929"/>
                </a:lnTo>
                <a:lnTo>
                  <a:pt x="2214100" y="1618291"/>
                </a:lnTo>
                <a:lnTo>
                  <a:pt x="2218183" y="1620107"/>
                </a:lnTo>
                <a:lnTo>
                  <a:pt x="2222039" y="1622378"/>
                </a:lnTo>
                <a:lnTo>
                  <a:pt x="2225895" y="1624648"/>
                </a:lnTo>
                <a:lnTo>
                  <a:pt x="2229751" y="1626919"/>
                </a:lnTo>
                <a:lnTo>
                  <a:pt x="2233380" y="1629643"/>
                </a:lnTo>
                <a:lnTo>
                  <a:pt x="2237009" y="1632595"/>
                </a:lnTo>
                <a:lnTo>
                  <a:pt x="2240411" y="1635773"/>
                </a:lnTo>
                <a:lnTo>
                  <a:pt x="2243587" y="1638725"/>
                </a:lnTo>
                <a:lnTo>
                  <a:pt x="2246762" y="1642358"/>
                </a:lnTo>
                <a:lnTo>
                  <a:pt x="2249711" y="1645990"/>
                </a:lnTo>
                <a:lnTo>
                  <a:pt x="2252206" y="1649623"/>
                </a:lnTo>
                <a:lnTo>
                  <a:pt x="2254701" y="1653483"/>
                </a:lnTo>
                <a:lnTo>
                  <a:pt x="2257196" y="1657342"/>
                </a:lnTo>
                <a:lnTo>
                  <a:pt x="2259237" y="1661429"/>
                </a:lnTo>
                <a:lnTo>
                  <a:pt x="2261052" y="1665970"/>
                </a:lnTo>
                <a:lnTo>
                  <a:pt x="2262867" y="1670057"/>
                </a:lnTo>
                <a:lnTo>
                  <a:pt x="2264227" y="1674371"/>
                </a:lnTo>
                <a:lnTo>
                  <a:pt x="2265588" y="1679139"/>
                </a:lnTo>
                <a:lnTo>
                  <a:pt x="2266723" y="1683453"/>
                </a:lnTo>
                <a:lnTo>
                  <a:pt x="2267403" y="1687993"/>
                </a:lnTo>
                <a:lnTo>
                  <a:pt x="2267857" y="1692761"/>
                </a:lnTo>
                <a:lnTo>
                  <a:pt x="2268083" y="1697302"/>
                </a:lnTo>
                <a:lnTo>
                  <a:pt x="2268537" y="1702297"/>
                </a:lnTo>
                <a:lnTo>
                  <a:pt x="2268537" y="1712287"/>
                </a:lnTo>
                <a:lnTo>
                  <a:pt x="2268083" y="1717055"/>
                </a:lnTo>
                <a:lnTo>
                  <a:pt x="2267857" y="1721369"/>
                </a:lnTo>
                <a:lnTo>
                  <a:pt x="2267630" y="1726137"/>
                </a:lnTo>
                <a:lnTo>
                  <a:pt x="2266949" y="1730451"/>
                </a:lnTo>
                <a:lnTo>
                  <a:pt x="2266042" y="1734764"/>
                </a:lnTo>
                <a:lnTo>
                  <a:pt x="2265361" y="1739305"/>
                </a:lnTo>
                <a:lnTo>
                  <a:pt x="2264001" y="1743392"/>
                </a:lnTo>
                <a:lnTo>
                  <a:pt x="2262867" y="1747479"/>
                </a:lnTo>
                <a:lnTo>
                  <a:pt x="2261506" y="1751566"/>
                </a:lnTo>
                <a:lnTo>
                  <a:pt x="2259918" y="1755653"/>
                </a:lnTo>
                <a:lnTo>
                  <a:pt x="2258103" y="1759512"/>
                </a:lnTo>
                <a:lnTo>
                  <a:pt x="2256062" y="1763599"/>
                </a:lnTo>
                <a:lnTo>
                  <a:pt x="2254247" y="1767459"/>
                </a:lnTo>
                <a:lnTo>
                  <a:pt x="2251979" y="1770864"/>
                </a:lnTo>
                <a:lnTo>
                  <a:pt x="2249711" y="1774497"/>
                </a:lnTo>
                <a:lnTo>
                  <a:pt x="2247216" y="1778130"/>
                </a:lnTo>
                <a:lnTo>
                  <a:pt x="2244721" y="1781536"/>
                </a:lnTo>
                <a:lnTo>
                  <a:pt x="2241772" y="1784714"/>
                </a:lnTo>
                <a:lnTo>
                  <a:pt x="2239050" y="1788120"/>
                </a:lnTo>
                <a:lnTo>
                  <a:pt x="2236102" y="1791071"/>
                </a:lnTo>
                <a:lnTo>
                  <a:pt x="2233153" y="1794023"/>
                </a:lnTo>
                <a:lnTo>
                  <a:pt x="2229977" y="1796747"/>
                </a:lnTo>
                <a:lnTo>
                  <a:pt x="2226575" y="1799472"/>
                </a:lnTo>
                <a:lnTo>
                  <a:pt x="2223400" y="1801969"/>
                </a:lnTo>
                <a:lnTo>
                  <a:pt x="2219771" y="1804240"/>
                </a:lnTo>
                <a:lnTo>
                  <a:pt x="2216141" y="1806510"/>
                </a:lnTo>
                <a:lnTo>
                  <a:pt x="2212512" y="1808554"/>
                </a:lnTo>
                <a:lnTo>
                  <a:pt x="2208657" y="1810370"/>
                </a:lnTo>
                <a:lnTo>
                  <a:pt x="2204801" y="1812186"/>
                </a:lnTo>
                <a:lnTo>
                  <a:pt x="2200718" y="1813776"/>
                </a:lnTo>
                <a:lnTo>
                  <a:pt x="2196635" y="1815365"/>
                </a:lnTo>
                <a:lnTo>
                  <a:pt x="2192325" y="1816727"/>
                </a:lnTo>
                <a:lnTo>
                  <a:pt x="1439282" y="2028332"/>
                </a:lnTo>
                <a:lnTo>
                  <a:pt x="1418869" y="2033781"/>
                </a:lnTo>
                <a:lnTo>
                  <a:pt x="1398682" y="2039003"/>
                </a:lnTo>
                <a:lnTo>
                  <a:pt x="1378268" y="2043317"/>
                </a:lnTo>
                <a:lnTo>
                  <a:pt x="1357854" y="2047404"/>
                </a:lnTo>
                <a:lnTo>
                  <a:pt x="1337213" y="2051037"/>
                </a:lnTo>
                <a:lnTo>
                  <a:pt x="1316573" y="2054442"/>
                </a:lnTo>
                <a:lnTo>
                  <a:pt x="1295932" y="2056940"/>
                </a:lnTo>
                <a:lnTo>
                  <a:pt x="1275291" y="2059437"/>
                </a:lnTo>
                <a:lnTo>
                  <a:pt x="1254424" y="2061254"/>
                </a:lnTo>
                <a:lnTo>
                  <a:pt x="1233556" y="2062389"/>
                </a:lnTo>
                <a:lnTo>
                  <a:pt x="1212916" y="2063297"/>
                </a:lnTo>
                <a:lnTo>
                  <a:pt x="1192048" y="2063751"/>
                </a:lnTo>
                <a:lnTo>
                  <a:pt x="1171181" y="2063751"/>
                </a:lnTo>
                <a:lnTo>
                  <a:pt x="1150087" y="2063297"/>
                </a:lnTo>
                <a:lnTo>
                  <a:pt x="1129219" y="2062162"/>
                </a:lnTo>
                <a:lnTo>
                  <a:pt x="1108352" y="2060573"/>
                </a:lnTo>
                <a:lnTo>
                  <a:pt x="796701" y="2035598"/>
                </a:lnTo>
                <a:lnTo>
                  <a:pt x="792391" y="2035144"/>
                </a:lnTo>
                <a:lnTo>
                  <a:pt x="788081" y="2034463"/>
                </a:lnTo>
                <a:lnTo>
                  <a:pt x="783545" y="2033554"/>
                </a:lnTo>
                <a:lnTo>
                  <a:pt x="779462" y="2032419"/>
                </a:lnTo>
                <a:lnTo>
                  <a:pt x="779462" y="1468438"/>
                </a:lnTo>
                <a:lnTo>
                  <a:pt x="779462" y="1467534"/>
                </a:lnTo>
                <a:lnTo>
                  <a:pt x="779462" y="1465263"/>
                </a:lnTo>
                <a:close/>
                <a:moveTo>
                  <a:pt x="0" y="1401763"/>
                </a:moveTo>
                <a:lnTo>
                  <a:pt x="695325" y="1401763"/>
                </a:lnTo>
                <a:lnTo>
                  <a:pt x="695325" y="1572487"/>
                </a:lnTo>
                <a:lnTo>
                  <a:pt x="695325" y="1927085"/>
                </a:lnTo>
                <a:lnTo>
                  <a:pt x="695325" y="2247901"/>
                </a:lnTo>
                <a:lnTo>
                  <a:pt x="0" y="2247901"/>
                </a:lnTo>
                <a:lnTo>
                  <a:pt x="0" y="1401763"/>
                </a:lnTo>
                <a:close/>
                <a:moveTo>
                  <a:pt x="1870009" y="1163726"/>
                </a:moveTo>
                <a:lnTo>
                  <a:pt x="1870009" y="1180300"/>
                </a:lnTo>
                <a:lnTo>
                  <a:pt x="1861189" y="1180981"/>
                </a:lnTo>
                <a:lnTo>
                  <a:pt x="1853274" y="1182343"/>
                </a:lnTo>
                <a:lnTo>
                  <a:pt x="1845586" y="1183705"/>
                </a:lnTo>
                <a:lnTo>
                  <a:pt x="1838575" y="1185522"/>
                </a:lnTo>
                <a:lnTo>
                  <a:pt x="1832243" y="1188019"/>
                </a:lnTo>
                <a:lnTo>
                  <a:pt x="1826138" y="1190290"/>
                </a:lnTo>
                <a:lnTo>
                  <a:pt x="1820936" y="1193014"/>
                </a:lnTo>
                <a:lnTo>
                  <a:pt x="1816187" y="1196193"/>
                </a:lnTo>
                <a:lnTo>
                  <a:pt x="1811891" y="1199825"/>
                </a:lnTo>
                <a:lnTo>
                  <a:pt x="1810081" y="1201642"/>
                </a:lnTo>
                <a:lnTo>
                  <a:pt x="1808272" y="1203458"/>
                </a:lnTo>
                <a:lnTo>
                  <a:pt x="1806689" y="1205501"/>
                </a:lnTo>
                <a:lnTo>
                  <a:pt x="1805106" y="1207545"/>
                </a:lnTo>
                <a:lnTo>
                  <a:pt x="1803749" y="1209588"/>
                </a:lnTo>
                <a:lnTo>
                  <a:pt x="1802619" y="1211859"/>
                </a:lnTo>
                <a:lnTo>
                  <a:pt x="1801488" y="1214356"/>
                </a:lnTo>
                <a:lnTo>
                  <a:pt x="1800583" y="1216627"/>
                </a:lnTo>
                <a:lnTo>
                  <a:pt x="1799679" y="1219124"/>
                </a:lnTo>
                <a:lnTo>
                  <a:pt x="1799227" y="1221395"/>
                </a:lnTo>
                <a:lnTo>
                  <a:pt x="1798548" y="1226844"/>
                </a:lnTo>
                <a:lnTo>
                  <a:pt x="1798096" y="1232520"/>
                </a:lnTo>
                <a:lnTo>
                  <a:pt x="1798096" y="1236379"/>
                </a:lnTo>
                <a:lnTo>
                  <a:pt x="1798774" y="1240239"/>
                </a:lnTo>
                <a:lnTo>
                  <a:pt x="1799227" y="1243872"/>
                </a:lnTo>
                <a:lnTo>
                  <a:pt x="1800357" y="1247504"/>
                </a:lnTo>
                <a:lnTo>
                  <a:pt x="1801488" y="1251137"/>
                </a:lnTo>
                <a:lnTo>
                  <a:pt x="1802845" y="1254543"/>
                </a:lnTo>
                <a:lnTo>
                  <a:pt x="1804654" y="1257948"/>
                </a:lnTo>
                <a:lnTo>
                  <a:pt x="1806689" y="1261354"/>
                </a:lnTo>
                <a:lnTo>
                  <a:pt x="1808725" y="1264079"/>
                </a:lnTo>
                <a:lnTo>
                  <a:pt x="1810986" y="1267257"/>
                </a:lnTo>
                <a:lnTo>
                  <a:pt x="1813474" y="1269755"/>
                </a:lnTo>
                <a:lnTo>
                  <a:pt x="1815961" y="1272252"/>
                </a:lnTo>
                <a:lnTo>
                  <a:pt x="1818449" y="1274750"/>
                </a:lnTo>
                <a:lnTo>
                  <a:pt x="1821162" y="1277020"/>
                </a:lnTo>
                <a:lnTo>
                  <a:pt x="1823876" y="1278836"/>
                </a:lnTo>
                <a:lnTo>
                  <a:pt x="1826816" y="1280653"/>
                </a:lnTo>
                <a:lnTo>
                  <a:pt x="1834053" y="1284740"/>
                </a:lnTo>
                <a:lnTo>
                  <a:pt x="1843777" y="1289734"/>
                </a:lnTo>
                <a:lnTo>
                  <a:pt x="1855988" y="1295638"/>
                </a:lnTo>
                <a:lnTo>
                  <a:pt x="1870914" y="1302676"/>
                </a:lnTo>
                <a:lnTo>
                  <a:pt x="1875436" y="1304719"/>
                </a:lnTo>
                <a:lnTo>
                  <a:pt x="1879507" y="1306763"/>
                </a:lnTo>
                <a:lnTo>
                  <a:pt x="1883125" y="1309033"/>
                </a:lnTo>
                <a:lnTo>
                  <a:pt x="1886065" y="1311077"/>
                </a:lnTo>
                <a:lnTo>
                  <a:pt x="1889005" y="1312893"/>
                </a:lnTo>
                <a:lnTo>
                  <a:pt x="1891040" y="1314936"/>
                </a:lnTo>
                <a:lnTo>
                  <a:pt x="1892623" y="1316980"/>
                </a:lnTo>
                <a:lnTo>
                  <a:pt x="1893528" y="1318796"/>
                </a:lnTo>
                <a:lnTo>
                  <a:pt x="1894432" y="1320839"/>
                </a:lnTo>
                <a:lnTo>
                  <a:pt x="1895111" y="1323110"/>
                </a:lnTo>
                <a:lnTo>
                  <a:pt x="1895563" y="1325834"/>
                </a:lnTo>
                <a:lnTo>
                  <a:pt x="1896241" y="1328559"/>
                </a:lnTo>
                <a:lnTo>
                  <a:pt x="1896694" y="1335597"/>
                </a:lnTo>
                <a:lnTo>
                  <a:pt x="1896920" y="1343544"/>
                </a:lnTo>
                <a:lnTo>
                  <a:pt x="1896694" y="1346722"/>
                </a:lnTo>
                <a:lnTo>
                  <a:pt x="1896241" y="1349447"/>
                </a:lnTo>
                <a:lnTo>
                  <a:pt x="1894885" y="1352171"/>
                </a:lnTo>
                <a:lnTo>
                  <a:pt x="1893302" y="1353988"/>
                </a:lnTo>
                <a:lnTo>
                  <a:pt x="1892623" y="1354669"/>
                </a:lnTo>
                <a:lnTo>
                  <a:pt x="1891492" y="1355577"/>
                </a:lnTo>
                <a:lnTo>
                  <a:pt x="1889005" y="1356485"/>
                </a:lnTo>
                <a:lnTo>
                  <a:pt x="1886065" y="1357393"/>
                </a:lnTo>
                <a:lnTo>
                  <a:pt x="1882899" y="1357620"/>
                </a:lnTo>
                <a:lnTo>
                  <a:pt x="1880864" y="1357620"/>
                </a:lnTo>
                <a:lnTo>
                  <a:pt x="1879055" y="1357393"/>
                </a:lnTo>
                <a:lnTo>
                  <a:pt x="1877472" y="1356712"/>
                </a:lnTo>
                <a:lnTo>
                  <a:pt x="1875889" y="1356258"/>
                </a:lnTo>
                <a:lnTo>
                  <a:pt x="1874532" y="1355577"/>
                </a:lnTo>
                <a:lnTo>
                  <a:pt x="1873627" y="1354669"/>
                </a:lnTo>
                <a:lnTo>
                  <a:pt x="1872723" y="1353761"/>
                </a:lnTo>
                <a:lnTo>
                  <a:pt x="1872270" y="1352398"/>
                </a:lnTo>
                <a:lnTo>
                  <a:pt x="1871818" y="1350809"/>
                </a:lnTo>
                <a:lnTo>
                  <a:pt x="1871140" y="1348993"/>
                </a:lnTo>
                <a:lnTo>
                  <a:pt x="1870461" y="1343544"/>
                </a:lnTo>
                <a:lnTo>
                  <a:pt x="1870235" y="1336051"/>
                </a:lnTo>
                <a:lnTo>
                  <a:pt x="1870009" y="1326515"/>
                </a:lnTo>
                <a:lnTo>
                  <a:pt x="1870009" y="1314028"/>
                </a:lnTo>
                <a:lnTo>
                  <a:pt x="1799227" y="1314028"/>
                </a:lnTo>
                <a:lnTo>
                  <a:pt x="1799227" y="1324018"/>
                </a:lnTo>
                <a:lnTo>
                  <a:pt x="1799227" y="1328332"/>
                </a:lnTo>
                <a:lnTo>
                  <a:pt x="1799453" y="1332192"/>
                </a:lnTo>
                <a:lnTo>
                  <a:pt x="1799905" y="1336278"/>
                </a:lnTo>
                <a:lnTo>
                  <a:pt x="1800583" y="1339911"/>
                </a:lnTo>
                <a:lnTo>
                  <a:pt x="1801262" y="1343544"/>
                </a:lnTo>
                <a:lnTo>
                  <a:pt x="1802166" y="1346949"/>
                </a:lnTo>
                <a:lnTo>
                  <a:pt x="1803071" y="1350355"/>
                </a:lnTo>
                <a:lnTo>
                  <a:pt x="1804428" y="1353534"/>
                </a:lnTo>
                <a:lnTo>
                  <a:pt x="1806011" y="1356258"/>
                </a:lnTo>
                <a:lnTo>
                  <a:pt x="1807368" y="1359210"/>
                </a:lnTo>
                <a:lnTo>
                  <a:pt x="1809177" y="1361707"/>
                </a:lnTo>
                <a:lnTo>
                  <a:pt x="1810986" y="1364205"/>
                </a:lnTo>
                <a:lnTo>
                  <a:pt x="1813021" y="1366702"/>
                </a:lnTo>
                <a:lnTo>
                  <a:pt x="1815509" y="1368746"/>
                </a:lnTo>
                <a:lnTo>
                  <a:pt x="1817770" y="1370562"/>
                </a:lnTo>
                <a:lnTo>
                  <a:pt x="1820258" y="1372378"/>
                </a:lnTo>
                <a:lnTo>
                  <a:pt x="1825685" y="1375557"/>
                </a:lnTo>
                <a:lnTo>
                  <a:pt x="1831339" y="1378508"/>
                </a:lnTo>
                <a:lnTo>
                  <a:pt x="1837219" y="1381006"/>
                </a:lnTo>
                <a:lnTo>
                  <a:pt x="1843551" y="1383276"/>
                </a:lnTo>
                <a:lnTo>
                  <a:pt x="1849656" y="1385093"/>
                </a:lnTo>
                <a:lnTo>
                  <a:pt x="1856214" y="1386455"/>
                </a:lnTo>
                <a:lnTo>
                  <a:pt x="1862999" y="1387590"/>
                </a:lnTo>
                <a:lnTo>
                  <a:pt x="1870009" y="1388271"/>
                </a:lnTo>
                <a:lnTo>
                  <a:pt x="1870009" y="1408479"/>
                </a:lnTo>
                <a:lnTo>
                  <a:pt x="1902573" y="1408479"/>
                </a:lnTo>
                <a:lnTo>
                  <a:pt x="1902573" y="1388725"/>
                </a:lnTo>
                <a:lnTo>
                  <a:pt x="1911393" y="1387817"/>
                </a:lnTo>
                <a:lnTo>
                  <a:pt x="1919534" y="1386228"/>
                </a:lnTo>
                <a:lnTo>
                  <a:pt x="1927223" y="1384411"/>
                </a:lnTo>
                <a:lnTo>
                  <a:pt x="1934460" y="1382141"/>
                </a:lnTo>
                <a:lnTo>
                  <a:pt x="1941018" y="1379417"/>
                </a:lnTo>
                <a:lnTo>
                  <a:pt x="1947124" y="1376692"/>
                </a:lnTo>
                <a:lnTo>
                  <a:pt x="1952551" y="1373286"/>
                </a:lnTo>
                <a:lnTo>
                  <a:pt x="1954812" y="1371470"/>
                </a:lnTo>
                <a:lnTo>
                  <a:pt x="1957300" y="1369427"/>
                </a:lnTo>
                <a:lnTo>
                  <a:pt x="1959561" y="1367610"/>
                </a:lnTo>
                <a:lnTo>
                  <a:pt x="1961597" y="1365567"/>
                </a:lnTo>
                <a:lnTo>
                  <a:pt x="1963632" y="1363296"/>
                </a:lnTo>
                <a:lnTo>
                  <a:pt x="1965441" y="1360799"/>
                </a:lnTo>
                <a:lnTo>
                  <a:pt x="1967024" y="1358529"/>
                </a:lnTo>
                <a:lnTo>
                  <a:pt x="1968381" y="1356031"/>
                </a:lnTo>
                <a:lnTo>
                  <a:pt x="1969738" y="1353534"/>
                </a:lnTo>
                <a:lnTo>
                  <a:pt x="1971095" y="1350809"/>
                </a:lnTo>
                <a:lnTo>
                  <a:pt x="1971999" y="1348085"/>
                </a:lnTo>
                <a:lnTo>
                  <a:pt x="1972904" y="1345133"/>
                </a:lnTo>
                <a:lnTo>
                  <a:pt x="1973808" y="1342408"/>
                </a:lnTo>
                <a:lnTo>
                  <a:pt x="1974487" y="1339230"/>
                </a:lnTo>
                <a:lnTo>
                  <a:pt x="1975165" y="1333100"/>
                </a:lnTo>
                <a:lnTo>
                  <a:pt x="1975391" y="1326288"/>
                </a:lnTo>
                <a:lnTo>
                  <a:pt x="1975391" y="1321975"/>
                </a:lnTo>
                <a:lnTo>
                  <a:pt x="1975165" y="1318115"/>
                </a:lnTo>
                <a:lnTo>
                  <a:pt x="1974713" y="1314255"/>
                </a:lnTo>
                <a:lnTo>
                  <a:pt x="1973808" y="1310395"/>
                </a:lnTo>
                <a:lnTo>
                  <a:pt x="1972904" y="1306990"/>
                </a:lnTo>
                <a:lnTo>
                  <a:pt x="1971773" y="1303584"/>
                </a:lnTo>
                <a:lnTo>
                  <a:pt x="1970190" y="1300406"/>
                </a:lnTo>
                <a:lnTo>
                  <a:pt x="1968607" y="1297454"/>
                </a:lnTo>
                <a:lnTo>
                  <a:pt x="1967024" y="1294502"/>
                </a:lnTo>
                <a:lnTo>
                  <a:pt x="1965215" y="1292005"/>
                </a:lnTo>
                <a:lnTo>
                  <a:pt x="1963406" y="1289507"/>
                </a:lnTo>
                <a:lnTo>
                  <a:pt x="1961371" y="1287237"/>
                </a:lnTo>
                <a:lnTo>
                  <a:pt x="1959109" y="1284967"/>
                </a:lnTo>
                <a:lnTo>
                  <a:pt x="1956848" y="1282923"/>
                </a:lnTo>
                <a:lnTo>
                  <a:pt x="1954586" y="1281107"/>
                </a:lnTo>
                <a:lnTo>
                  <a:pt x="1952325" y="1279518"/>
                </a:lnTo>
                <a:lnTo>
                  <a:pt x="1945993" y="1275885"/>
                </a:lnTo>
                <a:lnTo>
                  <a:pt x="1938078" y="1271798"/>
                </a:lnTo>
                <a:lnTo>
                  <a:pt x="1927901" y="1267030"/>
                </a:lnTo>
                <a:lnTo>
                  <a:pt x="1915464" y="1261581"/>
                </a:lnTo>
                <a:lnTo>
                  <a:pt x="1900990" y="1254997"/>
                </a:lnTo>
                <a:lnTo>
                  <a:pt x="1889909" y="1249548"/>
                </a:lnTo>
                <a:lnTo>
                  <a:pt x="1881995" y="1245461"/>
                </a:lnTo>
                <a:lnTo>
                  <a:pt x="1879281" y="1243872"/>
                </a:lnTo>
                <a:lnTo>
                  <a:pt x="1877246" y="1242510"/>
                </a:lnTo>
                <a:lnTo>
                  <a:pt x="1875663" y="1241147"/>
                </a:lnTo>
                <a:lnTo>
                  <a:pt x="1874306" y="1239558"/>
                </a:lnTo>
                <a:lnTo>
                  <a:pt x="1872949" y="1237742"/>
                </a:lnTo>
                <a:lnTo>
                  <a:pt x="1872270" y="1235925"/>
                </a:lnTo>
                <a:lnTo>
                  <a:pt x="1871592" y="1233655"/>
                </a:lnTo>
                <a:lnTo>
                  <a:pt x="1870914" y="1231157"/>
                </a:lnTo>
                <a:lnTo>
                  <a:pt x="1870687" y="1228433"/>
                </a:lnTo>
                <a:lnTo>
                  <a:pt x="1870461" y="1225708"/>
                </a:lnTo>
                <a:lnTo>
                  <a:pt x="1870687" y="1222076"/>
                </a:lnTo>
                <a:lnTo>
                  <a:pt x="1871140" y="1219124"/>
                </a:lnTo>
                <a:lnTo>
                  <a:pt x="1872270" y="1216627"/>
                </a:lnTo>
                <a:lnTo>
                  <a:pt x="1873853" y="1214583"/>
                </a:lnTo>
                <a:lnTo>
                  <a:pt x="1874532" y="1213675"/>
                </a:lnTo>
                <a:lnTo>
                  <a:pt x="1875663" y="1212994"/>
                </a:lnTo>
                <a:lnTo>
                  <a:pt x="1877924" y="1211859"/>
                </a:lnTo>
                <a:lnTo>
                  <a:pt x="1880412" y="1211178"/>
                </a:lnTo>
                <a:lnTo>
                  <a:pt x="1883577" y="1210951"/>
                </a:lnTo>
                <a:lnTo>
                  <a:pt x="1887196" y="1211178"/>
                </a:lnTo>
                <a:lnTo>
                  <a:pt x="1888779" y="1211405"/>
                </a:lnTo>
                <a:lnTo>
                  <a:pt x="1889909" y="1211859"/>
                </a:lnTo>
                <a:lnTo>
                  <a:pt x="1891266" y="1212767"/>
                </a:lnTo>
                <a:lnTo>
                  <a:pt x="1892397" y="1213221"/>
                </a:lnTo>
                <a:lnTo>
                  <a:pt x="1893302" y="1214356"/>
                </a:lnTo>
                <a:lnTo>
                  <a:pt x="1894206" y="1215037"/>
                </a:lnTo>
                <a:lnTo>
                  <a:pt x="1894658" y="1216400"/>
                </a:lnTo>
                <a:lnTo>
                  <a:pt x="1895111" y="1217989"/>
                </a:lnTo>
                <a:lnTo>
                  <a:pt x="1896015" y="1221849"/>
                </a:lnTo>
                <a:lnTo>
                  <a:pt x="1896468" y="1226844"/>
                </a:lnTo>
                <a:lnTo>
                  <a:pt x="1896468" y="1233201"/>
                </a:lnTo>
                <a:lnTo>
                  <a:pt x="1896468" y="1241601"/>
                </a:lnTo>
                <a:lnTo>
                  <a:pt x="1967250" y="1241601"/>
                </a:lnTo>
                <a:lnTo>
                  <a:pt x="1967703" y="1235925"/>
                </a:lnTo>
                <a:lnTo>
                  <a:pt x="1967929" y="1231838"/>
                </a:lnTo>
                <a:lnTo>
                  <a:pt x="1967703" y="1226389"/>
                </a:lnTo>
                <a:lnTo>
                  <a:pt x="1967024" y="1220940"/>
                </a:lnTo>
                <a:lnTo>
                  <a:pt x="1965667" y="1216173"/>
                </a:lnTo>
                <a:lnTo>
                  <a:pt x="1963858" y="1211405"/>
                </a:lnTo>
                <a:lnTo>
                  <a:pt x="1961597" y="1207318"/>
                </a:lnTo>
                <a:lnTo>
                  <a:pt x="1958657" y="1203231"/>
                </a:lnTo>
                <a:lnTo>
                  <a:pt x="1955491" y="1199598"/>
                </a:lnTo>
                <a:lnTo>
                  <a:pt x="1951646" y="1196193"/>
                </a:lnTo>
                <a:lnTo>
                  <a:pt x="1947350" y="1193014"/>
                </a:lnTo>
                <a:lnTo>
                  <a:pt x="1942375" y="1190290"/>
                </a:lnTo>
                <a:lnTo>
                  <a:pt x="1937173" y="1187565"/>
                </a:lnTo>
                <a:lnTo>
                  <a:pt x="1931067" y="1185522"/>
                </a:lnTo>
                <a:lnTo>
                  <a:pt x="1924735" y="1183705"/>
                </a:lnTo>
                <a:lnTo>
                  <a:pt x="1917951" y="1182343"/>
                </a:lnTo>
                <a:lnTo>
                  <a:pt x="1910488" y="1180981"/>
                </a:lnTo>
                <a:lnTo>
                  <a:pt x="1902573" y="1180300"/>
                </a:lnTo>
                <a:lnTo>
                  <a:pt x="1902573" y="1163726"/>
                </a:lnTo>
                <a:lnTo>
                  <a:pt x="1870009" y="1163726"/>
                </a:lnTo>
                <a:close/>
                <a:moveTo>
                  <a:pt x="1886970" y="1085850"/>
                </a:moveTo>
                <a:lnTo>
                  <a:pt x="1896920" y="1086304"/>
                </a:lnTo>
                <a:lnTo>
                  <a:pt x="1907322" y="1086985"/>
                </a:lnTo>
                <a:lnTo>
                  <a:pt x="1917047" y="1088347"/>
                </a:lnTo>
                <a:lnTo>
                  <a:pt x="1926997" y="1090164"/>
                </a:lnTo>
                <a:lnTo>
                  <a:pt x="1936495" y="1092434"/>
                </a:lnTo>
                <a:lnTo>
                  <a:pt x="1945993" y="1094931"/>
                </a:lnTo>
                <a:lnTo>
                  <a:pt x="1955265" y="1098110"/>
                </a:lnTo>
                <a:lnTo>
                  <a:pt x="1964310" y="1101743"/>
                </a:lnTo>
                <a:lnTo>
                  <a:pt x="1973130" y="1105830"/>
                </a:lnTo>
                <a:lnTo>
                  <a:pt x="1981723" y="1110143"/>
                </a:lnTo>
                <a:lnTo>
                  <a:pt x="1990091" y="1114911"/>
                </a:lnTo>
                <a:lnTo>
                  <a:pt x="1998232" y="1120133"/>
                </a:lnTo>
                <a:lnTo>
                  <a:pt x="2005921" y="1125809"/>
                </a:lnTo>
                <a:lnTo>
                  <a:pt x="2013383" y="1131712"/>
                </a:lnTo>
                <a:lnTo>
                  <a:pt x="2020620" y="1137843"/>
                </a:lnTo>
                <a:lnTo>
                  <a:pt x="2027630" y="1144654"/>
                </a:lnTo>
                <a:lnTo>
                  <a:pt x="2034415" y="1151465"/>
                </a:lnTo>
                <a:lnTo>
                  <a:pt x="2040520" y="1158731"/>
                </a:lnTo>
                <a:lnTo>
                  <a:pt x="2046400" y="1166223"/>
                </a:lnTo>
                <a:lnTo>
                  <a:pt x="2052054" y="1174170"/>
                </a:lnTo>
                <a:lnTo>
                  <a:pt x="2057255" y="1182343"/>
                </a:lnTo>
                <a:lnTo>
                  <a:pt x="2062004" y="1190744"/>
                </a:lnTo>
                <a:lnTo>
                  <a:pt x="2066527" y="1199371"/>
                </a:lnTo>
                <a:lnTo>
                  <a:pt x="2070371" y="1207999"/>
                </a:lnTo>
                <a:lnTo>
                  <a:pt x="2073989" y="1217081"/>
                </a:lnTo>
                <a:lnTo>
                  <a:pt x="2076929" y="1226389"/>
                </a:lnTo>
                <a:lnTo>
                  <a:pt x="2079869" y="1235925"/>
                </a:lnTo>
                <a:lnTo>
                  <a:pt x="2081904" y="1245688"/>
                </a:lnTo>
                <a:lnTo>
                  <a:pt x="2083714" y="1255678"/>
                </a:lnTo>
                <a:lnTo>
                  <a:pt x="2085070" y="1265668"/>
                </a:lnTo>
                <a:lnTo>
                  <a:pt x="2085749" y="1275658"/>
                </a:lnTo>
                <a:lnTo>
                  <a:pt x="2085975" y="1286102"/>
                </a:lnTo>
                <a:lnTo>
                  <a:pt x="2085749" y="1296319"/>
                </a:lnTo>
                <a:lnTo>
                  <a:pt x="2085070" y="1306536"/>
                </a:lnTo>
                <a:lnTo>
                  <a:pt x="2083714" y="1316526"/>
                </a:lnTo>
                <a:lnTo>
                  <a:pt x="2081904" y="1326288"/>
                </a:lnTo>
                <a:lnTo>
                  <a:pt x="2079869" y="1335824"/>
                </a:lnTo>
                <a:lnTo>
                  <a:pt x="2076929" y="1345360"/>
                </a:lnTo>
                <a:lnTo>
                  <a:pt x="2073989" y="1354669"/>
                </a:lnTo>
                <a:lnTo>
                  <a:pt x="2070371" y="1363751"/>
                </a:lnTo>
                <a:lnTo>
                  <a:pt x="2066527" y="1372832"/>
                </a:lnTo>
                <a:lnTo>
                  <a:pt x="2062004" y="1381233"/>
                </a:lnTo>
                <a:lnTo>
                  <a:pt x="2057255" y="1389633"/>
                </a:lnTo>
                <a:lnTo>
                  <a:pt x="2052054" y="1397807"/>
                </a:lnTo>
                <a:lnTo>
                  <a:pt x="2046400" y="1405527"/>
                </a:lnTo>
                <a:lnTo>
                  <a:pt x="2040520" y="1413019"/>
                </a:lnTo>
                <a:lnTo>
                  <a:pt x="2034415" y="1420285"/>
                </a:lnTo>
                <a:lnTo>
                  <a:pt x="2027630" y="1427323"/>
                </a:lnTo>
                <a:lnTo>
                  <a:pt x="2020620" y="1433907"/>
                </a:lnTo>
                <a:lnTo>
                  <a:pt x="2013383" y="1440265"/>
                </a:lnTo>
                <a:lnTo>
                  <a:pt x="2005921" y="1446168"/>
                </a:lnTo>
                <a:lnTo>
                  <a:pt x="1998232" y="1451844"/>
                </a:lnTo>
                <a:lnTo>
                  <a:pt x="1990091" y="1456839"/>
                </a:lnTo>
                <a:lnTo>
                  <a:pt x="1981723" y="1461834"/>
                </a:lnTo>
                <a:lnTo>
                  <a:pt x="1973130" y="1466147"/>
                </a:lnTo>
                <a:lnTo>
                  <a:pt x="1964310" y="1470007"/>
                </a:lnTo>
                <a:lnTo>
                  <a:pt x="1955265" y="1473640"/>
                </a:lnTo>
                <a:lnTo>
                  <a:pt x="1945993" y="1476819"/>
                </a:lnTo>
                <a:lnTo>
                  <a:pt x="1936495" y="1479770"/>
                </a:lnTo>
                <a:lnTo>
                  <a:pt x="1926997" y="1481813"/>
                </a:lnTo>
                <a:lnTo>
                  <a:pt x="1917047" y="1483630"/>
                </a:lnTo>
                <a:lnTo>
                  <a:pt x="1907322" y="1484765"/>
                </a:lnTo>
                <a:lnTo>
                  <a:pt x="1896920" y="1485673"/>
                </a:lnTo>
                <a:lnTo>
                  <a:pt x="1886970" y="1485900"/>
                </a:lnTo>
                <a:lnTo>
                  <a:pt x="1876567" y="1485673"/>
                </a:lnTo>
                <a:lnTo>
                  <a:pt x="1866391" y="1484765"/>
                </a:lnTo>
                <a:lnTo>
                  <a:pt x="1856667" y="1483630"/>
                </a:lnTo>
                <a:lnTo>
                  <a:pt x="1846490" y="1481813"/>
                </a:lnTo>
                <a:lnTo>
                  <a:pt x="1836992" y="1479770"/>
                </a:lnTo>
                <a:lnTo>
                  <a:pt x="1827494" y="1476819"/>
                </a:lnTo>
                <a:lnTo>
                  <a:pt x="1818223" y="1473640"/>
                </a:lnTo>
                <a:lnTo>
                  <a:pt x="1809177" y="1470007"/>
                </a:lnTo>
                <a:lnTo>
                  <a:pt x="1800583" y="1466147"/>
                </a:lnTo>
                <a:lnTo>
                  <a:pt x="1791764" y="1461834"/>
                </a:lnTo>
                <a:lnTo>
                  <a:pt x="1783623" y="1456839"/>
                </a:lnTo>
                <a:lnTo>
                  <a:pt x="1775256" y="1451844"/>
                </a:lnTo>
                <a:lnTo>
                  <a:pt x="1767567" y="1446168"/>
                </a:lnTo>
                <a:lnTo>
                  <a:pt x="1760104" y="1440265"/>
                </a:lnTo>
                <a:lnTo>
                  <a:pt x="1752867" y="1433907"/>
                </a:lnTo>
                <a:lnTo>
                  <a:pt x="1746083" y="1427323"/>
                </a:lnTo>
                <a:lnTo>
                  <a:pt x="1739299" y="1420285"/>
                </a:lnTo>
                <a:lnTo>
                  <a:pt x="1733193" y="1413019"/>
                </a:lnTo>
                <a:lnTo>
                  <a:pt x="1727313" y="1405527"/>
                </a:lnTo>
                <a:lnTo>
                  <a:pt x="1721660" y="1397807"/>
                </a:lnTo>
                <a:lnTo>
                  <a:pt x="1716458" y="1389633"/>
                </a:lnTo>
                <a:lnTo>
                  <a:pt x="1711483" y="1381233"/>
                </a:lnTo>
                <a:lnTo>
                  <a:pt x="1707187" y="1372832"/>
                </a:lnTo>
                <a:lnTo>
                  <a:pt x="1703342" y="1363751"/>
                </a:lnTo>
                <a:lnTo>
                  <a:pt x="1699724" y="1354669"/>
                </a:lnTo>
                <a:lnTo>
                  <a:pt x="1696558" y="1345360"/>
                </a:lnTo>
                <a:lnTo>
                  <a:pt x="1693844" y="1335824"/>
                </a:lnTo>
                <a:lnTo>
                  <a:pt x="1691809" y="1326288"/>
                </a:lnTo>
                <a:lnTo>
                  <a:pt x="1690000" y="1316526"/>
                </a:lnTo>
                <a:lnTo>
                  <a:pt x="1688643" y="1306536"/>
                </a:lnTo>
                <a:lnTo>
                  <a:pt x="1687965" y="1296319"/>
                </a:lnTo>
                <a:lnTo>
                  <a:pt x="1687512" y="1286102"/>
                </a:lnTo>
                <a:lnTo>
                  <a:pt x="1687965" y="1275658"/>
                </a:lnTo>
                <a:lnTo>
                  <a:pt x="1688643" y="1265668"/>
                </a:lnTo>
                <a:lnTo>
                  <a:pt x="1690000" y="1255678"/>
                </a:lnTo>
                <a:lnTo>
                  <a:pt x="1691809" y="1245688"/>
                </a:lnTo>
                <a:lnTo>
                  <a:pt x="1693844" y="1235925"/>
                </a:lnTo>
                <a:lnTo>
                  <a:pt x="1696558" y="1226389"/>
                </a:lnTo>
                <a:lnTo>
                  <a:pt x="1699724" y="1217081"/>
                </a:lnTo>
                <a:lnTo>
                  <a:pt x="1703342" y="1207999"/>
                </a:lnTo>
                <a:lnTo>
                  <a:pt x="1707187" y="1199371"/>
                </a:lnTo>
                <a:lnTo>
                  <a:pt x="1711483" y="1190744"/>
                </a:lnTo>
                <a:lnTo>
                  <a:pt x="1716458" y="1182343"/>
                </a:lnTo>
                <a:lnTo>
                  <a:pt x="1721660" y="1174170"/>
                </a:lnTo>
                <a:lnTo>
                  <a:pt x="1727313" y="1166223"/>
                </a:lnTo>
                <a:lnTo>
                  <a:pt x="1733193" y="1158731"/>
                </a:lnTo>
                <a:lnTo>
                  <a:pt x="1739299" y="1151465"/>
                </a:lnTo>
                <a:lnTo>
                  <a:pt x="1746083" y="1144654"/>
                </a:lnTo>
                <a:lnTo>
                  <a:pt x="1752867" y="1137843"/>
                </a:lnTo>
                <a:lnTo>
                  <a:pt x="1760104" y="1131712"/>
                </a:lnTo>
                <a:lnTo>
                  <a:pt x="1767567" y="1125809"/>
                </a:lnTo>
                <a:lnTo>
                  <a:pt x="1775256" y="1120133"/>
                </a:lnTo>
                <a:lnTo>
                  <a:pt x="1783623" y="1114911"/>
                </a:lnTo>
                <a:lnTo>
                  <a:pt x="1791764" y="1110143"/>
                </a:lnTo>
                <a:lnTo>
                  <a:pt x="1800583" y="1105830"/>
                </a:lnTo>
                <a:lnTo>
                  <a:pt x="1809177" y="1101743"/>
                </a:lnTo>
                <a:lnTo>
                  <a:pt x="1818223" y="1098110"/>
                </a:lnTo>
                <a:lnTo>
                  <a:pt x="1827494" y="1094931"/>
                </a:lnTo>
                <a:lnTo>
                  <a:pt x="1836992" y="1092434"/>
                </a:lnTo>
                <a:lnTo>
                  <a:pt x="1846490" y="1090164"/>
                </a:lnTo>
                <a:lnTo>
                  <a:pt x="1856667" y="1088347"/>
                </a:lnTo>
                <a:lnTo>
                  <a:pt x="1866391" y="1086985"/>
                </a:lnTo>
                <a:lnTo>
                  <a:pt x="1876567" y="1086304"/>
                </a:lnTo>
                <a:lnTo>
                  <a:pt x="1886970" y="1085850"/>
                </a:lnTo>
                <a:close/>
                <a:moveTo>
                  <a:pt x="1297791" y="741362"/>
                </a:moveTo>
                <a:lnTo>
                  <a:pt x="1297791" y="765402"/>
                </a:lnTo>
                <a:lnTo>
                  <a:pt x="1285096" y="766762"/>
                </a:lnTo>
                <a:lnTo>
                  <a:pt x="1273308" y="768577"/>
                </a:lnTo>
                <a:lnTo>
                  <a:pt x="1262200" y="770844"/>
                </a:lnTo>
                <a:lnTo>
                  <a:pt x="1256986" y="771978"/>
                </a:lnTo>
                <a:lnTo>
                  <a:pt x="1251772" y="773566"/>
                </a:lnTo>
                <a:lnTo>
                  <a:pt x="1247238" y="775153"/>
                </a:lnTo>
                <a:lnTo>
                  <a:pt x="1242477" y="776741"/>
                </a:lnTo>
                <a:lnTo>
                  <a:pt x="1238170" y="778555"/>
                </a:lnTo>
                <a:lnTo>
                  <a:pt x="1233862" y="780369"/>
                </a:lnTo>
                <a:lnTo>
                  <a:pt x="1230009" y="782410"/>
                </a:lnTo>
                <a:lnTo>
                  <a:pt x="1226155" y="784452"/>
                </a:lnTo>
                <a:lnTo>
                  <a:pt x="1222528" y="786493"/>
                </a:lnTo>
                <a:lnTo>
                  <a:pt x="1219127" y="788760"/>
                </a:lnTo>
                <a:lnTo>
                  <a:pt x="1215953" y="791482"/>
                </a:lnTo>
                <a:lnTo>
                  <a:pt x="1213006" y="793977"/>
                </a:lnTo>
                <a:lnTo>
                  <a:pt x="1210286" y="796698"/>
                </a:lnTo>
                <a:lnTo>
                  <a:pt x="1207792" y="799419"/>
                </a:lnTo>
                <a:lnTo>
                  <a:pt x="1205525" y="802368"/>
                </a:lnTo>
                <a:lnTo>
                  <a:pt x="1203032" y="805316"/>
                </a:lnTo>
                <a:lnTo>
                  <a:pt x="1201218" y="808491"/>
                </a:lnTo>
                <a:lnTo>
                  <a:pt x="1199631" y="811893"/>
                </a:lnTo>
                <a:lnTo>
                  <a:pt x="1198044" y="815068"/>
                </a:lnTo>
                <a:lnTo>
                  <a:pt x="1196684" y="818469"/>
                </a:lnTo>
                <a:lnTo>
                  <a:pt x="1195551" y="822098"/>
                </a:lnTo>
                <a:lnTo>
                  <a:pt x="1194644" y="825727"/>
                </a:lnTo>
                <a:lnTo>
                  <a:pt x="1193737" y="829582"/>
                </a:lnTo>
                <a:lnTo>
                  <a:pt x="1193284" y="833437"/>
                </a:lnTo>
                <a:lnTo>
                  <a:pt x="1193057" y="837519"/>
                </a:lnTo>
                <a:lnTo>
                  <a:pt x="1193057" y="841828"/>
                </a:lnTo>
                <a:lnTo>
                  <a:pt x="1193284" y="847498"/>
                </a:lnTo>
                <a:lnTo>
                  <a:pt x="1193737" y="853168"/>
                </a:lnTo>
                <a:lnTo>
                  <a:pt x="1194871" y="858384"/>
                </a:lnTo>
                <a:lnTo>
                  <a:pt x="1196231" y="863600"/>
                </a:lnTo>
                <a:lnTo>
                  <a:pt x="1198044" y="868816"/>
                </a:lnTo>
                <a:lnTo>
                  <a:pt x="1200085" y="873805"/>
                </a:lnTo>
                <a:lnTo>
                  <a:pt x="1202578" y="878568"/>
                </a:lnTo>
                <a:lnTo>
                  <a:pt x="1205525" y="883330"/>
                </a:lnTo>
                <a:lnTo>
                  <a:pt x="1208472" y="887639"/>
                </a:lnTo>
                <a:lnTo>
                  <a:pt x="1211873" y="891721"/>
                </a:lnTo>
                <a:lnTo>
                  <a:pt x="1215273" y="895803"/>
                </a:lnTo>
                <a:lnTo>
                  <a:pt x="1218900" y="899432"/>
                </a:lnTo>
                <a:lnTo>
                  <a:pt x="1222754" y="902834"/>
                </a:lnTo>
                <a:lnTo>
                  <a:pt x="1226608" y="906235"/>
                </a:lnTo>
                <a:lnTo>
                  <a:pt x="1230689" y="908957"/>
                </a:lnTo>
                <a:lnTo>
                  <a:pt x="1234769" y="911678"/>
                </a:lnTo>
                <a:lnTo>
                  <a:pt x="1245197" y="917575"/>
                </a:lnTo>
                <a:lnTo>
                  <a:pt x="1259253" y="924832"/>
                </a:lnTo>
                <a:lnTo>
                  <a:pt x="1277388" y="933223"/>
                </a:lnTo>
                <a:lnTo>
                  <a:pt x="1299151" y="943428"/>
                </a:lnTo>
                <a:lnTo>
                  <a:pt x="1305725" y="946377"/>
                </a:lnTo>
                <a:lnTo>
                  <a:pt x="1311620" y="949552"/>
                </a:lnTo>
                <a:lnTo>
                  <a:pt x="1317060" y="952500"/>
                </a:lnTo>
                <a:lnTo>
                  <a:pt x="1321368" y="955675"/>
                </a:lnTo>
                <a:lnTo>
                  <a:pt x="1325448" y="958623"/>
                </a:lnTo>
                <a:lnTo>
                  <a:pt x="1328395" y="961344"/>
                </a:lnTo>
                <a:lnTo>
                  <a:pt x="1330662" y="964293"/>
                </a:lnTo>
                <a:lnTo>
                  <a:pt x="1332249" y="967014"/>
                </a:lnTo>
                <a:lnTo>
                  <a:pt x="1333383" y="969962"/>
                </a:lnTo>
                <a:lnTo>
                  <a:pt x="1334289" y="973137"/>
                </a:lnTo>
                <a:lnTo>
                  <a:pt x="1335196" y="976993"/>
                </a:lnTo>
                <a:lnTo>
                  <a:pt x="1335876" y="981528"/>
                </a:lnTo>
                <a:lnTo>
                  <a:pt x="1336330" y="986064"/>
                </a:lnTo>
                <a:lnTo>
                  <a:pt x="1337010" y="991280"/>
                </a:lnTo>
                <a:lnTo>
                  <a:pt x="1337010" y="996950"/>
                </a:lnTo>
                <a:lnTo>
                  <a:pt x="1337236" y="1002846"/>
                </a:lnTo>
                <a:lnTo>
                  <a:pt x="1337010" y="1005568"/>
                </a:lnTo>
                <a:lnTo>
                  <a:pt x="1337010" y="1007835"/>
                </a:lnTo>
                <a:lnTo>
                  <a:pt x="1336330" y="1009877"/>
                </a:lnTo>
                <a:lnTo>
                  <a:pt x="1335876" y="1011918"/>
                </a:lnTo>
                <a:lnTo>
                  <a:pt x="1335196" y="1013732"/>
                </a:lnTo>
                <a:lnTo>
                  <a:pt x="1334289" y="1015319"/>
                </a:lnTo>
                <a:lnTo>
                  <a:pt x="1333383" y="1016907"/>
                </a:lnTo>
                <a:lnTo>
                  <a:pt x="1332022" y="1018041"/>
                </a:lnTo>
                <a:lnTo>
                  <a:pt x="1330662" y="1019402"/>
                </a:lnTo>
                <a:lnTo>
                  <a:pt x="1329302" y="1020535"/>
                </a:lnTo>
                <a:lnTo>
                  <a:pt x="1327488" y="1021216"/>
                </a:lnTo>
                <a:lnTo>
                  <a:pt x="1325675" y="1021896"/>
                </a:lnTo>
                <a:lnTo>
                  <a:pt x="1323635" y="1022577"/>
                </a:lnTo>
                <a:lnTo>
                  <a:pt x="1321141" y="1023030"/>
                </a:lnTo>
                <a:lnTo>
                  <a:pt x="1318874" y="1023257"/>
                </a:lnTo>
                <a:lnTo>
                  <a:pt x="1316380" y="1023257"/>
                </a:lnTo>
                <a:lnTo>
                  <a:pt x="1313433" y="1023030"/>
                </a:lnTo>
                <a:lnTo>
                  <a:pt x="1310940" y="1022803"/>
                </a:lnTo>
                <a:lnTo>
                  <a:pt x="1308673" y="1022123"/>
                </a:lnTo>
                <a:lnTo>
                  <a:pt x="1306406" y="1021443"/>
                </a:lnTo>
                <a:lnTo>
                  <a:pt x="1304819" y="1020535"/>
                </a:lnTo>
                <a:lnTo>
                  <a:pt x="1303232" y="1019175"/>
                </a:lnTo>
                <a:lnTo>
                  <a:pt x="1301872" y="1017587"/>
                </a:lnTo>
                <a:lnTo>
                  <a:pt x="1301192" y="1015773"/>
                </a:lnTo>
                <a:lnTo>
                  <a:pt x="1300285" y="1013732"/>
                </a:lnTo>
                <a:lnTo>
                  <a:pt x="1299605" y="1010784"/>
                </a:lnTo>
                <a:lnTo>
                  <a:pt x="1299151" y="1007382"/>
                </a:lnTo>
                <a:lnTo>
                  <a:pt x="1298471" y="1002846"/>
                </a:lnTo>
                <a:lnTo>
                  <a:pt x="1298018" y="991960"/>
                </a:lnTo>
                <a:lnTo>
                  <a:pt x="1297791" y="978353"/>
                </a:lnTo>
                <a:lnTo>
                  <a:pt x="1297791" y="959984"/>
                </a:lnTo>
                <a:lnTo>
                  <a:pt x="1194644" y="959984"/>
                </a:lnTo>
                <a:lnTo>
                  <a:pt x="1194644" y="974725"/>
                </a:lnTo>
                <a:lnTo>
                  <a:pt x="1194644" y="980621"/>
                </a:lnTo>
                <a:lnTo>
                  <a:pt x="1195097" y="986744"/>
                </a:lnTo>
                <a:lnTo>
                  <a:pt x="1195551" y="992414"/>
                </a:lnTo>
                <a:lnTo>
                  <a:pt x="1196457" y="997630"/>
                </a:lnTo>
                <a:lnTo>
                  <a:pt x="1197364" y="1002846"/>
                </a:lnTo>
                <a:lnTo>
                  <a:pt x="1198951" y="1008062"/>
                </a:lnTo>
                <a:lnTo>
                  <a:pt x="1200538" y="1012598"/>
                </a:lnTo>
                <a:lnTo>
                  <a:pt x="1202352" y="1017360"/>
                </a:lnTo>
                <a:lnTo>
                  <a:pt x="1204392" y="1021443"/>
                </a:lnTo>
                <a:lnTo>
                  <a:pt x="1206659" y="1025525"/>
                </a:lnTo>
                <a:lnTo>
                  <a:pt x="1209152" y="1029380"/>
                </a:lnTo>
                <a:lnTo>
                  <a:pt x="1211873" y="1032782"/>
                </a:lnTo>
                <a:lnTo>
                  <a:pt x="1215047" y="1036184"/>
                </a:lnTo>
                <a:lnTo>
                  <a:pt x="1218447" y="1039359"/>
                </a:lnTo>
                <a:lnTo>
                  <a:pt x="1221621" y="1042080"/>
                </a:lnTo>
                <a:lnTo>
                  <a:pt x="1225475" y="1045028"/>
                </a:lnTo>
                <a:lnTo>
                  <a:pt x="1229329" y="1047296"/>
                </a:lnTo>
                <a:lnTo>
                  <a:pt x="1233182" y="1049564"/>
                </a:lnTo>
                <a:lnTo>
                  <a:pt x="1237490" y="1051832"/>
                </a:lnTo>
                <a:lnTo>
                  <a:pt x="1241570" y="1053646"/>
                </a:lnTo>
                <a:lnTo>
                  <a:pt x="1245877" y="1055687"/>
                </a:lnTo>
                <a:lnTo>
                  <a:pt x="1249958" y="1057502"/>
                </a:lnTo>
                <a:lnTo>
                  <a:pt x="1259026" y="1060677"/>
                </a:lnTo>
                <a:lnTo>
                  <a:pt x="1268094" y="1063171"/>
                </a:lnTo>
                <a:lnTo>
                  <a:pt x="1277615" y="1065212"/>
                </a:lnTo>
                <a:lnTo>
                  <a:pt x="1287590" y="1066800"/>
                </a:lnTo>
                <a:lnTo>
                  <a:pt x="1297791" y="1067934"/>
                </a:lnTo>
                <a:lnTo>
                  <a:pt x="1297791" y="1096962"/>
                </a:lnTo>
                <a:lnTo>
                  <a:pt x="1345171" y="1096962"/>
                </a:lnTo>
                <a:lnTo>
                  <a:pt x="1345171" y="1068841"/>
                </a:lnTo>
                <a:lnTo>
                  <a:pt x="1351972" y="1068160"/>
                </a:lnTo>
                <a:lnTo>
                  <a:pt x="1358093" y="1067253"/>
                </a:lnTo>
                <a:lnTo>
                  <a:pt x="1364213" y="1066346"/>
                </a:lnTo>
                <a:lnTo>
                  <a:pt x="1370108" y="1064985"/>
                </a:lnTo>
                <a:lnTo>
                  <a:pt x="1375775" y="1063852"/>
                </a:lnTo>
                <a:lnTo>
                  <a:pt x="1381442" y="1062491"/>
                </a:lnTo>
                <a:lnTo>
                  <a:pt x="1386656" y="1060903"/>
                </a:lnTo>
                <a:lnTo>
                  <a:pt x="1391870" y="1059089"/>
                </a:lnTo>
                <a:lnTo>
                  <a:pt x="1396858" y="1057275"/>
                </a:lnTo>
                <a:lnTo>
                  <a:pt x="1401392" y="1055234"/>
                </a:lnTo>
                <a:lnTo>
                  <a:pt x="1405699" y="1053193"/>
                </a:lnTo>
                <a:lnTo>
                  <a:pt x="1410233" y="1050925"/>
                </a:lnTo>
                <a:lnTo>
                  <a:pt x="1414087" y="1048430"/>
                </a:lnTo>
                <a:lnTo>
                  <a:pt x="1417941" y="1045935"/>
                </a:lnTo>
                <a:lnTo>
                  <a:pt x="1421568" y="1043441"/>
                </a:lnTo>
                <a:lnTo>
                  <a:pt x="1425195" y="1040493"/>
                </a:lnTo>
                <a:lnTo>
                  <a:pt x="1428142" y="1037771"/>
                </a:lnTo>
                <a:lnTo>
                  <a:pt x="1431316" y="1034596"/>
                </a:lnTo>
                <a:lnTo>
                  <a:pt x="1434036" y="1031421"/>
                </a:lnTo>
                <a:lnTo>
                  <a:pt x="1436756" y="1028246"/>
                </a:lnTo>
                <a:lnTo>
                  <a:pt x="1439023" y="1024844"/>
                </a:lnTo>
                <a:lnTo>
                  <a:pt x="1441290" y="1021216"/>
                </a:lnTo>
                <a:lnTo>
                  <a:pt x="1443104" y="1017360"/>
                </a:lnTo>
                <a:lnTo>
                  <a:pt x="1444918" y="1013505"/>
                </a:lnTo>
                <a:lnTo>
                  <a:pt x="1446504" y="1009650"/>
                </a:lnTo>
                <a:lnTo>
                  <a:pt x="1447865" y="1005568"/>
                </a:lnTo>
                <a:lnTo>
                  <a:pt x="1448998" y="1001032"/>
                </a:lnTo>
                <a:lnTo>
                  <a:pt x="1449905" y="996723"/>
                </a:lnTo>
                <a:lnTo>
                  <a:pt x="1450585" y="992414"/>
                </a:lnTo>
                <a:lnTo>
                  <a:pt x="1451265" y="987425"/>
                </a:lnTo>
                <a:lnTo>
                  <a:pt x="1451492" y="982889"/>
                </a:lnTo>
                <a:lnTo>
                  <a:pt x="1451719" y="977900"/>
                </a:lnTo>
                <a:lnTo>
                  <a:pt x="1451492" y="971777"/>
                </a:lnTo>
                <a:lnTo>
                  <a:pt x="1450812" y="965653"/>
                </a:lnTo>
                <a:lnTo>
                  <a:pt x="1450132" y="959984"/>
                </a:lnTo>
                <a:lnTo>
                  <a:pt x="1448998" y="954994"/>
                </a:lnTo>
                <a:lnTo>
                  <a:pt x="1447865" y="949778"/>
                </a:lnTo>
                <a:lnTo>
                  <a:pt x="1446051" y="944789"/>
                </a:lnTo>
                <a:lnTo>
                  <a:pt x="1444237" y="940253"/>
                </a:lnTo>
                <a:lnTo>
                  <a:pt x="1441971" y="935944"/>
                </a:lnTo>
                <a:lnTo>
                  <a:pt x="1439250" y="931862"/>
                </a:lnTo>
                <a:lnTo>
                  <a:pt x="1436756" y="928007"/>
                </a:lnTo>
                <a:lnTo>
                  <a:pt x="1433809" y="924605"/>
                </a:lnTo>
                <a:lnTo>
                  <a:pt x="1430862" y="921203"/>
                </a:lnTo>
                <a:lnTo>
                  <a:pt x="1427689" y="918028"/>
                </a:lnTo>
                <a:lnTo>
                  <a:pt x="1424515" y="914853"/>
                </a:lnTo>
                <a:lnTo>
                  <a:pt x="1421341" y="912359"/>
                </a:lnTo>
                <a:lnTo>
                  <a:pt x="1417714" y="910091"/>
                </a:lnTo>
                <a:lnTo>
                  <a:pt x="1413860" y="907369"/>
                </a:lnTo>
                <a:lnTo>
                  <a:pt x="1408873" y="904875"/>
                </a:lnTo>
                <a:lnTo>
                  <a:pt x="1397084" y="898752"/>
                </a:lnTo>
                <a:lnTo>
                  <a:pt x="1382122" y="891721"/>
                </a:lnTo>
                <a:lnTo>
                  <a:pt x="1363987" y="883557"/>
                </a:lnTo>
                <a:lnTo>
                  <a:pt x="1343131" y="874259"/>
                </a:lnTo>
                <a:lnTo>
                  <a:pt x="1326808" y="866548"/>
                </a:lnTo>
                <a:lnTo>
                  <a:pt x="1320461" y="863373"/>
                </a:lnTo>
                <a:lnTo>
                  <a:pt x="1315247" y="860652"/>
                </a:lnTo>
                <a:lnTo>
                  <a:pt x="1311166" y="857930"/>
                </a:lnTo>
                <a:lnTo>
                  <a:pt x="1308219" y="856116"/>
                </a:lnTo>
                <a:lnTo>
                  <a:pt x="1305952" y="854075"/>
                </a:lnTo>
                <a:lnTo>
                  <a:pt x="1303912" y="852034"/>
                </a:lnTo>
                <a:lnTo>
                  <a:pt x="1302325" y="849539"/>
                </a:lnTo>
                <a:lnTo>
                  <a:pt x="1301192" y="846364"/>
                </a:lnTo>
                <a:lnTo>
                  <a:pt x="1299831" y="843189"/>
                </a:lnTo>
                <a:lnTo>
                  <a:pt x="1299151" y="839560"/>
                </a:lnTo>
                <a:lnTo>
                  <a:pt x="1298698" y="835705"/>
                </a:lnTo>
                <a:lnTo>
                  <a:pt x="1298471" y="831396"/>
                </a:lnTo>
                <a:lnTo>
                  <a:pt x="1298471" y="828902"/>
                </a:lnTo>
                <a:lnTo>
                  <a:pt x="1298698" y="826407"/>
                </a:lnTo>
                <a:lnTo>
                  <a:pt x="1299378" y="824139"/>
                </a:lnTo>
                <a:lnTo>
                  <a:pt x="1299831" y="822098"/>
                </a:lnTo>
                <a:lnTo>
                  <a:pt x="1300285" y="820284"/>
                </a:lnTo>
                <a:lnTo>
                  <a:pt x="1301192" y="818469"/>
                </a:lnTo>
                <a:lnTo>
                  <a:pt x="1302098" y="816882"/>
                </a:lnTo>
                <a:lnTo>
                  <a:pt x="1303232" y="815748"/>
                </a:lnTo>
                <a:lnTo>
                  <a:pt x="1304365" y="814387"/>
                </a:lnTo>
                <a:lnTo>
                  <a:pt x="1305952" y="813253"/>
                </a:lnTo>
                <a:lnTo>
                  <a:pt x="1307539" y="812346"/>
                </a:lnTo>
                <a:lnTo>
                  <a:pt x="1309126" y="811439"/>
                </a:lnTo>
                <a:lnTo>
                  <a:pt x="1311166" y="810985"/>
                </a:lnTo>
                <a:lnTo>
                  <a:pt x="1312980" y="810532"/>
                </a:lnTo>
                <a:lnTo>
                  <a:pt x="1315247" y="810305"/>
                </a:lnTo>
                <a:lnTo>
                  <a:pt x="1317287" y="810305"/>
                </a:lnTo>
                <a:lnTo>
                  <a:pt x="1320234" y="810532"/>
                </a:lnTo>
                <a:lnTo>
                  <a:pt x="1322728" y="810759"/>
                </a:lnTo>
                <a:lnTo>
                  <a:pt x="1324995" y="811212"/>
                </a:lnTo>
                <a:lnTo>
                  <a:pt x="1327035" y="811893"/>
                </a:lnTo>
                <a:lnTo>
                  <a:pt x="1328849" y="812573"/>
                </a:lnTo>
                <a:lnTo>
                  <a:pt x="1330435" y="813934"/>
                </a:lnTo>
                <a:lnTo>
                  <a:pt x="1331796" y="814841"/>
                </a:lnTo>
                <a:lnTo>
                  <a:pt x="1332702" y="816428"/>
                </a:lnTo>
                <a:lnTo>
                  <a:pt x="1333609" y="818243"/>
                </a:lnTo>
                <a:lnTo>
                  <a:pt x="1334289" y="820284"/>
                </a:lnTo>
                <a:lnTo>
                  <a:pt x="1334969" y="823005"/>
                </a:lnTo>
                <a:lnTo>
                  <a:pt x="1335423" y="825953"/>
                </a:lnTo>
                <a:lnTo>
                  <a:pt x="1336103" y="833210"/>
                </a:lnTo>
                <a:lnTo>
                  <a:pt x="1336330" y="842509"/>
                </a:lnTo>
                <a:lnTo>
                  <a:pt x="1336330" y="854982"/>
                </a:lnTo>
                <a:lnTo>
                  <a:pt x="1439477" y="854982"/>
                </a:lnTo>
                <a:lnTo>
                  <a:pt x="1440384" y="846591"/>
                </a:lnTo>
                <a:lnTo>
                  <a:pt x="1440610" y="840694"/>
                </a:lnTo>
                <a:lnTo>
                  <a:pt x="1440610" y="836612"/>
                </a:lnTo>
                <a:lnTo>
                  <a:pt x="1440384" y="832757"/>
                </a:lnTo>
                <a:lnTo>
                  <a:pt x="1439704" y="828902"/>
                </a:lnTo>
                <a:lnTo>
                  <a:pt x="1439023" y="825046"/>
                </a:lnTo>
                <a:lnTo>
                  <a:pt x="1438343" y="821418"/>
                </a:lnTo>
                <a:lnTo>
                  <a:pt x="1437210" y="817789"/>
                </a:lnTo>
                <a:lnTo>
                  <a:pt x="1436303" y="814387"/>
                </a:lnTo>
                <a:lnTo>
                  <a:pt x="1434716" y="810985"/>
                </a:lnTo>
                <a:lnTo>
                  <a:pt x="1433129" y="808037"/>
                </a:lnTo>
                <a:lnTo>
                  <a:pt x="1431316" y="804862"/>
                </a:lnTo>
                <a:lnTo>
                  <a:pt x="1429502" y="801687"/>
                </a:lnTo>
                <a:lnTo>
                  <a:pt x="1427235" y="798966"/>
                </a:lnTo>
                <a:lnTo>
                  <a:pt x="1424968" y="796244"/>
                </a:lnTo>
                <a:lnTo>
                  <a:pt x="1422475" y="793750"/>
                </a:lnTo>
                <a:lnTo>
                  <a:pt x="1419754" y="791255"/>
                </a:lnTo>
                <a:lnTo>
                  <a:pt x="1416807" y="788534"/>
                </a:lnTo>
                <a:lnTo>
                  <a:pt x="1413860" y="786493"/>
                </a:lnTo>
                <a:lnTo>
                  <a:pt x="1410686" y="784225"/>
                </a:lnTo>
                <a:lnTo>
                  <a:pt x="1407059" y="782184"/>
                </a:lnTo>
                <a:lnTo>
                  <a:pt x="1403432" y="780143"/>
                </a:lnTo>
                <a:lnTo>
                  <a:pt x="1399578" y="778328"/>
                </a:lnTo>
                <a:lnTo>
                  <a:pt x="1395724" y="776514"/>
                </a:lnTo>
                <a:lnTo>
                  <a:pt x="1391644" y="774927"/>
                </a:lnTo>
                <a:lnTo>
                  <a:pt x="1387110" y="773339"/>
                </a:lnTo>
                <a:lnTo>
                  <a:pt x="1382576" y="771978"/>
                </a:lnTo>
                <a:lnTo>
                  <a:pt x="1377589" y="770844"/>
                </a:lnTo>
                <a:lnTo>
                  <a:pt x="1367614" y="768577"/>
                </a:lnTo>
                <a:lnTo>
                  <a:pt x="1356732" y="766762"/>
                </a:lnTo>
                <a:lnTo>
                  <a:pt x="1345171" y="765402"/>
                </a:lnTo>
                <a:lnTo>
                  <a:pt x="1345171" y="741362"/>
                </a:lnTo>
                <a:lnTo>
                  <a:pt x="1297791" y="741362"/>
                </a:lnTo>
                <a:close/>
                <a:moveTo>
                  <a:pt x="1322274" y="628650"/>
                </a:moveTo>
                <a:lnTo>
                  <a:pt x="1329755" y="628877"/>
                </a:lnTo>
                <a:lnTo>
                  <a:pt x="1337236" y="629330"/>
                </a:lnTo>
                <a:lnTo>
                  <a:pt x="1344717" y="629557"/>
                </a:lnTo>
                <a:lnTo>
                  <a:pt x="1351972" y="630237"/>
                </a:lnTo>
                <a:lnTo>
                  <a:pt x="1359453" y="631144"/>
                </a:lnTo>
                <a:lnTo>
                  <a:pt x="1366480" y="632052"/>
                </a:lnTo>
                <a:lnTo>
                  <a:pt x="1373735" y="633412"/>
                </a:lnTo>
                <a:lnTo>
                  <a:pt x="1380762" y="634546"/>
                </a:lnTo>
                <a:lnTo>
                  <a:pt x="1388017" y="636134"/>
                </a:lnTo>
                <a:lnTo>
                  <a:pt x="1395044" y="637948"/>
                </a:lnTo>
                <a:lnTo>
                  <a:pt x="1401845" y="639762"/>
                </a:lnTo>
                <a:lnTo>
                  <a:pt x="1408646" y="641803"/>
                </a:lnTo>
                <a:lnTo>
                  <a:pt x="1415674" y="643844"/>
                </a:lnTo>
                <a:lnTo>
                  <a:pt x="1422248" y="646566"/>
                </a:lnTo>
                <a:lnTo>
                  <a:pt x="1428822" y="648834"/>
                </a:lnTo>
                <a:lnTo>
                  <a:pt x="1435396" y="651555"/>
                </a:lnTo>
                <a:lnTo>
                  <a:pt x="1441971" y="654503"/>
                </a:lnTo>
                <a:lnTo>
                  <a:pt x="1448318" y="657225"/>
                </a:lnTo>
                <a:lnTo>
                  <a:pt x="1454439" y="660400"/>
                </a:lnTo>
                <a:lnTo>
                  <a:pt x="1460786" y="663802"/>
                </a:lnTo>
                <a:lnTo>
                  <a:pt x="1466907" y="667203"/>
                </a:lnTo>
                <a:lnTo>
                  <a:pt x="1472801" y="670832"/>
                </a:lnTo>
                <a:lnTo>
                  <a:pt x="1478695" y="674687"/>
                </a:lnTo>
                <a:lnTo>
                  <a:pt x="1484590" y="678543"/>
                </a:lnTo>
                <a:lnTo>
                  <a:pt x="1490257" y="682398"/>
                </a:lnTo>
                <a:lnTo>
                  <a:pt x="1495924" y="686480"/>
                </a:lnTo>
                <a:lnTo>
                  <a:pt x="1501592" y="690562"/>
                </a:lnTo>
                <a:lnTo>
                  <a:pt x="1507033" y="695098"/>
                </a:lnTo>
                <a:lnTo>
                  <a:pt x="1512473" y="699634"/>
                </a:lnTo>
                <a:lnTo>
                  <a:pt x="1517687" y="704169"/>
                </a:lnTo>
                <a:lnTo>
                  <a:pt x="1522901" y="708932"/>
                </a:lnTo>
                <a:lnTo>
                  <a:pt x="1527662" y="713921"/>
                </a:lnTo>
                <a:lnTo>
                  <a:pt x="1532649" y="718684"/>
                </a:lnTo>
                <a:lnTo>
                  <a:pt x="1537183" y="723900"/>
                </a:lnTo>
                <a:lnTo>
                  <a:pt x="1541944" y="729116"/>
                </a:lnTo>
                <a:lnTo>
                  <a:pt x="1546478" y="734332"/>
                </a:lnTo>
                <a:lnTo>
                  <a:pt x="1551012" y="739775"/>
                </a:lnTo>
                <a:lnTo>
                  <a:pt x="1555092" y="745444"/>
                </a:lnTo>
                <a:lnTo>
                  <a:pt x="1559173" y="751114"/>
                </a:lnTo>
                <a:lnTo>
                  <a:pt x="1563027" y="756784"/>
                </a:lnTo>
                <a:lnTo>
                  <a:pt x="1566881" y="762907"/>
                </a:lnTo>
                <a:lnTo>
                  <a:pt x="1570735" y="768803"/>
                </a:lnTo>
                <a:lnTo>
                  <a:pt x="1574362" y="774700"/>
                </a:lnTo>
                <a:lnTo>
                  <a:pt x="1577762" y="780823"/>
                </a:lnTo>
                <a:lnTo>
                  <a:pt x="1581163" y="786946"/>
                </a:lnTo>
                <a:lnTo>
                  <a:pt x="1584110" y="793296"/>
                </a:lnTo>
                <a:lnTo>
                  <a:pt x="1587057" y="799646"/>
                </a:lnTo>
                <a:lnTo>
                  <a:pt x="1589777" y="806223"/>
                </a:lnTo>
                <a:lnTo>
                  <a:pt x="1592724" y="812800"/>
                </a:lnTo>
                <a:lnTo>
                  <a:pt x="1594991" y="819377"/>
                </a:lnTo>
                <a:lnTo>
                  <a:pt x="1597712" y="825953"/>
                </a:lnTo>
                <a:lnTo>
                  <a:pt x="1599752" y="832984"/>
                </a:lnTo>
                <a:lnTo>
                  <a:pt x="1601792" y="839560"/>
                </a:lnTo>
                <a:lnTo>
                  <a:pt x="1603606" y="846591"/>
                </a:lnTo>
                <a:lnTo>
                  <a:pt x="1605419" y="853621"/>
                </a:lnTo>
                <a:lnTo>
                  <a:pt x="1606779" y="860878"/>
                </a:lnTo>
                <a:lnTo>
                  <a:pt x="1608140" y="867682"/>
                </a:lnTo>
                <a:lnTo>
                  <a:pt x="1609500" y="874939"/>
                </a:lnTo>
                <a:lnTo>
                  <a:pt x="1610407" y="882196"/>
                </a:lnTo>
                <a:lnTo>
                  <a:pt x="1611313" y="889680"/>
                </a:lnTo>
                <a:lnTo>
                  <a:pt x="1611993" y="896937"/>
                </a:lnTo>
                <a:lnTo>
                  <a:pt x="1612220" y="904421"/>
                </a:lnTo>
                <a:lnTo>
                  <a:pt x="1612447" y="911905"/>
                </a:lnTo>
                <a:lnTo>
                  <a:pt x="1612900" y="919389"/>
                </a:lnTo>
                <a:lnTo>
                  <a:pt x="1612447" y="926873"/>
                </a:lnTo>
                <a:lnTo>
                  <a:pt x="1612220" y="934357"/>
                </a:lnTo>
                <a:lnTo>
                  <a:pt x="1611993" y="941614"/>
                </a:lnTo>
                <a:lnTo>
                  <a:pt x="1611313" y="949098"/>
                </a:lnTo>
                <a:lnTo>
                  <a:pt x="1610407" y="956128"/>
                </a:lnTo>
                <a:lnTo>
                  <a:pt x="1609500" y="963385"/>
                </a:lnTo>
                <a:lnTo>
                  <a:pt x="1608140" y="970643"/>
                </a:lnTo>
                <a:lnTo>
                  <a:pt x="1606779" y="977900"/>
                </a:lnTo>
                <a:lnTo>
                  <a:pt x="1605419" y="984930"/>
                </a:lnTo>
                <a:lnTo>
                  <a:pt x="1603606" y="991734"/>
                </a:lnTo>
                <a:lnTo>
                  <a:pt x="1601792" y="998764"/>
                </a:lnTo>
                <a:lnTo>
                  <a:pt x="1599752" y="1005794"/>
                </a:lnTo>
                <a:lnTo>
                  <a:pt x="1597712" y="1012371"/>
                </a:lnTo>
                <a:lnTo>
                  <a:pt x="1594991" y="1019175"/>
                </a:lnTo>
                <a:lnTo>
                  <a:pt x="1592724" y="1025752"/>
                </a:lnTo>
                <a:lnTo>
                  <a:pt x="1589777" y="1032328"/>
                </a:lnTo>
                <a:lnTo>
                  <a:pt x="1587057" y="1038678"/>
                </a:lnTo>
                <a:lnTo>
                  <a:pt x="1584110" y="1045255"/>
                </a:lnTo>
                <a:lnTo>
                  <a:pt x="1581163" y="1051605"/>
                </a:lnTo>
                <a:lnTo>
                  <a:pt x="1577762" y="1057728"/>
                </a:lnTo>
                <a:lnTo>
                  <a:pt x="1574362" y="1063852"/>
                </a:lnTo>
                <a:lnTo>
                  <a:pt x="1570735" y="1069975"/>
                </a:lnTo>
                <a:lnTo>
                  <a:pt x="1566881" y="1075871"/>
                </a:lnTo>
                <a:lnTo>
                  <a:pt x="1563027" y="1081768"/>
                </a:lnTo>
                <a:lnTo>
                  <a:pt x="1559173" y="1087437"/>
                </a:lnTo>
                <a:lnTo>
                  <a:pt x="1555092" y="1093107"/>
                </a:lnTo>
                <a:lnTo>
                  <a:pt x="1551012" y="1098550"/>
                </a:lnTo>
                <a:lnTo>
                  <a:pt x="1546478" y="1103993"/>
                </a:lnTo>
                <a:lnTo>
                  <a:pt x="1541944" y="1109435"/>
                </a:lnTo>
                <a:lnTo>
                  <a:pt x="1537183" y="1114652"/>
                </a:lnTo>
                <a:lnTo>
                  <a:pt x="1532649" y="1119641"/>
                </a:lnTo>
                <a:lnTo>
                  <a:pt x="1527662" y="1124630"/>
                </a:lnTo>
                <a:lnTo>
                  <a:pt x="1522901" y="1129619"/>
                </a:lnTo>
                <a:lnTo>
                  <a:pt x="1517687" y="1134382"/>
                </a:lnTo>
                <a:lnTo>
                  <a:pt x="1512473" y="1139144"/>
                </a:lnTo>
                <a:lnTo>
                  <a:pt x="1507033" y="1143453"/>
                </a:lnTo>
                <a:lnTo>
                  <a:pt x="1501592" y="1147762"/>
                </a:lnTo>
                <a:lnTo>
                  <a:pt x="1495924" y="1151844"/>
                </a:lnTo>
                <a:lnTo>
                  <a:pt x="1490257" y="1156153"/>
                </a:lnTo>
                <a:lnTo>
                  <a:pt x="1484590" y="1160235"/>
                </a:lnTo>
                <a:lnTo>
                  <a:pt x="1478695" y="1164091"/>
                </a:lnTo>
                <a:lnTo>
                  <a:pt x="1472801" y="1167719"/>
                </a:lnTo>
                <a:lnTo>
                  <a:pt x="1466907" y="1171348"/>
                </a:lnTo>
                <a:lnTo>
                  <a:pt x="1460786" y="1174750"/>
                </a:lnTo>
                <a:lnTo>
                  <a:pt x="1454439" y="1177925"/>
                </a:lnTo>
                <a:lnTo>
                  <a:pt x="1448318" y="1181100"/>
                </a:lnTo>
                <a:lnTo>
                  <a:pt x="1441971" y="1184275"/>
                </a:lnTo>
                <a:lnTo>
                  <a:pt x="1435396" y="1186996"/>
                </a:lnTo>
                <a:lnTo>
                  <a:pt x="1428822" y="1189491"/>
                </a:lnTo>
                <a:lnTo>
                  <a:pt x="1422248" y="1192212"/>
                </a:lnTo>
                <a:lnTo>
                  <a:pt x="1415674" y="1194480"/>
                </a:lnTo>
                <a:lnTo>
                  <a:pt x="1408646" y="1196748"/>
                </a:lnTo>
                <a:lnTo>
                  <a:pt x="1401845" y="1198562"/>
                </a:lnTo>
                <a:lnTo>
                  <a:pt x="1395044" y="1200603"/>
                </a:lnTo>
                <a:lnTo>
                  <a:pt x="1388017" y="1202191"/>
                </a:lnTo>
                <a:lnTo>
                  <a:pt x="1380762" y="1203778"/>
                </a:lnTo>
                <a:lnTo>
                  <a:pt x="1373735" y="1205366"/>
                </a:lnTo>
                <a:lnTo>
                  <a:pt x="1366480" y="1206273"/>
                </a:lnTo>
                <a:lnTo>
                  <a:pt x="1359453" y="1207407"/>
                </a:lnTo>
                <a:lnTo>
                  <a:pt x="1351972" y="1208087"/>
                </a:lnTo>
                <a:lnTo>
                  <a:pt x="1344717" y="1208994"/>
                </a:lnTo>
                <a:lnTo>
                  <a:pt x="1337236" y="1209448"/>
                </a:lnTo>
                <a:lnTo>
                  <a:pt x="1329755" y="1209675"/>
                </a:lnTo>
                <a:lnTo>
                  <a:pt x="1322274" y="1209675"/>
                </a:lnTo>
                <a:lnTo>
                  <a:pt x="1314793" y="1209675"/>
                </a:lnTo>
                <a:lnTo>
                  <a:pt x="1307312" y="1209448"/>
                </a:lnTo>
                <a:lnTo>
                  <a:pt x="1300058" y="1208994"/>
                </a:lnTo>
                <a:lnTo>
                  <a:pt x="1292577" y="1208087"/>
                </a:lnTo>
                <a:lnTo>
                  <a:pt x="1285323" y="1207407"/>
                </a:lnTo>
                <a:lnTo>
                  <a:pt x="1278068" y="1206273"/>
                </a:lnTo>
                <a:lnTo>
                  <a:pt x="1271041" y="1205366"/>
                </a:lnTo>
                <a:lnTo>
                  <a:pt x="1263787" y="1203778"/>
                </a:lnTo>
                <a:lnTo>
                  <a:pt x="1256759" y="1202191"/>
                </a:lnTo>
                <a:lnTo>
                  <a:pt x="1249731" y="1200603"/>
                </a:lnTo>
                <a:lnTo>
                  <a:pt x="1242930" y="1198562"/>
                </a:lnTo>
                <a:lnTo>
                  <a:pt x="1235903" y="1196748"/>
                </a:lnTo>
                <a:lnTo>
                  <a:pt x="1229102" y="1194480"/>
                </a:lnTo>
                <a:lnTo>
                  <a:pt x="1222528" y="1192212"/>
                </a:lnTo>
                <a:lnTo>
                  <a:pt x="1215727" y="1189491"/>
                </a:lnTo>
                <a:lnTo>
                  <a:pt x="1209379" y="1186996"/>
                </a:lnTo>
                <a:lnTo>
                  <a:pt x="1202805" y="1184275"/>
                </a:lnTo>
                <a:lnTo>
                  <a:pt x="1196457" y="1181100"/>
                </a:lnTo>
                <a:lnTo>
                  <a:pt x="1189883" y="1177925"/>
                </a:lnTo>
                <a:lnTo>
                  <a:pt x="1183762" y="1174750"/>
                </a:lnTo>
                <a:lnTo>
                  <a:pt x="1177868" y="1171348"/>
                </a:lnTo>
                <a:lnTo>
                  <a:pt x="1171747" y="1167719"/>
                </a:lnTo>
                <a:lnTo>
                  <a:pt x="1165853" y="1164091"/>
                </a:lnTo>
                <a:lnTo>
                  <a:pt x="1159732" y="1160235"/>
                </a:lnTo>
                <a:lnTo>
                  <a:pt x="1154065" y="1156153"/>
                </a:lnTo>
                <a:lnTo>
                  <a:pt x="1148398" y="1151844"/>
                </a:lnTo>
                <a:lnTo>
                  <a:pt x="1142957" y="1147762"/>
                </a:lnTo>
                <a:lnTo>
                  <a:pt x="1137743" y="1143453"/>
                </a:lnTo>
                <a:lnTo>
                  <a:pt x="1132302" y="1139144"/>
                </a:lnTo>
                <a:lnTo>
                  <a:pt x="1127088" y="1134382"/>
                </a:lnTo>
                <a:lnTo>
                  <a:pt x="1121874" y="1129619"/>
                </a:lnTo>
                <a:lnTo>
                  <a:pt x="1117113" y="1124630"/>
                </a:lnTo>
                <a:lnTo>
                  <a:pt x="1112126" y="1119641"/>
                </a:lnTo>
                <a:lnTo>
                  <a:pt x="1107139" y="1114652"/>
                </a:lnTo>
                <a:lnTo>
                  <a:pt x="1102605" y="1109435"/>
                </a:lnTo>
                <a:lnTo>
                  <a:pt x="1098298" y="1103993"/>
                </a:lnTo>
                <a:lnTo>
                  <a:pt x="1093764" y="1098550"/>
                </a:lnTo>
                <a:lnTo>
                  <a:pt x="1089683" y="1093107"/>
                </a:lnTo>
                <a:lnTo>
                  <a:pt x="1085602" y="1087437"/>
                </a:lnTo>
                <a:lnTo>
                  <a:pt x="1081522" y="1081768"/>
                </a:lnTo>
                <a:lnTo>
                  <a:pt x="1077668" y="1075871"/>
                </a:lnTo>
                <a:lnTo>
                  <a:pt x="1074041" y="1069975"/>
                </a:lnTo>
                <a:lnTo>
                  <a:pt x="1070414" y="1063852"/>
                </a:lnTo>
                <a:lnTo>
                  <a:pt x="1067013" y="1057728"/>
                </a:lnTo>
                <a:lnTo>
                  <a:pt x="1063613" y="1051605"/>
                </a:lnTo>
                <a:lnTo>
                  <a:pt x="1060439" y="1045255"/>
                </a:lnTo>
                <a:lnTo>
                  <a:pt x="1057492" y="1038678"/>
                </a:lnTo>
                <a:lnTo>
                  <a:pt x="1054545" y="1032328"/>
                </a:lnTo>
                <a:lnTo>
                  <a:pt x="1052051" y="1025752"/>
                </a:lnTo>
                <a:lnTo>
                  <a:pt x="1049558" y="1019175"/>
                </a:lnTo>
                <a:lnTo>
                  <a:pt x="1047064" y="1012371"/>
                </a:lnTo>
                <a:lnTo>
                  <a:pt x="1044797" y="1005794"/>
                </a:lnTo>
                <a:lnTo>
                  <a:pt x="1042757" y="998764"/>
                </a:lnTo>
                <a:lnTo>
                  <a:pt x="1040943" y="991734"/>
                </a:lnTo>
                <a:lnTo>
                  <a:pt x="1039356" y="984930"/>
                </a:lnTo>
                <a:lnTo>
                  <a:pt x="1037769" y="977900"/>
                </a:lnTo>
                <a:lnTo>
                  <a:pt x="1036409" y="970643"/>
                </a:lnTo>
                <a:lnTo>
                  <a:pt x="1035276" y="963385"/>
                </a:lnTo>
                <a:lnTo>
                  <a:pt x="1034142" y="956128"/>
                </a:lnTo>
                <a:lnTo>
                  <a:pt x="1033462" y="949098"/>
                </a:lnTo>
                <a:lnTo>
                  <a:pt x="1032782" y="941614"/>
                </a:lnTo>
                <a:lnTo>
                  <a:pt x="1032102" y="934357"/>
                </a:lnTo>
                <a:lnTo>
                  <a:pt x="1031875" y="926873"/>
                </a:lnTo>
                <a:lnTo>
                  <a:pt x="1031875" y="919389"/>
                </a:lnTo>
                <a:lnTo>
                  <a:pt x="1031875" y="911905"/>
                </a:lnTo>
                <a:lnTo>
                  <a:pt x="1032102" y="904421"/>
                </a:lnTo>
                <a:lnTo>
                  <a:pt x="1032782" y="896937"/>
                </a:lnTo>
                <a:lnTo>
                  <a:pt x="1033462" y="889680"/>
                </a:lnTo>
                <a:lnTo>
                  <a:pt x="1034142" y="882196"/>
                </a:lnTo>
                <a:lnTo>
                  <a:pt x="1035276" y="874939"/>
                </a:lnTo>
                <a:lnTo>
                  <a:pt x="1036409" y="867682"/>
                </a:lnTo>
                <a:lnTo>
                  <a:pt x="1037769" y="860878"/>
                </a:lnTo>
                <a:lnTo>
                  <a:pt x="1039356" y="853621"/>
                </a:lnTo>
                <a:lnTo>
                  <a:pt x="1040943" y="846591"/>
                </a:lnTo>
                <a:lnTo>
                  <a:pt x="1042757" y="839560"/>
                </a:lnTo>
                <a:lnTo>
                  <a:pt x="1044797" y="832984"/>
                </a:lnTo>
                <a:lnTo>
                  <a:pt x="1047064" y="825953"/>
                </a:lnTo>
                <a:lnTo>
                  <a:pt x="1049558" y="819377"/>
                </a:lnTo>
                <a:lnTo>
                  <a:pt x="1052051" y="812800"/>
                </a:lnTo>
                <a:lnTo>
                  <a:pt x="1054545" y="806223"/>
                </a:lnTo>
                <a:lnTo>
                  <a:pt x="1057492" y="799646"/>
                </a:lnTo>
                <a:lnTo>
                  <a:pt x="1060439" y="793296"/>
                </a:lnTo>
                <a:lnTo>
                  <a:pt x="1063613" y="786946"/>
                </a:lnTo>
                <a:lnTo>
                  <a:pt x="1067013" y="780823"/>
                </a:lnTo>
                <a:lnTo>
                  <a:pt x="1070414" y="774700"/>
                </a:lnTo>
                <a:lnTo>
                  <a:pt x="1074041" y="768803"/>
                </a:lnTo>
                <a:lnTo>
                  <a:pt x="1077668" y="762907"/>
                </a:lnTo>
                <a:lnTo>
                  <a:pt x="1081522" y="756784"/>
                </a:lnTo>
                <a:lnTo>
                  <a:pt x="1085602" y="751114"/>
                </a:lnTo>
                <a:lnTo>
                  <a:pt x="1089683" y="745444"/>
                </a:lnTo>
                <a:lnTo>
                  <a:pt x="1093764" y="739775"/>
                </a:lnTo>
                <a:lnTo>
                  <a:pt x="1098298" y="734332"/>
                </a:lnTo>
                <a:lnTo>
                  <a:pt x="1102605" y="729116"/>
                </a:lnTo>
                <a:lnTo>
                  <a:pt x="1107139" y="723900"/>
                </a:lnTo>
                <a:lnTo>
                  <a:pt x="1112126" y="718684"/>
                </a:lnTo>
                <a:lnTo>
                  <a:pt x="1117113" y="713921"/>
                </a:lnTo>
                <a:lnTo>
                  <a:pt x="1121874" y="708932"/>
                </a:lnTo>
                <a:lnTo>
                  <a:pt x="1127088" y="704169"/>
                </a:lnTo>
                <a:lnTo>
                  <a:pt x="1132302" y="699634"/>
                </a:lnTo>
                <a:lnTo>
                  <a:pt x="1137743" y="695098"/>
                </a:lnTo>
                <a:lnTo>
                  <a:pt x="1142957" y="690562"/>
                </a:lnTo>
                <a:lnTo>
                  <a:pt x="1148398" y="686480"/>
                </a:lnTo>
                <a:lnTo>
                  <a:pt x="1154065" y="682398"/>
                </a:lnTo>
                <a:lnTo>
                  <a:pt x="1159732" y="678543"/>
                </a:lnTo>
                <a:lnTo>
                  <a:pt x="1165853" y="674687"/>
                </a:lnTo>
                <a:lnTo>
                  <a:pt x="1171747" y="670832"/>
                </a:lnTo>
                <a:lnTo>
                  <a:pt x="1177868" y="667203"/>
                </a:lnTo>
                <a:lnTo>
                  <a:pt x="1183762" y="663802"/>
                </a:lnTo>
                <a:lnTo>
                  <a:pt x="1189883" y="660400"/>
                </a:lnTo>
                <a:lnTo>
                  <a:pt x="1196457" y="657225"/>
                </a:lnTo>
                <a:lnTo>
                  <a:pt x="1202805" y="654503"/>
                </a:lnTo>
                <a:lnTo>
                  <a:pt x="1209379" y="651555"/>
                </a:lnTo>
                <a:lnTo>
                  <a:pt x="1215727" y="648834"/>
                </a:lnTo>
                <a:lnTo>
                  <a:pt x="1222528" y="646566"/>
                </a:lnTo>
                <a:lnTo>
                  <a:pt x="1229102" y="643844"/>
                </a:lnTo>
                <a:lnTo>
                  <a:pt x="1235903" y="641803"/>
                </a:lnTo>
                <a:lnTo>
                  <a:pt x="1242930" y="639762"/>
                </a:lnTo>
                <a:lnTo>
                  <a:pt x="1249731" y="637948"/>
                </a:lnTo>
                <a:lnTo>
                  <a:pt x="1256759" y="636134"/>
                </a:lnTo>
                <a:lnTo>
                  <a:pt x="1263787" y="634546"/>
                </a:lnTo>
                <a:lnTo>
                  <a:pt x="1271041" y="633412"/>
                </a:lnTo>
                <a:lnTo>
                  <a:pt x="1278068" y="632052"/>
                </a:lnTo>
                <a:lnTo>
                  <a:pt x="1285323" y="631144"/>
                </a:lnTo>
                <a:lnTo>
                  <a:pt x="1292577" y="630237"/>
                </a:lnTo>
                <a:lnTo>
                  <a:pt x="1300058" y="629557"/>
                </a:lnTo>
                <a:lnTo>
                  <a:pt x="1307312" y="629330"/>
                </a:lnTo>
                <a:lnTo>
                  <a:pt x="1314793" y="628877"/>
                </a:lnTo>
                <a:lnTo>
                  <a:pt x="1322274" y="628650"/>
                </a:lnTo>
                <a:close/>
                <a:moveTo>
                  <a:pt x="1872408" y="450081"/>
                </a:moveTo>
                <a:lnTo>
                  <a:pt x="1872408" y="463897"/>
                </a:lnTo>
                <a:lnTo>
                  <a:pt x="1864899" y="464803"/>
                </a:lnTo>
                <a:lnTo>
                  <a:pt x="1857846" y="465709"/>
                </a:lnTo>
                <a:lnTo>
                  <a:pt x="1851474" y="467068"/>
                </a:lnTo>
                <a:lnTo>
                  <a:pt x="1845558" y="468880"/>
                </a:lnTo>
                <a:lnTo>
                  <a:pt x="1839870" y="470691"/>
                </a:lnTo>
                <a:lnTo>
                  <a:pt x="1834864" y="472730"/>
                </a:lnTo>
                <a:lnTo>
                  <a:pt x="1830313" y="474995"/>
                </a:lnTo>
                <a:lnTo>
                  <a:pt x="1826218" y="477939"/>
                </a:lnTo>
                <a:lnTo>
                  <a:pt x="1822577" y="480657"/>
                </a:lnTo>
                <a:lnTo>
                  <a:pt x="1819391" y="483827"/>
                </a:lnTo>
                <a:lnTo>
                  <a:pt x="1816888" y="487451"/>
                </a:lnTo>
                <a:lnTo>
                  <a:pt x="1814840" y="491075"/>
                </a:lnTo>
                <a:lnTo>
                  <a:pt x="1813020" y="495152"/>
                </a:lnTo>
                <a:lnTo>
                  <a:pt x="1811882" y="499228"/>
                </a:lnTo>
                <a:lnTo>
                  <a:pt x="1811200" y="503984"/>
                </a:lnTo>
                <a:lnTo>
                  <a:pt x="1810745" y="508514"/>
                </a:lnTo>
                <a:lnTo>
                  <a:pt x="1810745" y="511911"/>
                </a:lnTo>
                <a:lnTo>
                  <a:pt x="1811427" y="515309"/>
                </a:lnTo>
                <a:lnTo>
                  <a:pt x="1811882" y="518253"/>
                </a:lnTo>
                <a:lnTo>
                  <a:pt x="1812565" y="521424"/>
                </a:lnTo>
                <a:lnTo>
                  <a:pt x="1813703" y="524594"/>
                </a:lnTo>
                <a:lnTo>
                  <a:pt x="1815068" y="527312"/>
                </a:lnTo>
                <a:lnTo>
                  <a:pt x="1816206" y="530257"/>
                </a:lnTo>
                <a:lnTo>
                  <a:pt x="1818026" y="532974"/>
                </a:lnTo>
                <a:lnTo>
                  <a:pt x="1819846" y="535692"/>
                </a:lnTo>
                <a:lnTo>
                  <a:pt x="1821894" y="537957"/>
                </a:lnTo>
                <a:lnTo>
                  <a:pt x="1823942" y="540222"/>
                </a:lnTo>
                <a:lnTo>
                  <a:pt x="1826218" y="542487"/>
                </a:lnTo>
                <a:lnTo>
                  <a:pt x="1828265" y="544298"/>
                </a:lnTo>
                <a:lnTo>
                  <a:pt x="1830541" y="546337"/>
                </a:lnTo>
                <a:lnTo>
                  <a:pt x="1832816" y="547922"/>
                </a:lnTo>
                <a:lnTo>
                  <a:pt x="1835547" y="549508"/>
                </a:lnTo>
                <a:lnTo>
                  <a:pt x="1841463" y="552905"/>
                </a:lnTo>
                <a:lnTo>
                  <a:pt x="1849654" y="557208"/>
                </a:lnTo>
                <a:lnTo>
                  <a:pt x="1860349" y="562191"/>
                </a:lnTo>
                <a:lnTo>
                  <a:pt x="1873319" y="568079"/>
                </a:lnTo>
                <a:lnTo>
                  <a:pt x="1877187" y="569891"/>
                </a:lnTo>
                <a:lnTo>
                  <a:pt x="1880827" y="571703"/>
                </a:lnTo>
                <a:lnTo>
                  <a:pt x="1883785" y="573515"/>
                </a:lnTo>
                <a:lnTo>
                  <a:pt x="1886516" y="575327"/>
                </a:lnTo>
                <a:lnTo>
                  <a:pt x="1888564" y="577139"/>
                </a:lnTo>
                <a:lnTo>
                  <a:pt x="1890384" y="578497"/>
                </a:lnTo>
                <a:lnTo>
                  <a:pt x="1891749" y="580083"/>
                </a:lnTo>
                <a:lnTo>
                  <a:pt x="1892660" y="581895"/>
                </a:lnTo>
                <a:lnTo>
                  <a:pt x="1893342" y="583480"/>
                </a:lnTo>
                <a:lnTo>
                  <a:pt x="1894025" y="585518"/>
                </a:lnTo>
                <a:lnTo>
                  <a:pt x="1894707" y="590501"/>
                </a:lnTo>
                <a:lnTo>
                  <a:pt x="1895390" y="596163"/>
                </a:lnTo>
                <a:lnTo>
                  <a:pt x="1895390" y="602958"/>
                </a:lnTo>
                <a:lnTo>
                  <a:pt x="1895390" y="605675"/>
                </a:lnTo>
                <a:lnTo>
                  <a:pt x="1894707" y="608167"/>
                </a:lnTo>
                <a:lnTo>
                  <a:pt x="1894025" y="610205"/>
                </a:lnTo>
                <a:lnTo>
                  <a:pt x="1892660" y="611791"/>
                </a:lnTo>
                <a:lnTo>
                  <a:pt x="1890839" y="613149"/>
                </a:lnTo>
                <a:lnTo>
                  <a:pt x="1888791" y="614055"/>
                </a:lnTo>
                <a:lnTo>
                  <a:pt x="1886061" y="614735"/>
                </a:lnTo>
                <a:lnTo>
                  <a:pt x="1883330" y="614961"/>
                </a:lnTo>
                <a:lnTo>
                  <a:pt x="1880145" y="614735"/>
                </a:lnTo>
                <a:lnTo>
                  <a:pt x="1878552" y="614055"/>
                </a:lnTo>
                <a:lnTo>
                  <a:pt x="1877414" y="613602"/>
                </a:lnTo>
                <a:lnTo>
                  <a:pt x="1876277" y="613149"/>
                </a:lnTo>
                <a:lnTo>
                  <a:pt x="1875594" y="612243"/>
                </a:lnTo>
                <a:lnTo>
                  <a:pt x="1874684" y="611564"/>
                </a:lnTo>
                <a:lnTo>
                  <a:pt x="1874229" y="610432"/>
                </a:lnTo>
                <a:lnTo>
                  <a:pt x="1873774" y="609299"/>
                </a:lnTo>
                <a:lnTo>
                  <a:pt x="1873546" y="607487"/>
                </a:lnTo>
                <a:lnTo>
                  <a:pt x="1872863" y="602731"/>
                </a:lnTo>
                <a:lnTo>
                  <a:pt x="1872408" y="596616"/>
                </a:lnTo>
                <a:lnTo>
                  <a:pt x="1872408" y="588689"/>
                </a:lnTo>
                <a:lnTo>
                  <a:pt x="1872408" y="577818"/>
                </a:lnTo>
                <a:lnTo>
                  <a:pt x="1811655" y="577818"/>
                </a:lnTo>
                <a:lnTo>
                  <a:pt x="1811655" y="586424"/>
                </a:lnTo>
                <a:lnTo>
                  <a:pt x="1811882" y="593445"/>
                </a:lnTo>
                <a:lnTo>
                  <a:pt x="1812338" y="596616"/>
                </a:lnTo>
                <a:lnTo>
                  <a:pt x="1813020" y="600013"/>
                </a:lnTo>
                <a:lnTo>
                  <a:pt x="1813475" y="602958"/>
                </a:lnTo>
                <a:lnTo>
                  <a:pt x="1814158" y="605902"/>
                </a:lnTo>
                <a:lnTo>
                  <a:pt x="1815296" y="608620"/>
                </a:lnTo>
                <a:lnTo>
                  <a:pt x="1816206" y="611338"/>
                </a:lnTo>
                <a:lnTo>
                  <a:pt x="1817343" y="613829"/>
                </a:lnTo>
                <a:lnTo>
                  <a:pt x="1818936" y="616094"/>
                </a:lnTo>
                <a:lnTo>
                  <a:pt x="1820074" y="618359"/>
                </a:lnTo>
                <a:lnTo>
                  <a:pt x="1821894" y="620623"/>
                </a:lnTo>
                <a:lnTo>
                  <a:pt x="1823715" y="622435"/>
                </a:lnTo>
                <a:lnTo>
                  <a:pt x="1825535" y="624247"/>
                </a:lnTo>
                <a:lnTo>
                  <a:pt x="1827583" y="626059"/>
                </a:lnTo>
                <a:lnTo>
                  <a:pt x="1829631" y="627418"/>
                </a:lnTo>
                <a:lnTo>
                  <a:pt x="1834409" y="630136"/>
                </a:lnTo>
                <a:lnTo>
                  <a:pt x="1839415" y="632627"/>
                </a:lnTo>
                <a:lnTo>
                  <a:pt x="1844193" y="634665"/>
                </a:lnTo>
                <a:lnTo>
                  <a:pt x="1849654" y="636704"/>
                </a:lnTo>
                <a:lnTo>
                  <a:pt x="1855115" y="638289"/>
                </a:lnTo>
                <a:lnTo>
                  <a:pt x="1860576" y="639421"/>
                </a:lnTo>
                <a:lnTo>
                  <a:pt x="1866492" y="640327"/>
                </a:lnTo>
                <a:lnTo>
                  <a:pt x="1872408" y="641007"/>
                </a:lnTo>
                <a:lnTo>
                  <a:pt x="1872408" y="657993"/>
                </a:lnTo>
                <a:lnTo>
                  <a:pt x="1900396" y="657993"/>
                </a:lnTo>
                <a:lnTo>
                  <a:pt x="1900396" y="641460"/>
                </a:lnTo>
                <a:lnTo>
                  <a:pt x="1907905" y="640554"/>
                </a:lnTo>
                <a:lnTo>
                  <a:pt x="1914959" y="639421"/>
                </a:lnTo>
                <a:lnTo>
                  <a:pt x="1921557" y="637610"/>
                </a:lnTo>
                <a:lnTo>
                  <a:pt x="1927474" y="635798"/>
                </a:lnTo>
                <a:lnTo>
                  <a:pt x="1933162" y="633533"/>
                </a:lnTo>
                <a:lnTo>
                  <a:pt x="1938396" y="631042"/>
                </a:lnTo>
                <a:lnTo>
                  <a:pt x="1943174" y="628324"/>
                </a:lnTo>
                <a:lnTo>
                  <a:pt x="1947270" y="624927"/>
                </a:lnTo>
                <a:lnTo>
                  <a:pt x="1950910" y="621529"/>
                </a:lnTo>
                <a:lnTo>
                  <a:pt x="1953868" y="617679"/>
                </a:lnTo>
                <a:lnTo>
                  <a:pt x="1956826" y="613602"/>
                </a:lnTo>
                <a:lnTo>
                  <a:pt x="1958874" y="609299"/>
                </a:lnTo>
                <a:lnTo>
                  <a:pt x="1960695" y="604317"/>
                </a:lnTo>
                <a:lnTo>
                  <a:pt x="1962060" y="599107"/>
                </a:lnTo>
                <a:lnTo>
                  <a:pt x="1962515" y="593672"/>
                </a:lnTo>
                <a:lnTo>
                  <a:pt x="1962743" y="588010"/>
                </a:lnTo>
                <a:lnTo>
                  <a:pt x="1962743" y="584613"/>
                </a:lnTo>
                <a:lnTo>
                  <a:pt x="1962515" y="581215"/>
                </a:lnTo>
                <a:lnTo>
                  <a:pt x="1962060" y="577818"/>
                </a:lnTo>
                <a:lnTo>
                  <a:pt x="1961377" y="574647"/>
                </a:lnTo>
                <a:lnTo>
                  <a:pt x="1960695" y="571929"/>
                </a:lnTo>
                <a:lnTo>
                  <a:pt x="1959557" y="568985"/>
                </a:lnTo>
                <a:lnTo>
                  <a:pt x="1958419" y="566267"/>
                </a:lnTo>
                <a:lnTo>
                  <a:pt x="1957054" y="563550"/>
                </a:lnTo>
                <a:lnTo>
                  <a:pt x="1953868" y="559020"/>
                </a:lnTo>
                <a:lnTo>
                  <a:pt x="1950683" y="555170"/>
                </a:lnTo>
                <a:lnTo>
                  <a:pt x="1948862" y="553358"/>
                </a:lnTo>
                <a:lnTo>
                  <a:pt x="1947042" y="551546"/>
                </a:lnTo>
                <a:lnTo>
                  <a:pt x="1944994" y="549961"/>
                </a:lnTo>
                <a:lnTo>
                  <a:pt x="1942719" y="548375"/>
                </a:lnTo>
                <a:lnTo>
                  <a:pt x="1937713" y="545657"/>
                </a:lnTo>
                <a:lnTo>
                  <a:pt x="1930659" y="542034"/>
                </a:lnTo>
                <a:lnTo>
                  <a:pt x="1921785" y="537957"/>
                </a:lnTo>
                <a:lnTo>
                  <a:pt x="1911318" y="532974"/>
                </a:lnTo>
                <a:lnTo>
                  <a:pt x="1899031" y="527539"/>
                </a:lnTo>
                <a:lnTo>
                  <a:pt x="1889474" y="523236"/>
                </a:lnTo>
                <a:lnTo>
                  <a:pt x="1882875" y="519612"/>
                </a:lnTo>
                <a:lnTo>
                  <a:pt x="1878552" y="517120"/>
                </a:lnTo>
                <a:lnTo>
                  <a:pt x="1877187" y="515988"/>
                </a:lnTo>
                <a:lnTo>
                  <a:pt x="1876049" y="514629"/>
                </a:lnTo>
                <a:lnTo>
                  <a:pt x="1875139" y="513270"/>
                </a:lnTo>
                <a:lnTo>
                  <a:pt x="1874229" y="511458"/>
                </a:lnTo>
                <a:lnTo>
                  <a:pt x="1873774" y="509647"/>
                </a:lnTo>
                <a:lnTo>
                  <a:pt x="1873319" y="507608"/>
                </a:lnTo>
                <a:lnTo>
                  <a:pt x="1872863" y="505117"/>
                </a:lnTo>
                <a:lnTo>
                  <a:pt x="1872863" y="502626"/>
                </a:lnTo>
                <a:lnTo>
                  <a:pt x="1872863" y="499681"/>
                </a:lnTo>
                <a:lnTo>
                  <a:pt x="1873546" y="497190"/>
                </a:lnTo>
                <a:lnTo>
                  <a:pt x="1874456" y="495152"/>
                </a:lnTo>
                <a:lnTo>
                  <a:pt x="1875594" y="493340"/>
                </a:lnTo>
                <a:lnTo>
                  <a:pt x="1877187" y="491981"/>
                </a:lnTo>
                <a:lnTo>
                  <a:pt x="1879235" y="491075"/>
                </a:lnTo>
                <a:lnTo>
                  <a:pt x="1881282" y="490622"/>
                </a:lnTo>
                <a:lnTo>
                  <a:pt x="1883785" y="490169"/>
                </a:lnTo>
                <a:lnTo>
                  <a:pt x="1887199" y="490622"/>
                </a:lnTo>
                <a:lnTo>
                  <a:pt x="1889702" y="491301"/>
                </a:lnTo>
                <a:lnTo>
                  <a:pt x="1890839" y="491528"/>
                </a:lnTo>
                <a:lnTo>
                  <a:pt x="1891522" y="492207"/>
                </a:lnTo>
                <a:lnTo>
                  <a:pt x="1892432" y="493113"/>
                </a:lnTo>
                <a:lnTo>
                  <a:pt x="1892887" y="493793"/>
                </a:lnTo>
                <a:lnTo>
                  <a:pt x="1894025" y="496284"/>
                </a:lnTo>
                <a:lnTo>
                  <a:pt x="1894480" y="499455"/>
                </a:lnTo>
                <a:lnTo>
                  <a:pt x="1894935" y="503758"/>
                </a:lnTo>
                <a:lnTo>
                  <a:pt x="1895163" y="508967"/>
                </a:lnTo>
                <a:lnTo>
                  <a:pt x="1895163" y="516215"/>
                </a:lnTo>
                <a:lnTo>
                  <a:pt x="1955689" y="516215"/>
                </a:lnTo>
                <a:lnTo>
                  <a:pt x="1956371" y="511458"/>
                </a:lnTo>
                <a:lnTo>
                  <a:pt x="1956371" y="508061"/>
                </a:lnTo>
                <a:lnTo>
                  <a:pt x="1955916" y="503305"/>
                </a:lnTo>
                <a:lnTo>
                  <a:pt x="1955461" y="498775"/>
                </a:lnTo>
                <a:lnTo>
                  <a:pt x="1954551" y="494699"/>
                </a:lnTo>
                <a:lnTo>
                  <a:pt x="1952958" y="490848"/>
                </a:lnTo>
                <a:lnTo>
                  <a:pt x="1950910" y="487225"/>
                </a:lnTo>
                <a:lnTo>
                  <a:pt x="1948635" y="483601"/>
                </a:lnTo>
                <a:lnTo>
                  <a:pt x="1945677" y="480430"/>
                </a:lnTo>
                <a:lnTo>
                  <a:pt x="1942264" y="477712"/>
                </a:lnTo>
                <a:lnTo>
                  <a:pt x="1938623" y="474995"/>
                </a:lnTo>
                <a:lnTo>
                  <a:pt x="1934527" y="472730"/>
                </a:lnTo>
                <a:lnTo>
                  <a:pt x="1929976" y="470465"/>
                </a:lnTo>
                <a:lnTo>
                  <a:pt x="1924971" y="468653"/>
                </a:lnTo>
                <a:lnTo>
                  <a:pt x="1919510" y="467068"/>
                </a:lnTo>
                <a:lnTo>
                  <a:pt x="1913593" y="465709"/>
                </a:lnTo>
                <a:lnTo>
                  <a:pt x="1907222" y="464803"/>
                </a:lnTo>
                <a:lnTo>
                  <a:pt x="1900396" y="463897"/>
                </a:lnTo>
                <a:lnTo>
                  <a:pt x="1900396" y="450081"/>
                </a:lnTo>
                <a:lnTo>
                  <a:pt x="1872408" y="450081"/>
                </a:lnTo>
                <a:close/>
                <a:moveTo>
                  <a:pt x="1886971" y="384175"/>
                </a:moveTo>
                <a:lnTo>
                  <a:pt x="1895390" y="384401"/>
                </a:lnTo>
                <a:lnTo>
                  <a:pt x="1904264" y="384854"/>
                </a:lnTo>
                <a:lnTo>
                  <a:pt x="1912911" y="385987"/>
                </a:lnTo>
                <a:lnTo>
                  <a:pt x="1921102" y="387572"/>
                </a:lnTo>
                <a:lnTo>
                  <a:pt x="1929294" y="389610"/>
                </a:lnTo>
                <a:lnTo>
                  <a:pt x="1937713" y="391649"/>
                </a:lnTo>
                <a:lnTo>
                  <a:pt x="1945449" y="394367"/>
                </a:lnTo>
                <a:lnTo>
                  <a:pt x="1953186" y="397537"/>
                </a:lnTo>
                <a:lnTo>
                  <a:pt x="1960922" y="400935"/>
                </a:lnTo>
                <a:lnTo>
                  <a:pt x="1968204" y="404558"/>
                </a:lnTo>
                <a:lnTo>
                  <a:pt x="1975485" y="408635"/>
                </a:lnTo>
                <a:lnTo>
                  <a:pt x="1982084" y="412938"/>
                </a:lnTo>
                <a:lnTo>
                  <a:pt x="1988910" y="417921"/>
                </a:lnTo>
                <a:lnTo>
                  <a:pt x="1995281" y="422677"/>
                </a:lnTo>
                <a:lnTo>
                  <a:pt x="2001652" y="428113"/>
                </a:lnTo>
                <a:lnTo>
                  <a:pt x="2007568" y="433775"/>
                </a:lnTo>
                <a:lnTo>
                  <a:pt x="2013257" y="439890"/>
                </a:lnTo>
                <a:lnTo>
                  <a:pt x="2018718" y="446005"/>
                </a:lnTo>
                <a:lnTo>
                  <a:pt x="2023496" y="452346"/>
                </a:lnTo>
                <a:lnTo>
                  <a:pt x="2028502" y="459141"/>
                </a:lnTo>
                <a:lnTo>
                  <a:pt x="2032825" y="465709"/>
                </a:lnTo>
                <a:lnTo>
                  <a:pt x="2036921" y="472956"/>
                </a:lnTo>
                <a:lnTo>
                  <a:pt x="2040562" y="480430"/>
                </a:lnTo>
                <a:lnTo>
                  <a:pt x="2043975" y="487904"/>
                </a:lnTo>
                <a:lnTo>
                  <a:pt x="2047161" y="495605"/>
                </a:lnTo>
                <a:lnTo>
                  <a:pt x="2049891" y="503305"/>
                </a:lnTo>
                <a:lnTo>
                  <a:pt x="2052394" y="511685"/>
                </a:lnTo>
                <a:lnTo>
                  <a:pt x="2054214" y="519838"/>
                </a:lnTo>
                <a:lnTo>
                  <a:pt x="2055580" y="528218"/>
                </a:lnTo>
                <a:lnTo>
                  <a:pt x="2056717" y="536598"/>
                </a:lnTo>
                <a:lnTo>
                  <a:pt x="2057172" y="545431"/>
                </a:lnTo>
                <a:lnTo>
                  <a:pt x="2057400" y="553811"/>
                </a:lnTo>
                <a:lnTo>
                  <a:pt x="2057172" y="562644"/>
                </a:lnTo>
                <a:lnTo>
                  <a:pt x="2056717" y="571476"/>
                </a:lnTo>
                <a:lnTo>
                  <a:pt x="2055580" y="579856"/>
                </a:lnTo>
                <a:lnTo>
                  <a:pt x="2054214" y="588010"/>
                </a:lnTo>
                <a:lnTo>
                  <a:pt x="2052394" y="596390"/>
                </a:lnTo>
                <a:lnTo>
                  <a:pt x="2049891" y="604543"/>
                </a:lnTo>
                <a:lnTo>
                  <a:pt x="2047161" y="612243"/>
                </a:lnTo>
                <a:lnTo>
                  <a:pt x="2043975" y="619944"/>
                </a:lnTo>
                <a:lnTo>
                  <a:pt x="2040562" y="627418"/>
                </a:lnTo>
                <a:lnTo>
                  <a:pt x="2036921" y="634892"/>
                </a:lnTo>
                <a:lnTo>
                  <a:pt x="2032825" y="642139"/>
                </a:lnTo>
                <a:lnTo>
                  <a:pt x="2028502" y="648934"/>
                </a:lnTo>
                <a:lnTo>
                  <a:pt x="2023496" y="655502"/>
                </a:lnTo>
                <a:lnTo>
                  <a:pt x="2018718" y="662070"/>
                </a:lnTo>
                <a:lnTo>
                  <a:pt x="2013257" y="668185"/>
                </a:lnTo>
                <a:lnTo>
                  <a:pt x="2007568" y="674073"/>
                </a:lnTo>
                <a:lnTo>
                  <a:pt x="2001652" y="679736"/>
                </a:lnTo>
                <a:lnTo>
                  <a:pt x="1995281" y="685171"/>
                </a:lnTo>
                <a:lnTo>
                  <a:pt x="1988910" y="690154"/>
                </a:lnTo>
                <a:lnTo>
                  <a:pt x="1982084" y="694683"/>
                </a:lnTo>
                <a:lnTo>
                  <a:pt x="1975485" y="699440"/>
                </a:lnTo>
                <a:lnTo>
                  <a:pt x="1968204" y="703516"/>
                </a:lnTo>
                <a:lnTo>
                  <a:pt x="1960922" y="707140"/>
                </a:lnTo>
                <a:lnTo>
                  <a:pt x="1953186" y="710537"/>
                </a:lnTo>
                <a:lnTo>
                  <a:pt x="1945449" y="713482"/>
                </a:lnTo>
                <a:lnTo>
                  <a:pt x="1937713" y="716199"/>
                </a:lnTo>
                <a:lnTo>
                  <a:pt x="1929294" y="718464"/>
                </a:lnTo>
                <a:lnTo>
                  <a:pt x="1921102" y="720503"/>
                </a:lnTo>
                <a:lnTo>
                  <a:pt x="1912911" y="722088"/>
                </a:lnTo>
                <a:lnTo>
                  <a:pt x="1904264" y="722994"/>
                </a:lnTo>
                <a:lnTo>
                  <a:pt x="1895390" y="723673"/>
                </a:lnTo>
                <a:lnTo>
                  <a:pt x="1886971" y="723900"/>
                </a:lnTo>
                <a:lnTo>
                  <a:pt x="1878097" y="723673"/>
                </a:lnTo>
                <a:lnTo>
                  <a:pt x="1869223" y="722994"/>
                </a:lnTo>
                <a:lnTo>
                  <a:pt x="1860804" y="722088"/>
                </a:lnTo>
                <a:lnTo>
                  <a:pt x="1852612" y="720503"/>
                </a:lnTo>
                <a:lnTo>
                  <a:pt x="1844193" y="718464"/>
                </a:lnTo>
                <a:lnTo>
                  <a:pt x="1836002" y="716199"/>
                </a:lnTo>
                <a:lnTo>
                  <a:pt x="1828265" y="713482"/>
                </a:lnTo>
                <a:lnTo>
                  <a:pt x="1820529" y="710537"/>
                </a:lnTo>
                <a:lnTo>
                  <a:pt x="1812565" y="707140"/>
                </a:lnTo>
                <a:lnTo>
                  <a:pt x="1805511" y="703516"/>
                </a:lnTo>
                <a:lnTo>
                  <a:pt x="1798230" y="699440"/>
                </a:lnTo>
                <a:lnTo>
                  <a:pt x="1791404" y="694683"/>
                </a:lnTo>
                <a:lnTo>
                  <a:pt x="1784805" y="690154"/>
                </a:lnTo>
                <a:lnTo>
                  <a:pt x="1778206" y="685171"/>
                </a:lnTo>
                <a:lnTo>
                  <a:pt x="1772063" y="679736"/>
                </a:lnTo>
                <a:lnTo>
                  <a:pt x="1766146" y="674073"/>
                </a:lnTo>
                <a:lnTo>
                  <a:pt x="1760458" y="668185"/>
                </a:lnTo>
                <a:lnTo>
                  <a:pt x="1754997" y="662070"/>
                </a:lnTo>
                <a:lnTo>
                  <a:pt x="1749991" y="655502"/>
                </a:lnTo>
                <a:lnTo>
                  <a:pt x="1745213" y="648934"/>
                </a:lnTo>
                <a:lnTo>
                  <a:pt x="1740662" y="642139"/>
                </a:lnTo>
                <a:lnTo>
                  <a:pt x="1736566" y="634892"/>
                </a:lnTo>
                <a:lnTo>
                  <a:pt x="1732925" y="627418"/>
                </a:lnTo>
                <a:lnTo>
                  <a:pt x="1729512" y="619944"/>
                </a:lnTo>
                <a:lnTo>
                  <a:pt x="1726554" y="612243"/>
                </a:lnTo>
                <a:lnTo>
                  <a:pt x="1723596" y="604543"/>
                </a:lnTo>
                <a:lnTo>
                  <a:pt x="1721548" y="596390"/>
                </a:lnTo>
                <a:lnTo>
                  <a:pt x="1719500" y="588010"/>
                </a:lnTo>
                <a:lnTo>
                  <a:pt x="1717908" y="579856"/>
                </a:lnTo>
                <a:lnTo>
                  <a:pt x="1716997" y="571476"/>
                </a:lnTo>
                <a:lnTo>
                  <a:pt x="1716315" y="562644"/>
                </a:lnTo>
                <a:lnTo>
                  <a:pt x="1716087" y="553811"/>
                </a:lnTo>
                <a:lnTo>
                  <a:pt x="1716315" y="545431"/>
                </a:lnTo>
                <a:lnTo>
                  <a:pt x="1716997" y="536598"/>
                </a:lnTo>
                <a:lnTo>
                  <a:pt x="1717908" y="528218"/>
                </a:lnTo>
                <a:lnTo>
                  <a:pt x="1719500" y="519838"/>
                </a:lnTo>
                <a:lnTo>
                  <a:pt x="1721548" y="511685"/>
                </a:lnTo>
                <a:lnTo>
                  <a:pt x="1723596" y="503305"/>
                </a:lnTo>
                <a:lnTo>
                  <a:pt x="1726554" y="495605"/>
                </a:lnTo>
                <a:lnTo>
                  <a:pt x="1729512" y="487904"/>
                </a:lnTo>
                <a:lnTo>
                  <a:pt x="1732925" y="480430"/>
                </a:lnTo>
                <a:lnTo>
                  <a:pt x="1736566" y="472956"/>
                </a:lnTo>
                <a:lnTo>
                  <a:pt x="1740662" y="465709"/>
                </a:lnTo>
                <a:lnTo>
                  <a:pt x="1745213" y="459141"/>
                </a:lnTo>
                <a:lnTo>
                  <a:pt x="1749991" y="452346"/>
                </a:lnTo>
                <a:lnTo>
                  <a:pt x="1754997" y="446005"/>
                </a:lnTo>
                <a:lnTo>
                  <a:pt x="1760458" y="439890"/>
                </a:lnTo>
                <a:lnTo>
                  <a:pt x="1766146" y="433775"/>
                </a:lnTo>
                <a:lnTo>
                  <a:pt x="1772063" y="428113"/>
                </a:lnTo>
                <a:lnTo>
                  <a:pt x="1778206" y="422677"/>
                </a:lnTo>
                <a:lnTo>
                  <a:pt x="1784805" y="417921"/>
                </a:lnTo>
                <a:lnTo>
                  <a:pt x="1791404" y="412938"/>
                </a:lnTo>
                <a:lnTo>
                  <a:pt x="1798230" y="408635"/>
                </a:lnTo>
                <a:lnTo>
                  <a:pt x="1805511" y="404558"/>
                </a:lnTo>
                <a:lnTo>
                  <a:pt x="1812565" y="400935"/>
                </a:lnTo>
                <a:lnTo>
                  <a:pt x="1820529" y="397537"/>
                </a:lnTo>
                <a:lnTo>
                  <a:pt x="1828265" y="394367"/>
                </a:lnTo>
                <a:lnTo>
                  <a:pt x="1836002" y="391649"/>
                </a:lnTo>
                <a:lnTo>
                  <a:pt x="1844193" y="389610"/>
                </a:lnTo>
                <a:lnTo>
                  <a:pt x="1852612" y="387572"/>
                </a:lnTo>
                <a:lnTo>
                  <a:pt x="1860804" y="385987"/>
                </a:lnTo>
                <a:lnTo>
                  <a:pt x="1869223" y="384854"/>
                </a:lnTo>
                <a:lnTo>
                  <a:pt x="1878097" y="384401"/>
                </a:lnTo>
                <a:lnTo>
                  <a:pt x="1886971" y="384175"/>
                </a:lnTo>
                <a:close/>
                <a:moveTo>
                  <a:pt x="1493053" y="58920"/>
                </a:moveTo>
                <a:lnTo>
                  <a:pt x="1493053" y="71384"/>
                </a:lnTo>
                <a:lnTo>
                  <a:pt x="1486255" y="72064"/>
                </a:lnTo>
                <a:lnTo>
                  <a:pt x="1480136" y="72970"/>
                </a:lnTo>
                <a:lnTo>
                  <a:pt x="1474471" y="74103"/>
                </a:lnTo>
                <a:lnTo>
                  <a:pt x="1469032" y="75463"/>
                </a:lnTo>
                <a:lnTo>
                  <a:pt x="1464046" y="77276"/>
                </a:lnTo>
                <a:lnTo>
                  <a:pt x="1459741" y="79089"/>
                </a:lnTo>
                <a:lnTo>
                  <a:pt x="1455661" y="81128"/>
                </a:lnTo>
                <a:lnTo>
                  <a:pt x="1452036" y="83621"/>
                </a:lnTo>
                <a:lnTo>
                  <a:pt x="1448863" y="86341"/>
                </a:lnTo>
                <a:lnTo>
                  <a:pt x="1446144" y="89060"/>
                </a:lnTo>
                <a:lnTo>
                  <a:pt x="1443877" y="92233"/>
                </a:lnTo>
                <a:lnTo>
                  <a:pt x="1441611" y="95632"/>
                </a:lnTo>
                <a:lnTo>
                  <a:pt x="1440252" y="99258"/>
                </a:lnTo>
                <a:lnTo>
                  <a:pt x="1439118" y="102657"/>
                </a:lnTo>
                <a:lnTo>
                  <a:pt x="1438665" y="106963"/>
                </a:lnTo>
                <a:lnTo>
                  <a:pt x="1438439" y="111042"/>
                </a:lnTo>
                <a:lnTo>
                  <a:pt x="1438439" y="113988"/>
                </a:lnTo>
                <a:lnTo>
                  <a:pt x="1438665" y="116934"/>
                </a:lnTo>
                <a:lnTo>
                  <a:pt x="1439118" y="119880"/>
                </a:lnTo>
                <a:lnTo>
                  <a:pt x="1439798" y="122599"/>
                </a:lnTo>
                <a:lnTo>
                  <a:pt x="1440931" y="125092"/>
                </a:lnTo>
                <a:lnTo>
                  <a:pt x="1442064" y="127812"/>
                </a:lnTo>
                <a:lnTo>
                  <a:pt x="1443198" y="130304"/>
                </a:lnTo>
                <a:lnTo>
                  <a:pt x="1444784" y="132797"/>
                </a:lnTo>
                <a:lnTo>
                  <a:pt x="1448183" y="137329"/>
                </a:lnTo>
                <a:lnTo>
                  <a:pt x="1451809" y="141409"/>
                </a:lnTo>
                <a:lnTo>
                  <a:pt x="1455888" y="144808"/>
                </a:lnTo>
                <a:lnTo>
                  <a:pt x="1460194" y="147527"/>
                </a:lnTo>
                <a:lnTo>
                  <a:pt x="1465633" y="150700"/>
                </a:lnTo>
                <a:lnTo>
                  <a:pt x="1472884" y="154552"/>
                </a:lnTo>
                <a:lnTo>
                  <a:pt x="1482402" y="158858"/>
                </a:lnTo>
                <a:lnTo>
                  <a:pt x="1493733" y="164070"/>
                </a:lnTo>
                <a:lnTo>
                  <a:pt x="1500532" y="167469"/>
                </a:lnTo>
                <a:lnTo>
                  <a:pt x="1503024" y="169056"/>
                </a:lnTo>
                <a:lnTo>
                  <a:pt x="1505291" y="170642"/>
                </a:lnTo>
                <a:lnTo>
                  <a:pt x="1507330" y="172002"/>
                </a:lnTo>
                <a:lnTo>
                  <a:pt x="1508916" y="173588"/>
                </a:lnTo>
                <a:lnTo>
                  <a:pt x="1510276" y="175174"/>
                </a:lnTo>
                <a:lnTo>
                  <a:pt x="1510956" y="176534"/>
                </a:lnTo>
                <a:lnTo>
                  <a:pt x="1512089" y="179707"/>
                </a:lnTo>
                <a:lnTo>
                  <a:pt x="1512769" y="184012"/>
                </a:lnTo>
                <a:lnTo>
                  <a:pt x="1513449" y="189451"/>
                </a:lnTo>
                <a:lnTo>
                  <a:pt x="1513675" y="195343"/>
                </a:lnTo>
                <a:lnTo>
                  <a:pt x="1513449" y="197836"/>
                </a:lnTo>
                <a:lnTo>
                  <a:pt x="1512769" y="199876"/>
                </a:lnTo>
                <a:lnTo>
                  <a:pt x="1512089" y="201689"/>
                </a:lnTo>
                <a:lnTo>
                  <a:pt x="1510956" y="203275"/>
                </a:lnTo>
                <a:lnTo>
                  <a:pt x="1509596" y="204181"/>
                </a:lnTo>
                <a:lnTo>
                  <a:pt x="1507783" y="205314"/>
                </a:lnTo>
                <a:lnTo>
                  <a:pt x="1505291" y="205768"/>
                </a:lnTo>
                <a:lnTo>
                  <a:pt x="1502798" y="205768"/>
                </a:lnTo>
                <a:lnTo>
                  <a:pt x="1499852" y="205541"/>
                </a:lnTo>
                <a:lnTo>
                  <a:pt x="1498719" y="205314"/>
                </a:lnTo>
                <a:lnTo>
                  <a:pt x="1497586" y="204861"/>
                </a:lnTo>
                <a:lnTo>
                  <a:pt x="1496679" y="204181"/>
                </a:lnTo>
                <a:lnTo>
                  <a:pt x="1495773" y="203728"/>
                </a:lnTo>
                <a:lnTo>
                  <a:pt x="1495319" y="203048"/>
                </a:lnTo>
                <a:lnTo>
                  <a:pt x="1494866" y="201915"/>
                </a:lnTo>
                <a:lnTo>
                  <a:pt x="1493960" y="199422"/>
                </a:lnTo>
                <a:lnTo>
                  <a:pt x="1493506" y="195343"/>
                </a:lnTo>
                <a:lnTo>
                  <a:pt x="1493280" y="189678"/>
                </a:lnTo>
                <a:lnTo>
                  <a:pt x="1493053" y="182426"/>
                </a:lnTo>
                <a:lnTo>
                  <a:pt x="1493053" y="172908"/>
                </a:lnTo>
                <a:lnTo>
                  <a:pt x="1439118" y="172908"/>
                </a:lnTo>
                <a:lnTo>
                  <a:pt x="1439118" y="180613"/>
                </a:lnTo>
                <a:lnTo>
                  <a:pt x="1439345" y="186732"/>
                </a:lnTo>
                <a:lnTo>
                  <a:pt x="1440252" y="192624"/>
                </a:lnTo>
                <a:lnTo>
                  <a:pt x="1441385" y="197836"/>
                </a:lnTo>
                <a:lnTo>
                  <a:pt x="1442291" y="200329"/>
                </a:lnTo>
                <a:lnTo>
                  <a:pt x="1443198" y="202822"/>
                </a:lnTo>
                <a:lnTo>
                  <a:pt x="1444331" y="205088"/>
                </a:lnTo>
                <a:lnTo>
                  <a:pt x="1445237" y="207127"/>
                </a:lnTo>
                <a:lnTo>
                  <a:pt x="1446823" y="209167"/>
                </a:lnTo>
                <a:lnTo>
                  <a:pt x="1448183" y="210980"/>
                </a:lnTo>
                <a:lnTo>
                  <a:pt x="1449769" y="212793"/>
                </a:lnTo>
                <a:lnTo>
                  <a:pt x="1451582" y="214379"/>
                </a:lnTo>
                <a:lnTo>
                  <a:pt x="1453395" y="215965"/>
                </a:lnTo>
                <a:lnTo>
                  <a:pt x="1455435" y="217098"/>
                </a:lnTo>
                <a:lnTo>
                  <a:pt x="1459514" y="219818"/>
                </a:lnTo>
                <a:lnTo>
                  <a:pt x="1463593" y="221857"/>
                </a:lnTo>
                <a:lnTo>
                  <a:pt x="1468352" y="223897"/>
                </a:lnTo>
                <a:lnTo>
                  <a:pt x="1472884" y="225483"/>
                </a:lnTo>
                <a:lnTo>
                  <a:pt x="1477643" y="226616"/>
                </a:lnTo>
                <a:lnTo>
                  <a:pt x="1482629" y="227976"/>
                </a:lnTo>
                <a:lnTo>
                  <a:pt x="1487841" y="228656"/>
                </a:lnTo>
                <a:lnTo>
                  <a:pt x="1493053" y="229336"/>
                </a:lnTo>
                <a:lnTo>
                  <a:pt x="1493053" y="244519"/>
                </a:lnTo>
                <a:lnTo>
                  <a:pt x="1517981" y="244519"/>
                </a:lnTo>
                <a:lnTo>
                  <a:pt x="1517981" y="229789"/>
                </a:lnTo>
                <a:lnTo>
                  <a:pt x="1524780" y="228656"/>
                </a:lnTo>
                <a:lnTo>
                  <a:pt x="1530898" y="227749"/>
                </a:lnTo>
                <a:lnTo>
                  <a:pt x="1536790" y="226163"/>
                </a:lnTo>
                <a:lnTo>
                  <a:pt x="1542229" y="224577"/>
                </a:lnTo>
                <a:lnTo>
                  <a:pt x="1547215" y="222537"/>
                </a:lnTo>
                <a:lnTo>
                  <a:pt x="1551747" y="220271"/>
                </a:lnTo>
                <a:lnTo>
                  <a:pt x="1555826" y="218005"/>
                </a:lnTo>
                <a:lnTo>
                  <a:pt x="1559452" y="215059"/>
                </a:lnTo>
                <a:lnTo>
                  <a:pt x="1562851" y="211660"/>
                </a:lnTo>
                <a:lnTo>
                  <a:pt x="1565571" y="208487"/>
                </a:lnTo>
                <a:lnTo>
                  <a:pt x="1568063" y="204861"/>
                </a:lnTo>
                <a:lnTo>
                  <a:pt x="1569876" y="201009"/>
                </a:lnTo>
                <a:lnTo>
                  <a:pt x="1571236" y="196476"/>
                </a:lnTo>
                <a:lnTo>
                  <a:pt x="1572596" y="192171"/>
                </a:lnTo>
                <a:lnTo>
                  <a:pt x="1573049" y="187185"/>
                </a:lnTo>
                <a:lnTo>
                  <a:pt x="1573502" y="182199"/>
                </a:lnTo>
                <a:lnTo>
                  <a:pt x="1573502" y="179027"/>
                </a:lnTo>
                <a:lnTo>
                  <a:pt x="1573049" y="175854"/>
                </a:lnTo>
                <a:lnTo>
                  <a:pt x="1572596" y="172908"/>
                </a:lnTo>
                <a:lnTo>
                  <a:pt x="1572142" y="170189"/>
                </a:lnTo>
                <a:lnTo>
                  <a:pt x="1571236" y="167469"/>
                </a:lnTo>
                <a:lnTo>
                  <a:pt x="1570556" y="164750"/>
                </a:lnTo>
                <a:lnTo>
                  <a:pt x="1569650" y="162484"/>
                </a:lnTo>
                <a:lnTo>
                  <a:pt x="1568290" y="160218"/>
                </a:lnTo>
                <a:lnTo>
                  <a:pt x="1565344" y="156139"/>
                </a:lnTo>
                <a:lnTo>
                  <a:pt x="1562625" y="152513"/>
                </a:lnTo>
                <a:lnTo>
                  <a:pt x="1559225" y="149340"/>
                </a:lnTo>
                <a:lnTo>
                  <a:pt x="1555599" y="146847"/>
                </a:lnTo>
                <a:lnTo>
                  <a:pt x="1551067" y="144355"/>
                </a:lnTo>
                <a:lnTo>
                  <a:pt x="1544722" y="140955"/>
                </a:lnTo>
                <a:lnTo>
                  <a:pt x="1537017" y="137329"/>
                </a:lnTo>
                <a:lnTo>
                  <a:pt x="1527499" y="132797"/>
                </a:lnTo>
                <a:lnTo>
                  <a:pt x="1516621" y="128038"/>
                </a:lnTo>
                <a:lnTo>
                  <a:pt x="1508237" y="124186"/>
                </a:lnTo>
                <a:lnTo>
                  <a:pt x="1502344" y="120786"/>
                </a:lnTo>
                <a:lnTo>
                  <a:pt x="1498719" y="118747"/>
                </a:lnTo>
                <a:lnTo>
                  <a:pt x="1497359" y="117614"/>
                </a:lnTo>
                <a:lnTo>
                  <a:pt x="1496452" y="116481"/>
                </a:lnTo>
                <a:lnTo>
                  <a:pt x="1495319" y="115121"/>
                </a:lnTo>
                <a:lnTo>
                  <a:pt x="1494866" y="113535"/>
                </a:lnTo>
                <a:lnTo>
                  <a:pt x="1493960" y="111948"/>
                </a:lnTo>
                <a:lnTo>
                  <a:pt x="1493733" y="109909"/>
                </a:lnTo>
                <a:lnTo>
                  <a:pt x="1493506" y="107869"/>
                </a:lnTo>
                <a:lnTo>
                  <a:pt x="1493506" y="105830"/>
                </a:lnTo>
                <a:lnTo>
                  <a:pt x="1493506" y="103337"/>
                </a:lnTo>
                <a:lnTo>
                  <a:pt x="1493960" y="100844"/>
                </a:lnTo>
                <a:lnTo>
                  <a:pt x="1494866" y="99258"/>
                </a:lnTo>
                <a:lnTo>
                  <a:pt x="1495773" y="97672"/>
                </a:lnTo>
                <a:lnTo>
                  <a:pt x="1497359" y="96312"/>
                </a:lnTo>
                <a:lnTo>
                  <a:pt x="1498945" y="95632"/>
                </a:lnTo>
                <a:lnTo>
                  <a:pt x="1500985" y="94952"/>
                </a:lnTo>
                <a:lnTo>
                  <a:pt x="1503251" y="94725"/>
                </a:lnTo>
                <a:lnTo>
                  <a:pt x="1506197" y="94952"/>
                </a:lnTo>
                <a:lnTo>
                  <a:pt x="1508463" y="95632"/>
                </a:lnTo>
                <a:lnTo>
                  <a:pt x="1510049" y="96538"/>
                </a:lnTo>
                <a:lnTo>
                  <a:pt x="1510729" y="96992"/>
                </a:lnTo>
                <a:lnTo>
                  <a:pt x="1511409" y="97898"/>
                </a:lnTo>
                <a:lnTo>
                  <a:pt x="1512089" y="99938"/>
                </a:lnTo>
                <a:lnTo>
                  <a:pt x="1512769" y="103110"/>
                </a:lnTo>
                <a:lnTo>
                  <a:pt x="1512995" y="106963"/>
                </a:lnTo>
                <a:lnTo>
                  <a:pt x="1512995" y="111495"/>
                </a:lnTo>
                <a:lnTo>
                  <a:pt x="1512995" y="118067"/>
                </a:lnTo>
                <a:lnTo>
                  <a:pt x="1567157" y="118067"/>
                </a:lnTo>
                <a:lnTo>
                  <a:pt x="1567383" y="113535"/>
                </a:lnTo>
                <a:lnTo>
                  <a:pt x="1567837" y="110815"/>
                </a:lnTo>
                <a:lnTo>
                  <a:pt x="1567383" y="106283"/>
                </a:lnTo>
                <a:lnTo>
                  <a:pt x="1566930" y="102430"/>
                </a:lnTo>
                <a:lnTo>
                  <a:pt x="1566024" y="98578"/>
                </a:lnTo>
                <a:lnTo>
                  <a:pt x="1564664" y="95179"/>
                </a:lnTo>
                <a:lnTo>
                  <a:pt x="1562851" y="92006"/>
                </a:lnTo>
                <a:lnTo>
                  <a:pt x="1560812" y="88833"/>
                </a:lnTo>
                <a:lnTo>
                  <a:pt x="1558092" y="86114"/>
                </a:lnTo>
                <a:lnTo>
                  <a:pt x="1555373" y="83395"/>
                </a:lnTo>
                <a:lnTo>
                  <a:pt x="1551974" y="81128"/>
                </a:lnTo>
                <a:lnTo>
                  <a:pt x="1548121" y="79089"/>
                </a:lnTo>
                <a:lnTo>
                  <a:pt x="1544269" y="77276"/>
                </a:lnTo>
                <a:lnTo>
                  <a:pt x="1539736" y="75463"/>
                </a:lnTo>
                <a:lnTo>
                  <a:pt x="1534751" y="74103"/>
                </a:lnTo>
                <a:lnTo>
                  <a:pt x="1529538" y="72970"/>
                </a:lnTo>
                <a:lnTo>
                  <a:pt x="1523873" y="72064"/>
                </a:lnTo>
                <a:lnTo>
                  <a:pt x="1517981" y="71384"/>
                </a:lnTo>
                <a:lnTo>
                  <a:pt x="1517981" y="58920"/>
                </a:lnTo>
                <a:lnTo>
                  <a:pt x="1493053" y="58920"/>
                </a:lnTo>
                <a:close/>
                <a:moveTo>
                  <a:pt x="1505970" y="0"/>
                </a:moveTo>
                <a:lnTo>
                  <a:pt x="1513675" y="226"/>
                </a:lnTo>
                <a:lnTo>
                  <a:pt x="1521380" y="680"/>
                </a:lnTo>
                <a:lnTo>
                  <a:pt x="1528859" y="1813"/>
                </a:lnTo>
                <a:lnTo>
                  <a:pt x="1536337" y="2946"/>
                </a:lnTo>
                <a:lnTo>
                  <a:pt x="1543815" y="4759"/>
                </a:lnTo>
                <a:lnTo>
                  <a:pt x="1551067" y="6798"/>
                </a:lnTo>
                <a:lnTo>
                  <a:pt x="1557866" y="9291"/>
                </a:lnTo>
                <a:lnTo>
                  <a:pt x="1564891" y="11784"/>
                </a:lnTo>
                <a:lnTo>
                  <a:pt x="1571689" y="14956"/>
                </a:lnTo>
                <a:lnTo>
                  <a:pt x="1578034" y="18129"/>
                </a:lnTo>
                <a:lnTo>
                  <a:pt x="1584380" y="21755"/>
                </a:lnTo>
                <a:lnTo>
                  <a:pt x="1590725" y="26061"/>
                </a:lnTo>
                <a:lnTo>
                  <a:pt x="1596617" y="30140"/>
                </a:lnTo>
                <a:lnTo>
                  <a:pt x="1602282" y="34445"/>
                </a:lnTo>
                <a:lnTo>
                  <a:pt x="1607948" y="39431"/>
                </a:lnTo>
                <a:lnTo>
                  <a:pt x="1613160" y="44190"/>
                </a:lnTo>
                <a:lnTo>
                  <a:pt x="1618146" y="49629"/>
                </a:lnTo>
                <a:lnTo>
                  <a:pt x="1622905" y="55068"/>
                </a:lnTo>
                <a:lnTo>
                  <a:pt x="1627437" y="60960"/>
                </a:lnTo>
                <a:lnTo>
                  <a:pt x="1631743" y="66852"/>
                </a:lnTo>
                <a:lnTo>
                  <a:pt x="1635595" y="72970"/>
                </a:lnTo>
                <a:lnTo>
                  <a:pt x="1639221" y="79316"/>
                </a:lnTo>
                <a:lnTo>
                  <a:pt x="1642394" y="85661"/>
                </a:lnTo>
                <a:lnTo>
                  <a:pt x="1645566" y="92686"/>
                </a:lnTo>
                <a:lnTo>
                  <a:pt x="1648512" y="99484"/>
                </a:lnTo>
                <a:lnTo>
                  <a:pt x="1650778" y="106736"/>
                </a:lnTo>
                <a:lnTo>
                  <a:pt x="1652818" y="113761"/>
                </a:lnTo>
                <a:lnTo>
                  <a:pt x="1654404" y="121013"/>
                </a:lnTo>
                <a:lnTo>
                  <a:pt x="1655991" y="128491"/>
                </a:lnTo>
                <a:lnTo>
                  <a:pt x="1656670" y="135970"/>
                </a:lnTo>
                <a:lnTo>
                  <a:pt x="1657350" y="143675"/>
                </a:lnTo>
                <a:lnTo>
                  <a:pt x="1657350" y="151833"/>
                </a:lnTo>
                <a:lnTo>
                  <a:pt x="1657350" y="159538"/>
                </a:lnTo>
                <a:lnTo>
                  <a:pt x="1656670" y="167243"/>
                </a:lnTo>
                <a:lnTo>
                  <a:pt x="1655991" y="174721"/>
                </a:lnTo>
                <a:lnTo>
                  <a:pt x="1654404" y="182199"/>
                </a:lnTo>
                <a:lnTo>
                  <a:pt x="1652818" y="189678"/>
                </a:lnTo>
                <a:lnTo>
                  <a:pt x="1650778" y="196703"/>
                </a:lnTo>
                <a:lnTo>
                  <a:pt x="1648512" y="203728"/>
                </a:lnTo>
                <a:lnTo>
                  <a:pt x="1645566" y="210753"/>
                </a:lnTo>
                <a:lnTo>
                  <a:pt x="1642394" y="217325"/>
                </a:lnTo>
                <a:lnTo>
                  <a:pt x="1639221" y="223897"/>
                </a:lnTo>
                <a:lnTo>
                  <a:pt x="1635595" y="230242"/>
                </a:lnTo>
                <a:lnTo>
                  <a:pt x="1631743" y="236587"/>
                </a:lnTo>
                <a:lnTo>
                  <a:pt x="1627437" y="242480"/>
                </a:lnTo>
                <a:lnTo>
                  <a:pt x="1622905" y="248145"/>
                </a:lnTo>
                <a:lnTo>
                  <a:pt x="1618146" y="253584"/>
                </a:lnTo>
                <a:lnTo>
                  <a:pt x="1613160" y="259023"/>
                </a:lnTo>
                <a:lnTo>
                  <a:pt x="1607948" y="263781"/>
                </a:lnTo>
                <a:lnTo>
                  <a:pt x="1602282" y="268767"/>
                </a:lnTo>
                <a:lnTo>
                  <a:pt x="1596617" y="273073"/>
                </a:lnTo>
                <a:lnTo>
                  <a:pt x="1590725" y="277378"/>
                </a:lnTo>
                <a:lnTo>
                  <a:pt x="1584380" y="281231"/>
                </a:lnTo>
                <a:lnTo>
                  <a:pt x="1578034" y="284857"/>
                </a:lnTo>
                <a:lnTo>
                  <a:pt x="1571689" y="288256"/>
                </a:lnTo>
                <a:lnTo>
                  <a:pt x="1564891" y="291429"/>
                </a:lnTo>
                <a:lnTo>
                  <a:pt x="1557866" y="293921"/>
                </a:lnTo>
                <a:lnTo>
                  <a:pt x="1551067" y="296641"/>
                </a:lnTo>
                <a:lnTo>
                  <a:pt x="1543815" y="298454"/>
                </a:lnTo>
                <a:lnTo>
                  <a:pt x="1536337" y="300040"/>
                </a:lnTo>
                <a:lnTo>
                  <a:pt x="1528859" y="301400"/>
                </a:lnTo>
                <a:lnTo>
                  <a:pt x="1521380" y="302533"/>
                </a:lnTo>
                <a:lnTo>
                  <a:pt x="1513675" y="302986"/>
                </a:lnTo>
                <a:lnTo>
                  <a:pt x="1505970" y="303213"/>
                </a:lnTo>
                <a:lnTo>
                  <a:pt x="1498265" y="302986"/>
                </a:lnTo>
                <a:lnTo>
                  <a:pt x="1490334" y="302533"/>
                </a:lnTo>
                <a:lnTo>
                  <a:pt x="1482629" y="301400"/>
                </a:lnTo>
                <a:lnTo>
                  <a:pt x="1475151" y="300040"/>
                </a:lnTo>
                <a:lnTo>
                  <a:pt x="1467899" y="298454"/>
                </a:lnTo>
                <a:lnTo>
                  <a:pt x="1460874" y="296641"/>
                </a:lnTo>
                <a:lnTo>
                  <a:pt x="1453849" y="293921"/>
                </a:lnTo>
                <a:lnTo>
                  <a:pt x="1446823" y="291429"/>
                </a:lnTo>
                <a:lnTo>
                  <a:pt x="1440252" y="288256"/>
                </a:lnTo>
                <a:lnTo>
                  <a:pt x="1433453" y="284857"/>
                </a:lnTo>
                <a:lnTo>
                  <a:pt x="1427334" y="281231"/>
                </a:lnTo>
                <a:lnTo>
                  <a:pt x="1420989" y="277378"/>
                </a:lnTo>
                <a:lnTo>
                  <a:pt x="1415097" y="273073"/>
                </a:lnTo>
                <a:lnTo>
                  <a:pt x="1409432" y="268767"/>
                </a:lnTo>
                <a:lnTo>
                  <a:pt x="1403766" y="263781"/>
                </a:lnTo>
                <a:lnTo>
                  <a:pt x="1398781" y="259023"/>
                </a:lnTo>
                <a:lnTo>
                  <a:pt x="1393569" y="253584"/>
                </a:lnTo>
                <a:lnTo>
                  <a:pt x="1388810" y="248145"/>
                </a:lnTo>
                <a:lnTo>
                  <a:pt x="1384277" y="242480"/>
                </a:lnTo>
                <a:lnTo>
                  <a:pt x="1380198" y="236587"/>
                </a:lnTo>
                <a:lnTo>
                  <a:pt x="1376346" y="230242"/>
                </a:lnTo>
                <a:lnTo>
                  <a:pt x="1372267" y="223897"/>
                </a:lnTo>
                <a:lnTo>
                  <a:pt x="1369094" y="217325"/>
                </a:lnTo>
                <a:lnTo>
                  <a:pt x="1366148" y="210753"/>
                </a:lnTo>
                <a:lnTo>
                  <a:pt x="1363429" y="203728"/>
                </a:lnTo>
                <a:lnTo>
                  <a:pt x="1360936" y="196703"/>
                </a:lnTo>
                <a:lnTo>
                  <a:pt x="1358896" y="189678"/>
                </a:lnTo>
                <a:lnTo>
                  <a:pt x="1357083" y="182199"/>
                </a:lnTo>
                <a:lnTo>
                  <a:pt x="1355950" y="174721"/>
                </a:lnTo>
                <a:lnTo>
                  <a:pt x="1354817" y="167243"/>
                </a:lnTo>
                <a:lnTo>
                  <a:pt x="1354364" y="159538"/>
                </a:lnTo>
                <a:lnTo>
                  <a:pt x="1354137" y="151833"/>
                </a:lnTo>
                <a:lnTo>
                  <a:pt x="1354364" y="143675"/>
                </a:lnTo>
                <a:lnTo>
                  <a:pt x="1354817" y="135970"/>
                </a:lnTo>
                <a:lnTo>
                  <a:pt x="1355950" y="128491"/>
                </a:lnTo>
                <a:lnTo>
                  <a:pt x="1357083" y="121013"/>
                </a:lnTo>
                <a:lnTo>
                  <a:pt x="1358896" y="113761"/>
                </a:lnTo>
                <a:lnTo>
                  <a:pt x="1360936" y="106736"/>
                </a:lnTo>
                <a:lnTo>
                  <a:pt x="1363429" y="99484"/>
                </a:lnTo>
                <a:lnTo>
                  <a:pt x="1366148" y="92686"/>
                </a:lnTo>
                <a:lnTo>
                  <a:pt x="1369094" y="85661"/>
                </a:lnTo>
                <a:lnTo>
                  <a:pt x="1372267" y="79316"/>
                </a:lnTo>
                <a:lnTo>
                  <a:pt x="1376346" y="72970"/>
                </a:lnTo>
                <a:lnTo>
                  <a:pt x="1380198" y="66852"/>
                </a:lnTo>
                <a:lnTo>
                  <a:pt x="1384277" y="60960"/>
                </a:lnTo>
                <a:lnTo>
                  <a:pt x="1388810" y="55068"/>
                </a:lnTo>
                <a:lnTo>
                  <a:pt x="1393569" y="49629"/>
                </a:lnTo>
                <a:lnTo>
                  <a:pt x="1398781" y="44190"/>
                </a:lnTo>
                <a:lnTo>
                  <a:pt x="1403766" y="39431"/>
                </a:lnTo>
                <a:lnTo>
                  <a:pt x="1409432" y="34445"/>
                </a:lnTo>
                <a:lnTo>
                  <a:pt x="1415097" y="30140"/>
                </a:lnTo>
                <a:lnTo>
                  <a:pt x="1420989" y="26061"/>
                </a:lnTo>
                <a:lnTo>
                  <a:pt x="1427334" y="21755"/>
                </a:lnTo>
                <a:lnTo>
                  <a:pt x="1433453" y="18129"/>
                </a:lnTo>
                <a:lnTo>
                  <a:pt x="1440252" y="14956"/>
                </a:lnTo>
                <a:lnTo>
                  <a:pt x="1446823" y="11784"/>
                </a:lnTo>
                <a:lnTo>
                  <a:pt x="1453849" y="9291"/>
                </a:lnTo>
                <a:lnTo>
                  <a:pt x="1460874" y="6798"/>
                </a:lnTo>
                <a:lnTo>
                  <a:pt x="1467899" y="4759"/>
                </a:lnTo>
                <a:lnTo>
                  <a:pt x="1475151" y="2946"/>
                </a:lnTo>
                <a:lnTo>
                  <a:pt x="1482629" y="1813"/>
                </a:lnTo>
                <a:lnTo>
                  <a:pt x="1490334" y="680"/>
                </a:lnTo>
                <a:lnTo>
                  <a:pt x="1498265" y="226"/>
                </a:lnTo>
                <a:lnTo>
                  <a:pt x="1505970" y="0"/>
                </a:lnTo>
                <a:close/>
              </a:path>
            </a:pathLst>
          </a:custGeom>
          <a:solidFill>
            <a:schemeClr val="accent1"/>
          </a:solidFill>
          <a:ln w="19050">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53" name="组合 52"/>
          <p:cNvGrpSpPr/>
          <p:nvPr/>
        </p:nvGrpSpPr>
        <p:grpSpPr>
          <a:xfrm>
            <a:off x="8377459" y="2708921"/>
            <a:ext cx="2599740" cy="2340163"/>
            <a:chOff x="3231696" y="3428054"/>
            <a:chExt cx="2689992" cy="2421404"/>
          </a:xfrm>
        </p:grpSpPr>
        <p:sp>
          <p:nvSpPr>
            <p:cNvPr id="54" name="Freeform 5"/>
            <p:cNvSpPr>
              <a:spLocks/>
            </p:cNvSpPr>
            <p:nvPr/>
          </p:nvSpPr>
          <p:spPr bwMode="auto">
            <a:xfrm>
              <a:off x="3231696" y="3428054"/>
              <a:ext cx="2689992" cy="242140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solidFill>
              <a:schemeClr val="accent4"/>
            </a:solidFill>
            <a:ln w="19050">
              <a:noFill/>
            </a:ln>
            <a:effectLst>
              <a:outerShdw blurRad="2159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55" name="组合 54"/>
            <p:cNvGrpSpPr/>
            <p:nvPr/>
          </p:nvGrpSpPr>
          <p:grpSpPr>
            <a:xfrm>
              <a:off x="3321948" y="3509296"/>
              <a:ext cx="2509488" cy="2258921"/>
              <a:chOff x="3321948" y="3509296"/>
              <a:chExt cx="2509488" cy="2258921"/>
            </a:xfrm>
          </p:grpSpPr>
          <p:sp>
            <p:nvSpPr>
              <p:cNvPr id="57" name="Freeform 5"/>
              <p:cNvSpPr>
                <a:spLocks/>
              </p:cNvSpPr>
              <p:nvPr/>
            </p:nvSpPr>
            <p:spPr bwMode="auto">
              <a:xfrm>
                <a:off x="3321948" y="3509296"/>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100000">
                    <a:schemeClr val="bg1">
                      <a:lumMod val="89000"/>
                    </a:schemeClr>
                  </a:gs>
                  <a:gs pos="2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59" name="Freeform 5"/>
              <p:cNvSpPr>
                <a:spLocks/>
              </p:cNvSpPr>
              <p:nvPr/>
            </p:nvSpPr>
            <p:spPr bwMode="auto">
              <a:xfrm>
                <a:off x="3352556" y="3536848"/>
                <a:ext cx="2448272" cy="2203817"/>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9000"/>
                    </a:schemeClr>
                  </a:gs>
                  <a:gs pos="78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sp>
        <p:nvSpPr>
          <p:cNvPr id="63" name="TextBox 62"/>
          <p:cNvSpPr txBox="1"/>
          <p:nvPr/>
        </p:nvSpPr>
        <p:spPr>
          <a:xfrm>
            <a:off x="8665492" y="3933056"/>
            <a:ext cx="1934791" cy="738664"/>
          </a:xfrm>
          <a:prstGeom prst="rect">
            <a:avLst/>
          </a:prstGeom>
          <a:noFill/>
        </p:spPr>
        <p:txBody>
          <a:bodyPr wrap="square" rtlCol="0">
            <a:spAutoFit/>
          </a:bodyPr>
          <a:lstStyle/>
          <a:p>
            <a:pPr algn="ctr"/>
            <a:r>
              <a:rPr lang="zh-CN" altLang="en-US" sz="1400" dirty="0">
                <a:solidFill>
                  <a:srgbClr val="8C99A8"/>
                </a:solidFill>
                <a:cs typeface="+mn-ea"/>
                <a:sym typeface="+mn-lt"/>
              </a:rPr>
              <a:t>此处添加详细文本描述此处添加详细文本描述</a:t>
            </a:r>
          </a:p>
        </p:txBody>
      </p:sp>
      <p:sp>
        <p:nvSpPr>
          <p:cNvPr id="64" name="KSO_Shape"/>
          <p:cNvSpPr>
            <a:spLocks/>
          </p:cNvSpPr>
          <p:nvPr/>
        </p:nvSpPr>
        <p:spPr bwMode="auto">
          <a:xfrm>
            <a:off x="9295119" y="3127827"/>
            <a:ext cx="810532" cy="583240"/>
          </a:xfrm>
          <a:custGeom>
            <a:avLst/>
            <a:gdLst>
              <a:gd name="T0" fmla="*/ 1476105 w 3431"/>
              <a:gd name="T1" fmla="*/ 1080647 h 2471"/>
              <a:gd name="T2" fmla="*/ 684266 w 3431"/>
              <a:gd name="T3" fmla="*/ 1296881 h 2471"/>
              <a:gd name="T4" fmla="*/ 359974 w 3431"/>
              <a:gd name="T5" fmla="*/ 1080647 h 2471"/>
              <a:gd name="T6" fmla="*/ 359974 w 3431"/>
              <a:gd name="T7" fmla="*/ 720606 h 2471"/>
              <a:gd name="T8" fmla="*/ 414023 w 3431"/>
              <a:gd name="T9" fmla="*/ 576800 h 2471"/>
              <a:gd name="T10" fmla="*/ 414023 w 3431"/>
              <a:gd name="T11" fmla="*/ 468683 h 2471"/>
              <a:gd name="T12" fmla="*/ 544684 w 3431"/>
              <a:gd name="T13" fmla="*/ 473931 h 2471"/>
              <a:gd name="T14" fmla="*/ 1476105 w 3431"/>
              <a:gd name="T15" fmla="*/ 288137 h 2471"/>
              <a:gd name="T16" fmla="*/ 1638251 w 3431"/>
              <a:gd name="T17" fmla="*/ 468683 h 2471"/>
              <a:gd name="T18" fmla="*/ 1800397 w 3431"/>
              <a:gd name="T19" fmla="*/ 522741 h 2471"/>
              <a:gd name="T20" fmla="*/ 1692300 w 3431"/>
              <a:gd name="T21" fmla="*/ 576800 h 2471"/>
              <a:gd name="T22" fmla="*/ 1800397 w 3431"/>
              <a:gd name="T23" fmla="*/ 900626 h 2471"/>
              <a:gd name="T24" fmla="*/ 1800397 w 3431"/>
              <a:gd name="T25" fmla="*/ 1296881 h 2471"/>
              <a:gd name="T26" fmla="*/ 504279 w 3431"/>
              <a:gd name="T27" fmla="*/ 720606 h 2471"/>
              <a:gd name="T28" fmla="*/ 684266 w 3431"/>
              <a:gd name="T29" fmla="*/ 792509 h 2471"/>
              <a:gd name="T30" fmla="*/ 684266 w 3431"/>
              <a:gd name="T31" fmla="*/ 648703 h 2471"/>
              <a:gd name="T32" fmla="*/ 504279 w 3431"/>
              <a:gd name="T33" fmla="*/ 720606 h 2471"/>
              <a:gd name="T34" fmla="*/ 728870 w 3431"/>
              <a:gd name="T35" fmla="*/ 360565 h 2471"/>
              <a:gd name="T36" fmla="*/ 1586826 w 3431"/>
              <a:gd name="T37" fmla="*/ 576800 h 2471"/>
              <a:gd name="T38" fmla="*/ 1584202 w 3431"/>
              <a:gd name="T39" fmla="*/ 648703 h 2471"/>
              <a:gd name="T40" fmla="*/ 1404215 w 3431"/>
              <a:gd name="T41" fmla="*/ 720606 h 2471"/>
              <a:gd name="T42" fmla="*/ 1584202 w 3431"/>
              <a:gd name="T43" fmla="*/ 792509 h 2471"/>
              <a:gd name="T44" fmla="*/ 1584202 w 3431"/>
              <a:gd name="T45" fmla="*/ 648703 h 2471"/>
              <a:gd name="T46" fmla="*/ 913055 w 3431"/>
              <a:gd name="T47" fmla="*/ 197865 h 2471"/>
              <a:gd name="T48" fmla="*/ 856907 w 3431"/>
              <a:gd name="T49" fmla="*/ 250874 h 2471"/>
              <a:gd name="T50" fmla="*/ 765077 w 3431"/>
              <a:gd name="T51" fmla="*/ 247200 h 2471"/>
              <a:gd name="T52" fmla="*/ 643336 w 3431"/>
              <a:gd name="T53" fmla="*/ 250874 h 2471"/>
              <a:gd name="T54" fmla="*/ 469121 w 3431"/>
              <a:gd name="T55" fmla="*/ 430894 h 2471"/>
              <a:gd name="T56" fmla="*/ 283887 w 3431"/>
              <a:gd name="T57" fmla="*/ 502272 h 2471"/>
              <a:gd name="T58" fmla="*/ 213046 w 3431"/>
              <a:gd name="T59" fmla="*/ 543210 h 2471"/>
              <a:gd name="T60" fmla="*/ 0 w 3431"/>
              <a:gd name="T61" fmla="*/ 682293 h 2471"/>
              <a:gd name="T62" fmla="*/ 0 w 3431"/>
              <a:gd name="T63" fmla="*/ 419872 h 2471"/>
              <a:gd name="T64" fmla="*/ 73989 w 3431"/>
              <a:gd name="T65" fmla="*/ 197865 h 2471"/>
              <a:gd name="T66" fmla="*/ 0 w 3431"/>
              <a:gd name="T67" fmla="*/ 160601 h 2471"/>
              <a:gd name="T68" fmla="*/ 110721 w 3431"/>
              <a:gd name="T69" fmla="*/ 123338 h 2471"/>
              <a:gd name="T70" fmla="*/ 221967 w 3431"/>
              <a:gd name="T71" fmla="*/ 0 h 2471"/>
              <a:gd name="T72" fmla="*/ 860056 w 3431"/>
              <a:gd name="T73" fmla="*/ 127536 h 2471"/>
              <a:gd name="T74" fmla="*/ 949787 w 3431"/>
              <a:gd name="T75" fmla="*/ 123338 h 2471"/>
              <a:gd name="T76" fmla="*/ 949787 w 3431"/>
              <a:gd name="T77" fmla="*/ 197865 h 2471"/>
              <a:gd name="T78" fmla="*/ 147978 w 3431"/>
              <a:gd name="T79" fmla="*/ 345870 h 2471"/>
              <a:gd name="T80" fmla="*/ 271293 w 3431"/>
              <a:gd name="T81" fmla="*/ 296535 h 2471"/>
              <a:gd name="T82" fmla="*/ 147978 w 3431"/>
              <a:gd name="T83" fmla="*/ 247200 h 2471"/>
              <a:gd name="T84" fmla="*/ 729394 w 3431"/>
              <a:gd name="T85" fmla="*/ 70329 h 2471"/>
              <a:gd name="T86" fmla="*/ 165819 w 3431"/>
              <a:gd name="T87" fmla="*/ 182645 h 2471"/>
              <a:gd name="T88" fmla="*/ 729394 w 3431"/>
              <a:gd name="T89" fmla="*/ 70329 h 2471"/>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3431" h="2471">
                <a:moveTo>
                  <a:pt x="2813" y="2471"/>
                </a:moveTo>
                <a:cubicBezTo>
                  <a:pt x="2813" y="2059"/>
                  <a:pt x="2813" y="2059"/>
                  <a:pt x="2813" y="2059"/>
                </a:cubicBezTo>
                <a:cubicBezTo>
                  <a:pt x="1304" y="2059"/>
                  <a:pt x="1304" y="2059"/>
                  <a:pt x="1304" y="2059"/>
                </a:cubicBezTo>
                <a:cubicBezTo>
                  <a:pt x="1304" y="2471"/>
                  <a:pt x="1304" y="2471"/>
                  <a:pt x="1304" y="2471"/>
                </a:cubicBezTo>
                <a:cubicBezTo>
                  <a:pt x="686" y="2471"/>
                  <a:pt x="686" y="2471"/>
                  <a:pt x="686" y="2471"/>
                </a:cubicBezTo>
                <a:cubicBezTo>
                  <a:pt x="686" y="2059"/>
                  <a:pt x="686" y="2059"/>
                  <a:pt x="686" y="2059"/>
                </a:cubicBezTo>
                <a:cubicBezTo>
                  <a:pt x="686" y="1716"/>
                  <a:pt x="686" y="1716"/>
                  <a:pt x="686" y="1716"/>
                </a:cubicBezTo>
                <a:cubicBezTo>
                  <a:pt x="686" y="1373"/>
                  <a:pt x="686" y="1373"/>
                  <a:pt x="686" y="1373"/>
                </a:cubicBezTo>
                <a:cubicBezTo>
                  <a:pt x="892" y="1099"/>
                  <a:pt x="892" y="1099"/>
                  <a:pt x="892" y="1099"/>
                </a:cubicBezTo>
                <a:cubicBezTo>
                  <a:pt x="789" y="1099"/>
                  <a:pt x="789" y="1099"/>
                  <a:pt x="789" y="1099"/>
                </a:cubicBezTo>
                <a:cubicBezTo>
                  <a:pt x="732" y="1099"/>
                  <a:pt x="686" y="1052"/>
                  <a:pt x="686" y="996"/>
                </a:cubicBezTo>
                <a:cubicBezTo>
                  <a:pt x="686" y="939"/>
                  <a:pt x="732" y="893"/>
                  <a:pt x="789" y="893"/>
                </a:cubicBezTo>
                <a:cubicBezTo>
                  <a:pt x="995" y="893"/>
                  <a:pt x="995" y="893"/>
                  <a:pt x="995" y="893"/>
                </a:cubicBezTo>
                <a:cubicBezTo>
                  <a:pt x="1011" y="893"/>
                  <a:pt x="1025" y="897"/>
                  <a:pt x="1038" y="903"/>
                </a:cubicBezTo>
                <a:cubicBezTo>
                  <a:pt x="1304" y="549"/>
                  <a:pt x="1304" y="549"/>
                  <a:pt x="1304" y="549"/>
                </a:cubicBezTo>
                <a:cubicBezTo>
                  <a:pt x="2813" y="549"/>
                  <a:pt x="2813" y="549"/>
                  <a:pt x="2813" y="549"/>
                </a:cubicBezTo>
                <a:cubicBezTo>
                  <a:pt x="3079" y="903"/>
                  <a:pt x="3079" y="903"/>
                  <a:pt x="3079" y="903"/>
                </a:cubicBezTo>
                <a:cubicBezTo>
                  <a:pt x="3092" y="897"/>
                  <a:pt x="3106" y="893"/>
                  <a:pt x="3122" y="893"/>
                </a:cubicBezTo>
                <a:cubicBezTo>
                  <a:pt x="3328" y="893"/>
                  <a:pt x="3328" y="893"/>
                  <a:pt x="3328" y="893"/>
                </a:cubicBezTo>
                <a:cubicBezTo>
                  <a:pt x="3385" y="893"/>
                  <a:pt x="3431" y="939"/>
                  <a:pt x="3431" y="996"/>
                </a:cubicBezTo>
                <a:cubicBezTo>
                  <a:pt x="3431" y="1052"/>
                  <a:pt x="3385" y="1099"/>
                  <a:pt x="3328" y="1099"/>
                </a:cubicBezTo>
                <a:cubicBezTo>
                  <a:pt x="3225" y="1099"/>
                  <a:pt x="3225" y="1099"/>
                  <a:pt x="3225" y="1099"/>
                </a:cubicBezTo>
                <a:cubicBezTo>
                  <a:pt x="3431" y="1373"/>
                  <a:pt x="3431" y="1373"/>
                  <a:pt x="3431" y="1373"/>
                </a:cubicBezTo>
                <a:cubicBezTo>
                  <a:pt x="3431" y="1716"/>
                  <a:pt x="3431" y="1716"/>
                  <a:pt x="3431" y="1716"/>
                </a:cubicBezTo>
                <a:cubicBezTo>
                  <a:pt x="3431" y="2059"/>
                  <a:pt x="3431" y="2059"/>
                  <a:pt x="3431" y="2059"/>
                </a:cubicBezTo>
                <a:cubicBezTo>
                  <a:pt x="3431" y="2471"/>
                  <a:pt x="3431" y="2471"/>
                  <a:pt x="3431" y="2471"/>
                </a:cubicBezTo>
                <a:lnTo>
                  <a:pt x="2813" y="2471"/>
                </a:lnTo>
                <a:close/>
                <a:moveTo>
                  <a:pt x="961" y="1373"/>
                </a:moveTo>
                <a:cubicBezTo>
                  <a:pt x="961" y="1449"/>
                  <a:pt x="1022" y="1510"/>
                  <a:pt x="1098" y="1510"/>
                </a:cubicBezTo>
                <a:cubicBezTo>
                  <a:pt x="1304" y="1510"/>
                  <a:pt x="1304" y="1510"/>
                  <a:pt x="1304" y="1510"/>
                </a:cubicBezTo>
                <a:cubicBezTo>
                  <a:pt x="1379" y="1510"/>
                  <a:pt x="1441" y="1449"/>
                  <a:pt x="1441" y="1373"/>
                </a:cubicBezTo>
                <a:cubicBezTo>
                  <a:pt x="1441" y="1297"/>
                  <a:pt x="1379" y="1236"/>
                  <a:pt x="1304" y="1236"/>
                </a:cubicBezTo>
                <a:cubicBezTo>
                  <a:pt x="1098" y="1236"/>
                  <a:pt x="1098" y="1236"/>
                  <a:pt x="1098" y="1236"/>
                </a:cubicBezTo>
                <a:cubicBezTo>
                  <a:pt x="1022" y="1236"/>
                  <a:pt x="961" y="1297"/>
                  <a:pt x="961" y="1373"/>
                </a:cubicBezTo>
                <a:close/>
                <a:moveTo>
                  <a:pt x="2715" y="687"/>
                </a:moveTo>
                <a:cubicBezTo>
                  <a:pt x="1389" y="687"/>
                  <a:pt x="1389" y="687"/>
                  <a:pt x="1389" y="687"/>
                </a:cubicBezTo>
                <a:cubicBezTo>
                  <a:pt x="1081" y="1099"/>
                  <a:pt x="1081" y="1099"/>
                  <a:pt x="1081" y="1099"/>
                </a:cubicBezTo>
                <a:cubicBezTo>
                  <a:pt x="3024" y="1099"/>
                  <a:pt x="3024" y="1099"/>
                  <a:pt x="3024" y="1099"/>
                </a:cubicBezTo>
                <a:lnTo>
                  <a:pt x="2715" y="687"/>
                </a:lnTo>
                <a:close/>
                <a:moveTo>
                  <a:pt x="3019" y="1236"/>
                </a:moveTo>
                <a:cubicBezTo>
                  <a:pt x="2813" y="1236"/>
                  <a:pt x="2813" y="1236"/>
                  <a:pt x="2813" y="1236"/>
                </a:cubicBezTo>
                <a:cubicBezTo>
                  <a:pt x="2738" y="1236"/>
                  <a:pt x="2676" y="1297"/>
                  <a:pt x="2676" y="1373"/>
                </a:cubicBezTo>
                <a:cubicBezTo>
                  <a:pt x="2676" y="1449"/>
                  <a:pt x="2738" y="1510"/>
                  <a:pt x="2813" y="1510"/>
                </a:cubicBezTo>
                <a:cubicBezTo>
                  <a:pt x="3019" y="1510"/>
                  <a:pt x="3019" y="1510"/>
                  <a:pt x="3019" y="1510"/>
                </a:cubicBezTo>
                <a:cubicBezTo>
                  <a:pt x="3095" y="1510"/>
                  <a:pt x="3157" y="1449"/>
                  <a:pt x="3157" y="1373"/>
                </a:cubicBezTo>
                <a:cubicBezTo>
                  <a:pt x="3157" y="1297"/>
                  <a:pt x="3095" y="1236"/>
                  <a:pt x="3019" y="1236"/>
                </a:cubicBezTo>
                <a:close/>
                <a:moveTo>
                  <a:pt x="1810" y="377"/>
                </a:moveTo>
                <a:cubicBezTo>
                  <a:pt x="1740" y="377"/>
                  <a:pt x="1740" y="377"/>
                  <a:pt x="1740" y="377"/>
                </a:cubicBezTo>
                <a:cubicBezTo>
                  <a:pt x="1816" y="478"/>
                  <a:pt x="1816" y="478"/>
                  <a:pt x="1816" y="478"/>
                </a:cubicBezTo>
                <a:cubicBezTo>
                  <a:pt x="1633" y="478"/>
                  <a:pt x="1633" y="478"/>
                  <a:pt x="1633" y="478"/>
                </a:cubicBezTo>
                <a:cubicBezTo>
                  <a:pt x="1623" y="473"/>
                  <a:pt x="1611" y="471"/>
                  <a:pt x="1599" y="471"/>
                </a:cubicBezTo>
                <a:cubicBezTo>
                  <a:pt x="1458" y="471"/>
                  <a:pt x="1458" y="471"/>
                  <a:pt x="1458" y="471"/>
                </a:cubicBezTo>
                <a:cubicBezTo>
                  <a:pt x="1445" y="471"/>
                  <a:pt x="1434" y="473"/>
                  <a:pt x="1423" y="478"/>
                </a:cubicBezTo>
                <a:cubicBezTo>
                  <a:pt x="1226" y="478"/>
                  <a:pt x="1226" y="478"/>
                  <a:pt x="1226" y="478"/>
                </a:cubicBezTo>
                <a:cubicBezTo>
                  <a:pt x="941" y="832"/>
                  <a:pt x="941" y="832"/>
                  <a:pt x="941" y="832"/>
                </a:cubicBezTo>
                <a:cubicBezTo>
                  <a:pt x="927" y="825"/>
                  <a:pt x="911" y="821"/>
                  <a:pt x="894" y="821"/>
                </a:cubicBezTo>
                <a:cubicBezTo>
                  <a:pt x="673" y="821"/>
                  <a:pt x="673" y="821"/>
                  <a:pt x="673" y="821"/>
                </a:cubicBezTo>
                <a:cubicBezTo>
                  <a:pt x="612" y="821"/>
                  <a:pt x="541" y="896"/>
                  <a:pt x="541" y="957"/>
                </a:cubicBezTo>
                <a:cubicBezTo>
                  <a:pt x="541" y="982"/>
                  <a:pt x="551" y="1010"/>
                  <a:pt x="567" y="1035"/>
                </a:cubicBezTo>
                <a:cubicBezTo>
                  <a:pt x="406" y="1035"/>
                  <a:pt x="406" y="1035"/>
                  <a:pt x="406" y="1035"/>
                </a:cubicBezTo>
                <a:cubicBezTo>
                  <a:pt x="406" y="1300"/>
                  <a:pt x="406" y="1300"/>
                  <a:pt x="406" y="1300"/>
                </a:cubicBezTo>
                <a:cubicBezTo>
                  <a:pt x="0" y="1300"/>
                  <a:pt x="0" y="1300"/>
                  <a:pt x="0" y="1300"/>
                </a:cubicBezTo>
                <a:cubicBezTo>
                  <a:pt x="0" y="1035"/>
                  <a:pt x="0" y="1035"/>
                  <a:pt x="0" y="1035"/>
                </a:cubicBezTo>
                <a:cubicBezTo>
                  <a:pt x="0" y="800"/>
                  <a:pt x="0" y="800"/>
                  <a:pt x="0" y="800"/>
                </a:cubicBezTo>
                <a:cubicBezTo>
                  <a:pt x="0" y="565"/>
                  <a:pt x="0" y="565"/>
                  <a:pt x="0" y="565"/>
                </a:cubicBezTo>
                <a:cubicBezTo>
                  <a:pt x="141" y="377"/>
                  <a:pt x="141" y="377"/>
                  <a:pt x="141" y="377"/>
                </a:cubicBezTo>
                <a:cubicBezTo>
                  <a:pt x="70" y="377"/>
                  <a:pt x="70" y="377"/>
                  <a:pt x="70" y="377"/>
                </a:cubicBezTo>
                <a:cubicBezTo>
                  <a:pt x="31" y="377"/>
                  <a:pt x="0" y="345"/>
                  <a:pt x="0" y="306"/>
                </a:cubicBezTo>
                <a:cubicBezTo>
                  <a:pt x="0" y="267"/>
                  <a:pt x="31" y="235"/>
                  <a:pt x="70" y="235"/>
                </a:cubicBezTo>
                <a:cubicBezTo>
                  <a:pt x="211" y="235"/>
                  <a:pt x="211" y="235"/>
                  <a:pt x="211" y="235"/>
                </a:cubicBezTo>
                <a:cubicBezTo>
                  <a:pt x="222" y="235"/>
                  <a:pt x="232" y="238"/>
                  <a:pt x="241" y="243"/>
                </a:cubicBezTo>
                <a:cubicBezTo>
                  <a:pt x="423" y="0"/>
                  <a:pt x="423" y="0"/>
                  <a:pt x="423" y="0"/>
                </a:cubicBezTo>
                <a:cubicBezTo>
                  <a:pt x="1458" y="0"/>
                  <a:pt x="1458" y="0"/>
                  <a:pt x="1458" y="0"/>
                </a:cubicBezTo>
                <a:cubicBezTo>
                  <a:pt x="1639" y="243"/>
                  <a:pt x="1639" y="243"/>
                  <a:pt x="1639" y="243"/>
                </a:cubicBezTo>
                <a:cubicBezTo>
                  <a:pt x="1649" y="238"/>
                  <a:pt x="1658" y="235"/>
                  <a:pt x="1669" y="235"/>
                </a:cubicBezTo>
                <a:cubicBezTo>
                  <a:pt x="1810" y="235"/>
                  <a:pt x="1810" y="235"/>
                  <a:pt x="1810" y="235"/>
                </a:cubicBezTo>
                <a:cubicBezTo>
                  <a:pt x="1849" y="235"/>
                  <a:pt x="1881" y="267"/>
                  <a:pt x="1881" y="306"/>
                </a:cubicBezTo>
                <a:cubicBezTo>
                  <a:pt x="1881" y="345"/>
                  <a:pt x="1849" y="377"/>
                  <a:pt x="1810" y="377"/>
                </a:cubicBezTo>
                <a:close/>
                <a:moveTo>
                  <a:pt x="188" y="565"/>
                </a:moveTo>
                <a:cubicBezTo>
                  <a:pt x="188" y="617"/>
                  <a:pt x="230" y="659"/>
                  <a:pt x="282" y="659"/>
                </a:cubicBezTo>
                <a:cubicBezTo>
                  <a:pt x="423" y="659"/>
                  <a:pt x="423" y="659"/>
                  <a:pt x="423" y="659"/>
                </a:cubicBezTo>
                <a:cubicBezTo>
                  <a:pt x="475" y="659"/>
                  <a:pt x="517" y="617"/>
                  <a:pt x="517" y="565"/>
                </a:cubicBezTo>
                <a:cubicBezTo>
                  <a:pt x="517" y="513"/>
                  <a:pt x="475" y="471"/>
                  <a:pt x="423" y="471"/>
                </a:cubicBezTo>
                <a:cubicBezTo>
                  <a:pt x="282" y="471"/>
                  <a:pt x="282" y="471"/>
                  <a:pt x="282" y="471"/>
                </a:cubicBezTo>
                <a:cubicBezTo>
                  <a:pt x="230" y="471"/>
                  <a:pt x="188" y="513"/>
                  <a:pt x="188" y="565"/>
                </a:cubicBezTo>
                <a:close/>
                <a:moveTo>
                  <a:pt x="1390" y="134"/>
                </a:moveTo>
                <a:cubicBezTo>
                  <a:pt x="482" y="134"/>
                  <a:pt x="482" y="134"/>
                  <a:pt x="482" y="134"/>
                </a:cubicBezTo>
                <a:cubicBezTo>
                  <a:pt x="316" y="348"/>
                  <a:pt x="316" y="348"/>
                  <a:pt x="316" y="348"/>
                </a:cubicBezTo>
                <a:cubicBezTo>
                  <a:pt x="1567" y="348"/>
                  <a:pt x="1567" y="348"/>
                  <a:pt x="1567" y="348"/>
                </a:cubicBezTo>
                <a:lnTo>
                  <a:pt x="1390" y="134"/>
                </a:lnTo>
                <a:close/>
              </a:path>
            </a:pathLst>
          </a:custGeom>
          <a:solidFill>
            <a:schemeClr val="accent4"/>
          </a:solidFill>
          <a:ln w="19050">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65" name="组合 64"/>
          <p:cNvGrpSpPr/>
          <p:nvPr/>
        </p:nvGrpSpPr>
        <p:grpSpPr>
          <a:xfrm>
            <a:off x="5904803" y="4700760"/>
            <a:ext cx="1158774" cy="1043073"/>
            <a:chOff x="7568104" y="1986367"/>
            <a:chExt cx="2509488" cy="2258921"/>
          </a:xfrm>
        </p:grpSpPr>
        <p:sp>
          <p:nvSpPr>
            <p:cNvPr id="66" name="Freeform 5"/>
            <p:cNvSpPr>
              <a:spLocks/>
            </p:cNvSpPr>
            <p:nvPr/>
          </p:nvSpPr>
          <p:spPr bwMode="auto">
            <a:xfrm>
              <a:off x="7568104" y="1986367"/>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67" name="Freeform 5"/>
            <p:cNvSpPr>
              <a:spLocks/>
            </p:cNvSpPr>
            <p:nvPr/>
          </p:nvSpPr>
          <p:spPr bwMode="auto">
            <a:xfrm>
              <a:off x="7599645" y="2014758"/>
              <a:ext cx="2446406" cy="2202138"/>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nvGrpSpPr>
          <p:cNvPr id="69" name="组合 68"/>
          <p:cNvGrpSpPr/>
          <p:nvPr/>
        </p:nvGrpSpPr>
        <p:grpSpPr>
          <a:xfrm>
            <a:off x="3051024" y="1688771"/>
            <a:ext cx="630622" cy="567656"/>
            <a:chOff x="7568104" y="1986367"/>
            <a:chExt cx="2509488" cy="2258921"/>
          </a:xfrm>
        </p:grpSpPr>
        <p:sp>
          <p:nvSpPr>
            <p:cNvPr id="70" name="Freeform 5"/>
            <p:cNvSpPr>
              <a:spLocks/>
            </p:cNvSpPr>
            <p:nvPr/>
          </p:nvSpPr>
          <p:spPr bwMode="auto">
            <a:xfrm>
              <a:off x="7568104" y="1986367"/>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71" name="Freeform 5"/>
            <p:cNvSpPr>
              <a:spLocks/>
            </p:cNvSpPr>
            <p:nvPr/>
          </p:nvSpPr>
          <p:spPr bwMode="auto">
            <a:xfrm>
              <a:off x="7599645" y="2014758"/>
              <a:ext cx="2446406" cy="2202138"/>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58" name="Freeform 28"/>
          <p:cNvSpPr>
            <a:spLocks noEditPoints="1"/>
          </p:cNvSpPr>
          <p:nvPr/>
        </p:nvSpPr>
        <p:spPr bwMode="auto">
          <a:xfrm>
            <a:off x="9235159" y="5730723"/>
            <a:ext cx="377366" cy="378545"/>
          </a:xfrm>
          <a:custGeom>
            <a:avLst/>
            <a:gdLst>
              <a:gd name="T0" fmla="*/ 132 w 144"/>
              <a:gd name="T1" fmla="*/ 61 h 144"/>
              <a:gd name="T2" fmla="*/ 121 w 144"/>
              <a:gd name="T3" fmla="*/ 46 h 144"/>
              <a:gd name="T4" fmla="*/ 127 w 144"/>
              <a:gd name="T5" fmla="*/ 33 h 144"/>
              <a:gd name="T6" fmla="*/ 119 w 144"/>
              <a:gd name="T7" fmla="*/ 17 h 144"/>
              <a:gd name="T8" fmla="*/ 106 w 144"/>
              <a:gd name="T9" fmla="*/ 22 h 144"/>
              <a:gd name="T10" fmla="*/ 88 w 144"/>
              <a:gd name="T11" fmla="*/ 19 h 144"/>
              <a:gd name="T12" fmla="*/ 83 w 144"/>
              <a:gd name="T13" fmla="*/ 6 h 144"/>
              <a:gd name="T14" fmla="*/ 66 w 144"/>
              <a:gd name="T15" fmla="*/ 0 h 144"/>
              <a:gd name="T16" fmla="*/ 61 w 144"/>
              <a:gd name="T17" fmla="*/ 12 h 144"/>
              <a:gd name="T18" fmla="*/ 46 w 144"/>
              <a:gd name="T19" fmla="*/ 23 h 144"/>
              <a:gd name="T20" fmla="*/ 33 w 144"/>
              <a:gd name="T21" fmla="*/ 17 h 144"/>
              <a:gd name="T22" fmla="*/ 17 w 144"/>
              <a:gd name="T23" fmla="*/ 25 h 144"/>
              <a:gd name="T24" fmla="*/ 22 w 144"/>
              <a:gd name="T25" fmla="*/ 38 h 144"/>
              <a:gd name="T26" fmla="*/ 19 w 144"/>
              <a:gd name="T27" fmla="*/ 56 h 144"/>
              <a:gd name="T28" fmla="*/ 6 w 144"/>
              <a:gd name="T29" fmla="*/ 61 h 144"/>
              <a:gd name="T30" fmla="*/ 0 w 144"/>
              <a:gd name="T31" fmla="*/ 78 h 144"/>
              <a:gd name="T32" fmla="*/ 12 w 144"/>
              <a:gd name="T33" fmla="*/ 83 h 144"/>
              <a:gd name="T34" fmla="*/ 23 w 144"/>
              <a:gd name="T35" fmla="*/ 98 h 144"/>
              <a:gd name="T36" fmla="*/ 17 w 144"/>
              <a:gd name="T37" fmla="*/ 111 h 144"/>
              <a:gd name="T38" fmla="*/ 25 w 144"/>
              <a:gd name="T39" fmla="*/ 127 h 144"/>
              <a:gd name="T40" fmla="*/ 38 w 144"/>
              <a:gd name="T41" fmla="*/ 122 h 144"/>
              <a:gd name="T42" fmla="*/ 56 w 144"/>
              <a:gd name="T43" fmla="*/ 125 h 144"/>
              <a:gd name="T44" fmla="*/ 61 w 144"/>
              <a:gd name="T45" fmla="*/ 138 h 144"/>
              <a:gd name="T46" fmla="*/ 78 w 144"/>
              <a:gd name="T47" fmla="*/ 144 h 144"/>
              <a:gd name="T48" fmla="*/ 83 w 144"/>
              <a:gd name="T49" fmla="*/ 132 h 144"/>
              <a:gd name="T50" fmla="*/ 98 w 144"/>
              <a:gd name="T51" fmla="*/ 121 h 144"/>
              <a:gd name="T52" fmla="*/ 111 w 144"/>
              <a:gd name="T53" fmla="*/ 127 h 144"/>
              <a:gd name="T54" fmla="*/ 127 w 144"/>
              <a:gd name="T55" fmla="*/ 119 h 144"/>
              <a:gd name="T56" fmla="*/ 122 w 144"/>
              <a:gd name="T57" fmla="*/ 106 h 144"/>
              <a:gd name="T58" fmla="*/ 125 w 144"/>
              <a:gd name="T59" fmla="*/ 88 h 144"/>
              <a:gd name="T60" fmla="*/ 138 w 144"/>
              <a:gd name="T61" fmla="*/ 83 h 144"/>
              <a:gd name="T62" fmla="*/ 144 w 144"/>
              <a:gd name="T63" fmla="*/ 66 h 144"/>
              <a:gd name="T64" fmla="*/ 100 w 144"/>
              <a:gd name="T65" fmla="*/ 72 h 144"/>
              <a:gd name="T66" fmla="*/ 44 w 144"/>
              <a:gd name="T67" fmla="*/ 72 h 144"/>
              <a:gd name="T68" fmla="*/ 100 w 144"/>
              <a:gd name="T69" fmla="*/ 72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4" h="144">
                <a:moveTo>
                  <a:pt x="138" y="61"/>
                </a:moveTo>
                <a:cubicBezTo>
                  <a:pt x="132" y="61"/>
                  <a:pt x="132" y="61"/>
                  <a:pt x="132" y="61"/>
                </a:cubicBezTo>
                <a:cubicBezTo>
                  <a:pt x="129" y="61"/>
                  <a:pt x="126" y="59"/>
                  <a:pt x="125" y="56"/>
                </a:cubicBezTo>
                <a:cubicBezTo>
                  <a:pt x="121" y="46"/>
                  <a:pt x="121" y="46"/>
                  <a:pt x="121" y="46"/>
                </a:cubicBezTo>
                <a:cubicBezTo>
                  <a:pt x="119" y="44"/>
                  <a:pt x="120" y="40"/>
                  <a:pt x="122" y="38"/>
                </a:cubicBezTo>
                <a:cubicBezTo>
                  <a:pt x="127" y="33"/>
                  <a:pt x="127" y="33"/>
                  <a:pt x="127" y="33"/>
                </a:cubicBezTo>
                <a:cubicBezTo>
                  <a:pt x="129" y="31"/>
                  <a:pt x="129" y="27"/>
                  <a:pt x="127" y="25"/>
                </a:cubicBezTo>
                <a:cubicBezTo>
                  <a:pt x="119" y="17"/>
                  <a:pt x="119" y="17"/>
                  <a:pt x="119" y="17"/>
                </a:cubicBezTo>
                <a:cubicBezTo>
                  <a:pt x="117" y="15"/>
                  <a:pt x="113" y="15"/>
                  <a:pt x="111" y="17"/>
                </a:cubicBezTo>
                <a:cubicBezTo>
                  <a:pt x="106" y="22"/>
                  <a:pt x="106" y="22"/>
                  <a:pt x="106" y="22"/>
                </a:cubicBezTo>
                <a:cubicBezTo>
                  <a:pt x="104" y="24"/>
                  <a:pt x="100" y="25"/>
                  <a:pt x="98" y="23"/>
                </a:cubicBezTo>
                <a:cubicBezTo>
                  <a:pt x="88" y="19"/>
                  <a:pt x="88" y="19"/>
                  <a:pt x="88" y="19"/>
                </a:cubicBezTo>
                <a:cubicBezTo>
                  <a:pt x="85" y="18"/>
                  <a:pt x="83" y="15"/>
                  <a:pt x="83" y="12"/>
                </a:cubicBezTo>
                <a:cubicBezTo>
                  <a:pt x="83" y="6"/>
                  <a:pt x="83" y="6"/>
                  <a:pt x="83" y="6"/>
                </a:cubicBezTo>
                <a:cubicBezTo>
                  <a:pt x="83" y="2"/>
                  <a:pt x="81" y="0"/>
                  <a:pt x="78" y="0"/>
                </a:cubicBezTo>
                <a:cubicBezTo>
                  <a:pt x="66" y="0"/>
                  <a:pt x="66" y="0"/>
                  <a:pt x="66" y="0"/>
                </a:cubicBezTo>
                <a:cubicBezTo>
                  <a:pt x="63" y="0"/>
                  <a:pt x="61" y="2"/>
                  <a:pt x="61" y="6"/>
                </a:cubicBezTo>
                <a:cubicBezTo>
                  <a:pt x="61" y="12"/>
                  <a:pt x="61" y="12"/>
                  <a:pt x="61" y="12"/>
                </a:cubicBezTo>
                <a:cubicBezTo>
                  <a:pt x="61" y="15"/>
                  <a:pt x="59" y="18"/>
                  <a:pt x="56" y="19"/>
                </a:cubicBezTo>
                <a:cubicBezTo>
                  <a:pt x="46" y="23"/>
                  <a:pt x="46" y="23"/>
                  <a:pt x="46" y="23"/>
                </a:cubicBezTo>
                <a:cubicBezTo>
                  <a:pt x="44" y="25"/>
                  <a:pt x="40" y="24"/>
                  <a:pt x="38" y="22"/>
                </a:cubicBezTo>
                <a:cubicBezTo>
                  <a:pt x="33" y="17"/>
                  <a:pt x="33" y="17"/>
                  <a:pt x="33" y="17"/>
                </a:cubicBezTo>
                <a:cubicBezTo>
                  <a:pt x="31" y="15"/>
                  <a:pt x="27" y="15"/>
                  <a:pt x="25" y="17"/>
                </a:cubicBezTo>
                <a:cubicBezTo>
                  <a:pt x="17" y="25"/>
                  <a:pt x="17" y="25"/>
                  <a:pt x="17" y="25"/>
                </a:cubicBezTo>
                <a:cubicBezTo>
                  <a:pt x="15" y="27"/>
                  <a:pt x="15" y="31"/>
                  <a:pt x="17" y="33"/>
                </a:cubicBezTo>
                <a:cubicBezTo>
                  <a:pt x="22" y="38"/>
                  <a:pt x="22" y="38"/>
                  <a:pt x="22" y="38"/>
                </a:cubicBezTo>
                <a:cubicBezTo>
                  <a:pt x="24" y="40"/>
                  <a:pt x="25" y="44"/>
                  <a:pt x="23" y="46"/>
                </a:cubicBezTo>
                <a:cubicBezTo>
                  <a:pt x="19" y="56"/>
                  <a:pt x="19" y="56"/>
                  <a:pt x="19" y="56"/>
                </a:cubicBezTo>
                <a:cubicBezTo>
                  <a:pt x="18" y="59"/>
                  <a:pt x="15" y="61"/>
                  <a:pt x="12" y="61"/>
                </a:cubicBezTo>
                <a:cubicBezTo>
                  <a:pt x="6" y="61"/>
                  <a:pt x="6" y="61"/>
                  <a:pt x="6" y="61"/>
                </a:cubicBezTo>
                <a:cubicBezTo>
                  <a:pt x="2" y="61"/>
                  <a:pt x="0" y="63"/>
                  <a:pt x="0" y="66"/>
                </a:cubicBezTo>
                <a:cubicBezTo>
                  <a:pt x="0" y="78"/>
                  <a:pt x="0" y="78"/>
                  <a:pt x="0" y="78"/>
                </a:cubicBezTo>
                <a:cubicBezTo>
                  <a:pt x="0" y="81"/>
                  <a:pt x="2" y="83"/>
                  <a:pt x="6" y="83"/>
                </a:cubicBezTo>
                <a:cubicBezTo>
                  <a:pt x="12" y="83"/>
                  <a:pt x="12" y="83"/>
                  <a:pt x="12" y="83"/>
                </a:cubicBezTo>
                <a:cubicBezTo>
                  <a:pt x="15" y="83"/>
                  <a:pt x="18" y="85"/>
                  <a:pt x="19" y="88"/>
                </a:cubicBezTo>
                <a:cubicBezTo>
                  <a:pt x="23" y="98"/>
                  <a:pt x="23" y="98"/>
                  <a:pt x="23" y="98"/>
                </a:cubicBezTo>
                <a:cubicBezTo>
                  <a:pt x="25" y="100"/>
                  <a:pt x="24" y="104"/>
                  <a:pt x="22" y="106"/>
                </a:cubicBezTo>
                <a:cubicBezTo>
                  <a:pt x="17" y="111"/>
                  <a:pt x="17" y="111"/>
                  <a:pt x="17" y="111"/>
                </a:cubicBezTo>
                <a:cubicBezTo>
                  <a:pt x="15" y="113"/>
                  <a:pt x="15" y="117"/>
                  <a:pt x="17" y="119"/>
                </a:cubicBezTo>
                <a:cubicBezTo>
                  <a:pt x="25" y="127"/>
                  <a:pt x="25" y="127"/>
                  <a:pt x="25" y="127"/>
                </a:cubicBezTo>
                <a:cubicBezTo>
                  <a:pt x="27" y="129"/>
                  <a:pt x="31" y="129"/>
                  <a:pt x="33" y="127"/>
                </a:cubicBezTo>
                <a:cubicBezTo>
                  <a:pt x="38" y="122"/>
                  <a:pt x="38" y="122"/>
                  <a:pt x="38" y="122"/>
                </a:cubicBezTo>
                <a:cubicBezTo>
                  <a:pt x="40" y="120"/>
                  <a:pt x="44" y="119"/>
                  <a:pt x="46" y="121"/>
                </a:cubicBezTo>
                <a:cubicBezTo>
                  <a:pt x="56" y="125"/>
                  <a:pt x="56" y="125"/>
                  <a:pt x="56" y="125"/>
                </a:cubicBezTo>
                <a:cubicBezTo>
                  <a:pt x="59" y="126"/>
                  <a:pt x="61" y="129"/>
                  <a:pt x="61" y="132"/>
                </a:cubicBezTo>
                <a:cubicBezTo>
                  <a:pt x="61" y="138"/>
                  <a:pt x="61" y="138"/>
                  <a:pt x="61" y="138"/>
                </a:cubicBezTo>
                <a:cubicBezTo>
                  <a:pt x="61" y="142"/>
                  <a:pt x="63" y="144"/>
                  <a:pt x="66" y="144"/>
                </a:cubicBezTo>
                <a:cubicBezTo>
                  <a:pt x="78" y="144"/>
                  <a:pt x="78" y="144"/>
                  <a:pt x="78" y="144"/>
                </a:cubicBezTo>
                <a:cubicBezTo>
                  <a:pt x="81" y="144"/>
                  <a:pt x="83" y="142"/>
                  <a:pt x="83" y="138"/>
                </a:cubicBezTo>
                <a:cubicBezTo>
                  <a:pt x="83" y="132"/>
                  <a:pt x="83" y="132"/>
                  <a:pt x="83" y="132"/>
                </a:cubicBezTo>
                <a:cubicBezTo>
                  <a:pt x="83" y="129"/>
                  <a:pt x="85" y="126"/>
                  <a:pt x="88" y="125"/>
                </a:cubicBezTo>
                <a:cubicBezTo>
                  <a:pt x="98" y="121"/>
                  <a:pt x="98" y="121"/>
                  <a:pt x="98" y="121"/>
                </a:cubicBezTo>
                <a:cubicBezTo>
                  <a:pt x="100" y="119"/>
                  <a:pt x="104" y="120"/>
                  <a:pt x="106" y="122"/>
                </a:cubicBezTo>
                <a:cubicBezTo>
                  <a:pt x="111" y="127"/>
                  <a:pt x="111" y="127"/>
                  <a:pt x="111" y="127"/>
                </a:cubicBezTo>
                <a:cubicBezTo>
                  <a:pt x="113" y="129"/>
                  <a:pt x="117" y="129"/>
                  <a:pt x="119" y="127"/>
                </a:cubicBezTo>
                <a:cubicBezTo>
                  <a:pt x="127" y="119"/>
                  <a:pt x="127" y="119"/>
                  <a:pt x="127" y="119"/>
                </a:cubicBezTo>
                <a:cubicBezTo>
                  <a:pt x="129" y="117"/>
                  <a:pt x="129" y="113"/>
                  <a:pt x="127" y="111"/>
                </a:cubicBezTo>
                <a:cubicBezTo>
                  <a:pt x="122" y="106"/>
                  <a:pt x="122" y="106"/>
                  <a:pt x="122" y="106"/>
                </a:cubicBezTo>
                <a:cubicBezTo>
                  <a:pt x="120" y="104"/>
                  <a:pt x="119" y="100"/>
                  <a:pt x="121" y="98"/>
                </a:cubicBezTo>
                <a:cubicBezTo>
                  <a:pt x="125" y="88"/>
                  <a:pt x="125" y="88"/>
                  <a:pt x="125" y="88"/>
                </a:cubicBezTo>
                <a:cubicBezTo>
                  <a:pt x="126" y="85"/>
                  <a:pt x="129" y="83"/>
                  <a:pt x="132" y="83"/>
                </a:cubicBezTo>
                <a:cubicBezTo>
                  <a:pt x="138" y="83"/>
                  <a:pt x="138" y="83"/>
                  <a:pt x="138" y="83"/>
                </a:cubicBezTo>
                <a:cubicBezTo>
                  <a:pt x="142" y="83"/>
                  <a:pt x="144" y="81"/>
                  <a:pt x="144" y="78"/>
                </a:cubicBezTo>
                <a:cubicBezTo>
                  <a:pt x="144" y="66"/>
                  <a:pt x="144" y="66"/>
                  <a:pt x="144" y="66"/>
                </a:cubicBezTo>
                <a:cubicBezTo>
                  <a:pt x="144" y="63"/>
                  <a:pt x="142" y="61"/>
                  <a:pt x="138" y="61"/>
                </a:cubicBezTo>
                <a:moveTo>
                  <a:pt x="100" y="72"/>
                </a:moveTo>
                <a:cubicBezTo>
                  <a:pt x="100" y="87"/>
                  <a:pt x="87" y="100"/>
                  <a:pt x="72" y="100"/>
                </a:cubicBezTo>
                <a:cubicBezTo>
                  <a:pt x="57" y="100"/>
                  <a:pt x="44" y="87"/>
                  <a:pt x="44" y="72"/>
                </a:cubicBezTo>
                <a:cubicBezTo>
                  <a:pt x="44" y="57"/>
                  <a:pt x="57" y="44"/>
                  <a:pt x="72" y="44"/>
                </a:cubicBezTo>
                <a:cubicBezTo>
                  <a:pt x="87" y="44"/>
                  <a:pt x="100" y="57"/>
                  <a:pt x="100" y="72"/>
                </a:cubicBezTo>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nvGrpSpPr>
          <p:cNvPr id="60" name="组合 59"/>
          <p:cNvGrpSpPr/>
          <p:nvPr/>
        </p:nvGrpSpPr>
        <p:grpSpPr>
          <a:xfrm>
            <a:off x="9973045" y="5730724"/>
            <a:ext cx="378545" cy="378545"/>
            <a:chOff x="7202488" y="2259013"/>
            <a:chExt cx="593725" cy="593725"/>
          </a:xfrm>
          <a:solidFill>
            <a:schemeClr val="accent1"/>
          </a:solidFill>
        </p:grpSpPr>
        <p:sp>
          <p:nvSpPr>
            <p:cNvPr id="61" name="Oval 67"/>
            <p:cNvSpPr>
              <a:spLocks noChangeArrowheads="1"/>
            </p:cNvSpPr>
            <p:nvPr/>
          </p:nvSpPr>
          <p:spPr bwMode="auto">
            <a:xfrm>
              <a:off x="7456488" y="2513013"/>
              <a:ext cx="84138" cy="85725"/>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2" name="Freeform 68"/>
            <p:cNvSpPr>
              <a:spLocks noEditPoints="1"/>
            </p:cNvSpPr>
            <p:nvPr/>
          </p:nvSpPr>
          <p:spPr bwMode="auto">
            <a:xfrm>
              <a:off x="7329488" y="2386013"/>
              <a:ext cx="339725" cy="339725"/>
            </a:xfrm>
            <a:custGeom>
              <a:avLst/>
              <a:gdLst>
                <a:gd name="T0" fmla="*/ 48 w 96"/>
                <a:gd name="T1" fmla="*/ 18 h 96"/>
                <a:gd name="T2" fmla="*/ 78 w 96"/>
                <a:gd name="T3" fmla="*/ 48 h 96"/>
                <a:gd name="T4" fmla="*/ 48 w 96"/>
                <a:gd name="T5" fmla="*/ 78 h 96"/>
                <a:gd name="T6" fmla="*/ 18 w 96"/>
                <a:gd name="T7" fmla="*/ 48 h 96"/>
                <a:gd name="T8" fmla="*/ 48 w 96"/>
                <a:gd name="T9" fmla="*/ 18 h 96"/>
                <a:gd name="T10" fmla="*/ 48 w 96"/>
                <a:gd name="T11" fmla="*/ 0 h 96"/>
                <a:gd name="T12" fmla="*/ 0 w 96"/>
                <a:gd name="T13" fmla="*/ 48 h 96"/>
                <a:gd name="T14" fmla="*/ 48 w 96"/>
                <a:gd name="T15" fmla="*/ 96 h 96"/>
                <a:gd name="T16" fmla="*/ 96 w 96"/>
                <a:gd name="T17" fmla="*/ 48 h 96"/>
                <a:gd name="T18" fmla="*/ 48 w 96"/>
                <a:gd name="T19"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18"/>
                  </a:moveTo>
                  <a:cubicBezTo>
                    <a:pt x="65" y="18"/>
                    <a:pt x="78" y="31"/>
                    <a:pt x="78" y="48"/>
                  </a:cubicBezTo>
                  <a:cubicBezTo>
                    <a:pt x="78" y="65"/>
                    <a:pt x="65" y="78"/>
                    <a:pt x="48" y="78"/>
                  </a:cubicBezTo>
                  <a:cubicBezTo>
                    <a:pt x="31" y="78"/>
                    <a:pt x="18" y="65"/>
                    <a:pt x="18" y="48"/>
                  </a:cubicBezTo>
                  <a:cubicBezTo>
                    <a:pt x="18" y="31"/>
                    <a:pt x="31" y="18"/>
                    <a:pt x="48" y="18"/>
                  </a:cubicBezTo>
                  <a:moveTo>
                    <a:pt x="48" y="0"/>
                  </a:moveTo>
                  <a:cubicBezTo>
                    <a:pt x="21" y="0"/>
                    <a:pt x="0" y="21"/>
                    <a:pt x="0" y="48"/>
                  </a:cubicBezTo>
                  <a:cubicBezTo>
                    <a:pt x="0" y="75"/>
                    <a:pt x="21" y="96"/>
                    <a:pt x="48" y="96"/>
                  </a:cubicBezTo>
                  <a:cubicBezTo>
                    <a:pt x="75" y="96"/>
                    <a:pt x="96" y="75"/>
                    <a:pt x="96" y="48"/>
                  </a:cubicBezTo>
                  <a:cubicBezTo>
                    <a:pt x="96" y="21"/>
                    <a:pt x="75" y="0"/>
                    <a:pt x="48" y="0"/>
                  </a:cubicBez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8" name="Freeform 69"/>
            <p:cNvSpPr>
              <a:spLocks noEditPoints="1"/>
            </p:cNvSpPr>
            <p:nvPr/>
          </p:nvSpPr>
          <p:spPr bwMode="auto">
            <a:xfrm>
              <a:off x="7202488" y="2259013"/>
              <a:ext cx="593725" cy="593725"/>
            </a:xfrm>
            <a:custGeom>
              <a:avLst/>
              <a:gdLst>
                <a:gd name="T0" fmla="*/ 84 w 168"/>
                <a:gd name="T1" fmla="*/ 18 h 168"/>
                <a:gd name="T2" fmla="*/ 150 w 168"/>
                <a:gd name="T3" fmla="*/ 84 h 168"/>
                <a:gd name="T4" fmla="*/ 84 w 168"/>
                <a:gd name="T5" fmla="*/ 150 h 168"/>
                <a:gd name="T6" fmla="*/ 18 w 168"/>
                <a:gd name="T7" fmla="*/ 84 h 168"/>
                <a:gd name="T8" fmla="*/ 84 w 168"/>
                <a:gd name="T9" fmla="*/ 18 h 168"/>
                <a:gd name="T10" fmla="*/ 84 w 168"/>
                <a:gd name="T11" fmla="*/ 0 h 168"/>
                <a:gd name="T12" fmla="*/ 0 w 168"/>
                <a:gd name="T13" fmla="*/ 84 h 168"/>
                <a:gd name="T14" fmla="*/ 84 w 168"/>
                <a:gd name="T15" fmla="*/ 168 h 168"/>
                <a:gd name="T16" fmla="*/ 168 w 168"/>
                <a:gd name="T17" fmla="*/ 84 h 168"/>
                <a:gd name="T18" fmla="*/ 84 w 168"/>
                <a:gd name="T19" fmla="*/ 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8" h="168">
                  <a:moveTo>
                    <a:pt x="84" y="18"/>
                  </a:moveTo>
                  <a:cubicBezTo>
                    <a:pt x="120" y="18"/>
                    <a:pt x="150" y="48"/>
                    <a:pt x="150" y="84"/>
                  </a:cubicBezTo>
                  <a:cubicBezTo>
                    <a:pt x="150" y="120"/>
                    <a:pt x="120" y="150"/>
                    <a:pt x="84" y="150"/>
                  </a:cubicBezTo>
                  <a:cubicBezTo>
                    <a:pt x="48" y="150"/>
                    <a:pt x="18" y="120"/>
                    <a:pt x="18" y="84"/>
                  </a:cubicBezTo>
                  <a:cubicBezTo>
                    <a:pt x="18" y="48"/>
                    <a:pt x="48" y="18"/>
                    <a:pt x="84" y="18"/>
                  </a:cubicBezTo>
                  <a:moveTo>
                    <a:pt x="84" y="0"/>
                  </a:moveTo>
                  <a:cubicBezTo>
                    <a:pt x="38" y="0"/>
                    <a:pt x="0" y="38"/>
                    <a:pt x="0" y="84"/>
                  </a:cubicBezTo>
                  <a:cubicBezTo>
                    <a:pt x="0" y="130"/>
                    <a:pt x="38" y="168"/>
                    <a:pt x="84" y="168"/>
                  </a:cubicBezTo>
                  <a:cubicBezTo>
                    <a:pt x="130" y="168"/>
                    <a:pt x="168" y="130"/>
                    <a:pt x="168" y="84"/>
                  </a:cubicBezTo>
                  <a:cubicBezTo>
                    <a:pt x="168" y="38"/>
                    <a:pt x="130" y="0"/>
                    <a:pt x="84" y="0"/>
                  </a:cubicBez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74" name="Freeform 188"/>
          <p:cNvSpPr>
            <a:spLocks/>
          </p:cNvSpPr>
          <p:nvPr/>
        </p:nvSpPr>
        <p:spPr bwMode="auto">
          <a:xfrm>
            <a:off x="8475428" y="5730723"/>
            <a:ext cx="399213" cy="378545"/>
          </a:xfrm>
          <a:custGeom>
            <a:avLst/>
            <a:gdLst>
              <a:gd name="T0" fmla="*/ 164 w 165"/>
              <a:gd name="T1" fmla="*/ 131 h 156"/>
              <a:gd name="T2" fmla="*/ 145 w 165"/>
              <a:gd name="T3" fmla="*/ 119 h 156"/>
              <a:gd name="T4" fmla="*/ 119 w 165"/>
              <a:gd name="T5" fmla="*/ 108 h 156"/>
              <a:gd name="T6" fmla="*/ 112 w 165"/>
              <a:gd name="T7" fmla="*/ 106 h 156"/>
              <a:gd name="T8" fmla="*/ 105 w 165"/>
              <a:gd name="T9" fmla="*/ 94 h 156"/>
              <a:gd name="T10" fmla="*/ 101 w 165"/>
              <a:gd name="T11" fmla="*/ 94 h 156"/>
              <a:gd name="T12" fmla="*/ 105 w 165"/>
              <a:gd name="T13" fmla="*/ 85 h 156"/>
              <a:gd name="T14" fmla="*/ 107 w 165"/>
              <a:gd name="T15" fmla="*/ 74 h 156"/>
              <a:gd name="T16" fmla="*/ 112 w 165"/>
              <a:gd name="T17" fmla="*/ 70 h 156"/>
              <a:gd name="T18" fmla="*/ 114 w 165"/>
              <a:gd name="T19" fmla="*/ 63 h 156"/>
              <a:gd name="T20" fmla="*/ 114 w 165"/>
              <a:gd name="T21" fmla="*/ 51 h 156"/>
              <a:gd name="T22" fmla="*/ 112 w 165"/>
              <a:gd name="T23" fmla="*/ 46 h 156"/>
              <a:gd name="T24" fmla="*/ 113 w 165"/>
              <a:gd name="T25" fmla="*/ 30 h 156"/>
              <a:gd name="T26" fmla="*/ 111 w 165"/>
              <a:gd name="T27" fmla="*/ 19 h 156"/>
              <a:gd name="T28" fmla="*/ 107 w 165"/>
              <a:gd name="T29" fmla="*/ 12 h 156"/>
              <a:gd name="T30" fmla="*/ 102 w 165"/>
              <a:gd name="T31" fmla="*/ 11 h 156"/>
              <a:gd name="T32" fmla="*/ 99 w 165"/>
              <a:gd name="T33" fmla="*/ 8 h 156"/>
              <a:gd name="T34" fmla="*/ 64 w 165"/>
              <a:gd name="T35" fmla="*/ 9 h 156"/>
              <a:gd name="T36" fmla="*/ 51 w 165"/>
              <a:gd name="T37" fmla="*/ 46 h 156"/>
              <a:gd name="T38" fmla="*/ 49 w 165"/>
              <a:gd name="T39" fmla="*/ 53 h 156"/>
              <a:gd name="T40" fmla="*/ 54 w 165"/>
              <a:gd name="T41" fmla="*/ 72 h 156"/>
              <a:gd name="T42" fmla="*/ 58 w 165"/>
              <a:gd name="T43" fmla="*/ 73 h 156"/>
              <a:gd name="T44" fmla="*/ 59 w 165"/>
              <a:gd name="T45" fmla="*/ 86 h 156"/>
              <a:gd name="T46" fmla="*/ 63 w 165"/>
              <a:gd name="T47" fmla="*/ 94 h 156"/>
              <a:gd name="T48" fmla="*/ 60 w 165"/>
              <a:gd name="T49" fmla="*/ 94 h 156"/>
              <a:gd name="T50" fmla="*/ 53 w 165"/>
              <a:gd name="T51" fmla="*/ 106 h 156"/>
              <a:gd name="T52" fmla="*/ 46 w 165"/>
              <a:gd name="T53" fmla="*/ 108 h 156"/>
              <a:gd name="T54" fmla="*/ 20 w 165"/>
              <a:gd name="T55" fmla="*/ 119 h 156"/>
              <a:gd name="T56" fmla="*/ 1 w 165"/>
              <a:gd name="T57" fmla="*/ 131 h 156"/>
              <a:gd name="T58" fmla="*/ 0 w 165"/>
              <a:gd name="T59" fmla="*/ 156 h 156"/>
              <a:gd name="T60" fmla="*/ 72 w 165"/>
              <a:gd name="T61" fmla="*/ 156 h 156"/>
              <a:gd name="T62" fmla="*/ 78 w 165"/>
              <a:gd name="T63" fmla="*/ 120 h 156"/>
              <a:gd name="T64" fmla="*/ 73 w 165"/>
              <a:gd name="T65" fmla="*/ 111 h 156"/>
              <a:gd name="T66" fmla="*/ 83 w 165"/>
              <a:gd name="T67" fmla="*/ 106 h 156"/>
              <a:gd name="T68" fmla="*/ 92 w 165"/>
              <a:gd name="T69" fmla="*/ 111 h 156"/>
              <a:gd name="T70" fmla="*/ 87 w 165"/>
              <a:gd name="T71" fmla="*/ 120 h 156"/>
              <a:gd name="T72" fmla="*/ 96 w 165"/>
              <a:gd name="T73" fmla="*/ 156 h 156"/>
              <a:gd name="T74" fmla="*/ 164 w 165"/>
              <a:gd name="T75" fmla="*/ 156 h 156"/>
              <a:gd name="T76" fmla="*/ 164 w 165"/>
              <a:gd name="T77" fmla="*/ 13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156">
                <a:moveTo>
                  <a:pt x="164" y="131"/>
                </a:moveTo>
                <a:cubicBezTo>
                  <a:pt x="161" y="123"/>
                  <a:pt x="152" y="122"/>
                  <a:pt x="145" y="119"/>
                </a:cubicBezTo>
                <a:cubicBezTo>
                  <a:pt x="137" y="115"/>
                  <a:pt x="127" y="111"/>
                  <a:pt x="119" y="108"/>
                </a:cubicBezTo>
                <a:cubicBezTo>
                  <a:pt x="117" y="107"/>
                  <a:pt x="114" y="107"/>
                  <a:pt x="112" y="106"/>
                </a:cubicBezTo>
                <a:cubicBezTo>
                  <a:pt x="109" y="104"/>
                  <a:pt x="107" y="98"/>
                  <a:pt x="105" y="94"/>
                </a:cubicBezTo>
                <a:cubicBezTo>
                  <a:pt x="104" y="94"/>
                  <a:pt x="102" y="94"/>
                  <a:pt x="101" y="94"/>
                </a:cubicBezTo>
                <a:cubicBezTo>
                  <a:pt x="101" y="89"/>
                  <a:pt x="104" y="89"/>
                  <a:pt x="105" y="85"/>
                </a:cubicBezTo>
                <a:cubicBezTo>
                  <a:pt x="106" y="81"/>
                  <a:pt x="105" y="77"/>
                  <a:pt x="107" y="74"/>
                </a:cubicBezTo>
                <a:cubicBezTo>
                  <a:pt x="108" y="72"/>
                  <a:pt x="111" y="72"/>
                  <a:pt x="112" y="70"/>
                </a:cubicBezTo>
                <a:cubicBezTo>
                  <a:pt x="113" y="68"/>
                  <a:pt x="114" y="65"/>
                  <a:pt x="114" y="63"/>
                </a:cubicBezTo>
                <a:cubicBezTo>
                  <a:pt x="115" y="60"/>
                  <a:pt x="116" y="55"/>
                  <a:pt x="114" y="51"/>
                </a:cubicBezTo>
                <a:cubicBezTo>
                  <a:pt x="113" y="49"/>
                  <a:pt x="112" y="49"/>
                  <a:pt x="112" y="46"/>
                </a:cubicBezTo>
                <a:cubicBezTo>
                  <a:pt x="111" y="43"/>
                  <a:pt x="113" y="33"/>
                  <a:pt x="113" y="30"/>
                </a:cubicBezTo>
                <a:cubicBezTo>
                  <a:pt x="113" y="25"/>
                  <a:pt x="113" y="24"/>
                  <a:pt x="111" y="19"/>
                </a:cubicBezTo>
                <a:cubicBezTo>
                  <a:pt x="111" y="19"/>
                  <a:pt x="110" y="14"/>
                  <a:pt x="107" y="12"/>
                </a:cubicBezTo>
                <a:cubicBezTo>
                  <a:pt x="102" y="11"/>
                  <a:pt x="102" y="11"/>
                  <a:pt x="102" y="11"/>
                </a:cubicBezTo>
                <a:cubicBezTo>
                  <a:pt x="99" y="8"/>
                  <a:pt x="99" y="8"/>
                  <a:pt x="99" y="8"/>
                </a:cubicBezTo>
                <a:cubicBezTo>
                  <a:pt x="86" y="0"/>
                  <a:pt x="71" y="6"/>
                  <a:pt x="64" y="9"/>
                </a:cubicBezTo>
                <a:cubicBezTo>
                  <a:pt x="53" y="12"/>
                  <a:pt x="46" y="23"/>
                  <a:pt x="51" y="46"/>
                </a:cubicBezTo>
                <a:cubicBezTo>
                  <a:pt x="52" y="49"/>
                  <a:pt x="49" y="51"/>
                  <a:pt x="49" y="53"/>
                </a:cubicBezTo>
                <a:cubicBezTo>
                  <a:pt x="50" y="58"/>
                  <a:pt x="50" y="69"/>
                  <a:pt x="54" y="72"/>
                </a:cubicBezTo>
                <a:cubicBezTo>
                  <a:pt x="54" y="72"/>
                  <a:pt x="58" y="73"/>
                  <a:pt x="58" y="73"/>
                </a:cubicBezTo>
                <a:cubicBezTo>
                  <a:pt x="58" y="77"/>
                  <a:pt x="58" y="82"/>
                  <a:pt x="59" y="86"/>
                </a:cubicBezTo>
                <a:cubicBezTo>
                  <a:pt x="60" y="89"/>
                  <a:pt x="63" y="89"/>
                  <a:pt x="63" y="94"/>
                </a:cubicBezTo>
                <a:cubicBezTo>
                  <a:pt x="60" y="94"/>
                  <a:pt x="60" y="94"/>
                  <a:pt x="60" y="94"/>
                </a:cubicBezTo>
                <a:cubicBezTo>
                  <a:pt x="58" y="98"/>
                  <a:pt x="56" y="104"/>
                  <a:pt x="53" y="106"/>
                </a:cubicBezTo>
                <a:cubicBezTo>
                  <a:pt x="51" y="107"/>
                  <a:pt x="48" y="107"/>
                  <a:pt x="46" y="108"/>
                </a:cubicBezTo>
                <a:cubicBezTo>
                  <a:pt x="38" y="111"/>
                  <a:pt x="28" y="115"/>
                  <a:pt x="20" y="119"/>
                </a:cubicBezTo>
                <a:cubicBezTo>
                  <a:pt x="13" y="122"/>
                  <a:pt x="4" y="123"/>
                  <a:pt x="1" y="131"/>
                </a:cubicBezTo>
                <a:cubicBezTo>
                  <a:pt x="1" y="136"/>
                  <a:pt x="0" y="149"/>
                  <a:pt x="0" y="156"/>
                </a:cubicBezTo>
                <a:cubicBezTo>
                  <a:pt x="72" y="156"/>
                  <a:pt x="72" y="156"/>
                  <a:pt x="72" y="156"/>
                </a:cubicBezTo>
                <a:cubicBezTo>
                  <a:pt x="78" y="120"/>
                  <a:pt x="78" y="120"/>
                  <a:pt x="78" y="120"/>
                </a:cubicBezTo>
                <a:cubicBezTo>
                  <a:pt x="73" y="111"/>
                  <a:pt x="73" y="111"/>
                  <a:pt x="73" y="111"/>
                </a:cubicBezTo>
                <a:cubicBezTo>
                  <a:pt x="83" y="106"/>
                  <a:pt x="83" y="106"/>
                  <a:pt x="83" y="106"/>
                </a:cubicBezTo>
                <a:cubicBezTo>
                  <a:pt x="92" y="111"/>
                  <a:pt x="92" y="111"/>
                  <a:pt x="92" y="111"/>
                </a:cubicBezTo>
                <a:cubicBezTo>
                  <a:pt x="87" y="120"/>
                  <a:pt x="87" y="120"/>
                  <a:pt x="87" y="120"/>
                </a:cubicBezTo>
                <a:cubicBezTo>
                  <a:pt x="96" y="156"/>
                  <a:pt x="96" y="156"/>
                  <a:pt x="96" y="156"/>
                </a:cubicBezTo>
                <a:cubicBezTo>
                  <a:pt x="164" y="156"/>
                  <a:pt x="164" y="156"/>
                  <a:pt x="164" y="156"/>
                </a:cubicBezTo>
                <a:cubicBezTo>
                  <a:pt x="165" y="149"/>
                  <a:pt x="164" y="136"/>
                  <a:pt x="164" y="131"/>
                </a:cubicBez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nvGrpSpPr>
          <p:cNvPr id="91" name="组合 90"/>
          <p:cNvGrpSpPr/>
          <p:nvPr/>
        </p:nvGrpSpPr>
        <p:grpSpPr>
          <a:xfrm>
            <a:off x="10712110" y="5730722"/>
            <a:ext cx="254986" cy="378546"/>
            <a:chOff x="5649914" y="2946401"/>
            <a:chExt cx="360363" cy="534987"/>
          </a:xfrm>
          <a:solidFill>
            <a:schemeClr val="accent1"/>
          </a:solidFill>
        </p:grpSpPr>
        <p:sp>
          <p:nvSpPr>
            <p:cNvPr id="92" name="Freeform 29"/>
            <p:cNvSpPr>
              <a:spLocks/>
            </p:cNvSpPr>
            <p:nvPr/>
          </p:nvSpPr>
          <p:spPr bwMode="auto">
            <a:xfrm>
              <a:off x="5776914" y="3424238"/>
              <a:ext cx="106363" cy="57150"/>
            </a:xfrm>
            <a:custGeom>
              <a:avLst/>
              <a:gdLst>
                <a:gd name="T0" fmla="*/ 0 w 74"/>
                <a:gd name="T1" fmla="*/ 0 h 40"/>
                <a:gd name="T2" fmla="*/ 37 w 74"/>
                <a:gd name="T3" fmla="*/ 40 h 40"/>
                <a:gd name="T4" fmla="*/ 74 w 74"/>
                <a:gd name="T5" fmla="*/ 0 h 40"/>
                <a:gd name="T6" fmla="*/ 0 w 74"/>
                <a:gd name="T7" fmla="*/ 0 h 40"/>
              </a:gdLst>
              <a:ahLst/>
              <a:cxnLst>
                <a:cxn ang="0">
                  <a:pos x="T0" y="T1"/>
                </a:cxn>
                <a:cxn ang="0">
                  <a:pos x="T2" y="T3"/>
                </a:cxn>
                <a:cxn ang="0">
                  <a:pos x="T4" y="T5"/>
                </a:cxn>
                <a:cxn ang="0">
                  <a:pos x="T6" y="T7"/>
                </a:cxn>
              </a:cxnLst>
              <a:rect l="0" t="0" r="r" b="b"/>
              <a:pathLst>
                <a:path w="74" h="40">
                  <a:moveTo>
                    <a:pt x="0" y="0"/>
                  </a:moveTo>
                  <a:cubicBezTo>
                    <a:pt x="0" y="22"/>
                    <a:pt x="17" y="40"/>
                    <a:pt x="37" y="40"/>
                  </a:cubicBezTo>
                  <a:cubicBezTo>
                    <a:pt x="57" y="40"/>
                    <a:pt x="74" y="22"/>
                    <a:pt x="74" y="0"/>
                  </a:cubicBezTo>
                  <a:lnTo>
                    <a:pt x="0"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3" name="Freeform 30"/>
            <p:cNvSpPr>
              <a:spLocks/>
            </p:cNvSpPr>
            <p:nvPr/>
          </p:nvSpPr>
          <p:spPr bwMode="auto">
            <a:xfrm>
              <a:off x="5753101" y="3346451"/>
              <a:ext cx="153988" cy="26988"/>
            </a:xfrm>
            <a:custGeom>
              <a:avLst/>
              <a:gdLst>
                <a:gd name="T0" fmla="*/ 106 w 106"/>
                <a:gd name="T1" fmla="*/ 11 h 19"/>
                <a:gd name="T2" fmla="*/ 98 w 106"/>
                <a:gd name="T3" fmla="*/ 19 h 19"/>
                <a:gd name="T4" fmla="*/ 8 w 106"/>
                <a:gd name="T5" fmla="*/ 19 h 19"/>
                <a:gd name="T6" fmla="*/ 0 w 106"/>
                <a:gd name="T7" fmla="*/ 11 h 19"/>
                <a:gd name="T8" fmla="*/ 0 w 106"/>
                <a:gd name="T9" fmla="*/ 8 h 19"/>
                <a:gd name="T10" fmla="*/ 8 w 106"/>
                <a:gd name="T11" fmla="*/ 0 h 19"/>
                <a:gd name="T12" fmla="*/ 98 w 106"/>
                <a:gd name="T13" fmla="*/ 0 h 19"/>
                <a:gd name="T14" fmla="*/ 106 w 106"/>
                <a:gd name="T15" fmla="*/ 8 h 19"/>
                <a:gd name="T16" fmla="*/ 106 w 106"/>
                <a:gd name="T17" fmla="*/ 11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19">
                  <a:moveTo>
                    <a:pt x="106" y="11"/>
                  </a:moveTo>
                  <a:cubicBezTo>
                    <a:pt x="106" y="16"/>
                    <a:pt x="103" y="19"/>
                    <a:pt x="98" y="19"/>
                  </a:cubicBezTo>
                  <a:cubicBezTo>
                    <a:pt x="8" y="19"/>
                    <a:pt x="8" y="19"/>
                    <a:pt x="8" y="19"/>
                  </a:cubicBezTo>
                  <a:cubicBezTo>
                    <a:pt x="3" y="19"/>
                    <a:pt x="0" y="16"/>
                    <a:pt x="0" y="11"/>
                  </a:cubicBezTo>
                  <a:cubicBezTo>
                    <a:pt x="0" y="8"/>
                    <a:pt x="0" y="8"/>
                    <a:pt x="0" y="8"/>
                  </a:cubicBezTo>
                  <a:cubicBezTo>
                    <a:pt x="0" y="4"/>
                    <a:pt x="3" y="0"/>
                    <a:pt x="8" y="0"/>
                  </a:cubicBezTo>
                  <a:cubicBezTo>
                    <a:pt x="98" y="0"/>
                    <a:pt x="98" y="0"/>
                    <a:pt x="98" y="0"/>
                  </a:cubicBezTo>
                  <a:cubicBezTo>
                    <a:pt x="103" y="0"/>
                    <a:pt x="106" y="4"/>
                    <a:pt x="106" y="8"/>
                  </a:cubicBezTo>
                  <a:lnTo>
                    <a:pt x="106" y="1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4" name="Freeform 31"/>
            <p:cNvSpPr>
              <a:spLocks/>
            </p:cNvSpPr>
            <p:nvPr/>
          </p:nvSpPr>
          <p:spPr bwMode="auto">
            <a:xfrm>
              <a:off x="5753101" y="3386138"/>
              <a:ext cx="153988" cy="26988"/>
            </a:xfrm>
            <a:custGeom>
              <a:avLst/>
              <a:gdLst>
                <a:gd name="T0" fmla="*/ 106 w 106"/>
                <a:gd name="T1" fmla="*/ 11 h 19"/>
                <a:gd name="T2" fmla="*/ 98 w 106"/>
                <a:gd name="T3" fmla="*/ 19 h 19"/>
                <a:gd name="T4" fmla="*/ 8 w 106"/>
                <a:gd name="T5" fmla="*/ 19 h 19"/>
                <a:gd name="T6" fmla="*/ 0 w 106"/>
                <a:gd name="T7" fmla="*/ 11 h 19"/>
                <a:gd name="T8" fmla="*/ 0 w 106"/>
                <a:gd name="T9" fmla="*/ 8 h 19"/>
                <a:gd name="T10" fmla="*/ 8 w 106"/>
                <a:gd name="T11" fmla="*/ 0 h 19"/>
                <a:gd name="T12" fmla="*/ 98 w 106"/>
                <a:gd name="T13" fmla="*/ 0 h 19"/>
                <a:gd name="T14" fmla="*/ 106 w 106"/>
                <a:gd name="T15" fmla="*/ 8 h 19"/>
                <a:gd name="T16" fmla="*/ 106 w 106"/>
                <a:gd name="T17" fmla="*/ 11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19">
                  <a:moveTo>
                    <a:pt x="106" y="11"/>
                  </a:moveTo>
                  <a:cubicBezTo>
                    <a:pt x="106" y="15"/>
                    <a:pt x="103" y="19"/>
                    <a:pt x="98" y="19"/>
                  </a:cubicBezTo>
                  <a:cubicBezTo>
                    <a:pt x="8" y="19"/>
                    <a:pt x="8" y="19"/>
                    <a:pt x="8" y="19"/>
                  </a:cubicBezTo>
                  <a:cubicBezTo>
                    <a:pt x="3" y="19"/>
                    <a:pt x="0" y="15"/>
                    <a:pt x="0" y="11"/>
                  </a:cubicBezTo>
                  <a:cubicBezTo>
                    <a:pt x="0" y="8"/>
                    <a:pt x="0" y="8"/>
                    <a:pt x="0" y="8"/>
                  </a:cubicBezTo>
                  <a:cubicBezTo>
                    <a:pt x="0" y="3"/>
                    <a:pt x="3" y="0"/>
                    <a:pt x="8" y="0"/>
                  </a:cubicBezTo>
                  <a:cubicBezTo>
                    <a:pt x="98" y="0"/>
                    <a:pt x="98" y="0"/>
                    <a:pt x="98" y="0"/>
                  </a:cubicBezTo>
                  <a:cubicBezTo>
                    <a:pt x="103" y="0"/>
                    <a:pt x="106" y="3"/>
                    <a:pt x="106" y="8"/>
                  </a:cubicBezTo>
                  <a:lnTo>
                    <a:pt x="106" y="1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5" name="Freeform 32"/>
            <p:cNvSpPr>
              <a:spLocks/>
            </p:cNvSpPr>
            <p:nvPr/>
          </p:nvSpPr>
          <p:spPr bwMode="auto">
            <a:xfrm>
              <a:off x="5649914" y="2946401"/>
              <a:ext cx="360363" cy="385763"/>
            </a:xfrm>
            <a:custGeom>
              <a:avLst/>
              <a:gdLst>
                <a:gd name="T0" fmla="*/ 250 w 250"/>
                <a:gd name="T1" fmla="*/ 125 h 268"/>
                <a:gd name="T2" fmla="*/ 125 w 250"/>
                <a:gd name="T3" fmla="*/ 0 h 268"/>
                <a:gd name="T4" fmla="*/ 0 w 250"/>
                <a:gd name="T5" fmla="*/ 125 h 268"/>
                <a:gd name="T6" fmla="*/ 72 w 250"/>
                <a:gd name="T7" fmla="*/ 238 h 268"/>
                <a:gd name="T8" fmla="*/ 72 w 250"/>
                <a:gd name="T9" fmla="*/ 244 h 268"/>
                <a:gd name="T10" fmla="*/ 96 w 250"/>
                <a:gd name="T11" fmla="*/ 268 h 268"/>
                <a:gd name="T12" fmla="*/ 154 w 250"/>
                <a:gd name="T13" fmla="*/ 268 h 268"/>
                <a:gd name="T14" fmla="*/ 178 w 250"/>
                <a:gd name="T15" fmla="*/ 244 h 268"/>
                <a:gd name="T16" fmla="*/ 178 w 250"/>
                <a:gd name="T17" fmla="*/ 238 h 268"/>
                <a:gd name="T18" fmla="*/ 250 w 250"/>
                <a:gd name="T19" fmla="*/ 125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0" h="268">
                  <a:moveTo>
                    <a:pt x="250" y="125"/>
                  </a:moveTo>
                  <a:cubicBezTo>
                    <a:pt x="250" y="56"/>
                    <a:pt x="194" y="0"/>
                    <a:pt x="125" y="0"/>
                  </a:cubicBezTo>
                  <a:cubicBezTo>
                    <a:pt x="56" y="0"/>
                    <a:pt x="0" y="56"/>
                    <a:pt x="0" y="125"/>
                  </a:cubicBezTo>
                  <a:cubicBezTo>
                    <a:pt x="0" y="175"/>
                    <a:pt x="30" y="218"/>
                    <a:pt x="72" y="238"/>
                  </a:cubicBezTo>
                  <a:cubicBezTo>
                    <a:pt x="72" y="244"/>
                    <a:pt x="72" y="244"/>
                    <a:pt x="72" y="244"/>
                  </a:cubicBezTo>
                  <a:cubicBezTo>
                    <a:pt x="72" y="257"/>
                    <a:pt x="83" y="268"/>
                    <a:pt x="96" y="268"/>
                  </a:cubicBezTo>
                  <a:cubicBezTo>
                    <a:pt x="154" y="268"/>
                    <a:pt x="154" y="268"/>
                    <a:pt x="154" y="268"/>
                  </a:cubicBezTo>
                  <a:cubicBezTo>
                    <a:pt x="167" y="268"/>
                    <a:pt x="178" y="257"/>
                    <a:pt x="178" y="244"/>
                  </a:cubicBezTo>
                  <a:cubicBezTo>
                    <a:pt x="178" y="238"/>
                    <a:pt x="178" y="238"/>
                    <a:pt x="178" y="238"/>
                  </a:cubicBezTo>
                  <a:cubicBezTo>
                    <a:pt x="221" y="218"/>
                    <a:pt x="250" y="175"/>
                    <a:pt x="250" y="12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pic>
        <p:nvPicPr>
          <p:cNvPr id="52" name="图片 51"/>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flipV="1">
            <a:off x="-1049299" y="662853"/>
            <a:ext cx="2485778" cy="865414"/>
          </a:xfrm>
          <a:prstGeom prst="rect">
            <a:avLst/>
          </a:prstGeom>
        </p:spPr>
      </p:pic>
      <p:pic>
        <p:nvPicPr>
          <p:cNvPr id="56" name="图片 55"/>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a:off x="10687346" y="663512"/>
            <a:ext cx="2485778" cy="864096"/>
          </a:xfrm>
          <a:prstGeom prst="rect">
            <a:avLst/>
          </a:prstGeom>
        </p:spPr>
      </p:pic>
      <p:sp>
        <p:nvSpPr>
          <p:cNvPr id="72" name="TextBox 76"/>
          <p:cNvSpPr txBox="1"/>
          <p:nvPr/>
        </p:nvSpPr>
        <p:spPr>
          <a:xfrm>
            <a:off x="3192321" y="223013"/>
            <a:ext cx="5451229" cy="461665"/>
          </a:xfrm>
          <a:prstGeom prst="rect">
            <a:avLst/>
          </a:prstGeom>
          <a:noFill/>
          <a:effectLst/>
        </p:spPr>
        <p:txBody>
          <a:bodyPr wrap="square" rtlCol="0">
            <a:spAutoFit/>
          </a:bodyPr>
          <a:lstStyle/>
          <a:p>
            <a:pPr algn="ctr"/>
            <a:r>
              <a:rPr lang="zh-CN" altLang="en-US" sz="2400" dirty="0" smtClean="0">
                <a:solidFill>
                  <a:schemeClr val="accent1"/>
                </a:solidFill>
                <a:cs typeface="+mn-ea"/>
                <a:sym typeface="+mn-lt"/>
              </a:rPr>
              <a:t>单击修改您的标题</a:t>
            </a:r>
            <a:endParaRPr lang="zh-CN" altLang="en-US" sz="2400" dirty="0">
              <a:solidFill>
                <a:schemeClr val="accent1"/>
              </a:solidFill>
              <a:cs typeface="+mn-ea"/>
              <a:sym typeface="+mn-lt"/>
            </a:endParaRPr>
          </a:p>
        </p:txBody>
      </p:sp>
    </p:spTree>
    <p:extLst>
      <p:ext uri="{BB962C8B-B14F-4D97-AF65-F5344CB8AC3E}">
        <p14:creationId xmlns:p14="http://schemas.microsoft.com/office/powerpoint/2010/main" xmlns="" val="4041544921"/>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p:cTn id="7" dur="500" fill="hold"/>
                                        <p:tgtEl>
                                          <p:spTgt spid="42"/>
                                        </p:tgtEl>
                                        <p:attrNameLst>
                                          <p:attrName>ppt_w</p:attrName>
                                        </p:attrNameLst>
                                      </p:cBhvr>
                                      <p:tavLst>
                                        <p:tav tm="0">
                                          <p:val>
                                            <p:fltVal val="0"/>
                                          </p:val>
                                        </p:tav>
                                        <p:tav tm="100000">
                                          <p:val>
                                            <p:strVal val="#ppt_w"/>
                                          </p:val>
                                        </p:tav>
                                      </p:tavLst>
                                    </p:anim>
                                    <p:anim calcmode="lin" valueType="num">
                                      <p:cBhvr>
                                        <p:cTn id="8" dur="500" fill="hold"/>
                                        <p:tgtEl>
                                          <p:spTgt spid="42"/>
                                        </p:tgtEl>
                                        <p:attrNameLst>
                                          <p:attrName>ppt_h</p:attrName>
                                        </p:attrNameLst>
                                      </p:cBhvr>
                                      <p:tavLst>
                                        <p:tav tm="0">
                                          <p:val>
                                            <p:fltVal val="0"/>
                                          </p:val>
                                        </p:tav>
                                        <p:tav tm="100000">
                                          <p:val>
                                            <p:strVal val="#ppt_h"/>
                                          </p:val>
                                        </p:tav>
                                      </p:tavLst>
                                    </p:anim>
                                    <p:anim calcmode="lin" valueType="num">
                                      <p:cBhvr>
                                        <p:cTn id="9" dur="500" fill="hold"/>
                                        <p:tgtEl>
                                          <p:spTgt spid="42"/>
                                        </p:tgtEl>
                                        <p:attrNameLst>
                                          <p:attrName>ppt_x</p:attrName>
                                        </p:attrNameLst>
                                      </p:cBhvr>
                                      <p:tavLst>
                                        <p:tav tm="0">
                                          <p:val>
                                            <p:fltVal val="0.5"/>
                                          </p:val>
                                        </p:tav>
                                        <p:tav tm="100000">
                                          <p:val>
                                            <p:strVal val="#ppt_x"/>
                                          </p:val>
                                        </p:tav>
                                      </p:tavLst>
                                    </p:anim>
                                    <p:anim calcmode="lin" valueType="num">
                                      <p:cBhvr>
                                        <p:cTn id="10" dur="500" fill="hold"/>
                                        <p:tgtEl>
                                          <p:spTgt spid="42"/>
                                        </p:tgtEl>
                                        <p:attrNameLst>
                                          <p:attrName>ppt_y</p:attrName>
                                        </p:attrNameLst>
                                      </p:cBhvr>
                                      <p:tavLst>
                                        <p:tav tm="0">
                                          <p:val>
                                            <p:fltVal val="0.5"/>
                                          </p:val>
                                        </p:tav>
                                        <p:tav tm="100000">
                                          <p:val>
                                            <p:strVal val="#ppt_y"/>
                                          </p:val>
                                        </p:tav>
                                      </p:tavLst>
                                    </p:anim>
                                  </p:childTnLst>
                                </p:cTn>
                              </p:par>
                              <p:par>
                                <p:cTn id="11" presetID="10" presetClass="entr" presetSubtype="0" fill="hold" nodeType="withEffect">
                                  <p:stCondLst>
                                    <p:cond delay="0"/>
                                  </p:stCondLst>
                                  <p:childTnLst>
                                    <p:set>
                                      <p:cBhvr>
                                        <p:cTn id="12" dur="1" fill="hold">
                                          <p:stCondLst>
                                            <p:cond delay="0"/>
                                          </p:stCondLst>
                                        </p:cTn>
                                        <p:tgtEl>
                                          <p:spTgt spid="42"/>
                                        </p:tgtEl>
                                        <p:attrNameLst>
                                          <p:attrName>style.visibility</p:attrName>
                                        </p:attrNameLst>
                                      </p:cBhvr>
                                      <p:to>
                                        <p:strVal val="visible"/>
                                      </p:to>
                                    </p:set>
                                    <p:animEffect transition="in" filter="fade">
                                      <p:cBhvr>
                                        <p:cTn id="13" dur="500"/>
                                        <p:tgtEl>
                                          <p:spTgt spid="42"/>
                                        </p:tgtEl>
                                      </p:cBhvr>
                                    </p:animEffect>
                                  </p:childTnLst>
                                </p:cTn>
                              </p:par>
                            </p:childTnLst>
                          </p:cTn>
                        </p:par>
                        <p:par>
                          <p:cTn id="14" fill="hold">
                            <p:stCondLst>
                              <p:cond delay="500"/>
                            </p:stCondLst>
                            <p:childTnLst>
                              <p:par>
                                <p:cTn id="15" presetID="23" presetClass="entr" presetSubtype="528"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 calcmode="lin" valueType="num">
                                      <p:cBhvr>
                                        <p:cTn id="19" dur="500" fill="hold"/>
                                        <p:tgtEl>
                                          <p:spTgt spid="8"/>
                                        </p:tgtEl>
                                        <p:attrNameLst>
                                          <p:attrName>ppt_x</p:attrName>
                                        </p:attrNameLst>
                                      </p:cBhvr>
                                      <p:tavLst>
                                        <p:tav tm="0">
                                          <p:val>
                                            <p:fltVal val="0.5"/>
                                          </p:val>
                                        </p:tav>
                                        <p:tav tm="100000">
                                          <p:val>
                                            <p:strVal val="#ppt_x"/>
                                          </p:val>
                                        </p:tav>
                                      </p:tavLst>
                                    </p:anim>
                                    <p:anim calcmode="lin" valueType="num">
                                      <p:cBhvr>
                                        <p:cTn id="20" dur="500" fill="hold"/>
                                        <p:tgtEl>
                                          <p:spTgt spid="8"/>
                                        </p:tgtEl>
                                        <p:attrNameLst>
                                          <p:attrName>ppt_y</p:attrName>
                                        </p:attrNameLst>
                                      </p:cBhvr>
                                      <p:tavLst>
                                        <p:tav tm="0">
                                          <p:val>
                                            <p:fltVal val="0.5"/>
                                          </p:val>
                                        </p:tav>
                                        <p:tav tm="100000">
                                          <p:val>
                                            <p:strVal val="#ppt_y"/>
                                          </p:val>
                                        </p:tav>
                                      </p:tavLst>
                                    </p:anim>
                                  </p:childTnLst>
                                </p:cTn>
                              </p:par>
                              <p:par>
                                <p:cTn id="21" presetID="10" presetClass="entr" presetSubtype="0"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1000"/>
                            </p:stCondLst>
                            <p:childTnLst>
                              <p:par>
                                <p:cTn id="25" presetID="23" presetClass="entr" presetSubtype="528" fill="hold" nodeType="afterEffect">
                                  <p:stCondLst>
                                    <p:cond delay="0"/>
                                  </p:stCondLst>
                                  <p:childTnLst>
                                    <p:set>
                                      <p:cBhvr>
                                        <p:cTn id="26" dur="1" fill="hold">
                                          <p:stCondLst>
                                            <p:cond delay="0"/>
                                          </p:stCondLst>
                                        </p:cTn>
                                        <p:tgtEl>
                                          <p:spTgt spid="47"/>
                                        </p:tgtEl>
                                        <p:attrNameLst>
                                          <p:attrName>style.visibility</p:attrName>
                                        </p:attrNameLst>
                                      </p:cBhvr>
                                      <p:to>
                                        <p:strVal val="visible"/>
                                      </p:to>
                                    </p:set>
                                    <p:anim calcmode="lin" valueType="num">
                                      <p:cBhvr>
                                        <p:cTn id="27" dur="500" fill="hold"/>
                                        <p:tgtEl>
                                          <p:spTgt spid="47"/>
                                        </p:tgtEl>
                                        <p:attrNameLst>
                                          <p:attrName>ppt_w</p:attrName>
                                        </p:attrNameLst>
                                      </p:cBhvr>
                                      <p:tavLst>
                                        <p:tav tm="0">
                                          <p:val>
                                            <p:fltVal val="0"/>
                                          </p:val>
                                        </p:tav>
                                        <p:tav tm="100000">
                                          <p:val>
                                            <p:strVal val="#ppt_w"/>
                                          </p:val>
                                        </p:tav>
                                      </p:tavLst>
                                    </p:anim>
                                    <p:anim calcmode="lin" valueType="num">
                                      <p:cBhvr>
                                        <p:cTn id="28" dur="500" fill="hold"/>
                                        <p:tgtEl>
                                          <p:spTgt spid="47"/>
                                        </p:tgtEl>
                                        <p:attrNameLst>
                                          <p:attrName>ppt_h</p:attrName>
                                        </p:attrNameLst>
                                      </p:cBhvr>
                                      <p:tavLst>
                                        <p:tav tm="0">
                                          <p:val>
                                            <p:fltVal val="0"/>
                                          </p:val>
                                        </p:tav>
                                        <p:tav tm="100000">
                                          <p:val>
                                            <p:strVal val="#ppt_h"/>
                                          </p:val>
                                        </p:tav>
                                      </p:tavLst>
                                    </p:anim>
                                    <p:anim calcmode="lin" valueType="num">
                                      <p:cBhvr>
                                        <p:cTn id="29" dur="500" fill="hold"/>
                                        <p:tgtEl>
                                          <p:spTgt spid="47"/>
                                        </p:tgtEl>
                                        <p:attrNameLst>
                                          <p:attrName>ppt_x</p:attrName>
                                        </p:attrNameLst>
                                      </p:cBhvr>
                                      <p:tavLst>
                                        <p:tav tm="0">
                                          <p:val>
                                            <p:fltVal val="0.5"/>
                                          </p:val>
                                        </p:tav>
                                        <p:tav tm="100000">
                                          <p:val>
                                            <p:strVal val="#ppt_x"/>
                                          </p:val>
                                        </p:tav>
                                      </p:tavLst>
                                    </p:anim>
                                    <p:anim calcmode="lin" valueType="num">
                                      <p:cBhvr>
                                        <p:cTn id="30" dur="500" fill="hold"/>
                                        <p:tgtEl>
                                          <p:spTgt spid="47"/>
                                        </p:tgtEl>
                                        <p:attrNameLst>
                                          <p:attrName>ppt_y</p:attrName>
                                        </p:attrNameLst>
                                      </p:cBhvr>
                                      <p:tavLst>
                                        <p:tav tm="0">
                                          <p:val>
                                            <p:fltVal val="0.5"/>
                                          </p:val>
                                        </p:tav>
                                        <p:tav tm="100000">
                                          <p:val>
                                            <p:strVal val="#ppt_y"/>
                                          </p:val>
                                        </p:tav>
                                      </p:tavLst>
                                    </p:anim>
                                  </p:childTnLst>
                                </p:cTn>
                              </p:par>
                              <p:par>
                                <p:cTn id="31" presetID="10" presetClass="entr" presetSubtype="0" fill="hold" nodeType="withEffect">
                                  <p:stCondLst>
                                    <p:cond delay="0"/>
                                  </p:stCondLst>
                                  <p:childTnLst>
                                    <p:set>
                                      <p:cBhvr>
                                        <p:cTn id="32" dur="1" fill="hold">
                                          <p:stCondLst>
                                            <p:cond delay="0"/>
                                          </p:stCondLst>
                                        </p:cTn>
                                        <p:tgtEl>
                                          <p:spTgt spid="47"/>
                                        </p:tgtEl>
                                        <p:attrNameLst>
                                          <p:attrName>style.visibility</p:attrName>
                                        </p:attrNameLst>
                                      </p:cBhvr>
                                      <p:to>
                                        <p:strVal val="visible"/>
                                      </p:to>
                                    </p:set>
                                    <p:animEffect transition="in" filter="fade">
                                      <p:cBhvr>
                                        <p:cTn id="33" dur="500"/>
                                        <p:tgtEl>
                                          <p:spTgt spid="47"/>
                                        </p:tgtEl>
                                      </p:cBhvr>
                                    </p:animEffect>
                                  </p:childTnLst>
                                </p:cTn>
                              </p:par>
                            </p:childTnLst>
                          </p:cTn>
                        </p:par>
                        <p:par>
                          <p:cTn id="34" fill="hold">
                            <p:stCondLst>
                              <p:cond delay="1500"/>
                            </p:stCondLst>
                            <p:childTnLst>
                              <p:par>
                                <p:cTn id="35" presetID="23" presetClass="entr" presetSubtype="528" fill="hold" nodeType="afterEffect">
                                  <p:stCondLst>
                                    <p:cond delay="0"/>
                                  </p:stCondLst>
                                  <p:childTnLst>
                                    <p:set>
                                      <p:cBhvr>
                                        <p:cTn id="36" dur="1" fill="hold">
                                          <p:stCondLst>
                                            <p:cond delay="0"/>
                                          </p:stCondLst>
                                        </p:cTn>
                                        <p:tgtEl>
                                          <p:spTgt spid="53"/>
                                        </p:tgtEl>
                                        <p:attrNameLst>
                                          <p:attrName>style.visibility</p:attrName>
                                        </p:attrNameLst>
                                      </p:cBhvr>
                                      <p:to>
                                        <p:strVal val="visible"/>
                                      </p:to>
                                    </p:set>
                                    <p:anim calcmode="lin" valueType="num">
                                      <p:cBhvr>
                                        <p:cTn id="37" dur="500" fill="hold"/>
                                        <p:tgtEl>
                                          <p:spTgt spid="53"/>
                                        </p:tgtEl>
                                        <p:attrNameLst>
                                          <p:attrName>ppt_w</p:attrName>
                                        </p:attrNameLst>
                                      </p:cBhvr>
                                      <p:tavLst>
                                        <p:tav tm="0">
                                          <p:val>
                                            <p:fltVal val="0"/>
                                          </p:val>
                                        </p:tav>
                                        <p:tav tm="100000">
                                          <p:val>
                                            <p:strVal val="#ppt_w"/>
                                          </p:val>
                                        </p:tav>
                                      </p:tavLst>
                                    </p:anim>
                                    <p:anim calcmode="lin" valueType="num">
                                      <p:cBhvr>
                                        <p:cTn id="38" dur="500" fill="hold"/>
                                        <p:tgtEl>
                                          <p:spTgt spid="53"/>
                                        </p:tgtEl>
                                        <p:attrNameLst>
                                          <p:attrName>ppt_h</p:attrName>
                                        </p:attrNameLst>
                                      </p:cBhvr>
                                      <p:tavLst>
                                        <p:tav tm="0">
                                          <p:val>
                                            <p:fltVal val="0"/>
                                          </p:val>
                                        </p:tav>
                                        <p:tav tm="100000">
                                          <p:val>
                                            <p:strVal val="#ppt_h"/>
                                          </p:val>
                                        </p:tav>
                                      </p:tavLst>
                                    </p:anim>
                                    <p:anim calcmode="lin" valueType="num">
                                      <p:cBhvr>
                                        <p:cTn id="39" dur="500" fill="hold"/>
                                        <p:tgtEl>
                                          <p:spTgt spid="53"/>
                                        </p:tgtEl>
                                        <p:attrNameLst>
                                          <p:attrName>ppt_x</p:attrName>
                                        </p:attrNameLst>
                                      </p:cBhvr>
                                      <p:tavLst>
                                        <p:tav tm="0">
                                          <p:val>
                                            <p:fltVal val="0.5"/>
                                          </p:val>
                                        </p:tav>
                                        <p:tav tm="100000">
                                          <p:val>
                                            <p:strVal val="#ppt_x"/>
                                          </p:val>
                                        </p:tav>
                                      </p:tavLst>
                                    </p:anim>
                                    <p:anim calcmode="lin" valueType="num">
                                      <p:cBhvr>
                                        <p:cTn id="40" dur="500" fill="hold"/>
                                        <p:tgtEl>
                                          <p:spTgt spid="53"/>
                                        </p:tgtEl>
                                        <p:attrNameLst>
                                          <p:attrName>ppt_y</p:attrName>
                                        </p:attrNameLst>
                                      </p:cBhvr>
                                      <p:tavLst>
                                        <p:tav tm="0">
                                          <p:val>
                                            <p:fltVal val="0.5"/>
                                          </p:val>
                                        </p:tav>
                                        <p:tav tm="100000">
                                          <p:val>
                                            <p:strVal val="#ppt_y"/>
                                          </p:val>
                                        </p:tav>
                                      </p:tavLst>
                                    </p:anim>
                                  </p:childTnLst>
                                </p:cTn>
                              </p:par>
                              <p:par>
                                <p:cTn id="41" presetID="10" presetClass="entr" presetSubtype="0" fill="hold" nodeType="withEffect">
                                  <p:stCondLst>
                                    <p:cond delay="0"/>
                                  </p:stCondLst>
                                  <p:childTnLst>
                                    <p:set>
                                      <p:cBhvr>
                                        <p:cTn id="42" dur="1" fill="hold">
                                          <p:stCondLst>
                                            <p:cond delay="0"/>
                                          </p:stCondLst>
                                        </p:cTn>
                                        <p:tgtEl>
                                          <p:spTgt spid="53"/>
                                        </p:tgtEl>
                                        <p:attrNameLst>
                                          <p:attrName>style.visibility</p:attrName>
                                        </p:attrNameLst>
                                      </p:cBhvr>
                                      <p:to>
                                        <p:strVal val="visible"/>
                                      </p:to>
                                    </p:set>
                                    <p:animEffect transition="in" filter="fade">
                                      <p:cBhvr>
                                        <p:cTn id="43" dur="500"/>
                                        <p:tgtEl>
                                          <p:spTgt spid="53"/>
                                        </p:tgtEl>
                                      </p:cBhvr>
                                    </p:animEffect>
                                  </p:childTnLst>
                                </p:cTn>
                              </p:par>
                            </p:childTnLst>
                          </p:cTn>
                        </p:par>
                        <p:par>
                          <p:cTn id="44" fill="hold">
                            <p:stCondLst>
                              <p:cond delay="2000"/>
                            </p:stCondLst>
                            <p:childTnLst>
                              <p:par>
                                <p:cTn id="45" presetID="23" presetClass="entr" presetSubtype="528" fill="hold" nodeType="afterEffect">
                                  <p:stCondLst>
                                    <p:cond delay="0"/>
                                  </p:stCondLst>
                                  <p:childTnLst>
                                    <p:set>
                                      <p:cBhvr>
                                        <p:cTn id="46" dur="1" fill="hold">
                                          <p:stCondLst>
                                            <p:cond delay="0"/>
                                          </p:stCondLst>
                                        </p:cTn>
                                        <p:tgtEl>
                                          <p:spTgt spid="65"/>
                                        </p:tgtEl>
                                        <p:attrNameLst>
                                          <p:attrName>style.visibility</p:attrName>
                                        </p:attrNameLst>
                                      </p:cBhvr>
                                      <p:to>
                                        <p:strVal val="visible"/>
                                      </p:to>
                                    </p:set>
                                    <p:anim calcmode="lin" valueType="num">
                                      <p:cBhvr>
                                        <p:cTn id="47" dur="500" fill="hold"/>
                                        <p:tgtEl>
                                          <p:spTgt spid="65"/>
                                        </p:tgtEl>
                                        <p:attrNameLst>
                                          <p:attrName>ppt_w</p:attrName>
                                        </p:attrNameLst>
                                      </p:cBhvr>
                                      <p:tavLst>
                                        <p:tav tm="0">
                                          <p:val>
                                            <p:fltVal val="0"/>
                                          </p:val>
                                        </p:tav>
                                        <p:tav tm="100000">
                                          <p:val>
                                            <p:strVal val="#ppt_w"/>
                                          </p:val>
                                        </p:tav>
                                      </p:tavLst>
                                    </p:anim>
                                    <p:anim calcmode="lin" valueType="num">
                                      <p:cBhvr>
                                        <p:cTn id="48" dur="500" fill="hold"/>
                                        <p:tgtEl>
                                          <p:spTgt spid="65"/>
                                        </p:tgtEl>
                                        <p:attrNameLst>
                                          <p:attrName>ppt_h</p:attrName>
                                        </p:attrNameLst>
                                      </p:cBhvr>
                                      <p:tavLst>
                                        <p:tav tm="0">
                                          <p:val>
                                            <p:fltVal val="0"/>
                                          </p:val>
                                        </p:tav>
                                        <p:tav tm="100000">
                                          <p:val>
                                            <p:strVal val="#ppt_h"/>
                                          </p:val>
                                        </p:tav>
                                      </p:tavLst>
                                    </p:anim>
                                    <p:anim calcmode="lin" valueType="num">
                                      <p:cBhvr>
                                        <p:cTn id="49" dur="500" fill="hold"/>
                                        <p:tgtEl>
                                          <p:spTgt spid="65"/>
                                        </p:tgtEl>
                                        <p:attrNameLst>
                                          <p:attrName>ppt_x</p:attrName>
                                        </p:attrNameLst>
                                      </p:cBhvr>
                                      <p:tavLst>
                                        <p:tav tm="0">
                                          <p:val>
                                            <p:fltVal val="0.5"/>
                                          </p:val>
                                        </p:tav>
                                        <p:tav tm="100000">
                                          <p:val>
                                            <p:strVal val="#ppt_x"/>
                                          </p:val>
                                        </p:tav>
                                      </p:tavLst>
                                    </p:anim>
                                    <p:anim calcmode="lin" valueType="num">
                                      <p:cBhvr>
                                        <p:cTn id="50" dur="500" fill="hold"/>
                                        <p:tgtEl>
                                          <p:spTgt spid="65"/>
                                        </p:tgtEl>
                                        <p:attrNameLst>
                                          <p:attrName>ppt_y</p:attrName>
                                        </p:attrNameLst>
                                      </p:cBhvr>
                                      <p:tavLst>
                                        <p:tav tm="0">
                                          <p:val>
                                            <p:fltVal val="0.5"/>
                                          </p:val>
                                        </p:tav>
                                        <p:tav tm="100000">
                                          <p:val>
                                            <p:strVal val="#ppt_y"/>
                                          </p:val>
                                        </p:tav>
                                      </p:tavLst>
                                    </p:anim>
                                  </p:childTnLst>
                                </p:cTn>
                              </p:par>
                              <p:par>
                                <p:cTn id="51" presetID="10" presetClass="entr" presetSubtype="0" fill="hold" nodeType="withEffect">
                                  <p:stCondLst>
                                    <p:cond delay="0"/>
                                  </p:stCondLst>
                                  <p:childTnLst>
                                    <p:set>
                                      <p:cBhvr>
                                        <p:cTn id="52" dur="1" fill="hold">
                                          <p:stCondLst>
                                            <p:cond delay="0"/>
                                          </p:stCondLst>
                                        </p:cTn>
                                        <p:tgtEl>
                                          <p:spTgt spid="65"/>
                                        </p:tgtEl>
                                        <p:attrNameLst>
                                          <p:attrName>style.visibility</p:attrName>
                                        </p:attrNameLst>
                                      </p:cBhvr>
                                      <p:to>
                                        <p:strVal val="visible"/>
                                      </p:to>
                                    </p:set>
                                    <p:animEffect transition="in" filter="fade">
                                      <p:cBhvr>
                                        <p:cTn id="53" dur="500"/>
                                        <p:tgtEl>
                                          <p:spTgt spid="65"/>
                                        </p:tgtEl>
                                      </p:cBhvr>
                                    </p:animEffect>
                                  </p:childTnLst>
                                </p:cTn>
                              </p:par>
                            </p:childTnLst>
                          </p:cTn>
                        </p:par>
                        <p:par>
                          <p:cTn id="54" fill="hold">
                            <p:stCondLst>
                              <p:cond delay="2500"/>
                            </p:stCondLst>
                            <p:childTnLst>
                              <p:par>
                                <p:cTn id="55" presetID="23" presetClass="entr" presetSubtype="528" fill="hold" nodeType="afterEffect">
                                  <p:stCondLst>
                                    <p:cond delay="0"/>
                                  </p:stCondLst>
                                  <p:childTnLst>
                                    <p:set>
                                      <p:cBhvr>
                                        <p:cTn id="56" dur="1" fill="hold">
                                          <p:stCondLst>
                                            <p:cond delay="0"/>
                                          </p:stCondLst>
                                        </p:cTn>
                                        <p:tgtEl>
                                          <p:spTgt spid="69"/>
                                        </p:tgtEl>
                                        <p:attrNameLst>
                                          <p:attrName>style.visibility</p:attrName>
                                        </p:attrNameLst>
                                      </p:cBhvr>
                                      <p:to>
                                        <p:strVal val="visible"/>
                                      </p:to>
                                    </p:set>
                                    <p:anim calcmode="lin" valueType="num">
                                      <p:cBhvr>
                                        <p:cTn id="57" dur="500" fill="hold"/>
                                        <p:tgtEl>
                                          <p:spTgt spid="69"/>
                                        </p:tgtEl>
                                        <p:attrNameLst>
                                          <p:attrName>ppt_w</p:attrName>
                                        </p:attrNameLst>
                                      </p:cBhvr>
                                      <p:tavLst>
                                        <p:tav tm="0">
                                          <p:val>
                                            <p:fltVal val="0"/>
                                          </p:val>
                                        </p:tav>
                                        <p:tav tm="100000">
                                          <p:val>
                                            <p:strVal val="#ppt_w"/>
                                          </p:val>
                                        </p:tav>
                                      </p:tavLst>
                                    </p:anim>
                                    <p:anim calcmode="lin" valueType="num">
                                      <p:cBhvr>
                                        <p:cTn id="58" dur="500" fill="hold"/>
                                        <p:tgtEl>
                                          <p:spTgt spid="69"/>
                                        </p:tgtEl>
                                        <p:attrNameLst>
                                          <p:attrName>ppt_h</p:attrName>
                                        </p:attrNameLst>
                                      </p:cBhvr>
                                      <p:tavLst>
                                        <p:tav tm="0">
                                          <p:val>
                                            <p:fltVal val="0"/>
                                          </p:val>
                                        </p:tav>
                                        <p:tav tm="100000">
                                          <p:val>
                                            <p:strVal val="#ppt_h"/>
                                          </p:val>
                                        </p:tav>
                                      </p:tavLst>
                                    </p:anim>
                                    <p:anim calcmode="lin" valueType="num">
                                      <p:cBhvr>
                                        <p:cTn id="59" dur="500" fill="hold"/>
                                        <p:tgtEl>
                                          <p:spTgt spid="69"/>
                                        </p:tgtEl>
                                        <p:attrNameLst>
                                          <p:attrName>ppt_x</p:attrName>
                                        </p:attrNameLst>
                                      </p:cBhvr>
                                      <p:tavLst>
                                        <p:tav tm="0">
                                          <p:val>
                                            <p:fltVal val="0.5"/>
                                          </p:val>
                                        </p:tav>
                                        <p:tav tm="100000">
                                          <p:val>
                                            <p:strVal val="#ppt_x"/>
                                          </p:val>
                                        </p:tav>
                                      </p:tavLst>
                                    </p:anim>
                                    <p:anim calcmode="lin" valueType="num">
                                      <p:cBhvr>
                                        <p:cTn id="60" dur="500" fill="hold"/>
                                        <p:tgtEl>
                                          <p:spTgt spid="69"/>
                                        </p:tgtEl>
                                        <p:attrNameLst>
                                          <p:attrName>ppt_y</p:attrName>
                                        </p:attrNameLst>
                                      </p:cBhvr>
                                      <p:tavLst>
                                        <p:tav tm="0">
                                          <p:val>
                                            <p:fltVal val="0.5"/>
                                          </p:val>
                                        </p:tav>
                                        <p:tav tm="100000">
                                          <p:val>
                                            <p:strVal val="#ppt_y"/>
                                          </p:val>
                                        </p:tav>
                                      </p:tavLst>
                                    </p:anim>
                                  </p:childTnLst>
                                </p:cTn>
                              </p:par>
                              <p:par>
                                <p:cTn id="61" presetID="10" presetClass="entr" presetSubtype="0" fill="hold" nodeType="withEffect">
                                  <p:stCondLst>
                                    <p:cond delay="0"/>
                                  </p:stCondLst>
                                  <p:childTnLst>
                                    <p:set>
                                      <p:cBhvr>
                                        <p:cTn id="62" dur="1" fill="hold">
                                          <p:stCondLst>
                                            <p:cond delay="0"/>
                                          </p:stCondLst>
                                        </p:cTn>
                                        <p:tgtEl>
                                          <p:spTgt spid="69"/>
                                        </p:tgtEl>
                                        <p:attrNameLst>
                                          <p:attrName>style.visibility</p:attrName>
                                        </p:attrNameLst>
                                      </p:cBhvr>
                                      <p:to>
                                        <p:strVal val="visible"/>
                                      </p:to>
                                    </p:set>
                                    <p:animEffect transition="in" filter="fade">
                                      <p:cBhvr>
                                        <p:cTn id="63" dur="500"/>
                                        <p:tgtEl>
                                          <p:spTgt spid="69"/>
                                        </p:tgtEl>
                                      </p:cBhvr>
                                    </p:animEffect>
                                  </p:childTnLst>
                                </p:cTn>
                              </p:par>
                            </p:childTnLst>
                          </p:cTn>
                        </p:par>
                        <p:par>
                          <p:cTn id="64" fill="hold">
                            <p:stCondLst>
                              <p:cond delay="3000"/>
                            </p:stCondLst>
                            <p:childTnLst>
                              <p:par>
                                <p:cTn id="65" presetID="23" presetClass="entr" presetSubtype="528" fill="hold" nodeType="afterEffect">
                                  <p:stCondLst>
                                    <p:cond delay="0"/>
                                  </p:stCondLst>
                                  <p:childTnLst>
                                    <p:set>
                                      <p:cBhvr>
                                        <p:cTn id="66" dur="1" fill="hold">
                                          <p:stCondLst>
                                            <p:cond delay="0"/>
                                          </p:stCondLst>
                                        </p:cTn>
                                        <p:tgtEl>
                                          <p:spTgt spid="77"/>
                                        </p:tgtEl>
                                        <p:attrNameLst>
                                          <p:attrName>style.visibility</p:attrName>
                                        </p:attrNameLst>
                                      </p:cBhvr>
                                      <p:to>
                                        <p:strVal val="visible"/>
                                      </p:to>
                                    </p:set>
                                    <p:anim calcmode="lin" valueType="num">
                                      <p:cBhvr>
                                        <p:cTn id="67" dur="500" fill="hold"/>
                                        <p:tgtEl>
                                          <p:spTgt spid="77"/>
                                        </p:tgtEl>
                                        <p:attrNameLst>
                                          <p:attrName>ppt_w</p:attrName>
                                        </p:attrNameLst>
                                      </p:cBhvr>
                                      <p:tavLst>
                                        <p:tav tm="0">
                                          <p:val>
                                            <p:fltVal val="0"/>
                                          </p:val>
                                        </p:tav>
                                        <p:tav tm="100000">
                                          <p:val>
                                            <p:strVal val="#ppt_w"/>
                                          </p:val>
                                        </p:tav>
                                      </p:tavLst>
                                    </p:anim>
                                    <p:anim calcmode="lin" valueType="num">
                                      <p:cBhvr>
                                        <p:cTn id="68" dur="500" fill="hold"/>
                                        <p:tgtEl>
                                          <p:spTgt spid="77"/>
                                        </p:tgtEl>
                                        <p:attrNameLst>
                                          <p:attrName>ppt_h</p:attrName>
                                        </p:attrNameLst>
                                      </p:cBhvr>
                                      <p:tavLst>
                                        <p:tav tm="0">
                                          <p:val>
                                            <p:fltVal val="0"/>
                                          </p:val>
                                        </p:tav>
                                        <p:tav tm="100000">
                                          <p:val>
                                            <p:strVal val="#ppt_h"/>
                                          </p:val>
                                        </p:tav>
                                      </p:tavLst>
                                    </p:anim>
                                    <p:anim calcmode="lin" valueType="num">
                                      <p:cBhvr>
                                        <p:cTn id="69" dur="500" fill="hold"/>
                                        <p:tgtEl>
                                          <p:spTgt spid="77"/>
                                        </p:tgtEl>
                                        <p:attrNameLst>
                                          <p:attrName>ppt_x</p:attrName>
                                        </p:attrNameLst>
                                      </p:cBhvr>
                                      <p:tavLst>
                                        <p:tav tm="0">
                                          <p:val>
                                            <p:fltVal val="0.5"/>
                                          </p:val>
                                        </p:tav>
                                        <p:tav tm="100000">
                                          <p:val>
                                            <p:strVal val="#ppt_x"/>
                                          </p:val>
                                        </p:tav>
                                      </p:tavLst>
                                    </p:anim>
                                    <p:anim calcmode="lin" valueType="num">
                                      <p:cBhvr>
                                        <p:cTn id="70" dur="500" fill="hold"/>
                                        <p:tgtEl>
                                          <p:spTgt spid="77"/>
                                        </p:tgtEl>
                                        <p:attrNameLst>
                                          <p:attrName>ppt_y</p:attrName>
                                        </p:attrNameLst>
                                      </p:cBhvr>
                                      <p:tavLst>
                                        <p:tav tm="0">
                                          <p:val>
                                            <p:fltVal val="0.5"/>
                                          </p:val>
                                        </p:tav>
                                        <p:tav tm="100000">
                                          <p:val>
                                            <p:strVal val="#ppt_y"/>
                                          </p:val>
                                        </p:tav>
                                      </p:tavLst>
                                    </p:anim>
                                  </p:childTnLst>
                                </p:cTn>
                              </p:par>
                              <p:par>
                                <p:cTn id="71" presetID="10" presetClass="entr" presetSubtype="0" fill="hold" nodeType="withEffect">
                                  <p:stCondLst>
                                    <p:cond delay="0"/>
                                  </p:stCondLst>
                                  <p:childTnLst>
                                    <p:set>
                                      <p:cBhvr>
                                        <p:cTn id="72" dur="1" fill="hold">
                                          <p:stCondLst>
                                            <p:cond delay="0"/>
                                          </p:stCondLst>
                                        </p:cTn>
                                        <p:tgtEl>
                                          <p:spTgt spid="77"/>
                                        </p:tgtEl>
                                        <p:attrNameLst>
                                          <p:attrName>style.visibility</p:attrName>
                                        </p:attrNameLst>
                                      </p:cBhvr>
                                      <p:to>
                                        <p:strVal val="visible"/>
                                      </p:to>
                                    </p:set>
                                    <p:animEffect transition="in" filter="fade">
                                      <p:cBhvr>
                                        <p:cTn id="73" dur="500"/>
                                        <p:tgtEl>
                                          <p:spTgt spid="77"/>
                                        </p:tgtEl>
                                      </p:cBhvr>
                                    </p:animEffect>
                                  </p:childTnLst>
                                </p:cTn>
                              </p:par>
                            </p:childTnLst>
                          </p:cTn>
                        </p:par>
                        <p:par>
                          <p:cTn id="74" fill="hold">
                            <p:stCondLst>
                              <p:cond delay="3500"/>
                            </p:stCondLst>
                            <p:childTnLst>
                              <p:par>
                                <p:cTn id="75" presetID="42" presetClass="entr" presetSubtype="0" fill="hold" grpId="0" nodeType="afterEffect">
                                  <p:stCondLst>
                                    <p:cond delay="0"/>
                                  </p:stCondLst>
                                  <p:childTnLst>
                                    <p:set>
                                      <p:cBhvr>
                                        <p:cTn id="76" dur="1" fill="hold">
                                          <p:stCondLst>
                                            <p:cond delay="0"/>
                                          </p:stCondLst>
                                        </p:cTn>
                                        <p:tgtEl>
                                          <p:spTgt spid="90"/>
                                        </p:tgtEl>
                                        <p:attrNameLst>
                                          <p:attrName>style.visibility</p:attrName>
                                        </p:attrNameLst>
                                      </p:cBhvr>
                                      <p:to>
                                        <p:strVal val="visible"/>
                                      </p:to>
                                    </p:set>
                                    <p:animEffect transition="in" filter="fade">
                                      <p:cBhvr>
                                        <p:cTn id="77" dur="500"/>
                                        <p:tgtEl>
                                          <p:spTgt spid="90"/>
                                        </p:tgtEl>
                                      </p:cBhvr>
                                    </p:animEffect>
                                    <p:anim calcmode="lin" valueType="num">
                                      <p:cBhvr>
                                        <p:cTn id="78" dur="500" fill="hold"/>
                                        <p:tgtEl>
                                          <p:spTgt spid="90"/>
                                        </p:tgtEl>
                                        <p:attrNameLst>
                                          <p:attrName>ppt_x</p:attrName>
                                        </p:attrNameLst>
                                      </p:cBhvr>
                                      <p:tavLst>
                                        <p:tav tm="0">
                                          <p:val>
                                            <p:strVal val="#ppt_x"/>
                                          </p:val>
                                        </p:tav>
                                        <p:tav tm="100000">
                                          <p:val>
                                            <p:strVal val="#ppt_x"/>
                                          </p:val>
                                        </p:tav>
                                      </p:tavLst>
                                    </p:anim>
                                    <p:anim calcmode="lin" valueType="num">
                                      <p:cBhvr>
                                        <p:cTn id="79" dur="500" fill="hold"/>
                                        <p:tgtEl>
                                          <p:spTgt spid="90"/>
                                        </p:tgtEl>
                                        <p:attrNameLst>
                                          <p:attrName>ppt_y</p:attrName>
                                        </p:attrNameLst>
                                      </p:cBhvr>
                                      <p:tavLst>
                                        <p:tav tm="0">
                                          <p:val>
                                            <p:strVal val="#ppt_y+.1"/>
                                          </p:val>
                                        </p:tav>
                                        <p:tav tm="100000">
                                          <p:val>
                                            <p:strVal val="#ppt_y"/>
                                          </p:val>
                                        </p:tav>
                                      </p:tavLst>
                                    </p:anim>
                                  </p:childTnLst>
                                </p:cTn>
                              </p:par>
                            </p:childTnLst>
                          </p:cTn>
                        </p:par>
                        <p:par>
                          <p:cTn id="80" fill="hold">
                            <p:stCondLst>
                              <p:cond delay="4000"/>
                            </p:stCondLst>
                            <p:childTnLst>
                              <p:par>
                                <p:cTn id="81" presetID="53" presetClass="entr" presetSubtype="16" fill="hold" grpId="0" nodeType="afterEffect">
                                  <p:stCondLst>
                                    <p:cond delay="0"/>
                                  </p:stCondLst>
                                  <p:iterate type="lt">
                                    <p:tmPct val="10000"/>
                                  </p:iterate>
                                  <p:childTnLst>
                                    <p:set>
                                      <p:cBhvr>
                                        <p:cTn id="82" dur="1" fill="hold">
                                          <p:stCondLst>
                                            <p:cond delay="0"/>
                                          </p:stCondLst>
                                        </p:cTn>
                                        <p:tgtEl>
                                          <p:spTgt spid="88"/>
                                        </p:tgtEl>
                                        <p:attrNameLst>
                                          <p:attrName>style.visibility</p:attrName>
                                        </p:attrNameLst>
                                      </p:cBhvr>
                                      <p:to>
                                        <p:strVal val="visible"/>
                                      </p:to>
                                    </p:set>
                                    <p:anim calcmode="lin" valueType="num">
                                      <p:cBhvr>
                                        <p:cTn id="83" dur="250" fill="hold"/>
                                        <p:tgtEl>
                                          <p:spTgt spid="88"/>
                                        </p:tgtEl>
                                        <p:attrNameLst>
                                          <p:attrName>ppt_w</p:attrName>
                                        </p:attrNameLst>
                                      </p:cBhvr>
                                      <p:tavLst>
                                        <p:tav tm="0">
                                          <p:val>
                                            <p:fltVal val="0"/>
                                          </p:val>
                                        </p:tav>
                                        <p:tav tm="100000">
                                          <p:val>
                                            <p:strVal val="#ppt_w"/>
                                          </p:val>
                                        </p:tav>
                                      </p:tavLst>
                                    </p:anim>
                                    <p:anim calcmode="lin" valueType="num">
                                      <p:cBhvr>
                                        <p:cTn id="84" dur="250" fill="hold"/>
                                        <p:tgtEl>
                                          <p:spTgt spid="88"/>
                                        </p:tgtEl>
                                        <p:attrNameLst>
                                          <p:attrName>ppt_h</p:attrName>
                                        </p:attrNameLst>
                                      </p:cBhvr>
                                      <p:tavLst>
                                        <p:tav tm="0">
                                          <p:val>
                                            <p:fltVal val="0"/>
                                          </p:val>
                                        </p:tav>
                                        <p:tav tm="100000">
                                          <p:val>
                                            <p:strVal val="#ppt_h"/>
                                          </p:val>
                                        </p:tav>
                                      </p:tavLst>
                                    </p:anim>
                                    <p:animEffect transition="in" filter="fade">
                                      <p:cBhvr>
                                        <p:cTn id="85" dur="250"/>
                                        <p:tgtEl>
                                          <p:spTgt spid="88"/>
                                        </p:tgtEl>
                                      </p:cBhvr>
                                    </p:animEffect>
                                  </p:childTnLst>
                                </p:cTn>
                              </p:par>
                            </p:childTnLst>
                          </p:cTn>
                        </p:par>
                        <p:par>
                          <p:cTn id="86" fill="hold">
                            <p:stCondLst>
                              <p:cond delay="4725"/>
                            </p:stCondLst>
                            <p:childTnLst>
                              <p:par>
                                <p:cTn id="87" presetID="42" presetClass="entr" presetSubtype="0" fill="hold" grpId="0" nodeType="afterEffect">
                                  <p:stCondLst>
                                    <p:cond delay="0"/>
                                  </p:stCondLst>
                                  <p:childTnLst>
                                    <p:set>
                                      <p:cBhvr>
                                        <p:cTn id="88" dur="1" fill="hold">
                                          <p:stCondLst>
                                            <p:cond delay="0"/>
                                          </p:stCondLst>
                                        </p:cTn>
                                        <p:tgtEl>
                                          <p:spTgt spid="83"/>
                                        </p:tgtEl>
                                        <p:attrNameLst>
                                          <p:attrName>style.visibility</p:attrName>
                                        </p:attrNameLst>
                                      </p:cBhvr>
                                      <p:to>
                                        <p:strVal val="visible"/>
                                      </p:to>
                                    </p:set>
                                    <p:animEffect transition="in" filter="fade">
                                      <p:cBhvr>
                                        <p:cTn id="89" dur="500"/>
                                        <p:tgtEl>
                                          <p:spTgt spid="83"/>
                                        </p:tgtEl>
                                      </p:cBhvr>
                                    </p:animEffect>
                                    <p:anim calcmode="lin" valueType="num">
                                      <p:cBhvr>
                                        <p:cTn id="90" dur="500" fill="hold"/>
                                        <p:tgtEl>
                                          <p:spTgt spid="83"/>
                                        </p:tgtEl>
                                        <p:attrNameLst>
                                          <p:attrName>ppt_x</p:attrName>
                                        </p:attrNameLst>
                                      </p:cBhvr>
                                      <p:tavLst>
                                        <p:tav tm="0">
                                          <p:val>
                                            <p:strVal val="#ppt_x"/>
                                          </p:val>
                                        </p:tav>
                                        <p:tav tm="100000">
                                          <p:val>
                                            <p:strVal val="#ppt_x"/>
                                          </p:val>
                                        </p:tav>
                                      </p:tavLst>
                                    </p:anim>
                                    <p:anim calcmode="lin" valueType="num">
                                      <p:cBhvr>
                                        <p:cTn id="91" dur="500" fill="hold"/>
                                        <p:tgtEl>
                                          <p:spTgt spid="83"/>
                                        </p:tgtEl>
                                        <p:attrNameLst>
                                          <p:attrName>ppt_y</p:attrName>
                                        </p:attrNameLst>
                                      </p:cBhvr>
                                      <p:tavLst>
                                        <p:tav tm="0">
                                          <p:val>
                                            <p:strVal val="#ppt_y+.1"/>
                                          </p:val>
                                        </p:tav>
                                        <p:tav tm="100000">
                                          <p:val>
                                            <p:strVal val="#ppt_y"/>
                                          </p:val>
                                        </p:tav>
                                      </p:tavLst>
                                    </p:anim>
                                  </p:childTnLst>
                                </p:cTn>
                              </p:par>
                            </p:childTnLst>
                          </p:cTn>
                        </p:par>
                        <p:par>
                          <p:cTn id="92" fill="hold">
                            <p:stCondLst>
                              <p:cond delay="5225"/>
                            </p:stCondLst>
                            <p:childTnLst>
                              <p:par>
                                <p:cTn id="93" presetID="53" presetClass="entr" presetSubtype="16" fill="hold" grpId="0" nodeType="afterEffect">
                                  <p:stCondLst>
                                    <p:cond delay="0"/>
                                  </p:stCondLst>
                                  <p:iterate type="lt">
                                    <p:tmPct val="10000"/>
                                  </p:iterate>
                                  <p:childTnLst>
                                    <p:set>
                                      <p:cBhvr>
                                        <p:cTn id="94" dur="1" fill="hold">
                                          <p:stCondLst>
                                            <p:cond delay="0"/>
                                          </p:stCondLst>
                                        </p:cTn>
                                        <p:tgtEl>
                                          <p:spTgt spid="84"/>
                                        </p:tgtEl>
                                        <p:attrNameLst>
                                          <p:attrName>style.visibility</p:attrName>
                                        </p:attrNameLst>
                                      </p:cBhvr>
                                      <p:to>
                                        <p:strVal val="visible"/>
                                      </p:to>
                                    </p:set>
                                    <p:anim calcmode="lin" valueType="num">
                                      <p:cBhvr>
                                        <p:cTn id="95" dur="250" fill="hold"/>
                                        <p:tgtEl>
                                          <p:spTgt spid="84"/>
                                        </p:tgtEl>
                                        <p:attrNameLst>
                                          <p:attrName>ppt_w</p:attrName>
                                        </p:attrNameLst>
                                      </p:cBhvr>
                                      <p:tavLst>
                                        <p:tav tm="0">
                                          <p:val>
                                            <p:fltVal val="0"/>
                                          </p:val>
                                        </p:tav>
                                        <p:tav tm="100000">
                                          <p:val>
                                            <p:strVal val="#ppt_w"/>
                                          </p:val>
                                        </p:tav>
                                      </p:tavLst>
                                    </p:anim>
                                    <p:anim calcmode="lin" valueType="num">
                                      <p:cBhvr>
                                        <p:cTn id="96" dur="250" fill="hold"/>
                                        <p:tgtEl>
                                          <p:spTgt spid="84"/>
                                        </p:tgtEl>
                                        <p:attrNameLst>
                                          <p:attrName>ppt_h</p:attrName>
                                        </p:attrNameLst>
                                      </p:cBhvr>
                                      <p:tavLst>
                                        <p:tav tm="0">
                                          <p:val>
                                            <p:fltVal val="0"/>
                                          </p:val>
                                        </p:tav>
                                        <p:tav tm="100000">
                                          <p:val>
                                            <p:strVal val="#ppt_h"/>
                                          </p:val>
                                        </p:tav>
                                      </p:tavLst>
                                    </p:anim>
                                    <p:animEffect transition="in" filter="fade">
                                      <p:cBhvr>
                                        <p:cTn id="97" dur="250"/>
                                        <p:tgtEl>
                                          <p:spTgt spid="84"/>
                                        </p:tgtEl>
                                      </p:cBhvr>
                                    </p:animEffect>
                                  </p:childTnLst>
                                </p:cTn>
                              </p:par>
                            </p:childTnLst>
                          </p:cTn>
                        </p:par>
                        <p:par>
                          <p:cTn id="98" fill="hold">
                            <p:stCondLst>
                              <p:cond delay="5950"/>
                            </p:stCondLst>
                            <p:childTnLst>
                              <p:par>
                                <p:cTn id="99" presetID="42" presetClass="entr" presetSubtype="0" fill="hold" grpId="0" nodeType="afterEffect">
                                  <p:stCondLst>
                                    <p:cond delay="0"/>
                                  </p:stCondLst>
                                  <p:childTnLst>
                                    <p:set>
                                      <p:cBhvr>
                                        <p:cTn id="100" dur="1" fill="hold">
                                          <p:stCondLst>
                                            <p:cond delay="0"/>
                                          </p:stCondLst>
                                        </p:cTn>
                                        <p:tgtEl>
                                          <p:spTgt spid="87"/>
                                        </p:tgtEl>
                                        <p:attrNameLst>
                                          <p:attrName>style.visibility</p:attrName>
                                        </p:attrNameLst>
                                      </p:cBhvr>
                                      <p:to>
                                        <p:strVal val="visible"/>
                                      </p:to>
                                    </p:set>
                                    <p:animEffect transition="in" filter="fade">
                                      <p:cBhvr>
                                        <p:cTn id="101" dur="500"/>
                                        <p:tgtEl>
                                          <p:spTgt spid="87"/>
                                        </p:tgtEl>
                                      </p:cBhvr>
                                    </p:animEffect>
                                    <p:anim calcmode="lin" valueType="num">
                                      <p:cBhvr>
                                        <p:cTn id="102" dur="500" fill="hold"/>
                                        <p:tgtEl>
                                          <p:spTgt spid="87"/>
                                        </p:tgtEl>
                                        <p:attrNameLst>
                                          <p:attrName>ppt_x</p:attrName>
                                        </p:attrNameLst>
                                      </p:cBhvr>
                                      <p:tavLst>
                                        <p:tav tm="0">
                                          <p:val>
                                            <p:strVal val="#ppt_x"/>
                                          </p:val>
                                        </p:tav>
                                        <p:tav tm="100000">
                                          <p:val>
                                            <p:strVal val="#ppt_x"/>
                                          </p:val>
                                        </p:tav>
                                      </p:tavLst>
                                    </p:anim>
                                    <p:anim calcmode="lin" valueType="num">
                                      <p:cBhvr>
                                        <p:cTn id="103" dur="500" fill="hold"/>
                                        <p:tgtEl>
                                          <p:spTgt spid="87"/>
                                        </p:tgtEl>
                                        <p:attrNameLst>
                                          <p:attrName>ppt_y</p:attrName>
                                        </p:attrNameLst>
                                      </p:cBhvr>
                                      <p:tavLst>
                                        <p:tav tm="0">
                                          <p:val>
                                            <p:strVal val="#ppt_y+.1"/>
                                          </p:val>
                                        </p:tav>
                                        <p:tav tm="100000">
                                          <p:val>
                                            <p:strVal val="#ppt_y"/>
                                          </p:val>
                                        </p:tav>
                                      </p:tavLst>
                                    </p:anim>
                                  </p:childTnLst>
                                </p:cTn>
                              </p:par>
                            </p:childTnLst>
                          </p:cTn>
                        </p:par>
                        <p:par>
                          <p:cTn id="104" fill="hold">
                            <p:stCondLst>
                              <p:cond delay="6450"/>
                            </p:stCondLst>
                            <p:childTnLst>
                              <p:par>
                                <p:cTn id="105" presetID="53" presetClass="entr" presetSubtype="16" fill="hold" grpId="0" nodeType="afterEffect">
                                  <p:stCondLst>
                                    <p:cond delay="0"/>
                                  </p:stCondLst>
                                  <p:iterate type="lt">
                                    <p:tmPct val="10000"/>
                                  </p:iterate>
                                  <p:childTnLst>
                                    <p:set>
                                      <p:cBhvr>
                                        <p:cTn id="106" dur="1" fill="hold">
                                          <p:stCondLst>
                                            <p:cond delay="0"/>
                                          </p:stCondLst>
                                        </p:cTn>
                                        <p:tgtEl>
                                          <p:spTgt spid="86"/>
                                        </p:tgtEl>
                                        <p:attrNameLst>
                                          <p:attrName>style.visibility</p:attrName>
                                        </p:attrNameLst>
                                      </p:cBhvr>
                                      <p:to>
                                        <p:strVal val="visible"/>
                                      </p:to>
                                    </p:set>
                                    <p:anim calcmode="lin" valueType="num">
                                      <p:cBhvr>
                                        <p:cTn id="107" dur="250" fill="hold"/>
                                        <p:tgtEl>
                                          <p:spTgt spid="86"/>
                                        </p:tgtEl>
                                        <p:attrNameLst>
                                          <p:attrName>ppt_w</p:attrName>
                                        </p:attrNameLst>
                                      </p:cBhvr>
                                      <p:tavLst>
                                        <p:tav tm="0">
                                          <p:val>
                                            <p:fltVal val="0"/>
                                          </p:val>
                                        </p:tav>
                                        <p:tav tm="100000">
                                          <p:val>
                                            <p:strVal val="#ppt_w"/>
                                          </p:val>
                                        </p:tav>
                                      </p:tavLst>
                                    </p:anim>
                                    <p:anim calcmode="lin" valueType="num">
                                      <p:cBhvr>
                                        <p:cTn id="108" dur="250" fill="hold"/>
                                        <p:tgtEl>
                                          <p:spTgt spid="86"/>
                                        </p:tgtEl>
                                        <p:attrNameLst>
                                          <p:attrName>ppt_h</p:attrName>
                                        </p:attrNameLst>
                                      </p:cBhvr>
                                      <p:tavLst>
                                        <p:tav tm="0">
                                          <p:val>
                                            <p:fltVal val="0"/>
                                          </p:val>
                                        </p:tav>
                                        <p:tav tm="100000">
                                          <p:val>
                                            <p:strVal val="#ppt_h"/>
                                          </p:val>
                                        </p:tav>
                                      </p:tavLst>
                                    </p:anim>
                                    <p:animEffect transition="in" filter="fade">
                                      <p:cBhvr>
                                        <p:cTn id="109" dur="250"/>
                                        <p:tgtEl>
                                          <p:spTgt spid="86"/>
                                        </p:tgtEl>
                                      </p:cBhvr>
                                    </p:animEffect>
                                  </p:childTnLst>
                                </p:cTn>
                              </p:par>
                            </p:childTnLst>
                          </p:cTn>
                        </p:par>
                        <p:par>
                          <p:cTn id="110" fill="hold">
                            <p:stCondLst>
                              <p:cond delay="7175"/>
                            </p:stCondLst>
                            <p:childTnLst>
                              <p:par>
                                <p:cTn id="111" presetID="42" presetClass="entr" presetSubtype="0" fill="hold" grpId="0" nodeType="afterEffect">
                                  <p:stCondLst>
                                    <p:cond delay="0"/>
                                  </p:stCondLst>
                                  <p:childTnLst>
                                    <p:set>
                                      <p:cBhvr>
                                        <p:cTn id="112" dur="1" fill="hold">
                                          <p:stCondLst>
                                            <p:cond delay="0"/>
                                          </p:stCondLst>
                                        </p:cTn>
                                        <p:tgtEl>
                                          <p:spTgt spid="64"/>
                                        </p:tgtEl>
                                        <p:attrNameLst>
                                          <p:attrName>style.visibility</p:attrName>
                                        </p:attrNameLst>
                                      </p:cBhvr>
                                      <p:to>
                                        <p:strVal val="visible"/>
                                      </p:to>
                                    </p:set>
                                    <p:animEffect transition="in" filter="fade">
                                      <p:cBhvr>
                                        <p:cTn id="113" dur="500"/>
                                        <p:tgtEl>
                                          <p:spTgt spid="64"/>
                                        </p:tgtEl>
                                      </p:cBhvr>
                                    </p:animEffect>
                                    <p:anim calcmode="lin" valueType="num">
                                      <p:cBhvr>
                                        <p:cTn id="114" dur="500" fill="hold"/>
                                        <p:tgtEl>
                                          <p:spTgt spid="64"/>
                                        </p:tgtEl>
                                        <p:attrNameLst>
                                          <p:attrName>ppt_x</p:attrName>
                                        </p:attrNameLst>
                                      </p:cBhvr>
                                      <p:tavLst>
                                        <p:tav tm="0">
                                          <p:val>
                                            <p:strVal val="#ppt_x"/>
                                          </p:val>
                                        </p:tav>
                                        <p:tav tm="100000">
                                          <p:val>
                                            <p:strVal val="#ppt_x"/>
                                          </p:val>
                                        </p:tav>
                                      </p:tavLst>
                                    </p:anim>
                                    <p:anim calcmode="lin" valueType="num">
                                      <p:cBhvr>
                                        <p:cTn id="115" dur="500" fill="hold"/>
                                        <p:tgtEl>
                                          <p:spTgt spid="64"/>
                                        </p:tgtEl>
                                        <p:attrNameLst>
                                          <p:attrName>ppt_y</p:attrName>
                                        </p:attrNameLst>
                                      </p:cBhvr>
                                      <p:tavLst>
                                        <p:tav tm="0">
                                          <p:val>
                                            <p:strVal val="#ppt_y+.1"/>
                                          </p:val>
                                        </p:tav>
                                        <p:tav tm="100000">
                                          <p:val>
                                            <p:strVal val="#ppt_y"/>
                                          </p:val>
                                        </p:tav>
                                      </p:tavLst>
                                    </p:anim>
                                  </p:childTnLst>
                                </p:cTn>
                              </p:par>
                            </p:childTnLst>
                          </p:cTn>
                        </p:par>
                        <p:par>
                          <p:cTn id="116" fill="hold">
                            <p:stCondLst>
                              <p:cond delay="7675"/>
                            </p:stCondLst>
                            <p:childTnLst>
                              <p:par>
                                <p:cTn id="117" presetID="53" presetClass="entr" presetSubtype="16" fill="hold" grpId="0" nodeType="afterEffect">
                                  <p:stCondLst>
                                    <p:cond delay="0"/>
                                  </p:stCondLst>
                                  <p:iterate type="lt">
                                    <p:tmPct val="10000"/>
                                  </p:iterate>
                                  <p:childTnLst>
                                    <p:set>
                                      <p:cBhvr>
                                        <p:cTn id="118" dur="1" fill="hold">
                                          <p:stCondLst>
                                            <p:cond delay="0"/>
                                          </p:stCondLst>
                                        </p:cTn>
                                        <p:tgtEl>
                                          <p:spTgt spid="63"/>
                                        </p:tgtEl>
                                        <p:attrNameLst>
                                          <p:attrName>style.visibility</p:attrName>
                                        </p:attrNameLst>
                                      </p:cBhvr>
                                      <p:to>
                                        <p:strVal val="visible"/>
                                      </p:to>
                                    </p:set>
                                    <p:anim calcmode="lin" valueType="num">
                                      <p:cBhvr>
                                        <p:cTn id="119" dur="250" fill="hold"/>
                                        <p:tgtEl>
                                          <p:spTgt spid="63"/>
                                        </p:tgtEl>
                                        <p:attrNameLst>
                                          <p:attrName>ppt_w</p:attrName>
                                        </p:attrNameLst>
                                      </p:cBhvr>
                                      <p:tavLst>
                                        <p:tav tm="0">
                                          <p:val>
                                            <p:fltVal val="0"/>
                                          </p:val>
                                        </p:tav>
                                        <p:tav tm="100000">
                                          <p:val>
                                            <p:strVal val="#ppt_w"/>
                                          </p:val>
                                        </p:tav>
                                      </p:tavLst>
                                    </p:anim>
                                    <p:anim calcmode="lin" valueType="num">
                                      <p:cBhvr>
                                        <p:cTn id="120" dur="250" fill="hold"/>
                                        <p:tgtEl>
                                          <p:spTgt spid="63"/>
                                        </p:tgtEl>
                                        <p:attrNameLst>
                                          <p:attrName>ppt_h</p:attrName>
                                        </p:attrNameLst>
                                      </p:cBhvr>
                                      <p:tavLst>
                                        <p:tav tm="0">
                                          <p:val>
                                            <p:fltVal val="0"/>
                                          </p:val>
                                        </p:tav>
                                        <p:tav tm="100000">
                                          <p:val>
                                            <p:strVal val="#ppt_h"/>
                                          </p:val>
                                        </p:tav>
                                      </p:tavLst>
                                    </p:anim>
                                    <p:animEffect transition="in" filter="fade">
                                      <p:cBhvr>
                                        <p:cTn id="121" dur="250"/>
                                        <p:tgtEl>
                                          <p:spTgt spid="63"/>
                                        </p:tgtEl>
                                      </p:cBhvr>
                                    </p:animEffect>
                                  </p:childTnLst>
                                </p:cTn>
                              </p:par>
                            </p:childTnLst>
                          </p:cTn>
                        </p:par>
                        <p:par>
                          <p:cTn id="122" fill="hold">
                            <p:stCondLst>
                              <p:cond delay="8400"/>
                            </p:stCondLst>
                            <p:childTnLst>
                              <p:par>
                                <p:cTn id="123" presetID="2" presetClass="entr" presetSubtype="2" decel="100000" fill="hold" grpId="0" nodeType="afterEffect">
                                  <p:stCondLst>
                                    <p:cond delay="0"/>
                                  </p:stCondLst>
                                  <p:childTnLst>
                                    <p:set>
                                      <p:cBhvr>
                                        <p:cTn id="124" dur="1" fill="hold">
                                          <p:stCondLst>
                                            <p:cond delay="0"/>
                                          </p:stCondLst>
                                        </p:cTn>
                                        <p:tgtEl>
                                          <p:spTgt spid="74"/>
                                        </p:tgtEl>
                                        <p:attrNameLst>
                                          <p:attrName>style.visibility</p:attrName>
                                        </p:attrNameLst>
                                      </p:cBhvr>
                                      <p:to>
                                        <p:strVal val="visible"/>
                                      </p:to>
                                    </p:set>
                                    <p:anim calcmode="lin" valueType="num">
                                      <p:cBhvr additive="base">
                                        <p:cTn id="125" dur="500" fill="hold"/>
                                        <p:tgtEl>
                                          <p:spTgt spid="74"/>
                                        </p:tgtEl>
                                        <p:attrNameLst>
                                          <p:attrName>ppt_x</p:attrName>
                                        </p:attrNameLst>
                                      </p:cBhvr>
                                      <p:tavLst>
                                        <p:tav tm="0">
                                          <p:val>
                                            <p:strVal val="1+#ppt_w/2"/>
                                          </p:val>
                                        </p:tav>
                                        <p:tav tm="100000">
                                          <p:val>
                                            <p:strVal val="#ppt_x"/>
                                          </p:val>
                                        </p:tav>
                                      </p:tavLst>
                                    </p:anim>
                                    <p:anim calcmode="lin" valueType="num">
                                      <p:cBhvr additive="base">
                                        <p:cTn id="126" dur="500" fill="hold"/>
                                        <p:tgtEl>
                                          <p:spTgt spid="74"/>
                                        </p:tgtEl>
                                        <p:attrNameLst>
                                          <p:attrName>ppt_y</p:attrName>
                                        </p:attrNameLst>
                                      </p:cBhvr>
                                      <p:tavLst>
                                        <p:tav tm="0">
                                          <p:val>
                                            <p:strVal val="#ppt_y"/>
                                          </p:val>
                                        </p:tav>
                                        <p:tav tm="100000">
                                          <p:val>
                                            <p:strVal val="#ppt_y"/>
                                          </p:val>
                                        </p:tav>
                                      </p:tavLst>
                                    </p:anim>
                                  </p:childTnLst>
                                </p:cTn>
                              </p:par>
                            </p:childTnLst>
                          </p:cTn>
                        </p:par>
                        <p:par>
                          <p:cTn id="127" fill="hold">
                            <p:stCondLst>
                              <p:cond delay="8900"/>
                            </p:stCondLst>
                            <p:childTnLst>
                              <p:par>
                                <p:cTn id="128" presetID="2" presetClass="entr" presetSubtype="2" decel="100000" fill="hold" grpId="0" nodeType="afterEffect">
                                  <p:stCondLst>
                                    <p:cond delay="0"/>
                                  </p:stCondLst>
                                  <p:childTnLst>
                                    <p:set>
                                      <p:cBhvr>
                                        <p:cTn id="129" dur="1" fill="hold">
                                          <p:stCondLst>
                                            <p:cond delay="0"/>
                                          </p:stCondLst>
                                        </p:cTn>
                                        <p:tgtEl>
                                          <p:spTgt spid="58"/>
                                        </p:tgtEl>
                                        <p:attrNameLst>
                                          <p:attrName>style.visibility</p:attrName>
                                        </p:attrNameLst>
                                      </p:cBhvr>
                                      <p:to>
                                        <p:strVal val="visible"/>
                                      </p:to>
                                    </p:set>
                                    <p:anim calcmode="lin" valueType="num">
                                      <p:cBhvr additive="base">
                                        <p:cTn id="130" dur="500" fill="hold"/>
                                        <p:tgtEl>
                                          <p:spTgt spid="58"/>
                                        </p:tgtEl>
                                        <p:attrNameLst>
                                          <p:attrName>ppt_x</p:attrName>
                                        </p:attrNameLst>
                                      </p:cBhvr>
                                      <p:tavLst>
                                        <p:tav tm="0">
                                          <p:val>
                                            <p:strVal val="1+#ppt_w/2"/>
                                          </p:val>
                                        </p:tav>
                                        <p:tav tm="100000">
                                          <p:val>
                                            <p:strVal val="#ppt_x"/>
                                          </p:val>
                                        </p:tav>
                                      </p:tavLst>
                                    </p:anim>
                                    <p:anim calcmode="lin" valueType="num">
                                      <p:cBhvr additive="base">
                                        <p:cTn id="131" dur="500" fill="hold"/>
                                        <p:tgtEl>
                                          <p:spTgt spid="58"/>
                                        </p:tgtEl>
                                        <p:attrNameLst>
                                          <p:attrName>ppt_y</p:attrName>
                                        </p:attrNameLst>
                                      </p:cBhvr>
                                      <p:tavLst>
                                        <p:tav tm="0">
                                          <p:val>
                                            <p:strVal val="#ppt_y"/>
                                          </p:val>
                                        </p:tav>
                                        <p:tav tm="100000">
                                          <p:val>
                                            <p:strVal val="#ppt_y"/>
                                          </p:val>
                                        </p:tav>
                                      </p:tavLst>
                                    </p:anim>
                                  </p:childTnLst>
                                </p:cTn>
                              </p:par>
                            </p:childTnLst>
                          </p:cTn>
                        </p:par>
                        <p:par>
                          <p:cTn id="132" fill="hold">
                            <p:stCondLst>
                              <p:cond delay="9400"/>
                            </p:stCondLst>
                            <p:childTnLst>
                              <p:par>
                                <p:cTn id="133" presetID="2" presetClass="entr" presetSubtype="2" decel="100000" fill="hold" nodeType="afterEffect">
                                  <p:stCondLst>
                                    <p:cond delay="0"/>
                                  </p:stCondLst>
                                  <p:childTnLst>
                                    <p:set>
                                      <p:cBhvr>
                                        <p:cTn id="134" dur="1" fill="hold">
                                          <p:stCondLst>
                                            <p:cond delay="0"/>
                                          </p:stCondLst>
                                        </p:cTn>
                                        <p:tgtEl>
                                          <p:spTgt spid="60"/>
                                        </p:tgtEl>
                                        <p:attrNameLst>
                                          <p:attrName>style.visibility</p:attrName>
                                        </p:attrNameLst>
                                      </p:cBhvr>
                                      <p:to>
                                        <p:strVal val="visible"/>
                                      </p:to>
                                    </p:set>
                                    <p:anim calcmode="lin" valueType="num">
                                      <p:cBhvr additive="base">
                                        <p:cTn id="135" dur="500" fill="hold"/>
                                        <p:tgtEl>
                                          <p:spTgt spid="60"/>
                                        </p:tgtEl>
                                        <p:attrNameLst>
                                          <p:attrName>ppt_x</p:attrName>
                                        </p:attrNameLst>
                                      </p:cBhvr>
                                      <p:tavLst>
                                        <p:tav tm="0">
                                          <p:val>
                                            <p:strVal val="1+#ppt_w/2"/>
                                          </p:val>
                                        </p:tav>
                                        <p:tav tm="100000">
                                          <p:val>
                                            <p:strVal val="#ppt_x"/>
                                          </p:val>
                                        </p:tav>
                                      </p:tavLst>
                                    </p:anim>
                                    <p:anim calcmode="lin" valueType="num">
                                      <p:cBhvr additive="base">
                                        <p:cTn id="136" dur="500" fill="hold"/>
                                        <p:tgtEl>
                                          <p:spTgt spid="60"/>
                                        </p:tgtEl>
                                        <p:attrNameLst>
                                          <p:attrName>ppt_y</p:attrName>
                                        </p:attrNameLst>
                                      </p:cBhvr>
                                      <p:tavLst>
                                        <p:tav tm="0">
                                          <p:val>
                                            <p:strVal val="#ppt_y"/>
                                          </p:val>
                                        </p:tav>
                                        <p:tav tm="100000">
                                          <p:val>
                                            <p:strVal val="#ppt_y"/>
                                          </p:val>
                                        </p:tav>
                                      </p:tavLst>
                                    </p:anim>
                                  </p:childTnLst>
                                </p:cTn>
                              </p:par>
                            </p:childTnLst>
                          </p:cTn>
                        </p:par>
                        <p:par>
                          <p:cTn id="137" fill="hold">
                            <p:stCondLst>
                              <p:cond delay="9900"/>
                            </p:stCondLst>
                            <p:childTnLst>
                              <p:par>
                                <p:cTn id="138" presetID="2" presetClass="entr" presetSubtype="2" decel="100000" fill="hold" nodeType="afterEffect">
                                  <p:stCondLst>
                                    <p:cond delay="0"/>
                                  </p:stCondLst>
                                  <p:childTnLst>
                                    <p:set>
                                      <p:cBhvr>
                                        <p:cTn id="139" dur="1" fill="hold">
                                          <p:stCondLst>
                                            <p:cond delay="0"/>
                                          </p:stCondLst>
                                        </p:cTn>
                                        <p:tgtEl>
                                          <p:spTgt spid="91"/>
                                        </p:tgtEl>
                                        <p:attrNameLst>
                                          <p:attrName>style.visibility</p:attrName>
                                        </p:attrNameLst>
                                      </p:cBhvr>
                                      <p:to>
                                        <p:strVal val="visible"/>
                                      </p:to>
                                    </p:set>
                                    <p:anim calcmode="lin" valueType="num">
                                      <p:cBhvr additive="base">
                                        <p:cTn id="140" dur="500" fill="hold"/>
                                        <p:tgtEl>
                                          <p:spTgt spid="91"/>
                                        </p:tgtEl>
                                        <p:attrNameLst>
                                          <p:attrName>ppt_x</p:attrName>
                                        </p:attrNameLst>
                                      </p:cBhvr>
                                      <p:tavLst>
                                        <p:tav tm="0">
                                          <p:val>
                                            <p:strVal val="1+#ppt_w/2"/>
                                          </p:val>
                                        </p:tav>
                                        <p:tav tm="100000">
                                          <p:val>
                                            <p:strVal val="#ppt_x"/>
                                          </p:val>
                                        </p:tav>
                                      </p:tavLst>
                                    </p:anim>
                                    <p:anim calcmode="lin" valueType="num">
                                      <p:cBhvr additive="base">
                                        <p:cTn id="141" dur="500" fill="hold"/>
                                        <p:tgtEl>
                                          <p:spTgt spid="9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animBg="1"/>
      <p:bldP spid="84" grpId="0"/>
      <p:bldP spid="86" grpId="0"/>
      <p:bldP spid="87" grpId="0" animBg="1"/>
      <p:bldP spid="88" grpId="0"/>
      <p:bldP spid="90" grpId="0" animBg="1"/>
      <p:bldP spid="63" grpId="0"/>
      <p:bldP spid="64" grpId="0" animBg="1"/>
      <p:bldP spid="58" grpId="0" animBg="1"/>
      <p:bldP spid="7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1500329" y="1861777"/>
            <a:ext cx="9377077" cy="2158546"/>
            <a:chOff x="1467572" y="2603954"/>
            <a:chExt cx="9377077" cy="2158546"/>
          </a:xfrm>
        </p:grpSpPr>
        <p:cxnSp>
          <p:nvCxnSpPr>
            <p:cNvPr id="18" name="直接连接符 17"/>
            <p:cNvCxnSpPr/>
            <p:nvPr/>
          </p:nvCxnSpPr>
          <p:spPr>
            <a:xfrm>
              <a:off x="8785225" y="2844800"/>
              <a:ext cx="1479550" cy="1917700"/>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nvGrpSpPr>
            <p:cNvPr id="19" name="组合 18"/>
            <p:cNvGrpSpPr/>
            <p:nvPr/>
          </p:nvGrpSpPr>
          <p:grpSpPr>
            <a:xfrm>
              <a:off x="1467572" y="2603954"/>
              <a:ext cx="9377077" cy="2158546"/>
              <a:chOff x="1467572" y="2603954"/>
              <a:chExt cx="9377077" cy="2158546"/>
            </a:xfrm>
          </p:grpSpPr>
          <p:cxnSp>
            <p:nvCxnSpPr>
              <p:cNvPr id="20" name="直接连接符 19"/>
              <p:cNvCxnSpPr/>
              <p:nvPr/>
            </p:nvCxnSpPr>
            <p:spPr>
              <a:xfrm flipV="1">
                <a:off x="1467572" y="2755900"/>
                <a:ext cx="894628" cy="949325"/>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2362200" y="2755900"/>
                <a:ext cx="1357313" cy="1898650"/>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3719513" y="2603954"/>
                <a:ext cx="2222101" cy="2050596"/>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5941614" y="2603954"/>
                <a:ext cx="1957786" cy="2158546"/>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V="1">
                <a:off x="7891066" y="2844800"/>
                <a:ext cx="894159" cy="1917700"/>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10264775" y="4005414"/>
                <a:ext cx="579874" cy="757086"/>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grpSp>
        <p:nvGrpSpPr>
          <p:cNvPr id="59" name="组合 58"/>
          <p:cNvGrpSpPr/>
          <p:nvPr/>
        </p:nvGrpSpPr>
        <p:grpSpPr>
          <a:xfrm>
            <a:off x="2338202" y="2389790"/>
            <a:ext cx="1362165" cy="1362165"/>
            <a:chOff x="2336614" y="3269372"/>
            <a:chExt cx="1362165" cy="1362165"/>
          </a:xfrm>
        </p:grpSpPr>
        <p:grpSp>
          <p:nvGrpSpPr>
            <p:cNvPr id="38" name="组合 37"/>
            <p:cNvGrpSpPr/>
            <p:nvPr/>
          </p:nvGrpSpPr>
          <p:grpSpPr>
            <a:xfrm>
              <a:off x="2336614" y="3269372"/>
              <a:ext cx="1362165" cy="1362165"/>
              <a:chOff x="372609" y="2524616"/>
              <a:chExt cx="2739344" cy="2739343"/>
            </a:xfrm>
          </p:grpSpPr>
          <p:sp>
            <p:nvSpPr>
              <p:cNvPr id="40" name="椭圆 39"/>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41" name="椭圆 40"/>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34" name="Freeform 357"/>
            <p:cNvSpPr>
              <a:spLocks noChangeAspect="1" noEditPoints="1"/>
            </p:cNvSpPr>
            <p:nvPr/>
          </p:nvSpPr>
          <p:spPr bwMode="auto">
            <a:xfrm>
              <a:off x="2712836" y="3728109"/>
              <a:ext cx="609723" cy="432000"/>
            </a:xfrm>
            <a:custGeom>
              <a:avLst/>
              <a:gdLst>
                <a:gd name="T0" fmla="*/ 47 w 94"/>
                <a:gd name="T1" fmla="*/ 17 h 67"/>
                <a:gd name="T2" fmla="*/ 31 w 94"/>
                <a:gd name="T3" fmla="*/ 33 h 67"/>
                <a:gd name="T4" fmla="*/ 47 w 94"/>
                <a:gd name="T5" fmla="*/ 49 h 67"/>
                <a:gd name="T6" fmla="*/ 63 w 94"/>
                <a:gd name="T7" fmla="*/ 33 h 67"/>
                <a:gd name="T8" fmla="*/ 47 w 94"/>
                <a:gd name="T9" fmla="*/ 17 h 67"/>
                <a:gd name="T10" fmla="*/ 71 w 94"/>
                <a:gd name="T11" fmla="*/ 10 h 67"/>
                <a:gd name="T12" fmla="*/ 65 w 94"/>
                <a:gd name="T13" fmla="*/ 15 h 67"/>
                <a:gd name="T14" fmla="*/ 72 w 94"/>
                <a:gd name="T15" fmla="*/ 33 h 67"/>
                <a:gd name="T16" fmla="*/ 65 w 94"/>
                <a:gd name="T17" fmla="*/ 51 h 67"/>
                <a:gd name="T18" fmla="*/ 71 w 94"/>
                <a:gd name="T19" fmla="*/ 57 h 67"/>
                <a:gd name="T20" fmla="*/ 80 w 94"/>
                <a:gd name="T21" fmla="*/ 33 h 67"/>
                <a:gd name="T22" fmla="*/ 71 w 94"/>
                <a:gd name="T23" fmla="*/ 10 h 67"/>
                <a:gd name="T24" fmla="*/ 81 w 94"/>
                <a:gd name="T25" fmla="*/ 0 h 67"/>
                <a:gd name="T26" fmla="*/ 75 w 94"/>
                <a:gd name="T27" fmla="*/ 5 h 67"/>
                <a:gd name="T28" fmla="*/ 86 w 94"/>
                <a:gd name="T29" fmla="*/ 33 h 67"/>
                <a:gd name="T30" fmla="*/ 75 w 94"/>
                <a:gd name="T31" fmla="*/ 61 h 67"/>
                <a:gd name="T32" fmla="*/ 81 w 94"/>
                <a:gd name="T33" fmla="*/ 67 h 67"/>
                <a:gd name="T34" fmla="*/ 94 w 94"/>
                <a:gd name="T35" fmla="*/ 33 h 67"/>
                <a:gd name="T36" fmla="*/ 81 w 94"/>
                <a:gd name="T37" fmla="*/ 0 h 67"/>
                <a:gd name="T38" fmla="*/ 24 w 94"/>
                <a:gd name="T39" fmla="*/ 10 h 67"/>
                <a:gd name="T40" fmla="*/ 14 w 94"/>
                <a:gd name="T41" fmla="*/ 33 h 67"/>
                <a:gd name="T42" fmla="*/ 24 w 94"/>
                <a:gd name="T43" fmla="*/ 57 h 67"/>
                <a:gd name="T44" fmla="*/ 30 w 94"/>
                <a:gd name="T45" fmla="*/ 51 h 67"/>
                <a:gd name="T46" fmla="*/ 22 w 94"/>
                <a:gd name="T47" fmla="*/ 33 h 67"/>
                <a:gd name="T48" fmla="*/ 30 w 94"/>
                <a:gd name="T49" fmla="*/ 15 h 67"/>
                <a:gd name="T50" fmla="*/ 24 w 94"/>
                <a:gd name="T51" fmla="*/ 10 h 67"/>
                <a:gd name="T52" fmla="*/ 19 w 94"/>
                <a:gd name="T53" fmla="*/ 5 h 67"/>
                <a:gd name="T54" fmla="*/ 14 w 94"/>
                <a:gd name="T55" fmla="*/ 0 h 67"/>
                <a:gd name="T56" fmla="*/ 0 w 94"/>
                <a:gd name="T57" fmla="*/ 33 h 67"/>
                <a:gd name="T58" fmla="*/ 14 w 94"/>
                <a:gd name="T59" fmla="*/ 67 h 67"/>
                <a:gd name="T60" fmla="*/ 19 w 94"/>
                <a:gd name="T61" fmla="*/ 61 h 67"/>
                <a:gd name="T62" fmla="*/ 8 w 94"/>
                <a:gd name="T63" fmla="*/ 33 h 67"/>
                <a:gd name="T64" fmla="*/ 19 w 94"/>
                <a:gd name="T65" fmla="*/ 5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4" h="67">
                  <a:moveTo>
                    <a:pt x="47" y="17"/>
                  </a:moveTo>
                  <a:cubicBezTo>
                    <a:pt x="38" y="17"/>
                    <a:pt x="31" y="24"/>
                    <a:pt x="31" y="33"/>
                  </a:cubicBezTo>
                  <a:cubicBezTo>
                    <a:pt x="31" y="42"/>
                    <a:pt x="38" y="49"/>
                    <a:pt x="47" y="49"/>
                  </a:cubicBezTo>
                  <a:cubicBezTo>
                    <a:pt x="56" y="49"/>
                    <a:pt x="63" y="42"/>
                    <a:pt x="63" y="33"/>
                  </a:cubicBezTo>
                  <a:cubicBezTo>
                    <a:pt x="63" y="24"/>
                    <a:pt x="56" y="17"/>
                    <a:pt x="47" y="17"/>
                  </a:cubicBezTo>
                  <a:close/>
                  <a:moveTo>
                    <a:pt x="71" y="10"/>
                  </a:moveTo>
                  <a:cubicBezTo>
                    <a:pt x="65" y="15"/>
                    <a:pt x="65" y="15"/>
                    <a:pt x="65" y="15"/>
                  </a:cubicBezTo>
                  <a:cubicBezTo>
                    <a:pt x="69" y="20"/>
                    <a:pt x="72" y="26"/>
                    <a:pt x="72" y="33"/>
                  </a:cubicBezTo>
                  <a:cubicBezTo>
                    <a:pt x="72" y="40"/>
                    <a:pt x="69" y="46"/>
                    <a:pt x="65" y="51"/>
                  </a:cubicBezTo>
                  <a:cubicBezTo>
                    <a:pt x="71" y="57"/>
                    <a:pt x="71" y="57"/>
                    <a:pt x="71" y="57"/>
                  </a:cubicBezTo>
                  <a:cubicBezTo>
                    <a:pt x="77" y="50"/>
                    <a:pt x="80" y="42"/>
                    <a:pt x="80" y="33"/>
                  </a:cubicBezTo>
                  <a:cubicBezTo>
                    <a:pt x="80" y="24"/>
                    <a:pt x="77" y="16"/>
                    <a:pt x="71" y="10"/>
                  </a:cubicBezTo>
                  <a:close/>
                  <a:moveTo>
                    <a:pt x="81" y="0"/>
                  </a:moveTo>
                  <a:cubicBezTo>
                    <a:pt x="75" y="5"/>
                    <a:pt x="75" y="5"/>
                    <a:pt x="75" y="5"/>
                  </a:cubicBezTo>
                  <a:cubicBezTo>
                    <a:pt x="82" y="13"/>
                    <a:pt x="86" y="22"/>
                    <a:pt x="86" y="33"/>
                  </a:cubicBezTo>
                  <a:cubicBezTo>
                    <a:pt x="86" y="44"/>
                    <a:pt x="82" y="54"/>
                    <a:pt x="75" y="61"/>
                  </a:cubicBezTo>
                  <a:cubicBezTo>
                    <a:pt x="81" y="67"/>
                    <a:pt x="81" y="67"/>
                    <a:pt x="81" y="67"/>
                  </a:cubicBezTo>
                  <a:cubicBezTo>
                    <a:pt x="89" y="58"/>
                    <a:pt x="94" y="46"/>
                    <a:pt x="94" y="33"/>
                  </a:cubicBezTo>
                  <a:cubicBezTo>
                    <a:pt x="94" y="20"/>
                    <a:pt x="89" y="8"/>
                    <a:pt x="81" y="0"/>
                  </a:cubicBezTo>
                  <a:close/>
                  <a:moveTo>
                    <a:pt x="24" y="10"/>
                  </a:moveTo>
                  <a:cubicBezTo>
                    <a:pt x="18" y="16"/>
                    <a:pt x="14" y="24"/>
                    <a:pt x="14" y="33"/>
                  </a:cubicBezTo>
                  <a:cubicBezTo>
                    <a:pt x="14" y="42"/>
                    <a:pt x="18" y="50"/>
                    <a:pt x="24" y="57"/>
                  </a:cubicBezTo>
                  <a:cubicBezTo>
                    <a:pt x="30" y="51"/>
                    <a:pt x="30" y="51"/>
                    <a:pt x="30" y="51"/>
                  </a:cubicBezTo>
                  <a:cubicBezTo>
                    <a:pt x="25" y="46"/>
                    <a:pt x="22" y="40"/>
                    <a:pt x="22" y="33"/>
                  </a:cubicBezTo>
                  <a:cubicBezTo>
                    <a:pt x="22" y="26"/>
                    <a:pt x="25" y="20"/>
                    <a:pt x="30" y="15"/>
                  </a:cubicBezTo>
                  <a:lnTo>
                    <a:pt x="24" y="10"/>
                  </a:lnTo>
                  <a:close/>
                  <a:moveTo>
                    <a:pt x="19" y="5"/>
                  </a:moveTo>
                  <a:cubicBezTo>
                    <a:pt x="14" y="0"/>
                    <a:pt x="14" y="0"/>
                    <a:pt x="14" y="0"/>
                  </a:cubicBezTo>
                  <a:cubicBezTo>
                    <a:pt x="5" y="8"/>
                    <a:pt x="0" y="20"/>
                    <a:pt x="0" y="33"/>
                  </a:cubicBezTo>
                  <a:cubicBezTo>
                    <a:pt x="0" y="46"/>
                    <a:pt x="5" y="58"/>
                    <a:pt x="14" y="67"/>
                  </a:cubicBezTo>
                  <a:cubicBezTo>
                    <a:pt x="19" y="61"/>
                    <a:pt x="19" y="61"/>
                    <a:pt x="19" y="61"/>
                  </a:cubicBezTo>
                  <a:cubicBezTo>
                    <a:pt x="12" y="54"/>
                    <a:pt x="8" y="44"/>
                    <a:pt x="8" y="33"/>
                  </a:cubicBezTo>
                  <a:cubicBezTo>
                    <a:pt x="8" y="22"/>
                    <a:pt x="12" y="12"/>
                    <a:pt x="19" y="5"/>
                  </a:cubicBezTo>
                  <a:close/>
                </a:path>
              </a:pathLst>
            </a:custGeom>
            <a:solidFill>
              <a:schemeClr val="accent1"/>
            </a:solidFill>
            <a:ln w="19050">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nvGrpSpPr>
          <p:cNvPr id="9" name="组合 8"/>
          <p:cNvGrpSpPr/>
          <p:nvPr/>
        </p:nvGrpSpPr>
        <p:grpSpPr>
          <a:xfrm>
            <a:off x="4474248" y="2389790"/>
            <a:ext cx="1362165" cy="1362165"/>
            <a:chOff x="4367808" y="3269372"/>
            <a:chExt cx="1362165" cy="1362165"/>
          </a:xfrm>
        </p:grpSpPr>
        <p:grpSp>
          <p:nvGrpSpPr>
            <p:cNvPr id="42" name="组合 41"/>
            <p:cNvGrpSpPr/>
            <p:nvPr/>
          </p:nvGrpSpPr>
          <p:grpSpPr>
            <a:xfrm>
              <a:off x="4367808" y="3269372"/>
              <a:ext cx="1362165" cy="1362165"/>
              <a:chOff x="372609" y="2524616"/>
              <a:chExt cx="2739344" cy="2739343"/>
            </a:xfrm>
          </p:grpSpPr>
          <p:sp>
            <p:nvSpPr>
              <p:cNvPr id="43" name="椭圆 42"/>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44" name="椭圆 43"/>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28" name="Freeform 173"/>
            <p:cNvSpPr>
              <a:spLocks noChangeAspect="1" noEditPoints="1"/>
            </p:cNvSpPr>
            <p:nvPr/>
          </p:nvSpPr>
          <p:spPr bwMode="auto">
            <a:xfrm>
              <a:off x="4808611" y="3671342"/>
              <a:ext cx="480558" cy="512443"/>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accent2"/>
            </a:solidFill>
            <a:ln w="19050">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nvGrpSpPr>
          <p:cNvPr id="8" name="组合 7"/>
          <p:cNvGrpSpPr/>
          <p:nvPr/>
        </p:nvGrpSpPr>
        <p:grpSpPr>
          <a:xfrm>
            <a:off x="6610294" y="2389790"/>
            <a:ext cx="1362165" cy="1362165"/>
            <a:chOff x="6744072" y="3269372"/>
            <a:chExt cx="1362165" cy="1362165"/>
          </a:xfrm>
        </p:grpSpPr>
        <p:grpSp>
          <p:nvGrpSpPr>
            <p:cNvPr id="45" name="组合 44"/>
            <p:cNvGrpSpPr/>
            <p:nvPr/>
          </p:nvGrpSpPr>
          <p:grpSpPr>
            <a:xfrm>
              <a:off x="6744072" y="3269372"/>
              <a:ext cx="1362165" cy="1362165"/>
              <a:chOff x="372609" y="2524616"/>
              <a:chExt cx="2739344" cy="2739343"/>
            </a:xfrm>
          </p:grpSpPr>
          <p:sp>
            <p:nvSpPr>
              <p:cNvPr id="46" name="椭圆 45"/>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47" name="椭圆 46"/>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37" name="Freeform 359"/>
            <p:cNvSpPr>
              <a:spLocks noChangeAspect="1" noEditPoints="1"/>
            </p:cNvSpPr>
            <p:nvPr/>
          </p:nvSpPr>
          <p:spPr bwMode="auto">
            <a:xfrm>
              <a:off x="7198818" y="3671342"/>
              <a:ext cx="390357" cy="489600"/>
            </a:xfrm>
            <a:custGeom>
              <a:avLst/>
              <a:gdLst>
                <a:gd name="T0" fmla="*/ 144 w 177"/>
                <a:gd name="T1" fmla="*/ 61 h 222"/>
                <a:gd name="T2" fmla="*/ 144 w 177"/>
                <a:gd name="T3" fmla="*/ 222 h 222"/>
                <a:gd name="T4" fmla="*/ 177 w 177"/>
                <a:gd name="T5" fmla="*/ 222 h 222"/>
                <a:gd name="T6" fmla="*/ 177 w 177"/>
                <a:gd name="T7" fmla="*/ 61 h 222"/>
                <a:gd name="T8" fmla="*/ 144 w 177"/>
                <a:gd name="T9" fmla="*/ 61 h 222"/>
                <a:gd name="T10" fmla="*/ 96 w 177"/>
                <a:gd name="T11" fmla="*/ 222 h 222"/>
                <a:gd name="T12" fmla="*/ 130 w 177"/>
                <a:gd name="T13" fmla="*/ 222 h 222"/>
                <a:gd name="T14" fmla="*/ 130 w 177"/>
                <a:gd name="T15" fmla="*/ 90 h 222"/>
                <a:gd name="T16" fmla="*/ 96 w 177"/>
                <a:gd name="T17" fmla="*/ 90 h 222"/>
                <a:gd name="T18" fmla="*/ 96 w 177"/>
                <a:gd name="T19" fmla="*/ 222 h 222"/>
                <a:gd name="T20" fmla="*/ 47 w 177"/>
                <a:gd name="T21" fmla="*/ 222 h 222"/>
                <a:gd name="T22" fmla="*/ 80 w 177"/>
                <a:gd name="T23" fmla="*/ 222 h 222"/>
                <a:gd name="T24" fmla="*/ 80 w 177"/>
                <a:gd name="T25" fmla="*/ 0 h 222"/>
                <a:gd name="T26" fmla="*/ 47 w 177"/>
                <a:gd name="T27" fmla="*/ 0 h 222"/>
                <a:gd name="T28" fmla="*/ 47 w 177"/>
                <a:gd name="T29" fmla="*/ 222 h 222"/>
                <a:gd name="T30" fmla="*/ 0 w 177"/>
                <a:gd name="T31" fmla="*/ 222 h 222"/>
                <a:gd name="T32" fmla="*/ 33 w 177"/>
                <a:gd name="T33" fmla="*/ 222 h 222"/>
                <a:gd name="T34" fmla="*/ 33 w 177"/>
                <a:gd name="T35" fmla="*/ 139 h 222"/>
                <a:gd name="T36" fmla="*/ 0 w 177"/>
                <a:gd name="T37" fmla="*/ 139 h 222"/>
                <a:gd name="T38" fmla="*/ 0 w 177"/>
                <a:gd name="T39" fmla="*/ 22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7" h="222">
                  <a:moveTo>
                    <a:pt x="144" y="61"/>
                  </a:moveTo>
                  <a:lnTo>
                    <a:pt x="144" y="222"/>
                  </a:lnTo>
                  <a:lnTo>
                    <a:pt x="177" y="222"/>
                  </a:lnTo>
                  <a:lnTo>
                    <a:pt x="177" y="61"/>
                  </a:lnTo>
                  <a:lnTo>
                    <a:pt x="144" y="61"/>
                  </a:lnTo>
                  <a:close/>
                  <a:moveTo>
                    <a:pt x="96" y="222"/>
                  </a:moveTo>
                  <a:lnTo>
                    <a:pt x="130" y="222"/>
                  </a:lnTo>
                  <a:lnTo>
                    <a:pt x="130" y="90"/>
                  </a:lnTo>
                  <a:lnTo>
                    <a:pt x="96" y="90"/>
                  </a:lnTo>
                  <a:lnTo>
                    <a:pt x="96" y="222"/>
                  </a:lnTo>
                  <a:close/>
                  <a:moveTo>
                    <a:pt x="47" y="222"/>
                  </a:moveTo>
                  <a:lnTo>
                    <a:pt x="80" y="222"/>
                  </a:lnTo>
                  <a:lnTo>
                    <a:pt x="80" y="0"/>
                  </a:lnTo>
                  <a:lnTo>
                    <a:pt x="47" y="0"/>
                  </a:lnTo>
                  <a:lnTo>
                    <a:pt x="47" y="222"/>
                  </a:lnTo>
                  <a:close/>
                  <a:moveTo>
                    <a:pt x="0" y="222"/>
                  </a:moveTo>
                  <a:lnTo>
                    <a:pt x="33" y="222"/>
                  </a:lnTo>
                  <a:lnTo>
                    <a:pt x="33" y="139"/>
                  </a:lnTo>
                  <a:lnTo>
                    <a:pt x="0" y="139"/>
                  </a:lnTo>
                  <a:lnTo>
                    <a:pt x="0" y="222"/>
                  </a:lnTo>
                  <a:close/>
                </a:path>
              </a:pathLst>
            </a:custGeom>
            <a:solidFill>
              <a:schemeClr val="accent3"/>
            </a:solidFill>
            <a:ln w="19050">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nvGrpSpPr>
          <p:cNvPr id="7" name="组合 6"/>
          <p:cNvGrpSpPr/>
          <p:nvPr/>
        </p:nvGrpSpPr>
        <p:grpSpPr>
          <a:xfrm>
            <a:off x="8746340" y="2389790"/>
            <a:ext cx="1362165" cy="1362165"/>
            <a:chOff x="8904312" y="3269372"/>
            <a:chExt cx="1362165" cy="1362165"/>
          </a:xfrm>
        </p:grpSpPr>
        <p:grpSp>
          <p:nvGrpSpPr>
            <p:cNvPr id="48" name="组合 47"/>
            <p:cNvGrpSpPr/>
            <p:nvPr/>
          </p:nvGrpSpPr>
          <p:grpSpPr>
            <a:xfrm>
              <a:off x="8904312" y="3269372"/>
              <a:ext cx="1362165" cy="1362165"/>
              <a:chOff x="372609" y="2524616"/>
              <a:chExt cx="2739344" cy="2739343"/>
            </a:xfrm>
          </p:grpSpPr>
          <p:sp>
            <p:nvSpPr>
              <p:cNvPr id="49" name="椭圆 48"/>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50" name="椭圆 49"/>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31" name="Freeform 122"/>
            <p:cNvSpPr>
              <a:spLocks noChangeAspect="1" noEditPoints="1"/>
            </p:cNvSpPr>
            <p:nvPr/>
          </p:nvSpPr>
          <p:spPr bwMode="auto">
            <a:xfrm>
              <a:off x="9387641" y="3650647"/>
              <a:ext cx="395506" cy="607550"/>
            </a:xfrm>
            <a:custGeom>
              <a:avLst/>
              <a:gdLst>
                <a:gd name="T0" fmla="*/ 31 w 70"/>
                <a:gd name="T1" fmla="*/ 20 h 108"/>
                <a:gd name="T2" fmla="*/ 36 w 70"/>
                <a:gd name="T3" fmla="*/ 20 h 108"/>
                <a:gd name="T4" fmla="*/ 51 w 70"/>
                <a:gd name="T5" fmla="*/ 32 h 108"/>
                <a:gd name="T6" fmla="*/ 62 w 70"/>
                <a:gd name="T7" fmla="*/ 51 h 108"/>
                <a:gd name="T8" fmla="*/ 64 w 70"/>
                <a:gd name="T9" fmla="*/ 69 h 108"/>
                <a:gd name="T10" fmla="*/ 63 w 70"/>
                <a:gd name="T11" fmla="*/ 74 h 108"/>
                <a:gd name="T12" fmla="*/ 54 w 70"/>
                <a:gd name="T13" fmla="*/ 60 h 108"/>
                <a:gd name="T14" fmla="*/ 49 w 70"/>
                <a:gd name="T15" fmla="*/ 55 h 108"/>
                <a:gd name="T16" fmla="*/ 41 w 70"/>
                <a:gd name="T17" fmla="*/ 42 h 108"/>
                <a:gd name="T18" fmla="*/ 40 w 70"/>
                <a:gd name="T19" fmla="*/ 34 h 108"/>
                <a:gd name="T20" fmla="*/ 31 w 70"/>
                <a:gd name="T21" fmla="*/ 20 h 108"/>
                <a:gd name="T22" fmla="*/ 39 w 70"/>
                <a:gd name="T23" fmla="*/ 60 h 108"/>
                <a:gd name="T24" fmla="*/ 36 w 70"/>
                <a:gd name="T25" fmla="*/ 70 h 108"/>
                <a:gd name="T26" fmla="*/ 54 w 70"/>
                <a:gd name="T27" fmla="*/ 103 h 108"/>
                <a:gd name="T28" fmla="*/ 65 w 70"/>
                <a:gd name="T29" fmla="*/ 106 h 108"/>
                <a:gd name="T30" fmla="*/ 65 w 70"/>
                <a:gd name="T31" fmla="*/ 106 h 108"/>
                <a:gd name="T32" fmla="*/ 68 w 70"/>
                <a:gd name="T33" fmla="*/ 95 h 108"/>
                <a:gd name="T34" fmla="*/ 49 w 70"/>
                <a:gd name="T35" fmla="*/ 63 h 108"/>
                <a:gd name="T36" fmla="*/ 39 w 70"/>
                <a:gd name="T37" fmla="*/ 60 h 108"/>
                <a:gd name="T38" fmla="*/ 39 w 70"/>
                <a:gd name="T39" fmla="*/ 60 h 108"/>
                <a:gd name="T40" fmla="*/ 5 w 70"/>
                <a:gd name="T41" fmla="*/ 2 h 108"/>
                <a:gd name="T42" fmla="*/ 2 w 70"/>
                <a:gd name="T43" fmla="*/ 13 h 108"/>
                <a:gd name="T44" fmla="*/ 21 w 70"/>
                <a:gd name="T45" fmla="*/ 45 h 108"/>
                <a:gd name="T46" fmla="*/ 32 w 70"/>
                <a:gd name="T47" fmla="*/ 48 h 108"/>
                <a:gd name="T48" fmla="*/ 32 w 70"/>
                <a:gd name="T49" fmla="*/ 48 h 108"/>
                <a:gd name="T50" fmla="*/ 35 w 70"/>
                <a:gd name="T51" fmla="*/ 37 h 108"/>
                <a:gd name="T52" fmla="*/ 16 w 70"/>
                <a:gd name="T53" fmla="*/ 5 h 108"/>
                <a:gd name="T54" fmla="*/ 5 w 70"/>
                <a:gd name="T55" fmla="*/ 2 h 108"/>
                <a:gd name="T56" fmla="*/ 5 w 70"/>
                <a:gd name="T57" fmla="*/ 2 h 108"/>
                <a:gd name="T58" fmla="*/ 39 w 70"/>
                <a:gd name="T59" fmla="*/ 88 h 108"/>
                <a:gd name="T60" fmla="*/ 31 w 70"/>
                <a:gd name="T61" fmla="*/ 73 h 108"/>
                <a:gd name="T62" fmla="*/ 29 w 70"/>
                <a:gd name="T63" fmla="*/ 66 h 108"/>
                <a:gd name="T64" fmla="*/ 22 w 70"/>
                <a:gd name="T65" fmla="*/ 53 h 108"/>
                <a:gd name="T66" fmla="*/ 16 w 70"/>
                <a:gd name="T67" fmla="*/ 48 h 108"/>
                <a:gd name="T68" fmla="*/ 8 w 70"/>
                <a:gd name="T69" fmla="*/ 33 h 108"/>
                <a:gd name="T70" fmla="*/ 6 w 70"/>
                <a:gd name="T71" fmla="*/ 38 h 108"/>
                <a:gd name="T72" fmla="*/ 8 w 70"/>
                <a:gd name="T73" fmla="*/ 57 h 108"/>
                <a:gd name="T74" fmla="*/ 19 w 70"/>
                <a:gd name="T75" fmla="*/ 75 h 108"/>
                <a:gd name="T76" fmla="*/ 34 w 70"/>
                <a:gd name="T77" fmla="*/ 87 h 108"/>
                <a:gd name="T78" fmla="*/ 39 w 70"/>
                <a:gd name="T79" fmla="*/ 8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0" h="108">
                  <a:moveTo>
                    <a:pt x="31" y="20"/>
                  </a:moveTo>
                  <a:cubicBezTo>
                    <a:pt x="33" y="20"/>
                    <a:pt x="34" y="20"/>
                    <a:pt x="36" y="20"/>
                  </a:cubicBezTo>
                  <a:cubicBezTo>
                    <a:pt x="42" y="22"/>
                    <a:pt x="48" y="26"/>
                    <a:pt x="51" y="32"/>
                  </a:cubicBezTo>
                  <a:cubicBezTo>
                    <a:pt x="62" y="51"/>
                    <a:pt x="62" y="51"/>
                    <a:pt x="62" y="51"/>
                  </a:cubicBezTo>
                  <a:cubicBezTo>
                    <a:pt x="65" y="56"/>
                    <a:pt x="66" y="63"/>
                    <a:pt x="64" y="69"/>
                  </a:cubicBezTo>
                  <a:cubicBezTo>
                    <a:pt x="64" y="71"/>
                    <a:pt x="63" y="73"/>
                    <a:pt x="63" y="74"/>
                  </a:cubicBezTo>
                  <a:cubicBezTo>
                    <a:pt x="54" y="60"/>
                    <a:pt x="54" y="60"/>
                    <a:pt x="54" y="60"/>
                  </a:cubicBezTo>
                  <a:cubicBezTo>
                    <a:pt x="53" y="58"/>
                    <a:pt x="51" y="56"/>
                    <a:pt x="49" y="55"/>
                  </a:cubicBezTo>
                  <a:cubicBezTo>
                    <a:pt x="41" y="42"/>
                    <a:pt x="41" y="42"/>
                    <a:pt x="41" y="42"/>
                  </a:cubicBezTo>
                  <a:cubicBezTo>
                    <a:pt x="41" y="39"/>
                    <a:pt x="41" y="37"/>
                    <a:pt x="40" y="34"/>
                  </a:cubicBezTo>
                  <a:cubicBezTo>
                    <a:pt x="31" y="20"/>
                    <a:pt x="31" y="20"/>
                    <a:pt x="31" y="20"/>
                  </a:cubicBezTo>
                  <a:close/>
                  <a:moveTo>
                    <a:pt x="39" y="60"/>
                  </a:moveTo>
                  <a:cubicBezTo>
                    <a:pt x="35" y="62"/>
                    <a:pt x="34" y="67"/>
                    <a:pt x="36" y="70"/>
                  </a:cubicBezTo>
                  <a:cubicBezTo>
                    <a:pt x="54" y="103"/>
                    <a:pt x="54" y="103"/>
                    <a:pt x="54" y="103"/>
                  </a:cubicBezTo>
                  <a:cubicBezTo>
                    <a:pt x="57" y="107"/>
                    <a:pt x="61" y="108"/>
                    <a:pt x="65" y="106"/>
                  </a:cubicBezTo>
                  <a:cubicBezTo>
                    <a:pt x="65" y="106"/>
                    <a:pt x="65" y="106"/>
                    <a:pt x="65" y="106"/>
                  </a:cubicBezTo>
                  <a:cubicBezTo>
                    <a:pt x="69" y="104"/>
                    <a:pt x="70" y="99"/>
                    <a:pt x="68" y="95"/>
                  </a:cubicBezTo>
                  <a:cubicBezTo>
                    <a:pt x="49" y="63"/>
                    <a:pt x="49" y="63"/>
                    <a:pt x="49" y="63"/>
                  </a:cubicBezTo>
                  <a:cubicBezTo>
                    <a:pt x="47" y="59"/>
                    <a:pt x="42" y="57"/>
                    <a:pt x="39" y="60"/>
                  </a:cubicBezTo>
                  <a:cubicBezTo>
                    <a:pt x="39" y="60"/>
                    <a:pt x="39" y="60"/>
                    <a:pt x="39" y="60"/>
                  </a:cubicBezTo>
                  <a:close/>
                  <a:moveTo>
                    <a:pt x="5" y="2"/>
                  </a:moveTo>
                  <a:cubicBezTo>
                    <a:pt x="2" y="4"/>
                    <a:pt x="0" y="9"/>
                    <a:pt x="2" y="13"/>
                  </a:cubicBezTo>
                  <a:cubicBezTo>
                    <a:pt x="21" y="45"/>
                    <a:pt x="21" y="45"/>
                    <a:pt x="21" y="45"/>
                  </a:cubicBezTo>
                  <a:cubicBezTo>
                    <a:pt x="23" y="49"/>
                    <a:pt x="28" y="50"/>
                    <a:pt x="32" y="48"/>
                  </a:cubicBezTo>
                  <a:cubicBezTo>
                    <a:pt x="32" y="48"/>
                    <a:pt x="32" y="48"/>
                    <a:pt x="32" y="48"/>
                  </a:cubicBezTo>
                  <a:cubicBezTo>
                    <a:pt x="36" y="46"/>
                    <a:pt x="37" y="41"/>
                    <a:pt x="35" y="37"/>
                  </a:cubicBezTo>
                  <a:cubicBezTo>
                    <a:pt x="16" y="5"/>
                    <a:pt x="16" y="5"/>
                    <a:pt x="16" y="5"/>
                  </a:cubicBezTo>
                  <a:cubicBezTo>
                    <a:pt x="14" y="1"/>
                    <a:pt x="9" y="0"/>
                    <a:pt x="5" y="2"/>
                  </a:cubicBezTo>
                  <a:cubicBezTo>
                    <a:pt x="5" y="2"/>
                    <a:pt x="5" y="2"/>
                    <a:pt x="5" y="2"/>
                  </a:cubicBezTo>
                  <a:close/>
                  <a:moveTo>
                    <a:pt x="39" y="88"/>
                  </a:moveTo>
                  <a:cubicBezTo>
                    <a:pt x="31" y="73"/>
                    <a:pt x="31" y="73"/>
                    <a:pt x="31" y="73"/>
                  </a:cubicBezTo>
                  <a:cubicBezTo>
                    <a:pt x="30" y="71"/>
                    <a:pt x="29" y="69"/>
                    <a:pt x="29" y="66"/>
                  </a:cubicBezTo>
                  <a:cubicBezTo>
                    <a:pt x="22" y="53"/>
                    <a:pt x="22" y="53"/>
                    <a:pt x="22" y="53"/>
                  </a:cubicBezTo>
                  <a:cubicBezTo>
                    <a:pt x="19" y="52"/>
                    <a:pt x="18" y="50"/>
                    <a:pt x="16" y="48"/>
                  </a:cubicBezTo>
                  <a:cubicBezTo>
                    <a:pt x="8" y="33"/>
                    <a:pt x="8" y="33"/>
                    <a:pt x="8" y="33"/>
                  </a:cubicBezTo>
                  <a:cubicBezTo>
                    <a:pt x="7" y="34"/>
                    <a:pt x="6" y="36"/>
                    <a:pt x="6" y="38"/>
                  </a:cubicBezTo>
                  <a:cubicBezTo>
                    <a:pt x="4" y="44"/>
                    <a:pt x="5" y="51"/>
                    <a:pt x="8" y="57"/>
                  </a:cubicBezTo>
                  <a:cubicBezTo>
                    <a:pt x="19" y="75"/>
                    <a:pt x="19" y="75"/>
                    <a:pt x="19" y="75"/>
                  </a:cubicBezTo>
                  <a:cubicBezTo>
                    <a:pt x="22" y="81"/>
                    <a:pt x="28" y="85"/>
                    <a:pt x="34" y="87"/>
                  </a:cubicBezTo>
                  <a:cubicBezTo>
                    <a:pt x="36" y="87"/>
                    <a:pt x="38" y="88"/>
                    <a:pt x="39" y="88"/>
                  </a:cubicBezTo>
                  <a:close/>
                </a:path>
              </a:pathLst>
            </a:custGeom>
            <a:solidFill>
              <a:schemeClr val="accent4"/>
            </a:solidFill>
            <a:ln w="19050">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nvGrpSpPr>
          <p:cNvPr id="51" name="组合 50"/>
          <p:cNvGrpSpPr/>
          <p:nvPr/>
        </p:nvGrpSpPr>
        <p:grpSpPr>
          <a:xfrm>
            <a:off x="1163973" y="2813318"/>
            <a:ext cx="515109" cy="515109"/>
            <a:chOff x="372609" y="2524616"/>
            <a:chExt cx="2739344" cy="2739343"/>
          </a:xfrm>
        </p:grpSpPr>
        <p:sp>
          <p:nvSpPr>
            <p:cNvPr id="53" name="椭圆 52"/>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54" name="椭圆 53"/>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nvGrpSpPr>
          <p:cNvPr id="55" name="组合 54"/>
          <p:cNvGrpSpPr/>
          <p:nvPr/>
        </p:nvGrpSpPr>
        <p:grpSpPr>
          <a:xfrm>
            <a:off x="10778108" y="2813318"/>
            <a:ext cx="515109" cy="515109"/>
            <a:chOff x="372609" y="2524616"/>
            <a:chExt cx="2739344" cy="2739343"/>
          </a:xfrm>
        </p:grpSpPr>
        <p:sp>
          <p:nvSpPr>
            <p:cNvPr id="57" name="椭圆 56"/>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58" name="椭圆 57"/>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65" name="TextBox 64"/>
          <p:cNvSpPr txBox="1"/>
          <p:nvPr/>
        </p:nvSpPr>
        <p:spPr>
          <a:xfrm>
            <a:off x="2073965" y="4942269"/>
            <a:ext cx="1839947" cy="1015663"/>
          </a:xfrm>
          <a:prstGeom prst="rect">
            <a:avLst/>
          </a:prstGeom>
          <a:noFill/>
        </p:spPr>
        <p:txBody>
          <a:bodyPr wrap="square" rtlCol="0">
            <a:spAutoFit/>
          </a:bodyPr>
          <a:lstStyle/>
          <a:p>
            <a:pPr algn="ctr"/>
            <a:r>
              <a:rPr lang="zh-CN" altLang="en-US" sz="1500" dirty="0">
                <a:solidFill>
                  <a:srgbClr val="8C99A8"/>
                </a:solidFill>
                <a:cs typeface="+mn-ea"/>
                <a:sym typeface="+mn-lt"/>
              </a:rPr>
              <a:t>此处添加详细文本描述此处添加详细文本描述此处添加详细文本描述文本</a:t>
            </a:r>
          </a:p>
        </p:txBody>
      </p:sp>
      <p:sp>
        <p:nvSpPr>
          <p:cNvPr id="66" name="TextBox 65"/>
          <p:cNvSpPr txBox="1"/>
          <p:nvPr/>
        </p:nvSpPr>
        <p:spPr>
          <a:xfrm>
            <a:off x="2099309" y="4328172"/>
            <a:ext cx="1789256" cy="453457"/>
          </a:xfrm>
          <a:prstGeom prst="rect">
            <a:avLst/>
          </a:prstGeom>
          <a:noFill/>
        </p:spPr>
        <p:txBody>
          <a:bodyPr wrap="square" rtlCol="0">
            <a:spAutoFit/>
          </a:bodyPr>
          <a:lstStyle/>
          <a:p>
            <a:pPr algn="ctr">
              <a:lnSpc>
                <a:spcPct val="130000"/>
              </a:lnSpc>
            </a:pPr>
            <a:r>
              <a:rPr lang="zh-CN" altLang="en-US" sz="2000" b="1" dirty="0">
                <a:solidFill>
                  <a:schemeClr val="accent1"/>
                </a:solidFill>
                <a:cs typeface="+mn-ea"/>
                <a:sym typeface="+mn-lt"/>
              </a:rPr>
              <a:t>第一阶段</a:t>
            </a:r>
          </a:p>
        </p:txBody>
      </p:sp>
      <p:sp>
        <p:nvSpPr>
          <p:cNvPr id="85" name="TextBox 84"/>
          <p:cNvSpPr txBox="1"/>
          <p:nvPr/>
        </p:nvSpPr>
        <p:spPr>
          <a:xfrm>
            <a:off x="4225380" y="4942269"/>
            <a:ext cx="1839947" cy="1015663"/>
          </a:xfrm>
          <a:prstGeom prst="rect">
            <a:avLst/>
          </a:prstGeom>
          <a:noFill/>
        </p:spPr>
        <p:txBody>
          <a:bodyPr wrap="square" rtlCol="0">
            <a:spAutoFit/>
          </a:bodyPr>
          <a:lstStyle/>
          <a:p>
            <a:pPr algn="ctr"/>
            <a:r>
              <a:rPr lang="zh-CN" altLang="en-US" sz="1500" dirty="0">
                <a:solidFill>
                  <a:srgbClr val="8C99A8"/>
                </a:solidFill>
                <a:cs typeface="+mn-ea"/>
                <a:sym typeface="+mn-lt"/>
              </a:rPr>
              <a:t>此处添加详细文本描述此处添加详细文本描述此处添加详细文本描述文本</a:t>
            </a:r>
          </a:p>
        </p:txBody>
      </p:sp>
      <p:sp>
        <p:nvSpPr>
          <p:cNvPr id="86" name="TextBox 85"/>
          <p:cNvSpPr txBox="1"/>
          <p:nvPr/>
        </p:nvSpPr>
        <p:spPr>
          <a:xfrm>
            <a:off x="4250724" y="4328172"/>
            <a:ext cx="1789256" cy="453457"/>
          </a:xfrm>
          <a:prstGeom prst="rect">
            <a:avLst/>
          </a:prstGeom>
          <a:noFill/>
        </p:spPr>
        <p:txBody>
          <a:bodyPr wrap="square" rtlCol="0">
            <a:spAutoFit/>
          </a:bodyPr>
          <a:lstStyle/>
          <a:p>
            <a:pPr algn="ctr">
              <a:lnSpc>
                <a:spcPct val="130000"/>
              </a:lnSpc>
            </a:pPr>
            <a:r>
              <a:rPr lang="zh-CN" altLang="en-US" sz="2000" b="1" dirty="0">
                <a:solidFill>
                  <a:schemeClr val="accent2"/>
                </a:solidFill>
                <a:cs typeface="+mn-ea"/>
                <a:sym typeface="+mn-lt"/>
              </a:rPr>
              <a:t>第二阶段</a:t>
            </a:r>
          </a:p>
        </p:txBody>
      </p:sp>
      <p:sp>
        <p:nvSpPr>
          <p:cNvPr id="87" name="TextBox 86"/>
          <p:cNvSpPr txBox="1"/>
          <p:nvPr/>
        </p:nvSpPr>
        <p:spPr>
          <a:xfrm>
            <a:off x="6385620" y="4942269"/>
            <a:ext cx="1839947" cy="1015663"/>
          </a:xfrm>
          <a:prstGeom prst="rect">
            <a:avLst/>
          </a:prstGeom>
          <a:noFill/>
        </p:spPr>
        <p:txBody>
          <a:bodyPr wrap="square" rtlCol="0">
            <a:spAutoFit/>
          </a:bodyPr>
          <a:lstStyle/>
          <a:p>
            <a:pPr algn="ctr"/>
            <a:r>
              <a:rPr lang="zh-CN" altLang="en-US" sz="1500" dirty="0">
                <a:solidFill>
                  <a:srgbClr val="8C99A8"/>
                </a:solidFill>
                <a:cs typeface="+mn-ea"/>
                <a:sym typeface="+mn-lt"/>
              </a:rPr>
              <a:t>此处添加详细文本描述此处添加详细文本描述此处添加详细文本描述文本</a:t>
            </a:r>
          </a:p>
        </p:txBody>
      </p:sp>
      <p:sp>
        <p:nvSpPr>
          <p:cNvPr id="88" name="TextBox 87"/>
          <p:cNvSpPr txBox="1"/>
          <p:nvPr/>
        </p:nvSpPr>
        <p:spPr>
          <a:xfrm>
            <a:off x="6410964" y="4328172"/>
            <a:ext cx="1789256" cy="453457"/>
          </a:xfrm>
          <a:prstGeom prst="rect">
            <a:avLst/>
          </a:prstGeom>
          <a:noFill/>
        </p:spPr>
        <p:txBody>
          <a:bodyPr wrap="square" rtlCol="0">
            <a:spAutoFit/>
          </a:bodyPr>
          <a:lstStyle/>
          <a:p>
            <a:pPr algn="ctr">
              <a:lnSpc>
                <a:spcPct val="130000"/>
              </a:lnSpc>
            </a:pPr>
            <a:r>
              <a:rPr lang="zh-CN" altLang="en-US" sz="2000" b="1" dirty="0">
                <a:solidFill>
                  <a:schemeClr val="accent3"/>
                </a:solidFill>
                <a:cs typeface="+mn-ea"/>
                <a:sym typeface="+mn-lt"/>
              </a:rPr>
              <a:t>第三阶段</a:t>
            </a:r>
          </a:p>
        </p:txBody>
      </p:sp>
      <p:sp>
        <p:nvSpPr>
          <p:cNvPr id="89" name="TextBox 88"/>
          <p:cNvSpPr txBox="1"/>
          <p:nvPr/>
        </p:nvSpPr>
        <p:spPr>
          <a:xfrm>
            <a:off x="8510923" y="4942269"/>
            <a:ext cx="1839947" cy="1015663"/>
          </a:xfrm>
          <a:prstGeom prst="rect">
            <a:avLst/>
          </a:prstGeom>
          <a:noFill/>
        </p:spPr>
        <p:txBody>
          <a:bodyPr wrap="square" rtlCol="0">
            <a:spAutoFit/>
          </a:bodyPr>
          <a:lstStyle/>
          <a:p>
            <a:pPr algn="ctr"/>
            <a:r>
              <a:rPr lang="zh-CN" altLang="en-US" sz="1500" dirty="0">
                <a:solidFill>
                  <a:srgbClr val="8C99A8"/>
                </a:solidFill>
                <a:cs typeface="+mn-ea"/>
                <a:sym typeface="+mn-lt"/>
              </a:rPr>
              <a:t>此处添加详细文本描述此处添加详细文本描述此处添加详细文本描述文本</a:t>
            </a:r>
          </a:p>
        </p:txBody>
      </p:sp>
      <p:sp>
        <p:nvSpPr>
          <p:cNvPr id="90" name="TextBox 89"/>
          <p:cNvSpPr txBox="1"/>
          <p:nvPr/>
        </p:nvSpPr>
        <p:spPr>
          <a:xfrm>
            <a:off x="8536267" y="4328172"/>
            <a:ext cx="1789256" cy="453457"/>
          </a:xfrm>
          <a:prstGeom prst="rect">
            <a:avLst/>
          </a:prstGeom>
          <a:noFill/>
        </p:spPr>
        <p:txBody>
          <a:bodyPr wrap="square" rtlCol="0">
            <a:spAutoFit/>
          </a:bodyPr>
          <a:lstStyle/>
          <a:p>
            <a:pPr algn="ctr">
              <a:lnSpc>
                <a:spcPct val="130000"/>
              </a:lnSpc>
            </a:pPr>
            <a:r>
              <a:rPr lang="zh-CN" altLang="en-US" sz="2000" b="1" dirty="0">
                <a:solidFill>
                  <a:schemeClr val="accent4"/>
                </a:solidFill>
                <a:cs typeface="+mn-ea"/>
                <a:sym typeface="+mn-lt"/>
              </a:rPr>
              <a:t>第四阶段</a:t>
            </a:r>
          </a:p>
        </p:txBody>
      </p:sp>
      <p:cxnSp>
        <p:nvCxnSpPr>
          <p:cNvPr id="93" name="直接连接符 92"/>
          <p:cNvCxnSpPr/>
          <p:nvPr/>
        </p:nvCxnSpPr>
        <p:spPr>
          <a:xfrm>
            <a:off x="1587" y="4819135"/>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52" name="图片 51"/>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flipV="1">
            <a:off x="-1049299" y="662853"/>
            <a:ext cx="2485778" cy="865414"/>
          </a:xfrm>
          <a:prstGeom prst="rect">
            <a:avLst/>
          </a:prstGeom>
        </p:spPr>
      </p:pic>
      <p:pic>
        <p:nvPicPr>
          <p:cNvPr id="56" name="图片 55"/>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a:off x="10687346" y="663512"/>
            <a:ext cx="2485778" cy="864096"/>
          </a:xfrm>
          <a:prstGeom prst="rect">
            <a:avLst/>
          </a:prstGeom>
        </p:spPr>
      </p:pic>
      <p:sp>
        <p:nvSpPr>
          <p:cNvPr id="60" name="TextBox 76"/>
          <p:cNvSpPr txBox="1"/>
          <p:nvPr/>
        </p:nvSpPr>
        <p:spPr>
          <a:xfrm>
            <a:off x="3192321" y="223013"/>
            <a:ext cx="5451229" cy="461665"/>
          </a:xfrm>
          <a:prstGeom prst="rect">
            <a:avLst/>
          </a:prstGeom>
          <a:noFill/>
          <a:effectLst/>
        </p:spPr>
        <p:txBody>
          <a:bodyPr wrap="square" rtlCol="0">
            <a:spAutoFit/>
          </a:bodyPr>
          <a:lstStyle/>
          <a:p>
            <a:pPr algn="ctr"/>
            <a:r>
              <a:rPr lang="zh-CN" altLang="en-US" sz="2400" dirty="0" smtClean="0">
                <a:solidFill>
                  <a:schemeClr val="accent1"/>
                </a:solidFill>
                <a:cs typeface="+mn-ea"/>
                <a:sym typeface="+mn-lt"/>
              </a:rPr>
              <a:t>单击修改您的标题</a:t>
            </a:r>
            <a:endParaRPr lang="zh-CN" altLang="en-US" sz="2400" dirty="0">
              <a:solidFill>
                <a:schemeClr val="accent1"/>
              </a:solidFill>
              <a:cs typeface="+mn-ea"/>
              <a:sym typeface="+mn-lt"/>
            </a:endParaRPr>
          </a:p>
        </p:txBody>
      </p:sp>
    </p:spTree>
    <p:extLst>
      <p:ext uri="{BB962C8B-B14F-4D97-AF65-F5344CB8AC3E}">
        <p14:creationId xmlns:p14="http://schemas.microsoft.com/office/powerpoint/2010/main" xmlns="" val="1316227037"/>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52000" fill="hold" nodeType="after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1000" fill="hold"/>
                                        <p:tgtEl>
                                          <p:spTgt spid="51"/>
                                        </p:tgtEl>
                                        <p:attrNameLst>
                                          <p:attrName>ppt_x</p:attrName>
                                        </p:attrNameLst>
                                      </p:cBhvr>
                                      <p:tavLst>
                                        <p:tav tm="0">
                                          <p:val>
                                            <p:strVal val="1+#ppt_w/2"/>
                                          </p:val>
                                        </p:tav>
                                        <p:tav tm="100000">
                                          <p:val>
                                            <p:strVal val="#ppt_x"/>
                                          </p:val>
                                        </p:tav>
                                      </p:tavLst>
                                    </p:anim>
                                    <p:anim calcmode="lin" valueType="num">
                                      <p:cBhvr additive="base">
                                        <p:cTn id="8" dur="1000" fill="hold"/>
                                        <p:tgtEl>
                                          <p:spTgt spid="51"/>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51"/>
                                        </p:tgtEl>
                                        <p:attrNameLst>
                                          <p:attrName>style.visibility</p:attrName>
                                        </p:attrNameLst>
                                      </p:cBhvr>
                                      <p:to>
                                        <p:strVal val="visible"/>
                                      </p:to>
                                    </p:set>
                                    <p:animEffect transition="in" filter="fade">
                                      <p:cBhvr>
                                        <p:cTn id="11" dur="1000"/>
                                        <p:tgtEl>
                                          <p:spTgt spid="51"/>
                                        </p:tgtEl>
                                      </p:cBhvr>
                                    </p:animEffect>
                                  </p:childTnLst>
                                </p:cTn>
                              </p:par>
                            </p:childTnLst>
                          </p:cTn>
                        </p:par>
                        <p:par>
                          <p:cTn id="12" fill="hold">
                            <p:stCondLst>
                              <p:cond delay="1000"/>
                            </p:stCondLst>
                            <p:childTnLst>
                              <p:par>
                                <p:cTn id="13" presetID="2" presetClass="entr" presetSubtype="2" decel="52000" fill="hold" nodeType="afterEffect">
                                  <p:stCondLst>
                                    <p:cond delay="0"/>
                                  </p:stCondLst>
                                  <p:childTnLst>
                                    <p:set>
                                      <p:cBhvr>
                                        <p:cTn id="14" dur="1" fill="hold">
                                          <p:stCondLst>
                                            <p:cond delay="0"/>
                                          </p:stCondLst>
                                        </p:cTn>
                                        <p:tgtEl>
                                          <p:spTgt spid="55"/>
                                        </p:tgtEl>
                                        <p:attrNameLst>
                                          <p:attrName>style.visibility</p:attrName>
                                        </p:attrNameLst>
                                      </p:cBhvr>
                                      <p:to>
                                        <p:strVal val="visible"/>
                                      </p:to>
                                    </p:set>
                                    <p:anim calcmode="lin" valueType="num">
                                      <p:cBhvr additive="base">
                                        <p:cTn id="15" dur="1000" fill="hold"/>
                                        <p:tgtEl>
                                          <p:spTgt spid="55"/>
                                        </p:tgtEl>
                                        <p:attrNameLst>
                                          <p:attrName>ppt_x</p:attrName>
                                        </p:attrNameLst>
                                      </p:cBhvr>
                                      <p:tavLst>
                                        <p:tav tm="0">
                                          <p:val>
                                            <p:strVal val="1+#ppt_w/2"/>
                                          </p:val>
                                        </p:tav>
                                        <p:tav tm="100000">
                                          <p:val>
                                            <p:strVal val="#ppt_x"/>
                                          </p:val>
                                        </p:tav>
                                      </p:tavLst>
                                    </p:anim>
                                    <p:anim calcmode="lin" valueType="num">
                                      <p:cBhvr additive="base">
                                        <p:cTn id="16" dur="1000" fill="hold"/>
                                        <p:tgtEl>
                                          <p:spTgt spid="55"/>
                                        </p:tgtEl>
                                        <p:attrNameLst>
                                          <p:attrName>ppt_y</p:attrName>
                                        </p:attrNameLst>
                                      </p:cBhvr>
                                      <p:tavLst>
                                        <p:tav tm="0">
                                          <p:val>
                                            <p:strVal val="#ppt_y"/>
                                          </p:val>
                                        </p:tav>
                                        <p:tav tm="100000">
                                          <p:val>
                                            <p:strVal val="#ppt_y"/>
                                          </p:val>
                                        </p:tav>
                                      </p:tavLst>
                                    </p:anim>
                                  </p:childTnLst>
                                </p:cTn>
                              </p:par>
                              <p:par>
                                <p:cTn id="17" presetID="10" presetClass="entr" presetSubtype="0" fill="hold" nodeType="withEffect">
                                  <p:stCondLst>
                                    <p:cond delay="0"/>
                                  </p:stCondLst>
                                  <p:childTnLst>
                                    <p:set>
                                      <p:cBhvr>
                                        <p:cTn id="18" dur="1" fill="hold">
                                          <p:stCondLst>
                                            <p:cond delay="0"/>
                                          </p:stCondLst>
                                        </p:cTn>
                                        <p:tgtEl>
                                          <p:spTgt spid="55"/>
                                        </p:tgtEl>
                                        <p:attrNameLst>
                                          <p:attrName>style.visibility</p:attrName>
                                        </p:attrNameLst>
                                      </p:cBhvr>
                                      <p:to>
                                        <p:strVal val="visible"/>
                                      </p:to>
                                    </p:set>
                                    <p:animEffect transition="in" filter="fade">
                                      <p:cBhvr>
                                        <p:cTn id="19" dur="1000"/>
                                        <p:tgtEl>
                                          <p:spTgt spid="55"/>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750"/>
                                        <p:tgtEl>
                                          <p:spTgt spid="15"/>
                                        </p:tgtEl>
                                      </p:cBhvr>
                                    </p:animEffect>
                                  </p:childTnLst>
                                </p:cTn>
                              </p:par>
                            </p:childTnLst>
                          </p:cTn>
                        </p:par>
                        <p:par>
                          <p:cTn id="24" fill="hold">
                            <p:stCondLst>
                              <p:cond delay="2750"/>
                            </p:stCondLst>
                            <p:childTnLst>
                              <p:par>
                                <p:cTn id="25" presetID="2" presetClass="entr" presetSubtype="4" decel="52000" fill="hold" nodeType="afterEffect">
                                  <p:stCondLst>
                                    <p:cond delay="0"/>
                                  </p:stCondLst>
                                  <p:childTnLst>
                                    <p:set>
                                      <p:cBhvr>
                                        <p:cTn id="26" dur="1" fill="hold">
                                          <p:stCondLst>
                                            <p:cond delay="0"/>
                                          </p:stCondLst>
                                        </p:cTn>
                                        <p:tgtEl>
                                          <p:spTgt spid="59"/>
                                        </p:tgtEl>
                                        <p:attrNameLst>
                                          <p:attrName>style.visibility</p:attrName>
                                        </p:attrNameLst>
                                      </p:cBhvr>
                                      <p:to>
                                        <p:strVal val="visible"/>
                                      </p:to>
                                    </p:set>
                                    <p:anim calcmode="lin" valueType="num">
                                      <p:cBhvr additive="base">
                                        <p:cTn id="27" dur="1000" fill="hold"/>
                                        <p:tgtEl>
                                          <p:spTgt spid="59"/>
                                        </p:tgtEl>
                                        <p:attrNameLst>
                                          <p:attrName>ppt_x</p:attrName>
                                        </p:attrNameLst>
                                      </p:cBhvr>
                                      <p:tavLst>
                                        <p:tav tm="0">
                                          <p:val>
                                            <p:strVal val="#ppt_x"/>
                                          </p:val>
                                        </p:tav>
                                        <p:tav tm="100000">
                                          <p:val>
                                            <p:strVal val="#ppt_x"/>
                                          </p:val>
                                        </p:tav>
                                      </p:tavLst>
                                    </p:anim>
                                    <p:anim calcmode="lin" valueType="num">
                                      <p:cBhvr additive="base">
                                        <p:cTn id="28" dur="1000" fill="hold"/>
                                        <p:tgtEl>
                                          <p:spTgt spid="59"/>
                                        </p:tgtEl>
                                        <p:attrNameLst>
                                          <p:attrName>ppt_y</p:attrName>
                                        </p:attrNameLst>
                                      </p:cBhvr>
                                      <p:tavLst>
                                        <p:tav tm="0">
                                          <p:val>
                                            <p:strVal val="1+#ppt_h/2"/>
                                          </p:val>
                                        </p:tav>
                                        <p:tav tm="100000">
                                          <p:val>
                                            <p:strVal val="#ppt_y"/>
                                          </p:val>
                                        </p:tav>
                                      </p:tavLst>
                                    </p:anim>
                                  </p:childTnLst>
                                </p:cTn>
                              </p:par>
                              <p:par>
                                <p:cTn id="29" presetID="10" presetClass="entr" presetSubtype="0" fill="hold" nodeType="with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1000"/>
                                        <p:tgtEl>
                                          <p:spTgt spid="59"/>
                                        </p:tgtEl>
                                      </p:cBhvr>
                                    </p:animEffect>
                                  </p:childTnLst>
                                </p:cTn>
                              </p:par>
                            </p:childTnLst>
                          </p:cTn>
                        </p:par>
                        <p:par>
                          <p:cTn id="32" fill="hold">
                            <p:stCondLst>
                              <p:cond delay="3750"/>
                            </p:stCondLst>
                            <p:childTnLst>
                              <p:par>
                                <p:cTn id="33" presetID="2" presetClass="entr" presetSubtype="8" decel="52000" fill="hold" nodeType="after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tgtEl>
                                          <p:spTgt spid="9"/>
                                        </p:tgtEl>
                                        <p:attrNameLst>
                                          <p:attrName>ppt_x</p:attrName>
                                        </p:attrNameLst>
                                      </p:cBhvr>
                                      <p:tavLst>
                                        <p:tav tm="0">
                                          <p:val>
                                            <p:strVal val="0-#ppt_w/2"/>
                                          </p:val>
                                        </p:tav>
                                        <p:tav tm="100000">
                                          <p:val>
                                            <p:strVal val="#ppt_x"/>
                                          </p:val>
                                        </p:tav>
                                      </p:tavLst>
                                    </p:anim>
                                    <p:anim calcmode="lin" valueType="num">
                                      <p:cBhvr additive="base">
                                        <p:cTn id="36" dur="1000" fill="hold"/>
                                        <p:tgtEl>
                                          <p:spTgt spid="9"/>
                                        </p:tgtEl>
                                        <p:attrNameLst>
                                          <p:attrName>ppt_y</p:attrName>
                                        </p:attrNameLst>
                                      </p:cBhvr>
                                      <p:tavLst>
                                        <p:tav tm="0">
                                          <p:val>
                                            <p:strVal val="#ppt_y"/>
                                          </p:val>
                                        </p:tav>
                                        <p:tav tm="100000">
                                          <p:val>
                                            <p:strVal val="#ppt_y"/>
                                          </p:val>
                                        </p:tav>
                                      </p:tavLst>
                                    </p:anim>
                                  </p:childTnLst>
                                </p:cTn>
                              </p:par>
                              <p:par>
                                <p:cTn id="37" presetID="10" presetClass="entr" presetSubtype="0"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childTnLst>
                                </p:cTn>
                              </p:par>
                            </p:childTnLst>
                          </p:cTn>
                        </p:par>
                        <p:par>
                          <p:cTn id="40" fill="hold">
                            <p:stCondLst>
                              <p:cond delay="4750"/>
                            </p:stCondLst>
                            <p:childTnLst>
                              <p:par>
                                <p:cTn id="41" presetID="2" presetClass="entr" presetSubtype="8" decel="52000" fill="hold" nodeType="after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1000" fill="hold"/>
                                        <p:tgtEl>
                                          <p:spTgt spid="8"/>
                                        </p:tgtEl>
                                        <p:attrNameLst>
                                          <p:attrName>ppt_x</p:attrName>
                                        </p:attrNameLst>
                                      </p:cBhvr>
                                      <p:tavLst>
                                        <p:tav tm="0">
                                          <p:val>
                                            <p:strVal val="0-#ppt_w/2"/>
                                          </p:val>
                                        </p:tav>
                                        <p:tav tm="100000">
                                          <p:val>
                                            <p:strVal val="#ppt_x"/>
                                          </p:val>
                                        </p:tav>
                                      </p:tavLst>
                                    </p:anim>
                                    <p:anim calcmode="lin" valueType="num">
                                      <p:cBhvr additive="base">
                                        <p:cTn id="44" dur="1000" fill="hold"/>
                                        <p:tgtEl>
                                          <p:spTgt spid="8"/>
                                        </p:tgtEl>
                                        <p:attrNameLst>
                                          <p:attrName>ppt_y</p:attrName>
                                        </p:attrNameLst>
                                      </p:cBhvr>
                                      <p:tavLst>
                                        <p:tav tm="0">
                                          <p:val>
                                            <p:strVal val="#ppt_y"/>
                                          </p:val>
                                        </p:tav>
                                        <p:tav tm="100000">
                                          <p:val>
                                            <p:strVal val="#ppt_y"/>
                                          </p:val>
                                        </p:tav>
                                      </p:tavLst>
                                    </p:anim>
                                  </p:childTnLst>
                                </p:cTn>
                              </p:par>
                              <p:par>
                                <p:cTn id="45" presetID="10" presetClass="entr" presetSubtype="0"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fade">
                                      <p:cBhvr>
                                        <p:cTn id="47" dur="1000"/>
                                        <p:tgtEl>
                                          <p:spTgt spid="8"/>
                                        </p:tgtEl>
                                      </p:cBhvr>
                                    </p:animEffect>
                                  </p:childTnLst>
                                </p:cTn>
                              </p:par>
                            </p:childTnLst>
                          </p:cTn>
                        </p:par>
                        <p:par>
                          <p:cTn id="48" fill="hold">
                            <p:stCondLst>
                              <p:cond delay="5750"/>
                            </p:stCondLst>
                            <p:childTnLst>
                              <p:par>
                                <p:cTn id="49" presetID="2" presetClass="entr" presetSubtype="1" decel="52000" fill="hold" nodeType="afterEffect">
                                  <p:stCondLst>
                                    <p:cond delay="0"/>
                                  </p:stCondLst>
                                  <p:childTnLst>
                                    <p:set>
                                      <p:cBhvr>
                                        <p:cTn id="50" dur="1" fill="hold">
                                          <p:stCondLst>
                                            <p:cond delay="0"/>
                                          </p:stCondLst>
                                        </p:cTn>
                                        <p:tgtEl>
                                          <p:spTgt spid="7"/>
                                        </p:tgtEl>
                                        <p:attrNameLst>
                                          <p:attrName>style.visibility</p:attrName>
                                        </p:attrNameLst>
                                      </p:cBhvr>
                                      <p:to>
                                        <p:strVal val="visible"/>
                                      </p:to>
                                    </p:set>
                                    <p:anim calcmode="lin" valueType="num">
                                      <p:cBhvr additive="base">
                                        <p:cTn id="51" dur="1000" fill="hold"/>
                                        <p:tgtEl>
                                          <p:spTgt spid="7"/>
                                        </p:tgtEl>
                                        <p:attrNameLst>
                                          <p:attrName>ppt_x</p:attrName>
                                        </p:attrNameLst>
                                      </p:cBhvr>
                                      <p:tavLst>
                                        <p:tav tm="0">
                                          <p:val>
                                            <p:strVal val="#ppt_x"/>
                                          </p:val>
                                        </p:tav>
                                        <p:tav tm="100000">
                                          <p:val>
                                            <p:strVal val="#ppt_x"/>
                                          </p:val>
                                        </p:tav>
                                      </p:tavLst>
                                    </p:anim>
                                    <p:anim calcmode="lin" valueType="num">
                                      <p:cBhvr additive="base">
                                        <p:cTn id="52" dur="1000" fill="hold"/>
                                        <p:tgtEl>
                                          <p:spTgt spid="7"/>
                                        </p:tgtEl>
                                        <p:attrNameLst>
                                          <p:attrName>ppt_y</p:attrName>
                                        </p:attrNameLst>
                                      </p:cBhvr>
                                      <p:tavLst>
                                        <p:tav tm="0">
                                          <p:val>
                                            <p:strVal val="0-#ppt_h/2"/>
                                          </p:val>
                                        </p:tav>
                                        <p:tav tm="100000">
                                          <p:val>
                                            <p:strVal val="#ppt_y"/>
                                          </p:val>
                                        </p:tav>
                                      </p:tavLst>
                                    </p:anim>
                                  </p:childTnLst>
                                </p:cTn>
                              </p:par>
                              <p:par>
                                <p:cTn id="53" presetID="10" presetClass="entr" presetSubtype="0" fill="hold" nodeType="with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fade">
                                      <p:cBhvr>
                                        <p:cTn id="55" dur="1000"/>
                                        <p:tgtEl>
                                          <p:spTgt spid="7"/>
                                        </p:tgtEl>
                                      </p:cBhvr>
                                    </p:animEffect>
                                  </p:childTnLst>
                                </p:cTn>
                              </p:par>
                            </p:childTnLst>
                          </p:cTn>
                        </p:par>
                        <p:par>
                          <p:cTn id="56" fill="hold">
                            <p:stCondLst>
                              <p:cond delay="6750"/>
                            </p:stCondLst>
                            <p:childTnLst>
                              <p:par>
                                <p:cTn id="57" presetID="2" presetClass="entr" presetSubtype="8" decel="52000" fill="hold" nodeType="afterEffect">
                                  <p:stCondLst>
                                    <p:cond delay="0"/>
                                  </p:stCondLst>
                                  <p:childTnLst>
                                    <p:set>
                                      <p:cBhvr>
                                        <p:cTn id="58" dur="1" fill="hold">
                                          <p:stCondLst>
                                            <p:cond delay="0"/>
                                          </p:stCondLst>
                                        </p:cTn>
                                        <p:tgtEl>
                                          <p:spTgt spid="93"/>
                                        </p:tgtEl>
                                        <p:attrNameLst>
                                          <p:attrName>style.visibility</p:attrName>
                                        </p:attrNameLst>
                                      </p:cBhvr>
                                      <p:to>
                                        <p:strVal val="visible"/>
                                      </p:to>
                                    </p:set>
                                    <p:anim calcmode="lin" valueType="num">
                                      <p:cBhvr additive="base">
                                        <p:cTn id="59" dur="1000" fill="hold"/>
                                        <p:tgtEl>
                                          <p:spTgt spid="93"/>
                                        </p:tgtEl>
                                        <p:attrNameLst>
                                          <p:attrName>ppt_x</p:attrName>
                                        </p:attrNameLst>
                                      </p:cBhvr>
                                      <p:tavLst>
                                        <p:tav tm="0">
                                          <p:val>
                                            <p:strVal val="0-#ppt_w/2"/>
                                          </p:val>
                                        </p:tav>
                                        <p:tav tm="100000">
                                          <p:val>
                                            <p:strVal val="#ppt_x"/>
                                          </p:val>
                                        </p:tav>
                                      </p:tavLst>
                                    </p:anim>
                                    <p:anim calcmode="lin" valueType="num">
                                      <p:cBhvr additive="base">
                                        <p:cTn id="60" dur="1000" fill="hold"/>
                                        <p:tgtEl>
                                          <p:spTgt spid="93"/>
                                        </p:tgtEl>
                                        <p:attrNameLst>
                                          <p:attrName>ppt_y</p:attrName>
                                        </p:attrNameLst>
                                      </p:cBhvr>
                                      <p:tavLst>
                                        <p:tav tm="0">
                                          <p:val>
                                            <p:strVal val="#ppt_y"/>
                                          </p:val>
                                        </p:tav>
                                        <p:tav tm="100000">
                                          <p:val>
                                            <p:strVal val="#ppt_y"/>
                                          </p:val>
                                        </p:tav>
                                      </p:tavLst>
                                    </p:anim>
                                  </p:childTnLst>
                                </p:cTn>
                              </p:par>
                              <p:par>
                                <p:cTn id="61" presetID="10" presetClass="entr" presetSubtype="0" fill="hold" nodeType="withEffect">
                                  <p:stCondLst>
                                    <p:cond delay="0"/>
                                  </p:stCondLst>
                                  <p:childTnLst>
                                    <p:set>
                                      <p:cBhvr>
                                        <p:cTn id="62" dur="1" fill="hold">
                                          <p:stCondLst>
                                            <p:cond delay="0"/>
                                          </p:stCondLst>
                                        </p:cTn>
                                        <p:tgtEl>
                                          <p:spTgt spid="93"/>
                                        </p:tgtEl>
                                        <p:attrNameLst>
                                          <p:attrName>style.visibility</p:attrName>
                                        </p:attrNameLst>
                                      </p:cBhvr>
                                      <p:to>
                                        <p:strVal val="visible"/>
                                      </p:to>
                                    </p:set>
                                    <p:animEffect transition="in" filter="fade">
                                      <p:cBhvr>
                                        <p:cTn id="63" dur="1000"/>
                                        <p:tgtEl>
                                          <p:spTgt spid="93"/>
                                        </p:tgtEl>
                                      </p:cBhvr>
                                    </p:animEffect>
                                  </p:childTnLst>
                                </p:cTn>
                              </p:par>
                            </p:childTnLst>
                          </p:cTn>
                        </p:par>
                        <p:par>
                          <p:cTn id="64" fill="hold">
                            <p:stCondLst>
                              <p:cond delay="7750"/>
                            </p:stCondLst>
                            <p:childTnLst>
                              <p:par>
                                <p:cTn id="65" presetID="53" presetClass="entr" presetSubtype="16" fill="hold" grpId="0" nodeType="afterEffect">
                                  <p:stCondLst>
                                    <p:cond delay="0"/>
                                  </p:stCondLst>
                                  <p:iterate type="lt">
                                    <p:tmPct val="10000"/>
                                  </p:iterate>
                                  <p:childTnLst>
                                    <p:set>
                                      <p:cBhvr>
                                        <p:cTn id="66" dur="1" fill="hold">
                                          <p:stCondLst>
                                            <p:cond delay="0"/>
                                          </p:stCondLst>
                                        </p:cTn>
                                        <p:tgtEl>
                                          <p:spTgt spid="66"/>
                                        </p:tgtEl>
                                        <p:attrNameLst>
                                          <p:attrName>style.visibility</p:attrName>
                                        </p:attrNameLst>
                                      </p:cBhvr>
                                      <p:to>
                                        <p:strVal val="visible"/>
                                      </p:to>
                                    </p:set>
                                    <p:anim calcmode="lin" valueType="num">
                                      <p:cBhvr>
                                        <p:cTn id="67" dur="400" fill="hold"/>
                                        <p:tgtEl>
                                          <p:spTgt spid="66"/>
                                        </p:tgtEl>
                                        <p:attrNameLst>
                                          <p:attrName>ppt_w</p:attrName>
                                        </p:attrNameLst>
                                      </p:cBhvr>
                                      <p:tavLst>
                                        <p:tav tm="0">
                                          <p:val>
                                            <p:fltVal val="0"/>
                                          </p:val>
                                        </p:tav>
                                        <p:tav tm="100000">
                                          <p:val>
                                            <p:strVal val="#ppt_w"/>
                                          </p:val>
                                        </p:tav>
                                      </p:tavLst>
                                    </p:anim>
                                    <p:anim calcmode="lin" valueType="num">
                                      <p:cBhvr>
                                        <p:cTn id="68" dur="400" fill="hold"/>
                                        <p:tgtEl>
                                          <p:spTgt spid="66"/>
                                        </p:tgtEl>
                                        <p:attrNameLst>
                                          <p:attrName>ppt_h</p:attrName>
                                        </p:attrNameLst>
                                      </p:cBhvr>
                                      <p:tavLst>
                                        <p:tav tm="0">
                                          <p:val>
                                            <p:fltVal val="0"/>
                                          </p:val>
                                        </p:tav>
                                        <p:tav tm="100000">
                                          <p:val>
                                            <p:strVal val="#ppt_h"/>
                                          </p:val>
                                        </p:tav>
                                      </p:tavLst>
                                    </p:anim>
                                    <p:animEffect transition="in" filter="fade">
                                      <p:cBhvr>
                                        <p:cTn id="69" dur="400"/>
                                        <p:tgtEl>
                                          <p:spTgt spid="66"/>
                                        </p:tgtEl>
                                      </p:cBhvr>
                                    </p:animEffect>
                                  </p:childTnLst>
                                </p:cTn>
                              </p:par>
                            </p:childTnLst>
                          </p:cTn>
                        </p:par>
                        <p:par>
                          <p:cTn id="70" fill="hold">
                            <p:stCondLst>
                              <p:cond delay="8270"/>
                            </p:stCondLst>
                            <p:childTnLst>
                              <p:par>
                                <p:cTn id="71" presetID="53" presetClass="entr" presetSubtype="16" fill="hold" grpId="0" nodeType="afterEffect">
                                  <p:stCondLst>
                                    <p:cond delay="0"/>
                                  </p:stCondLst>
                                  <p:iterate type="lt">
                                    <p:tmPct val="10000"/>
                                  </p:iterate>
                                  <p:childTnLst>
                                    <p:set>
                                      <p:cBhvr>
                                        <p:cTn id="72" dur="1" fill="hold">
                                          <p:stCondLst>
                                            <p:cond delay="0"/>
                                          </p:stCondLst>
                                        </p:cTn>
                                        <p:tgtEl>
                                          <p:spTgt spid="65"/>
                                        </p:tgtEl>
                                        <p:attrNameLst>
                                          <p:attrName>style.visibility</p:attrName>
                                        </p:attrNameLst>
                                      </p:cBhvr>
                                      <p:to>
                                        <p:strVal val="visible"/>
                                      </p:to>
                                    </p:set>
                                    <p:anim calcmode="lin" valueType="num">
                                      <p:cBhvr>
                                        <p:cTn id="73" dur="250" fill="hold"/>
                                        <p:tgtEl>
                                          <p:spTgt spid="65"/>
                                        </p:tgtEl>
                                        <p:attrNameLst>
                                          <p:attrName>ppt_w</p:attrName>
                                        </p:attrNameLst>
                                      </p:cBhvr>
                                      <p:tavLst>
                                        <p:tav tm="0">
                                          <p:val>
                                            <p:fltVal val="0"/>
                                          </p:val>
                                        </p:tav>
                                        <p:tav tm="100000">
                                          <p:val>
                                            <p:strVal val="#ppt_w"/>
                                          </p:val>
                                        </p:tav>
                                      </p:tavLst>
                                    </p:anim>
                                    <p:anim calcmode="lin" valueType="num">
                                      <p:cBhvr>
                                        <p:cTn id="74" dur="250" fill="hold"/>
                                        <p:tgtEl>
                                          <p:spTgt spid="65"/>
                                        </p:tgtEl>
                                        <p:attrNameLst>
                                          <p:attrName>ppt_h</p:attrName>
                                        </p:attrNameLst>
                                      </p:cBhvr>
                                      <p:tavLst>
                                        <p:tav tm="0">
                                          <p:val>
                                            <p:fltVal val="0"/>
                                          </p:val>
                                        </p:tav>
                                        <p:tav tm="100000">
                                          <p:val>
                                            <p:strVal val="#ppt_h"/>
                                          </p:val>
                                        </p:tav>
                                      </p:tavLst>
                                    </p:anim>
                                    <p:animEffect transition="in" filter="fade">
                                      <p:cBhvr>
                                        <p:cTn id="75" dur="250"/>
                                        <p:tgtEl>
                                          <p:spTgt spid="65"/>
                                        </p:tgtEl>
                                      </p:cBhvr>
                                    </p:animEffect>
                                  </p:childTnLst>
                                </p:cTn>
                              </p:par>
                            </p:childTnLst>
                          </p:cTn>
                        </p:par>
                        <p:par>
                          <p:cTn id="76" fill="hold">
                            <p:stCondLst>
                              <p:cond delay="9295"/>
                            </p:stCondLst>
                            <p:childTnLst>
                              <p:par>
                                <p:cTn id="77" presetID="53" presetClass="entr" presetSubtype="16" fill="hold" grpId="0" nodeType="afterEffect">
                                  <p:stCondLst>
                                    <p:cond delay="0"/>
                                  </p:stCondLst>
                                  <p:iterate type="lt">
                                    <p:tmPct val="10000"/>
                                  </p:iterate>
                                  <p:childTnLst>
                                    <p:set>
                                      <p:cBhvr>
                                        <p:cTn id="78" dur="1" fill="hold">
                                          <p:stCondLst>
                                            <p:cond delay="0"/>
                                          </p:stCondLst>
                                        </p:cTn>
                                        <p:tgtEl>
                                          <p:spTgt spid="86"/>
                                        </p:tgtEl>
                                        <p:attrNameLst>
                                          <p:attrName>style.visibility</p:attrName>
                                        </p:attrNameLst>
                                      </p:cBhvr>
                                      <p:to>
                                        <p:strVal val="visible"/>
                                      </p:to>
                                    </p:set>
                                    <p:anim calcmode="lin" valueType="num">
                                      <p:cBhvr>
                                        <p:cTn id="79" dur="400" fill="hold"/>
                                        <p:tgtEl>
                                          <p:spTgt spid="86"/>
                                        </p:tgtEl>
                                        <p:attrNameLst>
                                          <p:attrName>ppt_w</p:attrName>
                                        </p:attrNameLst>
                                      </p:cBhvr>
                                      <p:tavLst>
                                        <p:tav tm="0">
                                          <p:val>
                                            <p:fltVal val="0"/>
                                          </p:val>
                                        </p:tav>
                                        <p:tav tm="100000">
                                          <p:val>
                                            <p:strVal val="#ppt_w"/>
                                          </p:val>
                                        </p:tav>
                                      </p:tavLst>
                                    </p:anim>
                                    <p:anim calcmode="lin" valueType="num">
                                      <p:cBhvr>
                                        <p:cTn id="80" dur="400" fill="hold"/>
                                        <p:tgtEl>
                                          <p:spTgt spid="86"/>
                                        </p:tgtEl>
                                        <p:attrNameLst>
                                          <p:attrName>ppt_h</p:attrName>
                                        </p:attrNameLst>
                                      </p:cBhvr>
                                      <p:tavLst>
                                        <p:tav tm="0">
                                          <p:val>
                                            <p:fltVal val="0"/>
                                          </p:val>
                                        </p:tav>
                                        <p:tav tm="100000">
                                          <p:val>
                                            <p:strVal val="#ppt_h"/>
                                          </p:val>
                                        </p:tav>
                                      </p:tavLst>
                                    </p:anim>
                                    <p:animEffect transition="in" filter="fade">
                                      <p:cBhvr>
                                        <p:cTn id="81" dur="400"/>
                                        <p:tgtEl>
                                          <p:spTgt spid="86"/>
                                        </p:tgtEl>
                                      </p:cBhvr>
                                    </p:animEffect>
                                  </p:childTnLst>
                                </p:cTn>
                              </p:par>
                            </p:childTnLst>
                          </p:cTn>
                        </p:par>
                        <p:par>
                          <p:cTn id="82" fill="hold">
                            <p:stCondLst>
                              <p:cond delay="9815"/>
                            </p:stCondLst>
                            <p:childTnLst>
                              <p:par>
                                <p:cTn id="83" presetID="53" presetClass="entr" presetSubtype="16" fill="hold" grpId="0" nodeType="afterEffect">
                                  <p:stCondLst>
                                    <p:cond delay="0"/>
                                  </p:stCondLst>
                                  <p:iterate type="lt">
                                    <p:tmPct val="10000"/>
                                  </p:iterate>
                                  <p:childTnLst>
                                    <p:set>
                                      <p:cBhvr>
                                        <p:cTn id="84" dur="1" fill="hold">
                                          <p:stCondLst>
                                            <p:cond delay="0"/>
                                          </p:stCondLst>
                                        </p:cTn>
                                        <p:tgtEl>
                                          <p:spTgt spid="85"/>
                                        </p:tgtEl>
                                        <p:attrNameLst>
                                          <p:attrName>style.visibility</p:attrName>
                                        </p:attrNameLst>
                                      </p:cBhvr>
                                      <p:to>
                                        <p:strVal val="visible"/>
                                      </p:to>
                                    </p:set>
                                    <p:anim calcmode="lin" valueType="num">
                                      <p:cBhvr>
                                        <p:cTn id="85" dur="250" fill="hold"/>
                                        <p:tgtEl>
                                          <p:spTgt spid="85"/>
                                        </p:tgtEl>
                                        <p:attrNameLst>
                                          <p:attrName>ppt_w</p:attrName>
                                        </p:attrNameLst>
                                      </p:cBhvr>
                                      <p:tavLst>
                                        <p:tav tm="0">
                                          <p:val>
                                            <p:fltVal val="0"/>
                                          </p:val>
                                        </p:tav>
                                        <p:tav tm="100000">
                                          <p:val>
                                            <p:strVal val="#ppt_w"/>
                                          </p:val>
                                        </p:tav>
                                      </p:tavLst>
                                    </p:anim>
                                    <p:anim calcmode="lin" valueType="num">
                                      <p:cBhvr>
                                        <p:cTn id="86" dur="250" fill="hold"/>
                                        <p:tgtEl>
                                          <p:spTgt spid="85"/>
                                        </p:tgtEl>
                                        <p:attrNameLst>
                                          <p:attrName>ppt_h</p:attrName>
                                        </p:attrNameLst>
                                      </p:cBhvr>
                                      <p:tavLst>
                                        <p:tav tm="0">
                                          <p:val>
                                            <p:fltVal val="0"/>
                                          </p:val>
                                        </p:tav>
                                        <p:tav tm="100000">
                                          <p:val>
                                            <p:strVal val="#ppt_h"/>
                                          </p:val>
                                        </p:tav>
                                      </p:tavLst>
                                    </p:anim>
                                    <p:animEffect transition="in" filter="fade">
                                      <p:cBhvr>
                                        <p:cTn id="87" dur="250"/>
                                        <p:tgtEl>
                                          <p:spTgt spid="85"/>
                                        </p:tgtEl>
                                      </p:cBhvr>
                                    </p:animEffect>
                                  </p:childTnLst>
                                </p:cTn>
                              </p:par>
                            </p:childTnLst>
                          </p:cTn>
                        </p:par>
                        <p:par>
                          <p:cTn id="88" fill="hold">
                            <p:stCondLst>
                              <p:cond delay="10840"/>
                            </p:stCondLst>
                            <p:childTnLst>
                              <p:par>
                                <p:cTn id="89" presetID="53" presetClass="entr" presetSubtype="16" fill="hold" grpId="0" nodeType="afterEffect">
                                  <p:stCondLst>
                                    <p:cond delay="0"/>
                                  </p:stCondLst>
                                  <p:iterate type="lt">
                                    <p:tmPct val="10000"/>
                                  </p:iterate>
                                  <p:childTnLst>
                                    <p:set>
                                      <p:cBhvr>
                                        <p:cTn id="90" dur="1" fill="hold">
                                          <p:stCondLst>
                                            <p:cond delay="0"/>
                                          </p:stCondLst>
                                        </p:cTn>
                                        <p:tgtEl>
                                          <p:spTgt spid="88"/>
                                        </p:tgtEl>
                                        <p:attrNameLst>
                                          <p:attrName>style.visibility</p:attrName>
                                        </p:attrNameLst>
                                      </p:cBhvr>
                                      <p:to>
                                        <p:strVal val="visible"/>
                                      </p:to>
                                    </p:set>
                                    <p:anim calcmode="lin" valueType="num">
                                      <p:cBhvr>
                                        <p:cTn id="91" dur="400" fill="hold"/>
                                        <p:tgtEl>
                                          <p:spTgt spid="88"/>
                                        </p:tgtEl>
                                        <p:attrNameLst>
                                          <p:attrName>ppt_w</p:attrName>
                                        </p:attrNameLst>
                                      </p:cBhvr>
                                      <p:tavLst>
                                        <p:tav tm="0">
                                          <p:val>
                                            <p:fltVal val="0"/>
                                          </p:val>
                                        </p:tav>
                                        <p:tav tm="100000">
                                          <p:val>
                                            <p:strVal val="#ppt_w"/>
                                          </p:val>
                                        </p:tav>
                                      </p:tavLst>
                                    </p:anim>
                                    <p:anim calcmode="lin" valueType="num">
                                      <p:cBhvr>
                                        <p:cTn id="92" dur="400" fill="hold"/>
                                        <p:tgtEl>
                                          <p:spTgt spid="88"/>
                                        </p:tgtEl>
                                        <p:attrNameLst>
                                          <p:attrName>ppt_h</p:attrName>
                                        </p:attrNameLst>
                                      </p:cBhvr>
                                      <p:tavLst>
                                        <p:tav tm="0">
                                          <p:val>
                                            <p:fltVal val="0"/>
                                          </p:val>
                                        </p:tav>
                                        <p:tav tm="100000">
                                          <p:val>
                                            <p:strVal val="#ppt_h"/>
                                          </p:val>
                                        </p:tav>
                                      </p:tavLst>
                                    </p:anim>
                                    <p:animEffect transition="in" filter="fade">
                                      <p:cBhvr>
                                        <p:cTn id="93" dur="400"/>
                                        <p:tgtEl>
                                          <p:spTgt spid="88"/>
                                        </p:tgtEl>
                                      </p:cBhvr>
                                    </p:animEffect>
                                  </p:childTnLst>
                                </p:cTn>
                              </p:par>
                            </p:childTnLst>
                          </p:cTn>
                        </p:par>
                        <p:par>
                          <p:cTn id="94" fill="hold">
                            <p:stCondLst>
                              <p:cond delay="11360"/>
                            </p:stCondLst>
                            <p:childTnLst>
                              <p:par>
                                <p:cTn id="95" presetID="53" presetClass="entr" presetSubtype="16" fill="hold" grpId="0" nodeType="afterEffect">
                                  <p:stCondLst>
                                    <p:cond delay="0"/>
                                  </p:stCondLst>
                                  <p:iterate type="lt">
                                    <p:tmPct val="10000"/>
                                  </p:iterate>
                                  <p:childTnLst>
                                    <p:set>
                                      <p:cBhvr>
                                        <p:cTn id="96" dur="1" fill="hold">
                                          <p:stCondLst>
                                            <p:cond delay="0"/>
                                          </p:stCondLst>
                                        </p:cTn>
                                        <p:tgtEl>
                                          <p:spTgt spid="87"/>
                                        </p:tgtEl>
                                        <p:attrNameLst>
                                          <p:attrName>style.visibility</p:attrName>
                                        </p:attrNameLst>
                                      </p:cBhvr>
                                      <p:to>
                                        <p:strVal val="visible"/>
                                      </p:to>
                                    </p:set>
                                    <p:anim calcmode="lin" valueType="num">
                                      <p:cBhvr>
                                        <p:cTn id="97" dur="250" fill="hold"/>
                                        <p:tgtEl>
                                          <p:spTgt spid="87"/>
                                        </p:tgtEl>
                                        <p:attrNameLst>
                                          <p:attrName>ppt_w</p:attrName>
                                        </p:attrNameLst>
                                      </p:cBhvr>
                                      <p:tavLst>
                                        <p:tav tm="0">
                                          <p:val>
                                            <p:fltVal val="0"/>
                                          </p:val>
                                        </p:tav>
                                        <p:tav tm="100000">
                                          <p:val>
                                            <p:strVal val="#ppt_w"/>
                                          </p:val>
                                        </p:tav>
                                      </p:tavLst>
                                    </p:anim>
                                    <p:anim calcmode="lin" valueType="num">
                                      <p:cBhvr>
                                        <p:cTn id="98" dur="250" fill="hold"/>
                                        <p:tgtEl>
                                          <p:spTgt spid="87"/>
                                        </p:tgtEl>
                                        <p:attrNameLst>
                                          <p:attrName>ppt_h</p:attrName>
                                        </p:attrNameLst>
                                      </p:cBhvr>
                                      <p:tavLst>
                                        <p:tav tm="0">
                                          <p:val>
                                            <p:fltVal val="0"/>
                                          </p:val>
                                        </p:tav>
                                        <p:tav tm="100000">
                                          <p:val>
                                            <p:strVal val="#ppt_h"/>
                                          </p:val>
                                        </p:tav>
                                      </p:tavLst>
                                    </p:anim>
                                    <p:animEffect transition="in" filter="fade">
                                      <p:cBhvr>
                                        <p:cTn id="99" dur="250"/>
                                        <p:tgtEl>
                                          <p:spTgt spid="87"/>
                                        </p:tgtEl>
                                      </p:cBhvr>
                                    </p:animEffect>
                                  </p:childTnLst>
                                </p:cTn>
                              </p:par>
                            </p:childTnLst>
                          </p:cTn>
                        </p:par>
                        <p:par>
                          <p:cTn id="100" fill="hold">
                            <p:stCondLst>
                              <p:cond delay="12385"/>
                            </p:stCondLst>
                            <p:childTnLst>
                              <p:par>
                                <p:cTn id="101" presetID="53" presetClass="entr" presetSubtype="16" fill="hold" grpId="0" nodeType="afterEffect">
                                  <p:stCondLst>
                                    <p:cond delay="0"/>
                                  </p:stCondLst>
                                  <p:iterate type="lt">
                                    <p:tmPct val="10000"/>
                                  </p:iterate>
                                  <p:childTnLst>
                                    <p:set>
                                      <p:cBhvr>
                                        <p:cTn id="102" dur="1" fill="hold">
                                          <p:stCondLst>
                                            <p:cond delay="0"/>
                                          </p:stCondLst>
                                        </p:cTn>
                                        <p:tgtEl>
                                          <p:spTgt spid="90"/>
                                        </p:tgtEl>
                                        <p:attrNameLst>
                                          <p:attrName>style.visibility</p:attrName>
                                        </p:attrNameLst>
                                      </p:cBhvr>
                                      <p:to>
                                        <p:strVal val="visible"/>
                                      </p:to>
                                    </p:set>
                                    <p:anim calcmode="lin" valueType="num">
                                      <p:cBhvr>
                                        <p:cTn id="103" dur="400" fill="hold"/>
                                        <p:tgtEl>
                                          <p:spTgt spid="90"/>
                                        </p:tgtEl>
                                        <p:attrNameLst>
                                          <p:attrName>ppt_w</p:attrName>
                                        </p:attrNameLst>
                                      </p:cBhvr>
                                      <p:tavLst>
                                        <p:tav tm="0">
                                          <p:val>
                                            <p:fltVal val="0"/>
                                          </p:val>
                                        </p:tav>
                                        <p:tav tm="100000">
                                          <p:val>
                                            <p:strVal val="#ppt_w"/>
                                          </p:val>
                                        </p:tav>
                                      </p:tavLst>
                                    </p:anim>
                                    <p:anim calcmode="lin" valueType="num">
                                      <p:cBhvr>
                                        <p:cTn id="104" dur="400" fill="hold"/>
                                        <p:tgtEl>
                                          <p:spTgt spid="90"/>
                                        </p:tgtEl>
                                        <p:attrNameLst>
                                          <p:attrName>ppt_h</p:attrName>
                                        </p:attrNameLst>
                                      </p:cBhvr>
                                      <p:tavLst>
                                        <p:tav tm="0">
                                          <p:val>
                                            <p:fltVal val="0"/>
                                          </p:val>
                                        </p:tav>
                                        <p:tav tm="100000">
                                          <p:val>
                                            <p:strVal val="#ppt_h"/>
                                          </p:val>
                                        </p:tav>
                                      </p:tavLst>
                                    </p:anim>
                                    <p:animEffect transition="in" filter="fade">
                                      <p:cBhvr>
                                        <p:cTn id="105" dur="400"/>
                                        <p:tgtEl>
                                          <p:spTgt spid="90"/>
                                        </p:tgtEl>
                                      </p:cBhvr>
                                    </p:animEffect>
                                  </p:childTnLst>
                                </p:cTn>
                              </p:par>
                            </p:childTnLst>
                          </p:cTn>
                        </p:par>
                        <p:par>
                          <p:cTn id="106" fill="hold">
                            <p:stCondLst>
                              <p:cond delay="12905"/>
                            </p:stCondLst>
                            <p:childTnLst>
                              <p:par>
                                <p:cTn id="107" presetID="53" presetClass="entr" presetSubtype="16" fill="hold" grpId="0" nodeType="afterEffect">
                                  <p:stCondLst>
                                    <p:cond delay="0"/>
                                  </p:stCondLst>
                                  <p:iterate type="lt">
                                    <p:tmPct val="10000"/>
                                  </p:iterate>
                                  <p:childTnLst>
                                    <p:set>
                                      <p:cBhvr>
                                        <p:cTn id="108" dur="1" fill="hold">
                                          <p:stCondLst>
                                            <p:cond delay="0"/>
                                          </p:stCondLst>
                                        </p:cTn>
                                        <p:tgtEl>
                                          <p:spTgt spid="89"/>
                                        </p:tgtEl>
                                        <p:attrNameLst>
                                          <p:attrName>style.visibility</p:attrName>
                                        </p:attrNameLst>
                                      </p:cBhvr>
                                      <p:to>
                                        <p:strVal val="visible"/>
                                      </p:to>
                                    </p:set>
                                    <p:anim calcmode="lin" valueType="num">
                                      <p:cBhvr>
                                        <p:cTn id="109" dur="250" fill="hold"/>
                                        <p:tgtEl>
                                          <p:spTgt spid="89"/>
                                        </p:tgtEl>
                                        <p:attrNameLst>
                                          <p:attrName>ppt_w</p:attrName>
                                        </p:attrNameLst>
                                      </p:cBhvr>
                                      <p:tavLst>
                                        <p:tav tm="0">
                                          <p:val>
                                            <p:fltVal val="0"/>
                                          </p:val>
                                        </p:tav>
                                        <p:tav tm="100000">
                                          <p:val>
                                            <p:strVal val="#ppt_w"/>
                                          </p:val>
                                        </p:tav>
                                      </p:tavLst>
                                    </p:anim>
                                    <p:anim calcmode="lin" valueType="num">
                                      <p:cBhvr>
                                        <p:cTn id="110" dur="250" fill="hold"/>
                                        <p:tgtEl>
                                          <p:spTgt spid="89"/>
                                        </p:tgtEl>
                                        <p:attrNameLst>
                                          <p:attrName>ppt_h</p:attrName>
                                        </p:attrNameLst>
                                      </p:cBhvr>
                                      <p:tavLst>
                                        <p:tav tm="0">
                                          <p:val>
                                            <p:fltVal val="0"/>
                                          </p:val>
                                        </p:tav>
                                        <p:tav tm="100000">
                                          <p:val>
                                            <p:strVal val="#ppt_h"/>
                                          </p:val>
                                        </p:tav>
                                      </p:tavLst>
                                    </p:anim>
                                    <p:animEffect transition="in" filter="fade">
                                      <p:cBhvr>
                                        <p:cTn id="111" dur="25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P spid="66" grpId="0"/>
      <p:bldP spid="85" grpId="0"/>
      <p:bldP spid="86" grpId="0"/>
      <p:bldP spid="87" grpId="0"/>
      <p:bldP spid="88" grpId="0"/>
      <p:bldP spid="89" grpId="0"/>
      <p:bldP spid="9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76"/>
          <p:cNvSpPr txBox="1"/>
          <p:nvPr/>
        </p:nvSpPr>
        <p:spPr>
          <a:xfrm>
            <a:off x="5881563" y="2204864"/>
            <a:ext cx="2016223" cy="584775"/>
          </a:xfrm>
          <a:prstGeom prst="rect">
            <a:avLst/>
          </a:prstGeom>
          <a:noFill/>
          <a:effectLst/>
        </p:spPr>
        <p:txBody>
          <a:bodyPr wrap="square" rtlCol="0">
            <a:spAutoFit/>
          </a:bodyPr>
          <a:lstStyle/>
          <a:p>
            <a:r>
              <a:rPr lang="zh-CN" altLang="en-US" sz="3200" dirty="0" smtClean="0">
                <a:solidFill>
                  <a:schemeClr val="tx2"/>
                </a:solidFill>
                <a:cs typeface="+mn-ea"/>
                <a:sym typeface="+mn-lt"/>
              </a:rPr>
              <a:t>第</a:t>
            </a:r>
            <a:r>
              <a:rPr lang="zh-CN" altLang="en-US" sz="3200" dirty="0">
                <a:solidFill>
                  <a:schemeClr val="tx2"/>
                </a:solidFill>
                <a:cs typeface="+mn-ea"/>
                <a:sym typeface="+mn-lt"/>
              </a:rPr>
              <a:t>二</a:t>
            </a:r>
            <a:r>
              <a:rPr lang="zh-CN" altLang="en-US" sz="3200" dirty="0" smtClean="0">
                <a:solidFill>
                  <a:schemeClr val="tx2"/>
                </a:solidFill>
                <a:cs typeface="+mn-ea"/>
                <a:sym typeface="+mn-lt"/>
              </a:rPr>
              <a:t>章节</a:t>
            </a:r>
            <a:endParaRPr lang="zh-CN" altLang="en-US" sz="3200" dirty="0">
              <a:solidFill>
                <a:schemeClr val="tx2"/>
              </a:solidFill>
              <a:cs typeface="+mn-ea"/>
              <a:sym typeface="+mn-lt"/>
            </a:endParaRPr>
          </a:p>
        </p:txBody>
      </p:sp>
      <p:sp>
        <p:nvSpPr>
          <p:cNvPr id="23" name="文本框 21"/>
          <p:cNvSpPr txBox="1"/>
          <p:nvPr/>
        </p:nvSpPr>
        <p:spPr>
          <a:xfrm>
            <a:off x="5881563" y="3717032"/>
            <a:ext cx="6120680" cy="472950"/>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en-US" altLang="zh-CN" sz="1000" dirty="0">
                <a:solidFill>
                  <a:schemeClr val="tx2"/>
                </a:solidFill>
                <a:cs typeface="+mn-ea"/>
                <a:sym typeface="+mn-lt"/>
              </a:rPr>
              <a:t>Fresh business general template</a:t>
            </a:r>
          </a:p>
          <a:p>
            <a:pPr>
              <a:lnSpc>
                <a:spcPct val="130000"/>
              </a:lnSpc>
            </a:pPr>
            <a:r>
              <a:rPr lang="en-US" altLang="zh-CN" sz="1000" dirty="0">
                <a:solidFill>
                  <a:schemeClr val="tx2"/>
                </a:solidFill>
                <a:cs typeface="+mn-ea"/>
                <a:sym typeface="+mn-lt"/>
              </a:rPr>
              <a:t>Applicable to enterprise introduction, summary report, sales marketing, chart </a:t>
            </a:r>
            <a:r>
              <a:rPr lang="en-US" altLang="zh-CN" sz="1000" dirty="0" err="1">
                <a:solidFill>
                  <a:schemeClr val="tx2"/>
                </a:solidFill>
                <a:cs typeface="+mn-ea"/>
                <a:sym typeface="+mn-lt"/>
              </a:rPr>
              <a:t>dataa</a:t>
            </a:r>
            <a:endParaRPr lang="zh-CN" altLang="en-US" sz="1000" dirty="0">
              <a:solidFill>
                <a:schemeClr val="tx2"/>
              </a:solidFill>
              <a:cs typeface="+mn-ea"/>
              <a:sym typeface="+mn-lt"/>
            </a:endParaRPr>
          </a:p>
        </p:txBody>
      </p:sp>
      <p:sp>
        <p:nvSpPr>
          <p:cNvPr id="27" name="TextBox 76"/>
          <p:cNvSpPr txBox="1"/>
          <p:nvPr/>
        </p:nvSpPr>
        <p:spPr>
          <a:xfrm>
            <a:off x="5881563" y="2789639"/>
            <a:ext cx="5451229" cy="707886"/>
          </a:xfrm>
          <a:prstGeom prst="rect">
            <a:avLst/>
          </a:prstGeom>
          <a:noFill/>
          <a:effectLst/>
        </p:spPr>
        <p:txBody>
          <a:bodyPr wrap="square" rtlCol="0">
            <a:spAutoFit/>
          </a:bodyPr>
          <a:lstStyle/>
          <a:p>
            <a:r>
              <a:rPr lang="zh-CN" altLang="en-US" sz="4000" dirty="0" smtClean="0">
                <a:solidFill>
                  <a:schemeClr val="accent1"/>
                </a:solidFill>
                <a:cs typeface="+mn-ea"/>
                <a:sym typeface="+mn-lt"/>
              </a:rPr>
              <a:t>单击修改您的标题</a:t>
            </a:r>
            <a:endParaRPr lang="zh-CN" altLang="en-US" sz="4000" dirty="0">
              <a:solidFill>
                <a:schemeClr val="accent1"/>
              </a:solidFill>
              <a:cs typeface="+mn-ea"/>
              <a:sym typeface="+mn-lt"/>
            </a:endParaRPr>
          </a:p>
        </p:txBody>
      </p:sp>
      <p:pic>
        <p:nvPicPr>
          <p:cNvPr id="2" name="图片 1"/>
          <p:cNvPicPr>
            <a:picLocks noChangeAspect="1"/>
          </p:cNvPicPr>
          <p:nvPr/>
        </p:nvPicPr>
        <p:blipFill>
          <a:blip r:embed="rId3" cstate="print">
            <a:extLst>
              <a:ext uri="{28A0092B-C50C-407E-A947-70E740481C1C}">
                <a14:useLocalDpi xmlns:a14="http://schemas.microsoft.com/office/drawing/2010/main" xmlns=""/>
              </a:ext>
            </a:extLst>
          </a:blip>
          <a:stretch>
            <a:fillRect/>
          </a:stretch>
        </p:blipFill>
        <p:spPr>
          <a:xfrm rot="16200000">
            <a:off x="-3393380" y="2861941"/>
            <a:ext cx="7681763" cy="2381347"/>
          </a:xfrm>
          <a:prstGeom prst="rect">
            <a:avLst/>
          </a:prstGeom>
        </p:spPr>
      </p:pic>
      <p:pic>
        <p:nvPicPr>
          <p:cNvPr id="10" name="图片 9"/>
          <p:cNvPicPr>
            <a:picLocks noChangeAspect="1"/>
          </p:cNvPicPr>
          <p:nvPr/>
        </p:nvPicPr>
        <p:blipFill>
          <a:blip r:embed="rId3" cstate="print">
            <a:extLst>
              <a:ext uri="{28A0092B-C50C-407E-A947-70E740481C1C}">
                <a14:useLocalDpi xmlns:a14="http://schemas.microsoft.com/office/drawing/2010/main" xmlns=""/>
              </a:ext>
            </a:extLst>
          </a:blip>
          <a:stretch>
            <a:fillRect/>
          </a:stretch>
        </p:blipFill>
        <p:spPr>
          <a:xfrm rot="5400000" flipV="1">
            <a:off x="-3318875" y="1540206"/>
            <a:ext cx="7681763" cy="2674375"/>
          </a:xfrm>
          <a:prstGeom prst="rect">
            <a:avLst/>
          </a:prstGeom>
        </p:spPr>
      </p:pic>
      <p:sp>
        <p:nvSpPr>
          <p:cNvPr id="11" name="TextBox 76"/>
          <p:cNvSpPr txBox="1"/>
          <p:nvPr/>
        </p:nvSpPr>
        <p:spPr>
          <a:xfrm>
            <a:off x="3001243" y="2240888"/>
            <a:ext cx="2413153" cy="1862048"/>
          </a:xfrm>
          <a:prstGeom prst="rect">
            <a:avLst/>
          </a:prstGeom>
          <a:noFill/>
          <a:ln>
            <a:solidFill>
              <a:schemeClr val="accent2"/>
            </a:solidFill>
          </a:ln>
          <a:effectLst/>
        </p:spPr>
        <p:txBody>
          <a:bodyPr wrap="square" rtlCol="0">
            <a:spAutoFit/>
          </a:bodyPr>
          <a:lstStyle/>
          <a:p>
            <a:pPr algn="ctr"/>
            <a:r>
              <a:rPr lang="en-US" altLang="zh-CN" sz="11500" dirty="0" smtClean="0">
                <a:solidFill>
                  <a:schemeClr val="accent2"/>
                </a:solidFill>
                <a:cs typeface="+mn-ea"/>
                <a:sym typeface="+mn-lt"/>
              </a:rPr>
              <a:t>02</a:t>
            </a:r>
            <a:endParaRPr lang="zh-CN" altLang="en-US" sz="11500" dirty="0">
              <a:solidFill>
                <a:schemeClr val="accent2"/>
              </a:solidFill>
              <a:cs typeface="+mn-ea"/>
              <a:sym typeface="+mn-lt"/>
            </a:endParaRPr>
          </a:p>
        </p:txBody>
      </p:sp>
    </p:spTree>
    <p:extLst>
      <p:ext uri="{BB962C8B-B14F-4D97-AF65-F5344CB8AC3E}">
        <p14:creationId xmlns:p14="http://schemas.microsoft.com/office/powerpoint/2010/main" xmlns="" val="3967221524"/>
      </p:ext>
    </p:extLst>
  </p:cSld>
  <p:clrMapOvr>
    <a:masterClrMapping/>
  </p:clrMapOvr>
  <mc:AlternateContent xmlns:mc="http://schemas.openxmlformats.org/markup-compatibility/2006">
    <mc:Choice xmlns:p14="http://schemas.microsoft.com/office/powerpoint/2010/main" xmlns="" Requires="p14">
      <p:transition spd="slow" p14:dur="1200" advTm="0">
        <p:dissolve/>
      </p:transition>
    </mc:Choice>
    <mc:Fallback>
      <p:transition spd="slow" advTm="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0-#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1" presetClass="entr" presetSubtype="1"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heel(1)">
                                      <p:cBhvr>
                                        <p:cTn id="16" dur="2000"/>
                                        <p:tgtEl>
                                          <p:spTgt spid="11"/>
                                        </p:tgtEl>
                                      </p:cBhvr>
                                    </p:animEffect>
                                  </p:childTnLst>
                                </p:cTn>
                              </p:par>
                            </p:childTnLst>
                          </p:cTn>
                        </p:par>
                        <p:par>
                          <p:cTn id="17" fill="hold">
                            <p:stCondLst>
                              <p:cond delay="2500"/>
                            </p:stCondLst>
                            <p:childTnLst>
                              <p:par>
                                <p:cTn id="18" presetID="21" presetClass="entr" presetSubtype="1" fill="hold" grpId="0" nodeType="after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wheel(1)">
                                      <p:cBhvr>
                                        <p:cTn id="20" dur="2000"/>
                                        <p:tgtEl>
                                          <p:spTgt spid="19"/>
                                        </p:tgtEl>
                                      </p:cBhvr>
                                    </p:animEffect>
                                  </p:childTnLst>
                                </p:cTn>
                              </p:par>
                            </p:childTnLst>
                          </p:cTn>
                        </p:par>
                        <p:par>
                          <p:cTn id="21" fill="hold">
                            <p:stCondLst>
                              <p:cond delay="4500"/>
                            </p:stCondLst>
                            <p:childTnLst>
                              <p:par>
                                <p:cTn id="22" presetID="50" presetClass="entr" presetSubtype="0" decel="100000" fill="hold" grpId="0" nodeType="after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p:cTn id="24" dur="1000" fill="hold"/>
                                        <p:tgtEl>
                                          <p:spTgt spid="27"/>
                                        </p:tgtEl>
                                        <p:attrNameLst>
                                          <p:attrName>ppt_w</p:attrName>
                                        </p:attrNameLst>
                                      </p:cBhvr>
                                      <p:tavLst>
                                        <p:tav tm="0">
                                          <p:val>
                                            <p:strVal val="#ppt_w+.3"/>
                                          </p:val>
                                        </p:tav>
                                        <p:tav tm="100000">
                                          <p:val>
                                            <p:strVal val="#ppt_w"/>
                                          </p:val>
                                        </p:tav>
                                      </p:tavLst>
                                    </p:anim>
                                    <p:anim calcmode="lin" valueType="num">
                                      <p:cBhvr>
                                        <p:cTn id="25" dur="1000" fill="hold"/>
                                        <p:tgtEl>
                                          <p:spTgt spid="27"/>
                                        </p:tgtEl>
                                        <p:attrNameLst>
                                          <p:attrName>ppt_h</p:attrName>
                                        </p:attrNameLst>
                                      </p:cBhvr>
                                      <p:tavLst>
                                        <p:tav tm="0">
                                          <p:val>
                                            <p:strVal val="#ppt_h"/>
                                          </p:val>
                                        </p:tav>
                                        <p:tav tm="100000">
                                          <p:val>
                                            <p:strVal val="#ppt_h"/>
                                          </p:val>
                                        </p:tav>
                                      </p:tavLst>
                                    </p:anim>
                                    <p:animEffect transition="in" filter="fade">
                                      <p:cBhvr>
                                        <p:cTn id="26" dur="1000"/>
                                        <p:tgtEl>
                                          <p:spTgt spid="27"/>
                                        </p:tgtEl>
                                      </p:cBhvr>
                                    </p:animEffect>
                                  </p:childTnLst>
                                </p:cTn>
                              </p:par>
                            </p:childTnLst>
                          </p:cTn>
                        </p:par>
                        <p:par>
                          <p:cTn id="27" fill="hold">
                            <p:stCondLst>
                              <p:cond delay="5500"/>
                            </p:stCondLst>
                            <p:childTnLst>
                              <p:par>
                                <p:cTn id="28" presetID="42" presetClass="entr" presetSubtype="0"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fade">
                                      <p:cBhvr>
                                        <p:cTn id="30" dur="1000"/>
                                        <p:tgtEl>
                                          <p:spTgt spid="23"/>
                                        </p:tgtEl>
                                      </p:cBhvr>
                                    </p:animEffect>
                                    <p:anim calcmode="lin" valueType="num">
                                      <p:cBhvr>
                                        <p:cTn id="31" dur="1000" fill="hold"/>
                                        <p:tgtEl>
                                          <p:spTgt spid="23"/>
                                        </p:tgtEl>
                                        <p:attrNameLst>
                                          <p:attrName>ppt_x</p:attrName>
                                        </p:attrNameLst>
                                      </p:cBhvr>
                                      <p:tavLst>
                                        <p:tav tm="0">
                                          <p:val>
                                            <p:strVal val="#ppt_x"/>
                                          </p:val>
                                        </p:tav>
                                        <p:tav tm="100000">
                                          <p:val>
                                            <p:strVal val="#ppt_x"/>
                                          </p:val>
                                        </p:tav>
                                      </p:tavLst>
                                    </p:anim>
                                    <p:anim calcmode="lin" valueType="num">
                                      <p:cBhvr>
                                        <p:cTn id="32"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3" grpId="0"/>
      <p:bldP spid="27" grpId="0"/>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Freeform 913"/>
          <p:cNvSpPr>
            <a:spLocks noEditPoints="1"/>
          </p:cNvSpPr>
          <p:nvPr/>
        </p:nvSpPr>
        <p:spPr bwMode="auto">
          <a:xfrm>
            <a:off x="5655716" y="4009464"/>
            <a:ext cx="867555" cy="744669"/>
          </a:xfrm>
          <a:custGeom>
            <a:avLst/>
            <a:gdLst>
              <a:gd name="T0" fmla="*/ 562282 w 154"/>
              <a:gd name="T1" fmla="*/ 371910 h 144"/>
              <a:gd name="T2" fmla="*/ 621754 w 154"/>
              <a:gd name="T3" fmla="*/ 355740 h 144"/>
              <a:gd name="T4" fmla="*/ 805577 w 154"/>
              <a:gd name="T5" fmla="*/ 32340 h 144"/>
              <a:gd name="T6" fmla="*/ 697446 w 154"/>
              <a:gd name="T7" fmla="*/ 32340 h 144"/>
              <a:gd name="T8" fmla="*/ 643380 w 154"/>
              <a:gd name="T9" fmla="*/ 32340 h 144"/>
              <a:gd name="T10" fmla="*/ 643380 w 154"/>
              <a:gd name="T11" fmla="*/ 0 h 144"/>
              <a:gd name="T12" fmla="*/ 189230 w 154"/>
              <a:gd name="T13" fmla="*/ 0 h 144"/>
              <a:gd name="T14" fmla="*/ 189230 w 154"/>
              <a:gd name="T15" fmla="*/ 32340 h 144"/>
              <a:gd name="T16" fmla="*/ 135164 w 154"/>
              <a:gd name="T17" fmla="*/ 32340 h 144"/>
              <a:gd name="T18" fmla="*/ 27033 w 154"/>
              <a:gd name="T19" fmla="*/ 32340 h 144"/>
              <a:gd name="T20" fmla="*/ 210856 w 154"/>
              <a:gd name="T21" fmla="*/ 355740 h 144"/>
              <a:gd name="T22" fmla="*/ 270328 w 154"/>
              <a:gd name="T23" fmla="*/ 371910 h 144"/>
              <a:gd name="T24" fmla="*/ 383866 w 154"/>
              <a:gd name="T25" fmla="*/ 447371 h 144"/>
              <a:gd name="T26" fmla="*/ 383866 w 154"/>
              <a:gd name="T27" fmla="*/ 679141 h 144"/>
              <a:gd name="T28" fmla="*/ 189230 w 154"/>
              <a:gd name="T29" fmla="*/ 776161 h 144"/>
              <a:gd name="T30" fmla="*/ 643380 w 154"/>
              <a:gd name="T31" fmla="*/ 776161 h 144"/>
              <a:gd name="T32" fmla="*/ 448744 w 154"/>
              <a:gd name="T33" fmla="*/ 679141 h 144"/>
              <a:gd name="T34" fmla="*/ 448744 w 154"/>
              <a:gd name="T35" fmla="*/ 447371 h 144"/>
              <a:gd name="T36" fmla="*/ 562282 w 154"/>
              <a:gd name="T37" fmla="*/ 371910 h 144"/>
              <a:gd name="T38" fmla="*/ 643380 w 154"/>
              <a:gd name="T39" fmla="*/ 140140 h 144"/>
              <a:gd name="T40" fmla="*/ 643380 w 154"/>
              <a:gd name="T41" fmla="*/ 64680 h 144"/>
              <a:gd name="T42" fmla="*/ 697446 w 154"/>
              <a:gd name="T43" fmla="*/ 64680 h 144"/>
              <a:gd name="T44" fmla="*/ 773138 w 154"/>
              <a:gd name="T45" fmla="*/ 64680 h 144"/>
              <a:gd name="T46" fmla="*/ 610941 w 154"/>
              <a:gd name="T47" fmla="*/ 323400 h 144"/>
              <a:gd name="T48" fmla="*/ 589315 w 154"/>
              <a:gd name="T49" fmla="*/ 334180 h 144"/>
              <a:gd name="T50" fmla="*/ 643380 w 154"/>
              <a:gd name="T51" fmla="*/ 140140 h 144"/>
              <a:gd name="T52" fmla="*/ 221669 w 154"/>
              <a:gd name="T53" fmla="*/ 323400 h 144"/>
              <a:gd name="T54" fmla="*/ 59472 w 154"/>
              <a:gd name="T55" fmla="*/ 64680 h 144"/>
              <a:gd name="T56" fmla="*/ 135164 w 154"/>
              <a:gd name="T57" fmla="*/ 64680 h 144"/>
              <a:gd name="T58" fmla="*/ 189230 w 154"/>
              <a:gd name="T59" fmla="*/ 64680 h 144"/>
              <a:gd name="T60" fmla="*/ 189230 w 154"/>
              <a:gd name="T61" fmla="*/ 140140 h 144"/>
              <a:gd name="T62" fmla="*/ 243295 w 154"/>
              <a:gd name="T63" fmla="*/ 334180 h 144"/>
              <a:gd name="T64" fmla="*/ 221669 w 154"/>
              <a:gd name="T65" fmla="*/ 323400 h 144"/>
              <a:gd name="T66" fmla="*/ 416305 w 154"/>
              <a:gd name="T67" fmla="*/ 285670 h 144"/>
              <a:gd name="T68" fmla="*/ 313580 w 154"/>
              <a:gd name="T69" fmla="*/ 355740 h 144"/>
              <a:gd name="T70" fmla="*/ 351426 w 154"/>
              <a:gd name="T71" fmla="*/ 237160 h 144"/>
              <a:gd name="T72" fmla="*/ 254108 w 154"/>
              <a:gd name="T73" fmla="*/ 167090 h 144"/>
              <a:gd name="T74" fmla="*/ 378459 w 154"/>
              <a:gd name="T75" fmla="*/ 161700 h 144"/>
              <a:gd name="T76" fmla="*/ 416305 w 154"/>
              <a:gd name="T77" fmla="*/ 48510 h 144"/>
              <a:gd name="T78" fmla="*/ 454151 w 154"/>
              <a:gd name="T79" fmla="*/ 161700 h 144"/>
              <a:gd name="T80" fmla="*/ 578502 w 154"/>
              <a:gd name="T81" fmla="*/ 167090 h 144"/>
              <a:gd name="T82" fmla="*/ 481184 w 154"/>
              <a:gd name="T83" fmla="*/ 237160 h 144"/>
              <a:gd name="T84" fmla="*/ 519030 w 154"/>
              <a:gd name="T85" fmla="*/ 355740 h 144"/>
              <a:gd name="T86" fmla="*/ 416305 w 154"/>
              <a:gd name="T87" fmla="*/ 285670 h 14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54"/>
              <a:gd name="T133" fmla="*/ 0 h 144"/>
              <a:gd name="T134" fmla="*/ 154 w 154"/>
              <a:gd name="T135" fmla="*/ 144 h 144"/>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54" h="144">
                <a:moveTo>
                  <a:pt x="104" y="69"/>
                </a:moveTo>
                <a:cubicBezTo>
                  <a:pt x="107" y="69"/>
                  <a:pt x="110" y="68"/>
                  <a:pt x="115" y="66"/>
                </a:cubicBezTo>
                <a:cubicBezTo>
                  <a:pt x="154" y="54"/>
                  <a:pt x="149" y="6"/>
                  <a:pt x="149" y="6"/>
                </a:cubicBezTo>
                <a:cubicBezTo>
                  <a:pt x="129" y="6"/>
                  <a:pt x="129" y="6"/>
                  <a:pt x="129" y="6"/>
                </a:cubicBezTo>
                <a:cubicBezTo>
                  <a:pt x="119" y="6"/>
                  <a:pt x="119" y="6"/>
                  <a:pt x="119" y="6"/>
                </a:cubicBezTo>
                <a:cubicBezTo>
                  <a:pt x="119" y="0"/>
                  <a:pt x="119" y="0"/>
                  <a:pt x="119" y="0"/>
                </a:cubicBezTo>
                <a:cubicBezTo>
                  <a:pt x="35" y="0"/>
                  <a:pt x="35" y="0"/>
                  <a:pt x="35" y="0"/>
                </a:cubicBezTo>
                <a:cubicBezTo>
                  <a:pt x="35" y="6"/>
                  <a:pt x="35" y="6"/>
                  <a:pt x="35" y="6"/>
                </a:cubicBezTo>
                <a:cubicBezTo>
                  <a:pt x="25" y="6"/>
                  <a:pt x="25" y="6"/>
                  <a:pt x="25" y="6"/>
                </a:cubicBezTo>
                <a:cubicBezTo>
                  <a:pt x="5" y="6"/>
                  <a:pt x="5" y="6"/>
                  <a:pt x="5" y="6"/>
                </a:cubicBezTo>
                <a:cubicBezTo>
                  <a:pt x="5" y="6"/>
                  <a:pt x="0" y="54"/>
                  <a:pt x="39" y="66"/>
                </a:cubicBezTo>
                <a:cubicBezTo>
                  <a:pt x="43" y="67"/>
                  <a:pt x="47" y="69"/>
                  <a:pt x="50" y="69"/>
                </a:cubicBezTo>
                <a:cubicBezTo>
                  <a:pt x="56" y="76"/>
                  <a:pt x="63" y="82"/>
                  <a:pt x="71" y="83"/>
                </a:cubicBezTo>
                <a:cubicBezTo>
                  <a:pt x="71" y="126"/>
                  <a:pt x="71" y="126"/>
                  <a:pt x="71" y="126"/>
                </a:cubicBezTo>
                <a:cubicBezTo>
                  <a:pt x="51" y="127"/>
                  <a:pt x="35" y="135"/>
                  <a:pt x="35" y="144"/>
                </a:cubicBezTo>
                <a:cubicBezTo>
                  <a:pt x="119" y="144"/>
                  <a:pt x="119" y="144"/>
                  <a:pt x="119" y="144"/>
                </a:cubicBezTo>
                <a:cubicBezTo>
                  <a:pt x="119" y="135"/>
                  <a:pt x="103" y="127"/>
                  <a:pt x="83" y="126"/>
                </a:cubicBezTo>
                <a:cubicBezTo>
                  <a:pt x="83" y="83"/>
                  <a:pt x="83" y="83"/>
                  <a:pt x="83" y="83"/>
                </a:cubicBezTo>
                <a:cubicBezTo>
                  <a:pt x="91" y="82"/>
                  <a:pt x="98" y="77"/>
                  <a:pt x="104" y="69"/>
                </a:cubicBezTo>
                <a:moveTo>
                  <a:pt x="119" y="26"/>
                </a:moveTo>
                <a:cubicBezTo>
                  <a:pt x="119" y="12"/>
                  <a:pt x="119" y="12"/>
                  <a:pt x="119" y="12"/>
                </a:cubicBezTo>
                <a:cubicBezTo>
                  <a:pt x="129" y="12"/>
                  <a:pt x="129" y="12"/>
                  <a:pt x="129" y="12"/>
                </a:cubicBezTo>
                <a:cubicBezTo>
                  <a:pt x="143" y="12"/>
                  <a:pt x="143" y="12"/>
                  <a:pt x="143" y="12"/>
                </a:cubicBezTo>
                <a:cubicBezTo>
                  <a:pt x="143" y="24"/>
                  <a:pt x="140" y="52"/>
                  <a:pt x="113" y="60"/>
                </a:cubicBezTo>
                <a:cubicBezTo>
                  <a:pt x="112" y="61"/>
                  <a:pt x="111" y="61"/>
                  <a:pt x="109" y="62"/>
                </a:cubicBezTo>
                <a:cubicBezTo>
                  <a:pt x="115" y="51"/>
                  <a:pt x="119" y="38"/>
                  <a:pt x="119" y="26"/>
                </a:cubicBezTo>
                <a:close/>
                <a:moveTo>
                  <a:pt x="41" y="60"/>
                </a:moveTo>
                <a:cubicBezTo>
                  <a:pt x="14" y="52"/>
                  <a:pt x="11" y="24"/>
                  <a:pt x="11" y="12"/>
                </a:cubicBezTo>
                <a:cubicBezTo>
                  <a:pt x="25" y="12"/>
                  <a:pt x="25" y="12"/>
                  <a:pt x="25" y="12"/>
                </a:cubicBezTo>
                <a:cubicBezTo>
                  <a:pt x="35" y="12"/>
                  <a:pt x="35" y="12"/>
                  <a:pt x="35" y="12"/>
                </a:cubicBezTo>
                <a:cubicBezTo>
                  <a:pt x="35" y="26"/>
                  <a:pt x="35" y="26"/>
                  <a:pt x="35" y="26"/>
                </a:cubicBezTo>
                <a:cubicBezTo>
                  <a:pt x="35" y="38"/>
                  <a:pt x="39" y="51"/>
                  <a:pt x="45" y="62"/>
                </a:cubicBezTo>
                <a:cubicBezTo>
                  <a:pt x="43" y="61"/>
                  <a:pt x="42" y="61"/>
                  <a:pt x="41" y="60"/>
                </a:cubicBezTo>
                <a:moveTo>
                  <a:pt x="77" y="53"/>
                </a:moveTo>
                <a:cubicBezTo>
                  <a:pt x="58" y="66"/>
                  <a:pt x="58" y="66"/>
                  <a:pt x="58" y="66"/>
                </a:cubicBezTo>
                <a:cubicBezTo>
                  <a:pt x="65" y="44"/>
                  <a:pt x="65" y="44"/>
                  <a:pt x="65" y="44"/>
                </a:cubicBezTo>
                <a:cubicBezTo>
                  <a:pt x="47" y="31"/>
                  <a:pt x="47" y="31"/>
                  <a:pt x="47" y="31"/>
                </a:cubicBezTo>
                <a:cubicBezTo>
                  <a:pt x="70" y="30"/>
                  <a:pt x="70" y="30"/>
                  <a:pt x="70" y="30"/>
                </a:cubicBezTo>
                <a:cubicBezTo>
                  <a:pt x="77" y="9"/>
                  <a:pt x="77" y="9"/>
                  <a:pt x="77" y="9"/>
                </a:cubicBezTo>
                <a:cubicBezTo>
                  <a:pt x="84" y="30"/>
                  <a:pt x="84" y="30"/>
                  <a:pt x="84" y="30"/>
                </a:cubicBezTo>
                <a:cubicBezTo>
                  <a:pt x="107" y="31"/>
                  <a:pt x="107" y="31"/>
                  <a:pt x="107" y="31"/>
                </a:cubicBezTo>
                <a:cubicBezTo>
                  <a:pt x="89" y="44"/>
                  <a:pt x="89" y="44"/>
                  <a:pt x="89" y="44"/>
                </a:cubicBezTo>
                <a:cubicBezTo>
                  <a:pt x="96" y="66"/>
                  <a:pt x="96" y="66"/>
                  <a:pt x="96" y="66"/>
                </a:cubicBezTo>
                <a:lnTo>
                  <a:pt x="77" y="53"/>
                </a:lnTo>
                <a:close/>
              </a:path>
            </a:pathLst>
          </a:custGeom>
          <a:solidFill>
            <a:schemeClr val="accent1"/>
          </a:solidFill>
          <a:ln w="9525">
            <a:noFill/>
            <a:round/>
            <a:headEnd/>
            <a:tailEnd/>
          </a:ln>
          <a:effectLst>
            <a:outerShdw blurRad="50800" dist="38100" dir="2700000" algn="tl" rotWithShape="0">
              <a:prstClr val="black">
                <a:alpha val="40000"/>
              </a:prstClr>
            </a:outerShdw>
          </a:effectLst>
        </p:spPr>
        <p:txBody>
          <a:bodyPr/>
          <a:lstStyle/>
          <a:p>
            <a:endParaRPr lang="zh-CN" altLang="en-US" sz="6667">
              <a:cs typeface="+mn-ea"/>
              <a:sym typeface="+mn-lt"/>
            </a:endParaRPr>
          </a:p>
        </p:txBody>
      </p:sp>
      <p:grpSp>
        <p:nvGrpSpPr>
          <p:cNvPr id="32" name="组合 31"/>
          <p:cNvGrpSpPr/>
          <p:nvPr/>
        </p:nvGrpSpPr>
        <p:grpSpPr>
          <a:xfrm>
            <a:off x="3826287" y="3738043"/>
            <a:ext cx="2238895" cy="1776499"/>
            <a:chOff x="2780717" y="2867031"/>
            <a:chExt cx="1679171" cy="1332374"/>
          </a:xfrm>
        </p:grpSpPr>
        <p:sp>
          <p:nvSpPr>
            <p:cNvPr id="33" name="等腰三角形 32"/>
            <p:cNvSpPr/>
            <p:nvPr/>
          </p:nvSpPr>
          <p:spPr bwMode="auto">
            <a:xfrm>
              <a:off x="2780717" y="2867031"/>
              <a:ext cx="1679171" cy="1332374"/>
            </a:xfrm>
            <a:prstGeom prst="triangl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34" name="文本框 6"/>
            <p:cNvSpPr txBox="1">
              <a:spLocks noChangeArrowheads="1"/>
            </p:cNvSpPr>
            <p:nvPr/>
          </p:nvSpPr>
          <p:spPr bwMode="auto">
            <a:xfrm>
              <a:off x="3284876" y="3310341"/>
              <a:ext cx="423433" cy="684755"/>
            </a:xfrm>
            <a:prstGeom prst="rect">
              <a:avLst/>
            </a:prstGeom>
            <a:noFill/>
            <a:ln w="9525">
              <a:noFill/>
              <a:miter lim="800000"/>
              <a:headEnd/>
              <a:tailEnd/>
            </a:ln>
          </p:spPr>
          <p:txBody>
            <a:bodyPr wrap="none">
              <a:spAutoFit/>
            </a:bodyPr>
            <a:lstStyle/>
            <a:p>
              <a:r>
                <a:rPr lang="en-US" altLang="zh-CN" sz="5333" b="1" dirty="0">
                  <a:solidFill>
                    <a:schemeClr val="tx2"/>
                  </a:solidFill>
                  <a:cs typeface="+mn-ea"/>
                  <a:sym typeface="+mn-lt"/>
                </a:rPr>
                <a:t>2</a:t>
              </a:r>
              <a:endParaRPr lang="zh-CN" altLang="en-US" sz="5333" b="1" dirty="0">
                <a:solidFill>
                  <a:schemeClr val="tx2"/>
                </a:solidFill>
                <a:cs typeface="+mn-ea"/>
                <a:sym typeface="+mn-lt"/>
              </a:endParaRPr>
            </a:p>
          </p:txBody>
        </p:sp>
      </p:grpSp>
      <p:grpSp>
        <p:nvGrpSpPr>
          <p:cNvPr id="35" name="组合 34"/>
          <p:cNvGrpSpPr/>
          <p:nvPr/>
        </p:nvGrpSpPr>
        <p:grpSpPr>
          <a:xfrm>
            <a:off x="4945735" y="1961543"/>
            <a:ext cx="2237173" cy="1776498"/>
            <a:chOff x="3620303" y="1534657"/>
            <a:chExt cx="1677880" cy="1332374"/>
          </a:xfrm>
        </p:grpSpPr>
        <p:sp>
          <p:nvSpPr>
            <p:cNvPr id="36" name="等腰三角形 35"/>
            <p:cNvSpPr/>
            <p:nvPr/>
          </p:nvSpPr>
          <p:spPr bwMode="auto">
            <a:xfrm>
              <a:off x="3620303" y="1534657"/>
              <a:ext cx="1677880" cy="1332374"/>
            </a:xfrm>
            <a:prstGeom prst="triangl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37" name="文本框 60"/>
            <p:cNvSpPr txBox="1">
              <a:spLocks noChangeArrowheads="1"/>
            </p:cNvSpPr>
            <p:nvPr/>
          </p:nvSpPr>
          <p:spPr bwMode="auto">
            <a:xfrm>
              <a:off x="4200851" y="1980774"/>
              <a:ext cx="423434" cy="684756"/>
            </a:xfrm>
            <a:prstGeom prst="rect">
              <a:avLst/>
            </a:prstGeom>
            <a:noFill/>
            <a:ln w="9525">
              <a:noFill/>
              <a:miter lim="800000"/>
              <a:headEnd/>
              <a:tailEnd/>
            </a:ln>
          </p:spPr>
          <p:txBody>
            <a:bodyPr wrap="none">
              <a:spAutoFit/>
            </a:bodyPr>
            <a:lstStyle/>
            <a:p>
              <a:r>
                <a:rPr lang="en-US" altLang="zh-CN" sz="5333" b="1" dirty="0">
                  <a:solidFill>
                    <a:schemeClr val="accent1"/>
                  </a:solidFill>
                  <a:cs typeface="+mn-ea"/>
                  <a:sym typeface="+mn-lt"/>
                </a:rPr>
                <a:t>1</a:t>
              </a:r>
              <a:endParaRPr lang="zh-CN" altLang="en-US" sz="5333" b="1" dirty="0">
                <a:solidFill>
                  <a:schemeClr val="accent1"/>
                </a:solidFill>
                <a:cs typeface="+mn-ea"/>
                <a:sym typeface="+mn-lt"/>
              </a:endParaRPr>
            </a:p>
          </p:txBody>
        </p:sp>
      </p:grpSp>
      <p:grpSp>
        <p:nvGrpSpPr>
          <p:cNvPr id="38" name="组合 37"/>
          <p:cNvGrpSpPr/>
          <p:nvPr/>
        </p:nvGrpSpPr>
        <p:grpSpPr>
          <a:xfrm>
            <a:off x="6065182" y="3738044"/>
            <a:ext cx="2237175" cy="1776499"/>
            <a:chOff x="4459888" y="2867031"/>
            <a:chExt cx="1677881" cy="1332374"/>
          </a:xfrm>
        </p:grpSpPr>
        <p:sp>
          <p:nvSpPr>
            <p:cNvPr id="39" name="等腰三角形 38"/>
            <p:cNvSpPr/>
            <p:nvPr/>
          </p:nvSpPr>
          <p:spPr bwMode="auto">
            <a:xfrm>
              <a:off x="4459888" y="2867031"/>
              <a:ext cx="1677881" cy="1332374"/>
            </a:xfrm>
            <a:prstGeom prst="triangl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40" name="文本框 6"/>
            <p:cNvSpPr txBox="1">
              <a:spLocks noChangeArrowheads="1"/>
            </p:cNvSpPr>
            <p:nvPr/>
          </p:nvSpPr>
          <p:spPr bwMode="auto">
            <a:xfrm>
              <a:off x="5007879" y="3323041"/>
              <a:ext cx="423433" cy="684755"/>
            </a:xfrm>
            <a:prstGeom prst="rect">
              <a:avLst/>
            </a:prstGeom>
            <a:noFill/>
            <a:ln w="9525">
              <a:noFill/>
              <a:miter lim="800000"/>
              <a:headEnd/>
              <a:tailEnd/>
            </a:ln>
          </p:spPr>
          <p:txBody>
            <a:bodyPr wrap="none">
              <a:spAutoFit/>
            </a:bodyPr>
            <a:lstStyle/>
            <a:p>
              <a:r>
                <a:rPr lang="en-US" altLang="zh-CN" sz="5333" b="1" dirty="0">
                  <a:solidFill>
                    <a:schemeClr val="tx2"/>
                  </a:solidFill>
                  <a:cs typeface="+mn-ea"/>
                  <a:sym typeface="+mn-lt"/>
                </a:rPr>
                <a:t>3</a:t>
              </a:r>
              <a:endParaRPr lang="zh-CN" altLang="en-US" sz="5333" b="1" dirty="0">
                <a:solidFill>
                  <a:schemeClr val="tx2"/>
                </a:solidFill>
                <a:cs typeface="+mn-ea"/>
                <a:sym typeface="+mn-lt"/>
              </a:endParaRPr>
            </a:p>
          </p:txBody>
        </p:sp>
      </p:grpSp>
      <p:grpSp>
        <p:nvGrpSpPr>
          <p:cNvPr id="41" name="组合 40"/>
          <p:cNvGrpSpPr/>
          <p:nvPr/>
        </p:nvGrpSpPr>
        <p:grpSpPr>
          <a:xfrm>
            <a:off x="7677897" y="2383861"/>
            <a:ext cx="2565023" cy="1026724"/>
            <a:chOff x="1078513" y="1638320"/>
            <a:chExt cx="1923767" cy="770043"/>
          </a:xfrm>
        </p:grpSpPr>
        <p:sp>
          <p:nvSpPr>
            <p:cNvPr id="42" name="TextBox 41"/>
            <p:cNvSpPr txBox="1"/>
            <p:nvPr/>
          </p:nvSpPr>
          <p:spPr>
            <a:xfrm>
              <a:off x="1078513" y="1958240"/>
              <a:ext cx="1923767" cy="450123"/>
            </a:xfrm>
            <a:prstGeom prst="rect">
              <a:avLst/>
            </a:prstGeom>
            <a:noFill/>
          </p:spPr>
          <p:txBody>
            <a:bodyPr wrap="square" lIns="0" tIns="0" rtlCol="0" anchor="t">
              <a:spAutoFit/>
            </a:bodyPr>
            <a:lstStyle/>
            <a:p>
              <a:r>
                <a:rPr lang="zh-CN" altLang="en-US" sz="1200" dirty="0">
                  <a:cs typeface="+mn-ea"/>
                  <a:sym typeface="+mn-lt"/>
                </a:rPr>
                <a:t>单击此处添加文本单击此处添加文本</a:t>
              </a:r>
              <a:endParaRPr lang="en-US" altLang="zh-CN" sz="1200" dirty="0">
                <a:cs typeface="+mn-ea"/>
                <a:sym typeface="+mn-lt"/>
              </a:endParaRPr>
            </a:p>
            <a:p>
              <a:r>
                <a:rPr lang="zh-CN" altLang="en-US" sz="1200" dirty="0">
                  <a:cs typeface="+mn-ea"/>
                  <a:sym typeface="+mn-lt"/>
                </a:rPr>
                <a:t>单击此处添加文本单击此处添加文本</a:t>
              </a:r>
              <a:endParaRPr lang="en-US" altLang="zh-CN" sz="1200" dirty="0">
                <a:cs typeface="+mn-ea"/>
                <a:sym typeface="+mn-lt"/>
              </a:endParaRPr>
            </a:p>
            <a:p>
              <a:r>
                <a:rPr lang="zh-CN" altLang="en-US" sz="1200" dirty="0">
                  <a:cs typeface="+mn-ea"/>
                  <a:sym typeface="+mn-lt"/>
                </a:rPr>
                <a:t>单击此处添加文本单击此处添加文本</a:t>
              </a:r>
              <a:endParaRPr lang="en-US" altLang="zh-CN" sz="1200" dirty="0">
                <a:cs typeface="+mn-ea"/>
                <a:sym typeface="+mn-lt"/>
              </a:endParaRPr>
            </a:p>
          </p:txBody>
        </p:sp>
        <p:sp>
          <p:nvSpPr>
            <p:cNvPr id="43" name="TextBox 42"/>
            <p:cNvSpPr txBox="1"/>
            <p:nvPr/>
          </p:nvSpPr>
          <p:spPr>
            <a:xfrm>
              <a:off x="1607845" y="1638320"/>
              <a:ext cx="822340" cy="246173"/>
            </a:xfrm>
            <a:prstGeom prst="rect">
              <a:avLst/>
            </a:prstGeom>
            <a:noFill/>
          </p:spPr>
          <p:txBody>
            <a:bodyPr wrap="none" lIns="0" tIns="0" rIns="0" bIns="0" rtlCol="0" anchor="t">
              <a:spAutoFit/>
            </a:bodyPr>
            <a:lstStyle/>
            <a:p>
              <a:pPr algn="ctr"/>
              <a:r>
                <a:rPr lang="zh-CN" altLang="en-US" sz="2133" dirty="0">
                  <a:solidFill>
                    <a:schemeClr val="tx1">
                      <a:lumMod val="75000"/>
                    </a:schemeClr>
                  </a:solidFill>
                  <a:cs typeface="+mn-ea"/>
                  <a:sym typeface="+mn-lt"/>
                </a:rPr>
                <a:t>标题文字</a:t>
              </a:r>
              <a:endParaRPr lang="en-US" sz="2133" dirty="0">
                <a:solidFill>
                  <a:schemeClr val="tx1">
                    <a:lumMod val="75000"/>
                  </a:schemeClr>
                </a:solidFill>
                <a:cs typeface="+mn-ea"/>
                <a:sym typeface="+mn-lt"/>
              </a:endParaRPr>
            </a:p>
          </p:txBody>
        </p:sp>
      </p:grpSp>
      <p:grpSp>
        <p:nvGrpSpPr>
          <p:cNvPr id="44" name="组合 43"/>
          <p:cNvGrpSpPr/>
          <p:nvPr/>
        </p:nvGrpSpPr>
        <p:grpSpPr>
          <a:xfrm>
            <a:off x="8762166" y="4030272"/>
            <a:ext cx="2565023" cy="1026724"/>
            <a:chOff x="1078513" y="1638320"/>
            <a:chExt cx="1923767" cy="770043"/>
          </a:xfrm>
        </p:grpSpPr>
        <p:sp>
          <p:nvSpPr>
            <p:cNvPr id="45" name="TextBox 44"/>
            <p:cNvSpPr txBox="1"/>
            <p:nvPr/>
          </p:nvSpPr>
          <p:spPr>
            <a:xfrm>
              <a:off x="1078513" y="1958240"/>
              <a:ext cx="1923767" cy="450123"/>
            </a:xfrm>
            <a:prstGeom prst="rect">
              <a:avLst/>
            </a:prstGeom>
            <a:noFill/>
          </p:spPr>
          <p:txBody>
            <a:bodyPr wrap="square" lIns="0" tIns="0" rtlCol="0" anchor="t">
              <a:spAutoFit/>
            </a:bodyPr>
            <a:lstStyle/>
            <a:p>
              <a:r>
                <a:rPr lang="zh-CN" altLang="en-US" sz="1200" dirty="0">
                  <a:cs typeface="+mn-ea"/>
                  <a:sym typeface="+mn-lt"/>
                </a:rPr>
                <a:t>单击此处添加文本单击此处添加文本</a:t>
              </a:r>
              <a:endParaRPr lang="en-US" altLang="zh-CN" sz="1200" dirty="0">
                <a:cs typeface="+mn-ea"/>
                <a:sym typeface="+mn-lt"/>
              </a:endParaRPr>
            </a:p>
            <a:p>
              <a:r>
                <a:rPr lang="zh-CN" altLang="en-US" sz="1200" dirty="0">
                  <a:cs typeface="+mn-ea"/>
                  <a:sym typeface="+mn-lt"/>
                </a:rPr>
                <a:t>单击此处添加文本单击此处添加文本</a:t>
              </a:r>
              <a:endParaRPr lang="en-US" altLang="zh-CN" sz="1200" dirty="0">
                <a:cs typeface="+mn-ea"/>
                <a:sym typeface="+mn-lt"/>
              </a:endParaRPr>
            </a:p>
            <a:p>
              <a:r>
                <a:rPr lang="zh-CN" altLang="en-US" sz="1200" dirty="0">
                  <a:cs typeface="+mn-ea"/>
                  <a:sym typeface="+mn-lt"/>
                </a:rPr>
                <a:t>单击此处添加文本单击此处添加文本</a:t>
              </a:r>
              <a:endParaRPr lang="en-US" altLang="zh-CN" sz="1200" dirty="0">
                <a:cs typeface="+mn-ea"/>
                <a:sym typeface="+mn-lt"/>
              </a:endParaRPr>
            </a:p>
          </p:txBody>
        </p:sp>
        <p:sp>
          <p:nvSpPr>
            <p:cNvPr id="46" name="TextBox 45"/>
            <p:cNvSpPr txBox="1"/>
            <p:nvPr/>
          </p:nvSpPr>
          <p:spPr>
            <a:xfrm>
              <a:off x="1607845" y="1638320"/>
              <a:ext cx="822340" cy="246173"/>
            </a:xfrm>
            <a:prstGeom prst="rect">
              <a:avLst/>
            </a:prstGeom>
            <a:noFill/>
          </p:spPr>
          <p:txBody>
            <a:bodyPr wrap="none" lIns="0" tIns="0" rIns="0" bIns="0" rtlCol="0" anchor="t">
              <a:spAutoFit/>
            </a:bodyPr>
            <a:lstStyle/>
            <a:p>
              <a:pPr algn="ctr"/>
              <a:r>
                <a:rPr lang="zh-CN" altLang="en-US" sz="2133" dirty="0">
                  <a:solidFill>
                    <a:schemeClr val="tx2"/>
                  </a:solidFill>
                  <a:cs typeface="+mn-ea"/>
                  <a:sym typeface="+mn-lt"/>
                </a:rPr>
                <a:t>标题文字</a:t>
              </a:r>
              <a:endParaRPr lang="en-US" sz="2133" dirty="0">
                <a:solidFill>
                  <a:schemeClr val="tx2"/>
                </a:solidFill>
                <a:cs typeface="+mn-ea"/>
                <a:sym typeface="+mn-lt"/>
              </a:endParaRPr>
            </a:p>
          </p:txBody>
        </p:sp>
      </p:grpSp>
      <p:grpSp>
        <p:nvGrpSpPr>
          <p:cNvPr id="47" name="组合 46"/>
          <p:cNvGrpSpPr/>
          <p:nvPr/>
        </p:nvGrpSpPr>
        <p:grpSpPr>
          <a:xfrm>
            <a:off x="1192805" y="3349464"/>
            <a:ext cx="2565023" cy="1026724"/>
            <a:chOff x="1078513" y="1638320"/>
            <a:chExt cx="1923767" cy="770043"/>
          </a:xfrm>
        </p:grpSpPr>
        <p:sp>
          <p:nvSpPr>
            <p:cNvPr id="48" name="TextBox 47"/>
            <p:cNvSpPr txBox="1"/>
            <p:nvPr/>
          </p:nvSpPr>
          <p:spPr>
            <a:xfrm>
              <a:off x="1078513" y="1958240"/>
              <a:ext cx="1923767" cy="450123"/>
            </a:xfrm>
            <a:prstGeom prst="rect">
              <a:avLst/>
            </a:prstGeom>
            <a:noFill/>
          </p:spPr>
          <p:txBody>
            <a:bodyPr wrap="square" lIns="0" tIns="0" rtlCol="0" anchor="t">
              <a:spAutoFit/>
            </a:bodyPr>
            <a:lstStyle/>
            <a:p>
              <a:r>
                <a:rPr lang="zh-CN" altLang="en-US" sz="1200" dirty="0">
                  <a:cs typeface="+mn-ea"/>
                  <a:sym typeface="+mn-lt"/>
                </a:rPr>
                <a:t>单击此处添加文本单击此处添加文本</a:t>
              </a:r>
              <a:endParaRPr lang="en-US" altLang="zh-CN" sz="1200" dirty="0">
                <a:cs typeface="+mn-ea"/>
                <a:sym typeface="+mn-lt"/>
              </a:endParaRPr>
            </a:p>
            <a:p>
              <a:r>
                <a:rPr lang="zh-CN" altLang="en-US" sz="1200" dirty="0">
                  <a:cs typeface="+mn-ea"/>
                  <a:sym typeface="+mn-lt"/>
                </a:rPr>
                <a:t>单击此处添加文本单击此处添加文本</a:t>
              </a:r>
              <a:endParaRPr lang="en-US" altLang="zh-CN" sz="1200" dirty="0">
                <a:cs typeface="+mn-ea"/>
                <a:sym typeface="+mn-lt"/>
              </a:endParaRPr>
            </a:p>
            <a:p>
              <a:r>
                <a:rPr lang="zh-CN" altLang="en-US" sz="1200" dirty="0">
                  <a:cs typeface="+mn-ea"/>
                  <a:sym typeface="+mn-lt"/>
                </a:rPr>
                <a:t>单击此处添加文本单击此处添加文本</a:t>
              </a:r>
              <a:endParaRPr lang="en-US" altLang="zh-CN" sz="1200" dirty="0">
                <a:cs typeface="+mn-ea"/>
                <a:sym typeface="+mn-lt"/>
              </a:endParaRPr>
            </a:p>
          </p:txBody>
        </p:sp>
        <p:sp>
          <p:nvSpPr>
            <p:cNvPr id="49" name="TextBox 48"/>
            <p:cNvSpPr txBox="1"/>
            <p:nvPr/>
          </p:nvSpPr>
          <p:spPr>
            <a:xfrm>
              <a:off x="1607845" y="1638320"/>
              <a:ext cx="822340" cy="246173"/>
            </a:xfrm>
            <a:prstGeom prst="rect">
              <a:avLst/>
            </a:prstGeom>
            <a:noFill/>
          </p:spPr>
          <p:txBody>
            <a:bodyPr wrap="none" lIns="0" tIns="0" rIns="0" bIns="0" rtlCol="0" anchor="t">
              <a:spAutoFit/>
            </a:bodyPr>
            <a:lstStyle/>
            <a:p>
              <a:pPr algn="ctr"/>
              <a:r>
                <a:rPr lang="zh-CN" altLang="en-US" sz="2133" dirty="0">
                  <a:solidFill>
                    <a:schemeClr val="tx2"/>
                  </a:solidFill>
                  <a:cs typeface="+mn-ea"/>
                  <a:sym typeface="+mn-lt"/>
                </a:rPr>
                <a:t>标题文字</a:t>
              </a:r>
              <a:endParaRPr lang="en-US" sz="2133" dirty="0">
                <a:solidFill>
                  <a:schemeClr val="tx2"/>
                </a:solidFill>
                <a:cs typeface="+mn-ea"/>
                <a:sym typeface="+mn-lt"/>
              </a:endParaRPr>
            </a:p>
          </p:txBody>
        </p:sp>
      </p:grpSp>
      <p:pic>
        <p:nvPicPr>
          <p:cNvPr id="21" name="图片 20"/>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flipV="1">
            <a:off x="-1049299" y="662853"/>
            <a:ext cx="2485778" cy="865414"/>
          </a:xfrm>
          <a:prstGeom prst="rect">
            <a:avLst/>
          </a:prstGeom>
        </p:spPr>
      </p:pic>
      <p:pic>
        <p:nvPicPr>
          <p:cNvPr id="22" name="图片 21"/>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a:off x="10687346" y="663512"/>
            <a:ext cx="2485778" cy="864096"/>
          </a:xfrm>
          <a:prstGeom prst="rect">
            <a:avLst/>
          </a:prstGeom>
        </p:spPr>
      </p:pic>
      <p:sp>
        <p:nvSpPr>
          <p:cNvPr id="23" name="TextBox 76"/>
          <p:cNvSpPr txBox="1"/>
          <p:nvPr/>
        </p:nvSpPr>
        <p:spPr>
          <a:xfrm>
            <a:off x="3192321" y="223013"/>
            <a:ext cx="5451229" cy="461665"/>
          </a:xfrm>
          <a:prstGeom prst="rect">
            <a:avLst/>
          </a:prstGeom>
          <a:noFill/>
          <a:effectLst/>
        </p:spPr>
        <p:txBody>
          <a:bodyPr wrap="square" rtlCol="0">
            <a:spAutoFit/>
          </a:bodyPr>
          <a:lstStyle/>
          <a:p>
            <a:pPr algn="ctr"/>
            <a:r>
              <a:rPr lang="zh-CN" altLang="en-US" sz="2400" dirty="0" smtClean="0">
                <a:solidFill>
                  <a:schemeClr val="accent1"/>
                </a:solidFill>
                <a:cs typeface="+mn-ea"/>
                <a:sym typeface="+mn-lt"/>
              </a:rPr>
              <a:t>单击修改您的标题</a:t>
            </a:r>
            <a:endParaRPr lang="zh-CN" altLang="en-US" sz="2400" dirty="0">
              <a:solidFill>
                <a:schemeClr val="accent1"/>
              </a:solidFill>
              <a:cs typeface="+mn-ea"/>
              <a:sym typeface="+mn-lt"/>
            </a:endParaRPr>
          </a:p>
        </p:txBody>
      </p:sp>
    </p:spTree>
    <p:extLst>
      <p:ext uri="{BB962C8B-B14F-4D97-AF65-F5344CB8AC3E}">
        <p14:creationId xmlns:p14="http://schemas.microsoft.com/office/powerpoint/2010/main" xmlns="" val="3184513383"/>
      </p:ext>
    </p:extLst>
  </p:cSld>
  <p:clrMapOvr>
    <a:masterClrMapping/>
  </p:clrMapOvr>
  <mc:AlternateContent xmlns:mc="http://schemas.openxmlformats.org/markup-compatibility/2006">
    <mc:Choice xmlns:p14="http://schemas.microsoft.com/office/powerpoint/2010/main" xmlns="" Requires="p14">
      <p:transition spd="med" p14:dur="700" advClick="0" advTm="4000">
        <p:fade/>
      </p:transition>
    </mc:Choice>
    <mc:Fallback>
      <p:transition spd="med"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ppt_x"/>
                                          </p:val>
                                        </p:tav>
                                        <p:tav tm="100000">
                                          <p:val>
                                            <p:strVal val="#ppt_x"/>
                                          </p:val>
                                        </p:tav>
                                      </p:tavLst>
                                    </p:anim>
                                    <p:anim calcmode="lin" valueType="num">
                                      <p:cBhvr additive="base">
                                        <p:cTn id="8" dur="500" fill="hold"/>
                                        <p:tgtEl>
                                          <p:spTgt spid="3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500" fill="hold"/>
                                        <p:tgtEl>
                                          <p:spTgt spid="32"/>
                                        </p:tgtEl>
                                        <p:attrNameLst>
                                          <p:attrName>ppt_x</p:attrName>
                                        </p:attrNameLst>
                                      </p:cBhvr>
                                      <p:tavLst>
                                        <p:tav tm="0">
                                          <p:val>
                                            <p:strVal val="#ppt_x"/>
                                          </p:val>
                                        </p:tav>
                                        <p:tav tm="100000">
                                          <p:val>
                                            <p:strVal val="#ppt_x"/>
                                          </p:val>
                                        </p:tav>
                                      </p:tavLst>
                                    </p:anim>
                                    <p:anim calcmode="lin" valueType="num">
                                      <p:cBhvr additive="base">
                                        <p:cTn id="12" dur="500" fill="hold"/>
                                        <p:tgtEl>
                                          <p:spTgt spid="3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8"/>
                                        </p:tgtEl>
                                        <p:attrNameLst>
                                          <p:attrName>style.visibility</p:attrName>
                                        </p:attrNameLst>
                                      </p:cBhvr>
                                      <p:to>
                                        <p:strVal val="visible"/>
                                      </p:to>
                                    </p:set>
                                    <p:anim calcmode="lin" valueType="num">
                                      <p:cBhvr additive="base">
                                        <p:cTn id="15" dur="500" fill="hold"/>
                                        <p:tgtEl>
                                          <p:spTgt spid="38"/>
                                        </p:tgtEl>
                                        <p:attrNameLst>
                                          <p:attrName>ppt_x</p:attrName>
                                        </p:attrNameLst>
                                      </p:cBhvr>
                                      <p:tavLst>
                                        <p:tav tm="0">
                                          <p:val>
                                            <p:strVal val="#ppt_x"/>
                                          </p:val>
                                        </p:tav>
                                        <p:tav tm="100000">
                                          <p:val>
                                            <p:strVal val="#ppt_x"/>
                                          </p:val>
                                        </p:tav>
                                      </p:tavLst>
                                    </p:anim>
                                    <p:anim calcmode="lin" valueType="num">
                                      <p:cBhvr additive="base">
                                        <p:cTn id="16"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1"/>
                                        </p:tgtEl>
                                        <p:attrNameLst>
                                          <p:attrName>style.visibility</p:attrName>
                                        </p:attrNameLst>
                                      </p:cBhvr>
                                      <p:to>
                                        <p:strVal val="visible"/>
                                      </p:to>
                                    </p:set>
                                    <p:anim calcmode="lin" valueType="num">
                                      <p:cBhvr>
                                        <p:cTn id="21" dur="500" fill="hold"/>
                                        <p:tgtEl>
                                          <p:spTgt spid="31"/>
                                        </p:tgtEl>
                                        <p:attrNameLst>
                                          <p:attrName>ppt_w</p:attrName>
                                        </p:attrNameLst>
                                      </p:cBhvr>
                                      <p:tavLst>
                                        <p:tav tm="0">
                                          <p:val>
                                            <p:fltVal val="0"/>
                                          </p:val>
                                        </p:tav>
                                        <p:tav tm="100000">
                                          <p:val>
                                            <p:strVal val="#ppt_w"/>
                                          </p:val>
                                        </p:tav>
                                      </p:tavLst>
                                    </p:anim>
                                    <p:anim calcmode="lin" valueType="num">
                                      <p:cBhvr>
                                        <p:cTn id="22" dur="500" fill="hold"/>
                                        <p:tgtEl>
                                          <p:spTgt spid="31"/>
                                        </p:tgtEl>
                                        <p:attrNameLst>
                                          <p:attrName>ppt_h</p:attrName>
                                        </p:attrNameLst>
                                      </p:cBhvr>
                                      <p:tavLst>
                                        <p:tav tm="0">
                                          <p:val>
                                            <p:fltVal val="0"/>
                                          </p:val>
                                        </p:tav>
                                        <p:tav tm="100000">
                                          <p:val>
                                            <p:strVal val="#ppt_h"/>
                                          </p:val>
                                        </p:tav>
                                      </p:tavLst>
                                    </p:anim>
                                    <p:animEffect transition="in" filter="fade">
                                      <p:cBhvr>
                                        <p:cTn id="23" dur="500"/>
                                        <p:tgtEl>
                                          <p:spTgt spid="31"/>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2" fill="hold" nodeType="clickEffect">
                                  <p:stCondLst>
                                    <p:cond delay="0"/>
                                  </p:stCondLst>
                                  <p:childTnLst>
                                    <p:set>
                                      <p:cBhvr>
                                        <p:cTn id="27" dur="1" fill="hold">
                                          <p:stCondLst>
                                            <p:cond delay="0"/>
                                          </p:stCondLst>
                                        </p:cTn>
                                        <p:tgtEl>
                                          <p:spTgt spid="41"/>
                                        </p:tgtEl>
                                        <p:attrNameLst>
                                          <p:attrName>style.visibility</p:attrName>
                                        </p:attrNameLst>
                                      </p:cBhvr>
                                      <p:to>
                                        <p:strVal val="visible"/>
                                      </p:to>
                                    </p:set>
                                    <p:anim calcmode="lin" valueType="num">
                                      <p:cBhvr additive="base">
                                        <p:cTn id="28" dur="500" fill="hold"/>
                                        <p:tgtEl>
                                          <p:spTgt spid="41"/>
                                        </p:tgtEl>
                                        <p:attrNameLst>
                                          <p:attrName>ppt_x</p:attrName>
                                        </p:attrNameLst>
                                      </p:cBhvr>
                                      <p:tavLst>
                                        <p:tav tm="0">
                                          <p:val>
                                            <p:strVal val="1+#ppt_w/2"/>
                                          </p:val>
                                        </p:tav>
                                        <p:tav tm="100000">
                                          <p:val>
                                            <p:strVal val="#ppt_x"/>
                                          </p:val>
                                        </p:tav>
                                      </p:tavLst>
                                    </p:anim>
                                    <p:anim calcmode="lin" valueType="num">
                                      <p:cBhvr additive="base">
                                        <p:cTn id="29" dur="500" fill="hold"/>
                                        <p:tgtEl>
                                          <p:spTgt spid="41"/>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2" fill="hold" nodeType="clickEffect">
                                  <p:stCondLst>
                                    <p:cond delay="0"/>
                                  </p:stCondLst>
                                  <p:childTnLst>
                                    <p:set>
                                      <p:cBhvr>
                                        <p:cTn id="33" dur="1" fill="hold">
                                          <p:stCondLst>
                                            <p:cond delay="0"/>
                                          </p:stCondLst>
                                        </p:cTn>
                                        <p:tgtEl>
                                          <p:spTgt spid="44"/>
                                        </p:tgtEl>
                                        <p:attrNameLst>
                                          <p:attrName>style.visibility</p:attrName>
                                        </p:attrNameLst>
                                      </p:cBhvr>
                                      <p:to>
                                        <p:strVal val="visible"/>
                                      </p:to>
                                    </p:set>
                                    <p:anim calcmode="lin" valueType="num">
                                      <p:cBhvr additive="base">
                                        <p:cTn id="34" dur="500" fill="hold"/>
                                        <p:tgtEl>
                                          <p:spTgt spid="44"/>
                                        </p:tgtEl>
                                        <p:attrNameLst>
                                          <p:attrName>ppt_x</p:attrName>
                                        </p:attrNameLst>
                                      </p:cBhvr>
                                      <p:tavLst>
                                        <p:tav tm="0">
                                          <p:val>
                                            <p:strVal val="1+#ppt_w/2"/>
                                          </p:val>
                                        </p:tav>
                                        <p:tav tm="100000">
                                          <p:val>
                                            <p:strVal val="#ppt_x"/>
                                          </p:val>
                                        </p:tav>
                                      </p:tavLst>
                                    </p:anim>
                                    <p:anim calcmode="lin" valueType="num">
                                      <p:cBhvr additive="base">
                                        <p:cTn id="35" dur="500" fill="hold"/>
                                        <p:tgtEl>
                                          <p:spTgt spid="44"/>
                                        </p:tgtEl>
                                        <p:attrNameLst>
                                          <p:attrName>ppt_y</p:attrName>
                                        </p:attrNameLst>
                                      </p:cBhvr>
                                      <p:tavLst>
                                        <p:tav tm="0">
                                          <p:val>
                                            <p:strVal val="#ppt_y"/>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8" fill="hold" nodeType="clickEffect">
                                  <p:stCondLst>
                                    <p:cond delay="0"/>
                                  </p:stCondLst>
                                  <p:childTnLst>
                                    <p:set>
                                      <p:cBhvr>
                                        <p:cTn id="39" dur="1" fill="hold">
                                          <p:stCondLst>
                                            <p:cond delay="0"/>
                                          </p:stCondLst>
                                        </p:cTn>
                                        <p:tgtEl>
                                          <p:spTgt spid="47"/>
                                        </p:tgtEl>
                                        <p:attrNameLst>
                                          <p:attrName>style.visibility</p:attrName>
                                        </p:attrNameLst>
                                      </p:cBhvr>
                                      <p:to>
                                        <p:strVal val="visible"/>
                                      </p:to>
                                    </p:set>
                                    <p:anim calcmode="lin" valueType="num">
                                      <p:cBhvr additive="base">
                                        <p:cTn id="40" dur="500" fill="hold"/>
                                        <p:tgtEl>
                                          <p:spTgt spid="47"/>
                                        </p:tgtEl>
                                        <p:attrNameLst>
                                          <p:attrName>ppt_x</p:attrName>
                                        </p:attrNameLst>
                                      </p:cBhvr>
                                      <p:tavLst>
                                        <p:tav tm="0">
                                          <p:val>
                                            <p:strVal val="0-#ppt_w/2"/>
                                          </p:val>
                                        </p:tav>
                                        <p:tav tm="100000">
                                          <p:val>
                                            <p:strVal val="#ppt_x"/>
                                          </p:val>
                                        </p:tav>
                                      </p:tavLst>
                                    </p:anim>
                                    <p:anim calcmode="lin" valueType="num">
                                      <p:cBhvr additive="base">
                                        <p:cTn id="41" dur="500" fill="hold"/>
                                        <p:tgtEl>
                                          <p:spTgt spid="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4294967295"/>
          </p:nvPr>
        </p:nvSpPr>
        <p:spPr>
          <a:xfrm>
            <a:off x="0" y="6483350"/>
            <a:ext cx="538163" cy="365125"/>
          </a:xfrm>
          <a:prstGeom prst="rect">
            <a:avLst/>
          </a:prstGeom>
        </p:spPr>
        <p:txBody>
          <a:bodyPr/>
          <a:lstStyle/>
          <a:p>
            <a:fld id="{877C4908-FE0A-43F2-B8DA-9F7993525651}" type="slidenum">
              <a:rPr lang="zh-CN" altLang="en-US" smtClean="0">
                <a:cs typeface="+mn-ea"/>
                <a:sym typeface="+mn-lt"/>
              </a:rPr>
              <a:pPr/>
              <a:t>11</a:t>
            </a:fld>
            <a:endParaRPr lang="zh-CN" altLang="en-US">
              <a:cs typeface="+mn-ea"/>
              <a:sym typeface="+mn-lt"/>
            </a:endParaRPr>
          </a:p>
        </p:txBody>
      </p:sp>
      <p:sp>
        <p:nvSpPr>
          <p:cNvPr id="27" name="任意多边形 26"/>
          <p:cNvSpPr/>
          <p:nvPr/>
        </p:nvSpPr>
        <p:spPr>
          <a:xfrm rot="18900000">
            <a:off x="2074492" y="911197"/>
            <a:ext cx="7691321" cy="5373084"/>
          </a:xfrm>
          <a:custGeom>
            <a:avLst/>
            <a:gdLst>
              <a:gd name="connsiteX0" fmla="*/ 7587321 w 7691321"/>
              <a:gd name="connsiteY0" fmla="*/ 4766931 h 5373084"/>
              <a:gd name="connsiteX1" fmla="*/ 7691321 w 7691321"/>
              <a:gd name="connsiteY1" fmla="*/ 5018008 h 5373084"/>
              <a:gd name="connsiteX2" fmla="*/ 7691320 w 7691321"/>
              <a:gd name="connsiteY2" fmla="*/ 5018008 h 5373084"/>
              <a:gd name="connsiteX3" fmla="*/ 7336244 w 7691321"/>
              <a:gd name="connsiteY3" fmla="*/ 5373084 h 5373084"/>
              <a:gd name="connsiteX4" fmla="*/ 5018008 w 7691321"/>
              <a:gd name="connsiteY4" fmla="*/ 5373083 h 5373084"/>
              <a:gd name="connsiteX5" fmla="*/ 4766931 w 7691321"/>
              <a:gd name="connsiteY5" fmla="*/ 5269083 h 5373084"/>
              <a:gd name="connsiteX6" fmla="*/ 4762547 w 7691321"/>
              <a:gd name="connsiteY6" fmla="*/ 5263771 h 5373084"/>
              <a:gd name="connsiteX7" fmla="*/ 4757230 w 7691321"/>
              <a:gd name="connsiteY7" fmla="*/ 5259383 h 5373084"/>
              <a:gd name="connsiteX8" fmla="*/ 4653231 w 7691321"/>
              <a:gd name="connsiteY8" fmla="*/ 5008306 h 5373084"/>
              <a:gd name="connsiteX9" fmla="*/ 4653232 w 7691321"/>
              <a:gd name="connsiteY9" fmla="*/ 3041618 h 5373084"/>
              <a:gd name="connsiteX10" fmla="*/ 2686542 w 7691321"/>
              <a:gd name="connsiteY10" fmla="*/ 3041617 h 5373084"/>
              <a:gd name="connsiteX11" fmla="*/ 2435466 w 7691321"/>
              <a:gd name="connsiteY11" fmla="*/ 2937618 h 5373084"/>
              <a:gd name="connsiteX12" fmla="*/ 2431081 w 7691321"/>
              <a:gd name="connsiteY12" fmla="*/ 2932304 h 5373084"/>
              <a:gd name="connsiteX13" fmla="*/ 2425764 w 7691321"/>
              <a:gd name="connsiteY13" fmla="*/ 2927917 h 5373084"/>
              <a:gd name="connsiteX14" fmla="*/ 2321765 w 7691321"/>
              <a:gd name="connsiteY14" fmla="*/ 2676840 h 5373084"/>
              <a:gd name="connsiteX15" fmla="*/ 2321766 w 7691321"/>
              <a:gd name="connsiteY15" fmla="*/ 710152 h 5373084"/>
              <a:gd name="connsiteX16" fmla="*/ 355076 w 7691321"/>
              <a:gd name="connsiteY16" fmla="*/ 710151 h 5373084"/>
              <a:gd name="connsiteX17" fmla="*/ 0 w 7691321"/>
              <a:gd name="connsiteY17" fmla="*/ 355075 h 5373084"/>
              <a:gd name="connsiteX18" fmla="*/ 0 w 7691321"/>
              <a:gd name="connsiteY18" fmla="*/ 355076 h 5373084"/>
              <a:gd name="connsiteX19" fmla="*/ 355076 w 7691321"/>
              <a:gd name="connsiteY19" fmla="*/ 0 h 5373084"/>
              <a:gd name="connsiteX20" fmla="*/ 2673313 w 7691321"/>
              <a:gd name="connsiteY20" fmla="*/ 0 h 5373084"/>
              <a:gd name="connsiteX21" fmla="*/ 2924390 w 7691321"/>
              <a:gd name="connsiteY21" fmla="*/ 103999 h 5373084"/>
              <a:gd name="connsiteX22" fmla="*/ 2925987 w 7691321"/>
              <a:gd name="connsiteY22" fmla="*/ 105936 h 5373084"/>
              <a:gd name="connsiteX23" fmla="*/ 2927917 w 7691321"/>
              <a:gd name="connsiteY23" fmla="*/ 107528 h 5373084"/>
              <a:gd name="connsiteX24" fmla="*/ 3031917 w 7691321"/>
              <a:gd name="connsiteY24" fmla="*/ 358605 h 5373084"/>
              <a:gd name="connsiteX25" fmla="*/ 3031916 w 7691321"/>
              <a:gd name="connsiteY25" fmla="*/ 2331466 h 5373084"/>
              <a:gd name="connsiteX26" fmla="*/ 5004779 w 7691321"/>
              <a:gd name="connsiteY26" fmla="*/ 2331466 h 5373084"/>
              <a:gd name="connsiteX27" fmla="*/ 5255856 w 7691321"/>
              <a:gd name="connsiteY27" fmla="*/ 2435466 h 5373084"/>
              <a:gd name="connsiteX28" fmla="*/ 5257453 w 7691321"/>
              <a:gd name="connsiteY28" fmla="*/ 2437402 h 5373084"/>
              <a:gd name="connsiteX29" fmla="*/ 5259383 w 7691321"/>
              <a:gd name="connsiteY29" fmla="*/ 2438994 h 5373084"/>
              <a:gd name="connsiteX30" fmla="*/ 5363383 w 7691321"/>
              <a:gd name="connsiteY30" fmla="*/ 2690071 h 5373084"/>
              <a:gd name="connsiteX31" fmla="*/ 5363383 w 7691321"/>
              <a:gd name="connsiteY31" fmla="*/ 4662932 h 5373084"/>
              <a:gd name="connsiteX32" fmla="*/ 7336245 w 7691321"/>
              <a:gd name="connsiteY32" fmla="*/ 4662932 h 5373084"/>
              <a:gd name="connsiteX33" fmla="*/ 7587321 w 7691321"/>
              <a:gd name="connsiteY33" fmla="*/ 4766931 h 5373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7691321" h="5373084">
                <a:moveTo>
                  <a:pt x="7587321" y="4766931"/>
                </a:moveTo>
                <a:cubicBezTo>
                  <a:pt x="7651577" y="4831187"/>
                  <a:pt x="7691321" y="4919956"/>
                  <a:pt x="7691321" y="5018008"/>
                </a:cubicBezTo>
                <a:lnTo>
                  <a:pt x="7691320" y="5018008"/>
                </a:lnTo>
                <a:cubicBezTo>
                  <a:pt x="7691320" y="5214111"/>
                  <a:pt x="7532347" y="5373084"/>
                  <a:pt x="7336244" y="5373084"/>
                </a:cubicBezTo>
                <a:lnTo>
                  <a:pt x="5018008" y="5373083"/>
                </a:lnTo>
                <a:cubicBezTo>
                  <a:pt x="4919956" y="5373083"/>
                  <a:pt x="4831187" y="5333339"/>
                  <a:pt x="4766931" y="5269083"/>
                </a:cubicBezTo>
                <a:lnTo>
                  <a:pt x="4762547" y="5263771"/>
                </a:lnTo>
                <a:lnTo>
                  <a:pt x="4757230" y="5259383"/>
                </a:lnTo>
                <a:cubicBezTo>
                  <a:pt x="4692974" y="5195127"/>
                  <a:pt x="4653231" y="5106358"/>
                  <a:pt x="4653231" y="5008306"/>
                </a:cubicBezTo>
                <a:lnTo>
                  <a:pt x="4653232" y="3041618"/>
                </a:lnTo>
                <a:lnTo>
                  <a:pt x="2686542" y="3041617"/>
                </a:lnTo>
                <a:cubicBezTo>
                  <a:pt x="2588491" y="3041618"/>
                  <a:pt x="2499722" y="3001874"/>
                  <a:pt x="2435466" y="2937618"/>
                </a:cubicBezTo>
                <a:lnTo>
                  <a:pt x="2431081" y="2932304"/>
                </a:lnTo>
                <a:lnTo>
                  <a:pt x="2425764" y="2927917"/>
                </a:lnTo>
                <a:cubicBezTo>
                  <a:pt x="2361508" y="2863661"/>
                  <a:pt x="2321765" y="2774892"/>
                  <a:pt x="2321765" y="2676840"/>
                </a:cubicBezTo>
                <a:lnTo>
                  <a:pt x="2321766" y="710152"/>
                </a:lnTo>
                <a:lnTo>
                  <a:pt x="355076" y="710151"/>
                </a:lnTo>
                <a:cubicBezTo>
                  <a:pt x="158973" y="710151"/>
                  <a:pt x="0" y="551178"/>
                  <a:pt x="0" y="355075"/>
                </a:cubicBezTo>
                <a:lnTo>
                  <a:pt x="0" y="355076"/>
                </a:lnTo>
                <a:cubicBezTo>
                  <a:pt x="0" y="158973"/>
                  <a:pt x="158973" y="0"/>
                  <a:pt x="355076" y="0"/>
                </a:cubicBezTo>
                <a:lnTo>
                  <a:pt x="2673313" y="0"/>
                </a:lnTo>
                <a:cubicBezTo>
                  <a:pt x="2771365" y="0"/>
                  <a:pt x="2860134" y="39743"/>
                  <a:pt x="2924390" y="103999"/>
                </a:cubicBezTo>
                <a:lnTo>
                  <a:pt x="2925987" y="105936"/>
                </a:lnTo>
                <a:lnTo>
                  <a:pt x="2927917" y="107528"/>
                </a:lnTo>
                <a:cubicBezTo>
                  <a:pt x="2992173" y="171784"/>
                  <a:pt x="3031916" y="260553"/>
                  <a:pt x="3031917" y="358605"/>
                </a:cubicBezTo>
                <a:lnTo>
                  <a:pt x="3031916" y="2331466"/>
                </a:lnTo>
                <a:lnTo>
                  <a:pt x="5004779" y="2331466"/>
                </a:lnTo>
                <a:cubicBezTo>
                  <a:pt x="5102831" y="2331466"/>
                  <a:pt x="5191600" y="2371210"/>
                  <a:pt x="5255856" y="2435466"/>
                </a:cubicBezTo>
                <a:lnTo>
                  <a:pt x="5257453" y="2437402"/>
                </a:lnTo>
                <a:lnTo>
                  <a:pt x="5259383" y="2438994"/>
                </a:lnTo>
                <a:cubicBezTo>
                  <a:pt x="5323640" y="2503250"/>
                  <a:pt x="5363383" y="2592019"/>
                  <a:pt x="5363383" y="2690071"/>
                </a:cubicBezTo>
                <a:lnTo>
                  <a:pt x="5363383" y="4662932"/>
                </a:lnTo>
                <a:lnTo>
                  <a:pt x="7336245" y="4662932"/>
                </a:lnTo>
                <a:cubicBezTo>
                  <a:pt x="7434296" y="4662931"/>
                  <a:pt x="7523065" y="4702675"/>
                  <a:pt x="7587321" y="4766931"/>
                </a:cubicBezTo>
                <a:close/>
              </a:path>
            </a:pathLst>
          </a:custGeom>
          <a:gradFill>
            <a:gsLst>
              <a:gs pos="0">
                <a:srgbClr val="BFBFBF"/>
              </a:gs>
              <a:gs pos="100000">
                <a:srgbClr val="FFFFFF"/>
              </a:gs>
            </a:gsLst>
            <a:lin ang="8400000" scaled="1"/>
          </a:gradFill>
          <a:ln w="19050">
            <a:solidFill>
              <a:schemeClr val="bg1">
                <a:lumMod val="85000"/>
              </a:schemeClr>
            </a:solid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chemeClr val="tx1">
                  <a:lumMod val="50000"/>
                  <a:lumOff val="50000"/>
                </a:schemeClr>
              </a:solidFill>
              <a:cs typeface="+mn-ea"/>
              <a:sym typeface="+mn-lt"/>
            </a:endParaRPr>
          </a:p>
        </p:txBody>
      </p:sp>
      <p:sp>
        <p:nvSpPr>
          <p:cNvPr id="46" name="Content Placeholder 2"/>
          <p:cNvSpPr txBox="1">
            <a:spLocks/>
          </p:cNvSpPr>
          <p:nvPr/>
        </p:nvSpPr>
        <p:spPr bwMode="auto">
          <a:xfrm>
            <a:off x="336949" y="4773152"/>
            <a:ext cx="2892047" cy="960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892" tIns="60947" rIns="121892" bIns="60947"/>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ctr" defTabSz="914194">
              <a:spcBef>
                <a:spcPct val="20000"/>
              </a:spcBef>
              <a:defRPr/>
            </a:pPr>
            <a:r>
              <a:rPr lang="zh-CN" altLang="en-US" sz="1600" b="1" kern="0" dirty="0">
                <a:solidFill>
                  <a:schemeClr val="tx1">
                    <a:lumMod val="65000"/>
                    <a:lumOff val="35000"/>
                  </a:schemeClr>
                </a:solidFill>
                <a:latin typeface="+mn-lt"/>
                <a:ea typeface="+mn-ea"/>
                <a:cs typeface="+mn-ea"/>
                <a:sym typeface="+mn-lt"/>
              </a:rPr>
              <a:t>输入你的标题</a:t>
            </a:r>
            <a:endParaRPr lang="en-US" altLang="zh-CN" sz="1600" b="1" kern="0" dirty="0">
              <a:solidFill>
                <a:schemeClr val="tx1">
                  <a:lumMod val="65000"/>
                  <a:lumOff val="35000"/>
                </a:schemeClr>
              </a:solidFill>
              <a:latin typeface="+mn-lt"/>
              <a:ea typeface="+mn-ea"/>
              <a:cs typeface="+mn-ea"/>
              <a:sym typeface="+mn-lt"/>
            </a:endParaRPr>
          </a:p>
          <a:p>
            <a:pPr algn="ctr" defTabSz="914194">
              <a:spcBef>
                <a:spcPct val="20000"/>
              </a:spcBef>
              <a:defRPr/>
            </a:pPr>
            <a:r>
              <a:rPr lang="zh-CN" altLang="en-US" sz="1067" kern="0" dirty="0">
                <a:solidFill>
                  <a:schemeClr val="tx1">
                    <a:lumMod val="65000"/>
                    <a:lumOff val="35000"/>
                  </a:schemeClr>
                </a:solidFill>
                <a:latin typeface="+mn-lt"/>
                <a:ea typeface="+mn-ea"/>
                <a:cs typeface="+mn-ea"/>
                <a:sym typeface="+mn-lt"/>
              </a:rPr>
              <a:t>这里输入简单的文字概述里输入简单文字概述输入简单的文字概述里输入输入里这里输入简单的文字概述里输入简单文字概述</a:t>
            </a:r>
            <a:endParaRPr lang="en-US" altLang="zh-CN" sz="1067" kern="0" dirty="0">
              <a:solidFill>
                <a:schemeClr val="tx1">
                  <a:lumMod val="65000"/>
                  <a:lumOff val="35000"/>
                </a:schemeClr>
              </a:solidFill>
              <a:latin typeface="+mn-lt"/>
              <a:ea typeface="+mn-ea"/>
              <a:cs typeface="+mn-ea"/>
              <a:sym typeface="+mn-lt"/>
            </a:endParaRPr>
          </a:p>
        </p:txBody>
      </p:sp>
      <p:grpSp>
        <p:nvGrpSpPr>
          <p:cNvPr id="3" name="组合 2"/>
          <p:cNvGrpSpPr/>
          <p:nvPr/>
        </p:nvGrpSpPr>
        <p:grpSpPr>
          <a:xfrm>
            <a:off x="3101916" y="2564904"/>
            <a:ext cx="642308" cy="557096"/>
            <a:chOff x="2325246" y="1923678"/>
            <a:chExt cx="481731" cy="417822"/>
          </a:xfrm>
        </p:grpSpPr>
        <p:sp>
          <p:nvSpPr>
            <p:cNvPr id="63" name="Oval 1"/>
            <p:cNvSpPr/>
            <p:nvPr/>
          </p:nvSpPr>
          <p:spPr bwMode="auto">
            <a:xfrm>
              <a:off x="2361698" y="1932672"/>
              <a:ext cx="408828" cy="408828"/>
            </a:xfrm>
            <a:prstGeom prst="ellipse">
              <a:avLst/>
            </a:prstGeom>
            <a:gradFill flip="none" rotWithShape="1">
              <a:gsLst>
                <a:gs pos="0">
                  <a:schemeClr val="bg1">
                    <a:lumMod val="85000"/>
                  </a:schemeClr>
                </a:gs>
                <a:gs pos="1000">
                  <a:schemeClr val="bg1"/>
                </a:gs>
                <a:gs pos="100000">
                  <a:schemeClr val="bg1">
                    <a:lumMod val="65000"/>
                  </a:schemeClr>
                </a:gs>
              </a:gsLst>
              <a:lin ang="16200000" scaled="1"/>
              <a:tileRect/>
            </a:gradFill>
            <a:ln w="25400" cap="flat" cmpd="sng" algn="ctr">
              <a:noFill/>
              <a:prstDash val="solid"/>
            </a:ln>
            <a:effectLst/>
          </p:spPr>
          <p:txBody>
            <a:bodyPr anchor="ctr"/>
            <a:lstStyle/>
            <a:p>
              <a:pPr algn="ctr" defTabSz="1219170">
                <a:defRPr/>
              </a:pPr>
              <a:endParaRPr lang="en-AU" sz="1200" kern="0">
                <a:solidFill>
                  <a:srgbClr val="BD392F"/>
                </a:solidFill>
                <a:effectLst>
                  <a:innerShdw blurRad="114300">
                    <a:prstClr val="black"/>
                  </a:innerShdw>
                </a:effectLst>
                <a:cs typeface="+mn-ea"/>
                <a:sym typeface="+mn-lt"/>
              </a:endParaRPr>
            </a:p>
          </p:txBody>
        </p:sp>
        <p:sp>
          <p:nvSpPr>
            <p:cNvPr id="64" name="矩形 63"/>
            <p:cNvSpPr/>
            <p:nvPr/>
          </p:nvSpPr>
          <p:spPr>
            <a:xfrm>
              <a:off x="2325246" y="1923678"/>
              <a:ext cx="481731" cy="377074"/>
            </a:xfrm>
            <a:prstGeom prst="rect">
              <a:avLst/>
            </a:prstGeom>
          </p:spPr>
          <p:txBody>
            <a:bodyPr wrap="square">
              <a:spAutoFit/>
            </a:bodyPr>
            <a:lstStyle/>
            <a:p>
              <a:pPr algn="ctr"/>
              <a:r>
                <a:rPr lang="en-US" altLang="zh-CN" sz="2667" b="1" dirty="0">
                  <a:solidFill>
                    <a:schemeClr val="accent2"/>
                  </a:solidFill>
                  <a:effectLst>
                    <a:innerShdw blurRad="114300">
                      <a:prstClr val="black"/>
                    </a:innerShdw>
                  </a:effectLst>
                  <a:cs typeface="+mn-ea"/>
                  <a:sym typeface="+mn-lt"/>
                </a:rPr>
                <a:t>02</a:t>
              </a:r>
            </a:p>
          </p:txBody>
        </p:sp>
      </p:grpSp>
      <p:grpSp>
        <p:nvGrpSpPr>
          <p:cNvPr id="65" name="组合 64"/>
          <p:cNvGrpSpPr/>
          <p:nvPr/>
        </p:nvGrpSpPr>
        <p:grpSpPr>
          <a:xfrm>
            <a:off x="1508994" y="4119383"/>
            <a:ext cx="642308" cy="557096"/>
            <a:chOff x="2325246" y="1923678"/>
            <a:chExt cx="481731" cy="417822"/>
          </a:xfrm>
        </p:grpSpPr>
        <p:sp>
          <p:nvSpPr>
            <p:cNvPr id="66" name="Oval 1"/>
            <p:cNvSpPr/>
            <p:nvPr/>
          </p:nvSpPr>
          <p:spPr bwMode="auto">
            <a:xfrm>
              <a:off x="2361698" y="1932672"/>
              <a:ext cx="408828" cy="408828"/>
            </a:xfrm>
            <a:prstGeom prst="ellipse">
              <a:avLst/>
            </a:prstGeom>
            <a:gradFill flip="none" rotWithShape="1">
              <a:gsLst>
                <a:gs pos="0">
                  <a:schemeClr val="bg1">
                    <a:lumMod val="85000"/>
                  </a:schemeClr>
                </a:gs>
                <a:gs pos="1000">
                  <a:schemeClr val="bg1"/>
                </a:gs>
                <a:gs pos="100000">
                  <a:schemeClr val="bg1">
                    <a:lumMod val="65000"/>
                  </a:schemeClr>
                </a:gs>
              </a:gsLst>
              <a:lin ang="16200000" scaled="1"/>
              <a:tileRect/>
            </a:gradFill>
            <a:ln w="25400" cap="flat" cmpd="sng" algn="ctr">
              <a:noFill/>
              <a:prstDash val="solid"/>
            </a:ln>
            <a:effectLst/>
          </p:spPr>
          <p:txBody>
            <a:bodyPr anchor="ctr"/>
            <a:lstStyle/>
            <a:p>
              <a:pPr algn="ctr" defTabSz="1219170">
                <a:defRPr/>
              </a:pPr>
              <a:endParaRPr lang="en-AU" sz="1200" kern="0">
                <a:solidFill>
                  <a:srgbClr val="BD392F"/>
                </a:solidFill>
                <a:effectLst>
                  <a:innerShdw blurRad="114300">
                    <a:prstClr val="black"/>
                  </a:innerShdw>
                </a:effectLst>
                <a:cs typeface="+mn-ea"/>
                <a:sym typeface="+mn-lt"/>
              </a:endParaRPr>
            </a:p>
          </p:txBody>
        </p:sp>
        <p:sp>
          <p:nvSpPr>
            <p:cNvPr id="67" name="矩形 66"/>
            <p:cNvSpPr/>
            <p:nvPr/>
          </p:nvSpPr>
          <p:spPr>
            <a:xfrm>
              <a:off x="2325246" y="1923678"/>
              <a:ext cx="481731" cy="377074"/>
            </a:xfrm>
            <a:prstGeom prst="rect">
              <a:avLst/>
            </a:prstGeom>
          </p:spPr>
          <p:txBody>
            <a:bodyPr wrap="square">
              <a:spAutoFit/>
            </a:bodyPr>
            <a:lstStyle/>
            <a:p>
              <a:pPr algn="ctr"/>
              <a:r>
                <a:rPr lang="en-US" altLang="zh-CN" sz="2667" b="1" dirty="0">
                  <a:solidFill>
                    <a:schemeClr val="accent1"/>
                  </a:solidFill>
                  <a:effectLst>
                    <a:innerShdw blurRad="114300">
                      <a:prstClr val="black"/>
                    </a:innerShdw>
                  </a:effectLst>
                  <a:cs typeface="+mn-ea"/>
                  <a:sym typeface="+mn-lt"/>
                </a:rPr>
                <a:t>01</a:t>
              </a:r>
            </a:p>
          </p:txBody>
        </p:sp>
      </p:grpSp>
      <p:grpSp>
        <p:nvGrpSpPr>
          <p:cNvPr id="68" name="组合 67"/>
          <p:cNvGrpSpPr/>
          <p:nvPr/>
        </p:nvGrpSpPr>
        <p:grpSpPr>
          <a:xfrm>
            <a:off x="4783205" y="4088904"/>
            <a:ext cx="642308" cy="557096"/>
            <a:chOff x="2325246" y="1923678"/>
            <a:chExt cx="481731" cy="417822"/>
          </a:xfrm>
        </p:grpSpPr>
        <p:sp>
          <p:nvSpPr>
            <p:cNvPr id="69" name="Oval 1"/>
            <p:cNvSpPr/>
            <p:nvPr/>
          </p:nvSpPr>
          <p:spPr bwMode="auto">
            <a:xfrm>
              <a:off x="2361698" y="1932672"/>
              <a:ext cx="408828" cy="408828"/>
            </a:xfrm>
            <a:prstGeom prst="ellipse">
              <a:avLst/>
            </a:prstGeom>
            <a:gradFill flip="none" rotWithShape="1">
              <a:gsLst>
                <a:gs pos="0">
                  <a:schemeClr val="bg1">
                    <a:lumMod val="85000"/>
                  </a:schemeClr>
                </a:gs>
                <a:gs pos="1000">
                  <a:schemeClr val="bg1"/>
                </a:gs>
                <a:gs pos="100000">
                  <a:schemeClr val="bg1">
                    <a:lumMod val="65000"/>
                  </a:schemeClr>
                </a:gs>
              </a:gsLst>
              <a:lin ang="16200000" scaled="1"/>
              <a:tileRect/>
            </a:gradFill>
            <a:ln w="25400" cap="flat" cmpd="sng" algn="ctr">
              <a:noFill/>
              <a:prstDash val="solid"/>
            </a:ln>
            <a:effectLst/>
          </p:spPr>
          <p:txBody>
            <a:bodyPr anchor="ctr"/>
            <a:lstStyle/>
            <a:p>
              <a:pPr algn="ctr" defTabSz="1219170">
                <a:defRPr/>
              </a:pPr>
              <a:endParaRPr lang="en-AU" sz="1200" kern="0">
                <a:solidFill>
                  <a:srgbClr val="BD392F"/>
                </a:solidFill>
                <a:effectLst>
                  <a:innerShdw blurRad="114300">
                    <a:prstClr val="black"/>
                  </a:innerShdw>
                </a:effectLst>
                <a:cs typeface="+mn-ea"/>
                <a:sym typeface="+mn-lt"/>
              </a:endParaRPr>
            </a:p>
          </p:txBody>
        </p:sp>
        <p:sp>
          <p:nvSpPr>
            <p:cNvPr id="70" name="矩形 69"/>
            <p:cNvSpPr/>
            <p:nvPr/>
          </p:nvSpPr>
          <p:spPr>
            <a:xfrm>
              <a:off x="2325246" y="1923678"/>
              <a:ext cx="481731" cy="377074"/>
            </a:xfrm>
            <a:prstGeom prst="rect">
              <a:avLst/>
            </a:prstGeom>
          </p:spPr>
          <p:txBody>
            <a:bodyPr wrap="square">
              <a:spAutoFit/>
            </a:bodyPr>
            <a:lstStyle/>
            <a:p>
              <a:pPr algn="ctr"/>
              <a:r>
                <a:rPr lang="en-US" altLang="zh-CN" sz="2667" b="1" dirty="0">
                  <a:solidFill>
                    <a:schemeClr val="accent3"/>
                  </a:solidFill>
                  <a:effectLst>
                    <a:innerShdw blurRad="114300">
                      <a:prstClr val="black"/>
                    </a:innerShdw>
                  </a:effectLst>
                  <a:cs typeface="+mn-ea"/>
                  <a:sym typeface="+mn-lt"/>
                </a:rPr>
                <a:t>03</a:t>
              </a:r>
            </a:p>
          </p:txBody>
        </p:sp>
      </p:grpSp>
      <p:grpSp>
        <p:nvGrpSpPr>
          <p:cNvPr id="75" name="组合 74"/>
          <p:cNvGrpSpPr/>
          <p:nvPr/>
        </p:nvGrpSpPr>
        <p:grpSpPr>
          <a:xfrm>
            <a:off x="6398645" y="2564904"/>
            <a:ext cx="642308" cy="557096"/>
            <a:chOff x="2325246" y="1923678"/>
            <a:chExt cx="481731" cy="417822"/>
          </a:xfrm>
        </p:grpSpPr>
        <p:sp>
          <p:nvSpPr>
            <p:cNvPr id="76" name="Oval 1"/>
            <p:cNvSpPr/>
            <p:nvPr/>
          </p:nvSpPr>
          <p:spPr bwMode="auto">
            <a:xfrm>
              <a:off x="2361698" y="1932672"/>
              <a:ext cx="408828" cy="408828"/>
            </a:xfrm>
            <a:prstGeom prst="ellipse">
              <a:avLst/>
            </a:prstGeom>
            <a:gradFill flip="none" rotWithShape="1">
              <a:gsLst>
                <a:gs pos="0">
                  <a:schemeClr val="bg1">
                    <a:lumMod val="85000"/>
                  </a:schemeClr>
                </a:gs>
                <a:gs pos="1000">
                  <a:schemeClr val="bg1"/>
                </a:gs>
                <a:gs pos="100000">
                  <a:schemeClr val="bg1">
                    <a:lumMod val="65000"/>
                  </a:schemeClr>
                </a:gs>
              </a:gsLst>
              <a:lin ang="16200000" scaled="1"/>
              <a:tileRect/>
            </a:gradFill>
            <a:ln w="25400" cap="flat" cmpd="sng" algn="ctr">
              <a:noFill/>
              <a:prstDash val="solid"/>
            </a:ln>
            <a:effectLst/>
          </p:spPr>
          <p:txBody>
            <a:bodyPr anchor="ctr"/>
            <a:lstStyle/>
            <a:p>
              <a:pPr algn="ctr" defTabSz="1219170">
                <a:defRPr/>
              </a:pPr>
              <a:endParaRPr lang="en-AU" sz="1200" kern="0">
                <a:solidFill>
                  <a:srgbClr val="BD392F"/>
                </a:solidFill>
                <a:effectLst>
                  <a:innerShdw blurRad="114300">
                    <a:prstClr val="black"/>
                  </a:innerShdw>
                </a:effectLst>
                <a:cs typeface="+mn-ea"/>
                <a:sym typeface="+mn-lt"/>
              </a:endParaRPr>
            </a:p>
          </p:txBody>
        </p:sp>
        <p:sp>
          <p:nvSpPr>
            <p:cNvPr id="77" name="矩形 76"/>
            <p:cNvSpPr/>
            <p:nvPr/>
          </p:nvSpPr>
          <p:spPr>
            <a:xfrm>
              <a:off x="2325246" y="1923678"/>
              <a:ext cx="481731" cy="377074"/>
            </a:xfrm>
            <a:prstGeom prst="rect">
              <a:avLst/>
            </a:prstGeom>
          </p:spPr>
          <p:txBody>
            <a:bodyPr wrap="square">
              <a:spAutoFit/>
            </a:bodyPr>
            <a:lstStyle/>
            <a:p>
              <a:pPr algn="ctr"/>
              <a:r>
                <a:rPr lang="en-US" altLang="zh-CN" sz="2667" b="1" dirty="0">
                  <a:solidFill>
                    <a:schemeClr val="accent4"/>
                  </a:solidFill>
                  <a:effectLst>
                    <a:innerShdw blurRad="114300">
                      <a:prstClr val="black"/>
                    </a:innerShdw>
                  </a:effectLst>
                  <a:cs typeface="+mn-ea"/>
                  <a:sym typeface="+mn-lt"/>
                </a:rPr>
                <a:t>04</a:t>
              </a:r>
            </a:p>
          </p:txBody>
        </p:sp>
      </p:grpSp>
      <p:grpSp>
        <p:nvGrpSpPr>
          <p:cNvPr id="78" name="组合 77"/>
          <p:cNvGrpSpPr/>
          <p:nvPr/>
        </p:nvGrpSpPr>
        <p:grpSpPr>
          <a:xfrm>
            <a:off x="8054725" y="4048264"/>
            <a:ext cx="642308" cy="557096"/>
            <a:chOff x="2325246" y="1923678"/>
            <a:chExt cx="481731" cy="417822"/>
          </a:xfrm>
        </p:grpSpPr>
        <p:sp>
          <p:nvSpPr>
            <p:cNvPr id="79" name="Oval 1"/>
            <p:cNvSpPr/>
            <p:nvPr/>
          </p:nvSpPr>
          <p:spPr bwMode="auto">
            <a:xfrm>
              <a:off x="2361698" y="1932672"/>
              <a:ext cx="408828" cy="408828"/>
            </a:xfrm>
            <a:prstGeom prst="ellipse">
              <a:avLst/>
            </a:prstGeom>
            <a:gradFill flip="none" rotWithShape="1">
              <a:gsLst>
                <a:gs pos="0">
                  <a:schemeClr val="bg1">
                    <a:lumMod val="85000"/>
                  </a:schemeClr>
                </a:gs>
                <a:gs pos="1000">
                  <a:schemeClr val="bg1"/>
                </a:gs>
                <a:gs pos="100000">
                  <a:schemeClr val="bg1">
                    <a:lumMod val="65000"/>
                  </a:schemeClr>
                </a:gs>
              </a:gsLst>
              <a:lin ang="16200000" scaled="1"/>
              <a:tileRect/>
            </a:gradFill>
            <a:ln w="25400" cap="flat" cmpd="sng" algn="ctr">
              <a:noFill/>
              <a:prstDash val="solid"/>
            </a:ln>
            <a:effectLst/>
          </p:spPr>
          <p:txBody>
            <a:bodyPr anchor="ctr"/>
            <a:lstStyle/>
            <a:p>
              <a:pPr algn="ctr" defTabSz="1219170">
                <a:defRPr/>
              </a:pPr>
              <a:endParaRPr lang="en-AU" sz="1200" kern="0">
                <a:solidFill>
                  <a:srgbClr val="BD392F"/>
                </a:solidFill>
                <a:effectLst>
                  <a:innerShdw blurRad="114300">
                    <a:prstClr val="black"/>
                  </a:innerShdw>
                </a:effectLst>
                <a:cs typeface="+mn-ea"/>
                <a:sym typeface="+mn-lt"/>
              </a:endParaRPr>
            </a:p>
          </p:txBody>
        </p:sp>
        <p:sp>
          <p:nvSpPr>
            <p:cNvPr id="80" name="矩形 79"/>
            <p:cNvSpPr/>
            <p:nvPr/>
          </p:nvSpPr>
          <p:spPr>
            <a:xfrm>
              <a:off x="2325246" y="1923678"/>
              <a:ext cx="481731" cy="377074"/>
            </a:xfrm>
            <a:prstGeom prst="rect">
              <a:avLst/>
            </a:prstGeom>
          </p:spPr>
          <p:txBody>
            <a:bodyPr wrap="square">
              <a:spAutoFit/>
            </a:bodyPr>
            <a:lstStyle/>
            <a:p>
              <a:pPr algn="ctr"/>
              <a:r>
                <a:rPr lang="en-US" altLang="zh-CN" sz="2667" b="1" dirty="0">
                  <a:solidFill>
                    <a:schemeClr val="accent1"/>
                  </a:solidFill>
                  <a:effectLst>
                    <a:innerShdw blurRad="114300">
                      <a:prstClr val="black"/>
                    </a:innerShdw>
                  </a:effectLst>
                  <a:cs typeface="+mn-ea"/>
                  <a:sym typeface="+mn-lt"/>
                </a:rPr>
                <a:t>05</a:t>
              </a:r>
            </a:p>
          </p:txBody>
        </p:sp>
      </p:grpSp>
      <p:grpSp>
        <p:nvGrpSpPr>
          <p:cNvPr id="81" name="组合 80"/>
          <p:cNvGrpSpPr/>
          <p:nvPr/>
        </p:nvGrpSpPr>
        <p:grpSpPr>
          <a:xfrm>
            <a:off x="9698448" y="2513038"/>
            <a:ext cx="642308" cy="557096"/>
            <a:chOff x="2325246" y="1923678"/>
            <a:chExt cx="481731" cy="417822"/>
          </a:xfrm>
        </p:grpSpPr>
        <p:sp>
          <p:nvSpPr>
            <p:cNvPr id="82" name="Oval 1"/>
            <p:cNvSpPr/>
            <p:nvPr/>
          </p:nvSpPr>
          <p:spPr bwMode="auto">
            <a:xfrm>
              <a:off x="2361698" y="1932672"/>
              <a:ext cx="408828" cy="408828"/>
            </a:xfrm>
            <a:prstGeom prst="ellipse">
              <a:avLst/>
            </a:prstGeom>
            <a:gradFill flip="none" rotWithShape="1">
              <a:gsLst>
                <a:gs pos="0">
                  <a:schemeClr val="bg1">
                    <a:lumMod val="85000"/>
                  </a:schemeClr>
                </a:gs>
                <a:gs pos="1000">
                  <a:schemeClr val="bg1"/>
                </a:gs>
                <a:gs pos="100000">
                  <a:schemeClr val="bg1">
                    <a:lumMod val="65000"/>
                  </a:schemeClr>
                </a:gs>
              </a:gsLst>
              <a:lin ang="16200000" scaled="1"/>
              <a:tileRect/>
            </a:gradFill>
            <a:ln w="25400" cap="flat" cmpd="sng" algn="ctr">
              <a:noFill/>
              <a:prstDash val="solid"/>
            </a:ln>
            <a:effectLst/>
          </p:spPr>
          <p:txBody>
            <a:bodyPr anchor="ctr"/>
            <a:lstStyle/>
            <a:p>
              <a:pPr algn="ctr" defTabSz="1219170">
                <a:defRPr/>
              </a:pPr>
              <a:endParaRPr lang="en-AU" sz="1200" kern="0">
                <a:solidFill>
                  <a:srgbClr val="BD392F"/>
                </a:solidFill>
                <a:effectLst>
                  <a:innerShdw blurRad="114300">
                    <a:prstClr val="black"/>
                  </a:innerShdw>
                </a:effectLst>
                <a:cs typeface="+mn-ea"/>
                <a:sym typeface="+mn-lt"/>
              </a:endParaRPr>
            </a:p>
          </p:txBody>
        </p:sp>
        <p:sp>
          <p:nvSpPr>
            <p:cNvPr id="83" name="矩形 82"/>
            <p:cNvSpPr/>
            <p:nvPr/>
          </p:nvSpPr>
          <p:spPr>
            <a:xfrm>
              <a:off x="2325246" y="1923678"/>
              <a:ext cx="481731" cy="377074"/>
            </a:xfrm>
            <a:prstGeom prst="rect">
              <a:avLst/>
            </a:prstGeom>
          </p:spPr>
          <p:txBody>
            <a:bodyPr wrap="square">
              <a:spAutoFit/>
            </a:bodyPr>
            <a:lstStyle/>
            <a:p>
              <a:pPr algn="ctr"/>
              <a:r>
                <a:rPr lang="en-US" altLang="zh-CN" sz="2667" b="1" dirty="0">
                  <a:solidFill>
                    <a:schemeClr val="accent2"/>
                  </a:solidFill>
                  <a:effectLst>
                    <a:innerShdw blurRad="114300">
                      <a:prstClr val="black"/>
                    </a:innerShdw>
                  </a:effectLst>
                  <a:cs typeface="+mn-ea"/>
                  <a:sym typeface="+mn-lt"/>
                </a:rPr>
                <a:t>06</a:t>
              </a:r>
            </a:p>
          </p:txBody>
        </p:sp>
      </p:grpSp>
      <p:sp>
        <p:nvSpPr>
          <p:cNvPr id="33" name="Content Placeholder 2"/>
          <p:cNvSpPr txBox="1">
            <a:spLocks/>
          </p:cNvSpPr>
          <p:nvPr/>
        </p:nvSpPr>
        <p:spPr bwMode="auto">
          <a:xfrm>
            <a:off x="2102702" y="1488980"/>
            <a:ext cx="2892047" cy="960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892" tIns="60947" rIns="121892" bIns="60947"/>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ctr" defTabSz="914194">
              <a:spcBef>
                <a:spcPct val="20000"/>
              </a:spcBef>
              <a:defRPr/>
            </a:pPr>
            <a:r>
              <a:rPr lang="zh-CN" altLang="en-US" sz="1600" b="1" kern="0" dirty="0">
                <a:solidFill>
                  <a:schemeClr val="tx1">
                    <a:lumMod val="65000"/>
                    <a:lumOff val="35000"/>
                  </a:schemeClr>
                </a:solidFill>
                <a:latin typeface="+mn-lt"/>
                <a:ea typeface="+mn-ea"/>
                <a:cs typeface="+mn-ea"/>
                <a:sym typeface="+mn-lt"/>
              </a:rPr>
              <a:t>输入你的标题</a:t>
            </a:r>
            <a:endParaRPr lang="en-US" altLang="zh-CN" sz="1600" b="1" kern="0" dirty="0">
              <a:solidFill>
                <a:schemeClr val="tx1">
                  <a:lumMod val="65000"/>
                  <a:lumOff val="35000"/>
                </a:schemeClr>
              </a:solidFill>
              <a:latin typeface="+mn-lt"/>
              <a:ea typeface="+mn-ea"/>
              <a:cs typeface="+mn-ea"/>
              <a:sym typeface="+mn-lt"/>
            </a:endParaRPr>
          </a:p>
          <a:p>
            <a:pPr algn="ctr" defTabSz="914194">
              <a:spcBef>
                <a:spcPct val="20000"/>
              </a:spcBef>
              <a:defRPr/>
            </a:pPr>
            <a:r>
              <a:rPr lang="zh-CN" altLang="en-US" sz="1067" kern="0" dirty="0">
                <a:solidFill>
                  <a:schemeClr val="tx1">
                    <a:lumMod val="65000"/>
                    <a:lumOff val="35000"/>
                  </a:schemeClr>
                </a:solidFill>
                <a:latin typeface="+mn-lt"/>
                <a:ea typeface="+mn-ea"/>
                <a:cs typeface="+mn-ea"/>
                <a:sym typeface="+mn-lt"/>
              </a:rPr>
              <a:t>这里输入简单的文字概述里输入简单文字概述输入简单的文字概述里输入输入里这里输入简单的文字概述里输入简单文字概述</a:t>
            </a:r>
            <a:endParaRPr lang="en-US" altLang="zh-CN" sz="1067" kern="0" dirty="0">
              <a:solidFill>
                <a:schemeClr val="tx1">
                  <a:lumMod val="65000"/>
                  <a:lumOff val="35000"/>
                </a:schemeClr>
              </a:solidFill>
              <a:latin typeface="+mn-lt"/>
              <a:ea typeface="+mn-ea"/>
              <a:cs typeface="+mn-ea"/>
              <a:sym typeface="+mn-lt"/>
            </a:endParaRPr>
          </a:p>
        </p:txBody>
      </p:sp>
      <p:sp>
        <p:nvSpPr>
          <p:cNvPr id="34" name="Content Placeholder 2"/>
          <p:cNvSpPr txBox="1">
            <a:spLocks/>
          </p:cNvSpPr>
          <p:nvPr/>
        </p:nvSpPr>
        <p:spPr bwMode="auto">
          <a:xfrm>
            <a:off x="3825485" y="4810858"/>
            <a:ext cx="2892047" cy="960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892" tIns="60947" rIns="121892" bIns="60947"/>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ctr" defTabSz="914194">
              <a:spcBef>
                <a:spcPct val="20000"/>
              </a:spcBef>
              <a:defRPr/>
            </a:pPr>
            <a:r>
              <a:rPr lang="zh-CN" altLang="en-US" sz="1600" b="1" kern="0" dirty="0">
                <a:solidFill>
                  <a:schemeClr val="tx1">
                    <a:lumMod val="65000"/>
                    <a:lumOff val="35000"/>
                  </a:schemeClr>
                </a:solidFill>
                <a:latin typeface="+mn-lt"/>
                <a:ea typeface="+mn-ea"/>
                <a:cs typeface="+mn-ea"/>
                <a:sym typeface="+mn-lt"/>
              </a:rPr>
              <a:t>输入你的标题</a:t>
            </a:r>
            <a:endParaRPr lang="en-US" altLang="zh-CN" sz="1600" b="1" kern="0" dirty="0">
              <a:solidFill>
                <a:schemeClr val="tx1">
                  <a:lumMod val="65000"/>
                  <a:lumOff val="35000"/>
                </a:schemeClr>
              </a:solidFill>
              <a:latin typeface="+mn-lt"/>
              <a:ea typeface="+mn-ea"/>
              <a:cs typeface="+mn-ea"/>
              <a:sym typeface="+mn-lt"/>
            </a:endParaRPr>
          </a:p>
          <a:p>
            <a:pPr algn="ctr" defTabSz="914194">
              <a:spcBef>
                <a:spcPct val="20000"/>
              </a:spcBef>
              <a:defRPr/>
            </a:pPr>
            <a:r>
              <a:rPr lang="zh-CN" altLang="en-US" sz="1067" kern="0" dirty="0">
                <a:solidFill>
                  <a:schemeClr val="tx1">
                    <a:lumMod val="65000"/>
                    <a:lumOff val="35000"/>
                  </a:schemeClr>
                </a:solidFill>
                <a:latin typeface="+mn-lt"/>
                <a:ea typeface="+mn-ea"/>
                <a:cs typeface="+mn-ea"/>
                <a:sym typeface="+mn-lt"/>
              </a:rPr>
              <a:t>这里输入简单的文字概述里输入简单文字概述输入简单的文字概述里输入输入里这里输入简单的文字概述里输入简单文字概述</a:t>
            </a:r>
            <a:endParaRPr lang="en-US" altLang="zh-CN" sz="1067" kern="0" dirty="0">
              <a:solidFill>
                <a:schemeClr val="tx1">
                  <a:lumMod val="65000"/>
                  <a:lumOff val="35000"/>
                </a:schemeClr>
              </a:solidFill>
              <a:latin typeface="+mn-lt"/>
              <a:ea typeface="+mn-ea"/>
              <a:cs typeface="+mn-ea"/>
              <a:sym typeface="+mn-lt"/>
            </a:endParaRPr>
          </a:p>
        </p:txBody>
      </p:sp>
      <p:sp>
        <p:nvSpPr>
          <p:cNvPr id="35" name="Content Placeholder 2"/>
          <p:cNvSpPr txBox="1">
            <a:spLocks/>
          </p:cNvSpPr>
          <p:nvPr/>
        </p:nvSpPr>
        <p:spPr bwMode="auto">
          <a:xfrm>
            <a:off x="5353902" y="1506650"/>
            <a:ext cx="2892047" cy="960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892" tIns="60947" rIns="121892" bIns="60947"/>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ctr" defTabSz="914194">
              <a:spcBef>
                <a:spcPct val="20000"/>
              </a:spcBef>
              <a:defRPr/>
            </a:pPr>
            <a:r>
              <a:rPr lang="zh-CN" altLang="en-US" sz="1600" b="1" kern="0" dirty="0">
                <a:solidFill>
                  <a:schemeClr val="tx1">
                    <a:lumMod val="65000"/>
                    <a:lumOff val="35000"/>
                  </a:schemeClr>
                </a:solidFill>
                <a:latin typeface="+mn-lt"/>
                <a:ea typeface="+mn-ea"/>
                <a:cs typeface="+mn-ea"/>
                <a:sym typeface="+mn-lt"/>
              </a:rPr>
              <a:t>输入你的标题</a:t>
            </a:r>
            <a:endParaRPr lang="en-US" altLang="zh-CN" sz="1600" b="1" kern="0" dirty="0">
              <a:solidFill>
                <a:schemeClr val="tx1">
                  <a:lumMod val="65000"/>
                  <a:lumOff val="35000"/>
                </a:schemeClr>
              </a:solidFill>
              <a:latin typeface="+mn-lt"/>
              <a:ea typeface="+mn-ea"/>
              <a:cs typeface="+mn-ea"/>
              <a:sym typeface="+mn-lt"/>
            </a:endParaRPr>
          </a:p>
          <a:p>
            <a:pPr algn="ctr" defTabSz="914194">
              <a:spcBef>
                <a:spcPct val="20000"/>
              </a:spcBef>
              <a:defRPr/>
            </a:pPr>
            <a:r>
              <a:rPr lang="zh-CN" altLang="en-US" sz="1067" kern="0" dirty="0">
                <a:solidFill>
                  <a:schemeClr val="tx1">
                    <a:lumMod val="65000"/>
                    <a:lumOff val="35000"/>
                  </a:schemeClr>
                </a:solidFill>
                <a:latin typeface="+mn-lt"/>
                <a:ea typeface="+mn-ea"/>
                <a:cs typeface="+mn-ea"/>
                <a:sym typeface="+mn-lt"/>
              </a:rPr>
              <a:t>这里输入简单的文字概述里输入简单文字概述输入简单的文字概述里输入输入里这里输入简单的文字概述里输入简单文字概述</a:t>
            </a:r>
            <a:endParaRPr lang="en-US" altLang="zh-CN" sz="1067" kern="0" dirty="0">
              <a:solidFill>
                <a:schemeClr val="tx1">
                  <a:lumMod val="65000"/>
                  <a:lumOff val="35000"/>
                </a:schemeClr>
              </a:solidFill>
              <a:latin typeface="+mn-lt"/>
              <a:ea typeface="+mn-ea"/>
              <a:cs typeface="+mn-ea"/>
              <a:sym typeface="+mn-lt"/>
            </a:endParaRPr>
          </a:p>
        </p:txBody>
      </p:sp>
      <p:sp>
        <p:nvSpPr>
          <p:cNvPr id="36" name="Content Placeholder 2"/>
          <p:cNvSpPr txBox="1">
            <a:spLocks/>
          </p:cNvSpPr>
          <p:nvPr/>
        </p:nvSpPr>
        <p:spPr bwMode="auto">
          <a:xfrm>
            <a:off x="6793973" y="4784354"/>
            <a:ext cx="2892047" cy="960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892" tIns="60947" rIns="121892" bIns="60947"/>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ctr" defTabSz="914194">
              <a:spcBef>
                <a:spcPct val="20000"/>
              </a:spcBef>
              <a:defRPr/>
            </a:pPr>
            <a:r>
              <a:rPr lang="zh-CN" altLang="en-US" sz="1600" b="1" kern="0" dirty="0">
                <a:solidFill>
                  <a:schemeClr val="tx1">
                    <a:lumMod val="65000"/>
                    <a:lumOff val="35000"/>
                  </a:schemeClr>
                </a:solidFill>
                <a:latin typeface="+mn-lt"/>
                <a:ea typeface="+mn-ea"/>
                <a:cs typeface="+mn-ea"/>
                <a:sym typeface="+mn-lt"/>
              </a:rPr>
              <a:t>输入你的标题</a:t>
            </a:r>
            <a:endParaRPr lang="en-US" altLang="zh-CN" sz="1600" b="1" kern="0" dirty="0">
              <a:solidFill>
                <a:schemeClr val="tx1">
                  <a:lumMod val="65000"/>
                  <a:lumOff val="35000"/>
                </a:schemeClr>
              </a:solidFill>
              <a:latin typeface="+mn-lt"/>
              <a:ea typeface="+mn-ea"/>
              <a:cs typeface="+mn-ea"/>
              <a:sym typeface="+mn-lt"/>
            </a:endParaRPr>
          </a:p>
          <a:p>
            <a:pPr algn="ctr" defTabSz="914194">
              <a:spcBef>
                <a:spcPct val="20000"/>
              </a:spcBef>
              <a:defRPr/>
            </a:pPr>
            <a:r>
              <a:rPr lang="zh-CN" altLang="en-US" sz="1067" kern="0" dirty="0">
                <a:solidFill>
                  <a:schemeClr val="tx1">
                    <a:lumMod val="65000"/>
                    <a:lumOff val="35000"/>
                  </a:schemeClr>
                </a:solidFill>
                <a:latin typeface="+mn-lt"/>
                <a:ea typeface="+mn-ea"/>
                <a:cs typeface="+mn-ea"/>
                <a:sym typeface="+mn-lt"/>
              </a:rPr>
              <a:t>这里输入简单的文字概述里输入简单文字概述输入简单的文字概述里输入输入里这里输入简单的文字概述里输入简单文字概述</a:t>
            </a:r>
            <a:endParaRPr lang="en-US" altLang="zh-CN" sz="1067" kern="0" dirty="0">
              <a:solidFill>
                <a:schemeClr val="tx1">
                  <a:lumMod val="65000"/>
                  <a:lumOff val="35000"/>
                </a:schemeClr>
              </a:solidFill>
              <a:latin typeface="+mn-lt"/>
              <a:ea typeface="+mn-ea"/>
              <a:cs typeface="+mn-ea"/>
              <a:sym typeface="+mn-lt"/>
            </a:endParaRPr>
          </a:p>
        </p:txBody>
      </p:sp>
      <p:sp>
        <p:nvSpPr>
          <p:cNvPr id="37" name="Content Placeholder 2"/>
          <p:cNvSpPr txBox="1">
            <a:spLocks/>
          </p:cNvSpPr>
          <p:nvPr/>
        </p:nvSpPr>
        <p:spPr bwMode="auto">
          <a:xfrm>
            <a:off x="8640442" y="1506650"/>
            <a:ext cx="2892047" cy="960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892" tIns="60947" rIns="121892" bIns="60947"/>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ctr" defTabSz="914194">
              <a:spcBef>
                <a:spcPct val="20000"/>
              </a:spcBef>
              <a:defRPr/>
            </a:pPr>
            <a:r>
              <a:rPr lang="zh-CN" altLang="en-US" sz="1600" b="1" kern="0" dirty="0">
                <a:solidFill>
                  <a:schemeClr val="tx1">
                    <a:lumMod val="65000"/>
                    <a:lumOff val="35000"/>
                  </a:schemeClr>
                </a:solidFill>
                <a:latin typeface="+mn-lt"/>
                <a:ea typeface="+mn-ea"/>
                <a:cs typeface="+mn-ea"/>
                <a:sym typeface="+mn-lt"/>
              </a:rPr>
              <a:t>输入你的标题</a:t>
            </a:r>
            <a:endParaRPr lang="en-US" altLang="zh-CN" sz="1600" b="1" kern="0" dirty="0">
              <a:solidFill>
                <a:schemeClr val="tx1">
                  <a:lumMod val="65000"/>
                  <a:lumOff val="35000"/>
                </a:schemeClr>
              </a:solidFill>
              <a:latin typeface="+mn-lt"/>
              <a:ea typeface="+mn-ea"/>
              <a:cs typeface="+mn-ea"/>
              <a:sym typeface="+mn-lt"/>
            </a:endParaRPr>
          </a:p>
          <a:p>
            <a:pPr algn="ctr" defTabSz="914194">
              <a:spcBef>
                <a:spcPct val="20000"/>
              </a:spcBef>
              <a:defRPr/>
            </a:pPr>
            <a:r>
              <a:rPr lang="zh-CN" altLang="en-US" sz="1067" kern="0" dirty="0">
                <a:solidFill>
                  <a:schemeClr val="tx1">
                    <a:lumMod val="65000"/>
                    <a:lumOff val="35000"/>
                  </a:schemeClr>
                </a:solidFill>
                <a:latin typeface="+mn-lt"/>
                <a:ea typeface="+mn-ea"/>
                <a:cs typeface="+mn-ea"/>
                <a:sym typeface="+mn-lt"/>
              </a:rPr>
              <a:t>这里输入简单的文字概述里输入简单文字概述输入简单的文字概述里输入输入里这里输入简单的文字概述里输入简单文字概述</a:t>
            </a:r>
            <a:endParaRPr lang="en-US" altLang="zh-CN" sz="1067" kern="0" dirty="0">
              <a:solidFill>
                <a:schemeClr val="tx1">
                  <a:lumMod val="65000"/>
                  <a:lumOff val="35000"/>
                </a:schemeClr>
              </a:solidFill>
              <a:latin typeface="+mn-lt"/>
              <a:ea typeface="+mn-ea"/>
              <a:cs typeface="+mn-ea"/>
              <a:sym typeface="+mn-lt"/>
            </a:endParaRPr>
          </a:p>
        </p:txBody>
      </p:sp>
      <p:pic>
        <p:nvPicPr>
          <p:cNvPr id="28" name="图片 27"/>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flipV="1">
            <a:off x="-1049299" y="662853"/>
            <a:ext cx="2485778" cy="865414"/>
          </a:xfrm>
          <a:prstGeom prst="rect">
            <a:avLst/>
          </a:prstGeom>
        </p:spPr>
      </p:pic>
      <p:pic>
        <p:nvPicPr>
          <p:cNvPr id="29" name="图片 28"/>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a:off x="10687346" y="663512"/>
            <a:ext cx="2485778" cy="864096"/>
          </a:xfrm>
          <a:prstGeom prst="rect">
            <a:avLst/>
          </a:prstGeom>
        </p:spPr>
      </p:pic>
      <p:sp>
        <p:nvSpPr>
          <p:cNvPr id="30" name="TextBox 76"/>
          <p:cNvSpPr txBox="1"/>
          <p:nvPr/>
        </p:nvSpPr>
        <p:spPr>
          <a:xfrm>
            <a:off x="3192321" y="223013"/>
            <a:ext cx="5451229" cy="461665"/>
          </a:xfrm>
          <a:prstGeom prst="rect">
            <a:avLst/>
          </a:prstGeom>
          <a:noFill/>
          <a:effectLst/>
        </p:spPr>
        <p:txBody>
          <a:bodyPr wrap="square" rtlCol="0">
            <a:spAutoFit/>
          </a:bodyPr>
          <a:lstStyle/>
          <a:p>
            <a:pPr algn="ctr"/>
            <a:r>
              <a:rPr lang="zh-CN" altLang="en-US" sz="2400" dirty="0" smtClean="0">
                <a:solidFill>
                  <a:schemeClr val="accent1"/>
                </a:solidFill>
                <a:cs typeface="+mn-ea"/>
                <a:sym typeface="+mn-lt"/>
              </a:rPr>
              <a:t>单击修改您的标题</a:t>
            </a:r>
            <a:endParaRPr lang="zh-CN" altLang="en-US" sz="2400" dirty="0">
              <a:solidFill>
                <a:schemeClr val="accent1"/>
              </a:solidFill>
              <a:cs typeface="+mn-ea"/>
              <a:sym typeface="+mn-lt"/>
            </a:endParaRPr>
          </a:p>
        </p:txBody>
      </p:sp>
    </p:spTree>
    <p:extLst>
      <p:ext uri="{BB962C8B-B14F-4D97-AF65-F5344CB8AC3E}">
        <p14:creationId xmlns:p14="http://schemas.microsoft.com/office/powerpoint/2010/main" xmlns="" val="3229313214"/>
      </p:ext>
    </p:extLst>
  </p:cSld>
  <p:clrMapOvr>
    <a:masterClrMapping/>
  </p:clrMapOvr>
  <mc:AlternateContent xmlns:mc="http://schemas.openxmlformats.org/markup-compatibility/2006">
    <mc:Choice xmlns:p14="http://schemas.microsoft.com/office/powerpoint/2010/main" xmlns="" Requires="p14">
      <p:transition p14:dur="250"/>
    </mc:Choice>
    <mc:Fallback>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barn(inVertical)">
                                      <p:cBhvr>
                                        <p:cTn id="7" dur="1000"/>
                                        <p:tgtEl>
                                          <p:spTgt spid="27"/>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46"/>
                                        </p:tgtEl>
                                        <p:attrNameLst>
                                          <p:attrName>style.visibility</p:attrName>
                                        </p:attrNameLst>
                                      </p:cBhvr>
                                      <p:to>
                                        <p:strVal val="visible"/>
                                      </p:to>
                                    </p:set>
                                    <p:animEffect transition="in" filter="fade">
                                      <p:cBhvr>
                                        <p:cTn id="11" dur="500"/>
                                        <p:tgtEl>
                                          <p:spTgt spid="46"/>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childTnLst>
                          </p:cTn>
                        </p:par>
                        <p:par>
                          <p:cTn id="16" fill="hold">
                            <p:stCondLst>
                              <p:cond delay="2000"/>
                            </p:stCondLst>
                            <p:childTnLst>
                              <p:par>
                                <p:cTn id="17" presetID="10" presetClass="entr" presetSubtype="0" fill="hold" grpId="0"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fade">
                                      <p:cBhvr>
                                        <p:cTn id="19" dur="500"/>
                                        <p:tgtEl>
                                          <p:spTgt spid="34"/>
                                        </p:tgtEl>
                                      </p:cBhvr>
                                    </p:animEffect>
                                  </p:childTnLst>
                                </p:cTn>
                              </p:par>
                            </p:childTnLst>
                          </p:cTn>
                        </p:par>
                        <p:par>
                          <p:cTn id="20" fill="hold">
                            <p:stCondLst>
                              <p:cond delay="2500"/>
                            </p:stCondLst>
                            <p:childTnLst>
                              <p:par>
                                <p:cTn id="21" presetID="10" presetClass="entr" presetSubtype="0" fill="hold" grpId="0" nodeType="after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fade">
                                      <p:cBhvr>
                                        <p:cTn id="23" dur="500"/>
                                        <p:tgtEl>
                                          <p:spTgt spid="35"/>
                                        </p:tgtEl>
                                      </p:cBhvr>
                                    </p:animEffect>
                                  </p:childTnLst>
                                </p:cTn>
                              </p:par>
                            </p:childTnLst>
                          </p:cTn>
                        </p:par>
                        <p:par>
                          <p:cTn id="24" fill="hold">
                            <p:stCondLst>
                              <p:cond delay="3000"/>
                            </p:stCondLst>
                            <p:childTnLst>
                              <p:par>
                                <p:cTn id="25" presetID="10" presetClass="entr" presetSubtype="0" fill="hold" grpId="0" nodeType="afterEffect">
                                  <p:stCondLst>
                                    <p:cond delay="0"/>
                                  </p:stCondLst>
                                  <p:childTnLst>
                                    <p:set>
                                      <p:cBhvr>
                                        <p:cTn id="26" dur="1" fill="hold">
                                          <p:stCondLst>
                                            <p:cond delay="0"/>
                                          </p:stCondLst>
                                        </p:cTn>
                                        <p:tgtEl>
                                          <p:spTgt spid="36"/>
                                        </p:tgtEl>
                                        <p:attrNameLst>
                                          <p:attrName>style.visibility</p:attrName>
                                        </p:attrNameLst>
                                      </p:cBhvr>
                                      <p:to>
                                        <p:strVal val="visible"/>
                                      </p:to>
                                    </p:set>
                                    <p:animEffect transition="in" filter="fade">
                                      <p:cBhvr>
                                        <p:cTn id="27" dur="500"/>
                                        <p:tgtEl>
                                          <p:spTgt spid="36"/>
                                        </p:tgtEl>
                                      </p:cBhvr>
                                    </p:animEffect>
                                  </p:childTnLst>
                                </p:cTn>
                              </p:par>
                            </p:childTnLst>
                          </p:cTn>
                        </p:par>
                        <p:par>
                          <p:cTn id="28" fill="hold">
                            <p:stCondLst>
                              <p:cond delay="3500"/>
                            </p:stCondLst>
                            <p:childTnLst>
                              <p:par>
                                <p:cTn id="29" presetID="10" presetClass="entr" presetSubtype="0" fill="hold" grpId="0" nodeType="after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fade">
                                      <p:cBhvr>
                                        <p:cTn id="3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46" grpId="0"/>
      <p:bldP spid="33" grpId="0"/>
      <p:bldP spid="34" grpId="0"/>
      <p:bldP spid="35" grpId="0"/>
      <p:bldP spid="36" grpId="0"/>
      <p:bldP spid="3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 name="组合 43"/>
          <p:cNvGrpSpPr/>
          <p:nvPr/>
        </p:nvGrpSpPr>
        <p:grpSpPr>
          <a:xfrm>
            <a:off x="3953836" y="2345475"/>
            <a:ext cx="1099112" cy="1099112"/>
            <a:chOff x="2877835" y="2955360"/>
            <a:chExt cx="824334" cy="824334"/>
          </a:xfrm>
        </p:grpSpPr>
        <p:grpSp>
          <p:nvGrpSpPr>
            <p:cNvPr id="45" name="组合 44"/>
            <p:cNvGrpSpPr/>
            <p:nvPr/>
          </p:nvGrpSpPr>
          <p:grpSpPr>
            <a:xfrm>
              <a:off x="2877835" y="2955360"/>
              <a:ext cx="824334" cy="824334"/>
              <a:chOff x="3567745" y="3971974"/>
              <a:chExt cx="1338084" cy="1338084"/>
            </a:xfrm>
          </p:grpSpPr>
          <p:grpSp>
            <p:nvGrpSpPr>
              <p:cNvPr id="50" name="组合 49"/>
              <p:cNvGrpSpPr/>
              <p:nvPr/>
            </p:nvGrpSpPr>
            <p:grpSpPr>
              <a:xfrm>
                <a:off x="3567745" y="3971974"/>
                <a:ext cx="1338084" cy="1338084"/>
                <a:chOff x="5213600" y="2517129"/>
                <a:chExt cx="2023672" cy="2023672"/>
              </a:xfrm>
            </p:grpSpPr>
            <p:sp>
              <p:nvSpPr>
                <p:cNvPr id="52" name="椭圆 51"/>
                <p:cNvSpPr/>
                <p:nvPr/>
              </p:nvSpPr>
              <p:spPr>
                <a:xfrm>
                  <a:off x="5213600" y="2517129"/>
                  <a:ext cx="2023672" cy="202367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cs typeface="+mn-ea"/>
                    <a:sym typeface="+mn-lt"/>
                  </a:endParaRPr>
                </a:p>
              </p:txBody>
            </p:sp>
            <p:sp>
              <p:nvSpPr>
                <p:cNvPr id="53" name="椭圆 52"/>
                <p:cNvSpPr/>
                <p:nvPr/>
              </p:nvSpPr>
              <p:spPr>
                <a:xfrm>
                  <a:off x="5260739" y="2564268"/>
                  <a:ext cx="1929393" cy="1929393"/>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cs typeface="+mn-ea"/>
                    <a:sym typeface="+mn-lt"/>
                  </a:endParaRPr>
                </a:p>
              </p:txBody>
            </p:sp>
          </p:grpSp>
          <p:sp>
            <p:nvSpPr>
              <p:cNvPr id="51" name="椭圆 50"/>
              <p:cNvSpPr/>
              <p:nvPr/>
            </p:nvSpPr>
            <p:spPr>
              <a:xfrm>
                <a:off x="3695022" y="4099252"/>
                <a:ext cx="1083527" cy="1083527"/>
              </a:xfrm>
              <a:prstGeom prst="ellipse">
                <a:avLst/>
              </a:prstGeom>
              <a:solidFill>
                <a:schemeClr val="accent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400">
                  <a:solidFill>
                    <a:prstClr val="white"/>
                  </a:solidFill>
                  <a:cs typeface="+mn-ea"/>
                  <a:sym typeface="+mn-lt"/>
                </a:endParaRPr>
              </a:p>
            </p:txBody>
          </p:sp>
        </p:grpSp>
        <p:grpSp>
          <p:nvGrpSpPr>
            <p:cNvPr id="46" name="Group 64"/>
            <p:cNvGrpSpPr/>
            <p:nvPr/>
          </p:nvGrpSpPr>
          <p:grpSpPr>
            <a:xfrm>
              <a:off x="3099527" y="3212058"/>
              <a:ext cx="369596" cy="310939"/>
              <a:chOff x="5368132" y="2625725"/>
              <a:chExt cx="465138" cy="391319"/>
            </a:xfrm>
            <a:solidFill>
              <a:schemeClr val="bg1"/>
            </a:solidFill>
          </p:grpSpPr>
          <p:sp>
            <p:nvSpPr>
              <p:cNvPr id="47"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792" fontAlgn="base" hangingPunct="0">
                  <a:spcBef>
                    <a:spcPct val="0"/>
                  </a:spcBef>
                  <a:spcAft>
                    <a:spcPct val="0"/>
                  </a:spcAft>
                </a:pPr>
                <a:endParaRPr lang="en-US" sz="2000">
                  <a:solidFill>
                    <a:srgbClr val="FFFFFF"/>
                  </a:solidFill>
                  <a:effectLst>
                    <a:outerShdw blurRad="38100" dist="38100" dir="2700000" algn="tl">
                      <a:srgbClr val="000000"/>
                    </a:outerShdw>
                  </a:effectLst>
                  <a:cs typeface="+mn-ea"/>
                  <a:sym typeface="+mn-lt"/>
                </a:endParaRPr>
              </a:p>
            </p:txBody>
          </p:sp>
          <p:sp>
            <p:nvSpPr>
              <p:cNvPr id="48"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792" fontAlgn="base" hangingPunct="0">
                  <a:spcBef>
                    <a:spcPct val="0"/>
                  </a:spcBef>
                  <a:spcAft>
                    <a:spcPct val="0"/>
                  </a:spcAft>
                </a:pPr>
                <a:endParaRPr lang="en-US" sz="2000">
                  <a:solidFill>
                    <a:srgbClr val="FFFFFF"/>
                  </a:solidFill>
                  <a:effectLst>
                    <a:outerShdw blurRad="38100" dist="38100" dir="2700000" algn="tl">
                      <a:srgbClr val="000000"/>
                    </a:outerShdw>
                  </a:effectLst>
                  <a:cs typeface="+mn-ea"/>
                  <a:sym typeface="+mn-lt"/>
                </a:endParaRPr>
              </a:p>
            </p:txBody>
          </p:sp>
          <p:sp>
            <p:nvSpPr>
              <p:cNvPr id="49"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792" fontAlgn="base" hangingPunct="0">
                  <a:spcBef>
                    <a:spcPct val="0"/>
                  </a:spcBef>
                  <a:spcAft>
                    <a:spcPct val="0"/>
                  </a:spcAft>
                </a:pPr>
                <a:endParaRPr lang="en-US" sz="2000">
                  <a:solidFill>
                    <a:srgbClr val="FFFFFF"/>
                  </a:solidFill>
                  <a:effectLst>
                    <a:outerShdw blurRad="38100" dist="38100" dir="2700000" algn="tl">
                      <a:srgbClr val="000000"/>
                    </a:outerShdw>
                  </a:effectLst>
                  <a:cs typeface="+mn-ea"/>
                  <a:sym typeface="+mn-lt"/>
                </a:endParaRPr>
              </a:p>
            </p:txBody>
          </p:sp>
        </p:grpSp>
      </p:grpSp>
      <p:grpSp>
        <p:nvGrpSpPr>
          <p:cNvPr id="54" name="组合 53"/>
          <p:cNvGrpSpPr/>
          <p:nvPr/>
        </p:nvGrpSpPr>
        <p:grpSpPr>
          <a:xfrm>
            <a:off x="6366728" y="2075026"/>
            <a:ext cx="1368003" cy="1368003"/>
            <a:chOff x="5801785" y="2730017"/>
            <a:chExt cx="824334" cy="824334"/>
          </a:xfrm>
        </p:grpSpPr>
        <p:grpSp>
          <p:nvGrpSpPr>
            <p:cNvPr id="61" name="组合 60"/>
            <p:cNvGrpSpPr/>
            <p:nvPr/>
          </p:nvGrpSpPr>
          <p:grpSpPr>
            <a:xfrm>
              <a:off x="5801785" y="2730017"/>
              <a:ext cx="824334" cy="824334"/>
              <a:chOff x="3567745" y="3971974"/>
              <a:chExt cx="1338084" cy="1338084"/>
            </a:xfrm>
          </p:grpSpPr>
          <p:grpSp>
            <p:nvGrpSpPr>
              <p:cNvPr id="70" name="组合 69"/>
              <p:cNvGrpSpPr/>
              <p:nvPr/>
            </p:nvGrpSpPr>
            <p:grpSpPr>
              <a:xfrm>
                <a:off x="3567745" y="3971974"/>
                <a:ext cx="1338084" cy="1338084"/>
                <a:chOff x="5213600" y="2517129"/>
                <a:chExt cx="2023672" cy="2023672"/>
              </a:xfrm>
            </p:grpSpPr>
            <p:sp>
              <p:nvSpPr>
                <p:cNvPr id="80" name="椭圆 79"/>
                <p:cNvSpPr/>
                <p:nvPr/>
              </p:nvSpPr>
              <p:spPr>
                <a:xfrm>
                  <a:off x="5213600" y="2517129"/>
                  <a:ext cx="2023672" cy="202367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cs typeface="+mn-ea"/>
                    <a:sym typeface="+mn-lt"/>
                  </a:endParaRPr>
                </a:p>
              </p:txBody>
            </p:sp>
            <p:sp>
              <p:nvSpPr>
                <p:cNvPr id="81" name="椭圆 80"/>
                <p:cNvSpPr/>
                <p:nvPr/>
              </p:nvSpPr>
              <p:spPr>
                <a:xfrm>
                  <a:off x="5260736" y="2564269"/>
                  <a:ext cx="1929394" cy="1929394"/>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cs typeface="+mn-ea"/>
                    <a:sym typeface="+mn-lt"/>
                  </a:endParaRPr>
                </a:p>
              </p:txBody>
            </p:sp>
          </p:grpSp>
          <p:sp>
            <p:nvSpPr>
              <p:cNvPr id="79" name="椭圆 78"/>
              <p:cNvSpPr/>
              <p:nvPr/>
            </p:nvSpPr>
            <p:spPr>
              <a:xfrm>
                <a:off x="3695022" y="4099252"/>
                <a:ext cx="1083527" cy="1083527"/>
              </a:xfrm>
              <a:prstGeom prst="ellipse">
                <a:avLst/>
              </a:prstGeom>
              <a:solidFill>
                <a:schemeClr val="accent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400">
                  <a:solidFill>
                    <a:prstClr val="white"/>
                  </a:solidFill>
                  <a:cs typeface="+mn-ea"/>
                  <a:sym typeface="+mn-lt"/>
                </a:endParaRPr>
              </a:p>
            </p:txBody>
          </p:sp>
        </p:grpSp>
        <p:grpSp>
          <p:nvGrpSpPr>
            <p:cNvPr id="62" name="Group 60"/>
            <p:cNvGrpSpPr/>
            <p:nvPr/>
          </p:nvGrpSpPr>
          <p:grpSpPr>
            <a:xfrm>
              <a:off x="6043428" y="2954615"/>
              <a:ext cx="295540" cy="315495"/>
              <a:chOff x="9159875" y="1647825"/>
              <a:chExt cx="434975" cy="464344"/>
            </a:xfrm>
            <a:solidFill>
              <a:schemeClr val="bg1"/>
            </a:solidFill>
          </p:grpSpPr>
          <p:sp>
            <p:nvSpPr>
              <p:cNvPr id="67"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792" fontAlgn="base" hangingPunct="0">
                  <a:spcBef>
                    <a:spcPct val="0"/>
                  </a:spcBef>
                  <a:spcAft>
                    <a:spcPct val="0"/>
                  </a:spcAft>
                </a:pPr>
                <a:endParaRPr lang="en-US" sz="2000">
                  <a:solidFill>
                    <a:srgbClr val="FFFFFF"/>
                  </a:solidFill>
                  <a:effectLst>
                    <a:outerShdw blurRad="38100" dist="38100" dir="2700000" algn="tl">
                      <a:srgbClr val="000000"/>
                    </a:outerShdw>
                  </a:effectLst>
                  <a:cs typeface="+mn-ea"/>
                  <a:sym typeface="+mn-lt"/>
                </a:endParaRPr>
              </a:p>
            </p:txBody>
          </p:sp>
          <p:sp>
            <p:nvSpPr>
              <p:cNvPr id="68"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792" fontAlgn="base" hangingPunct="0">
                  <a:spcBef>
                    <a:spcPct val="0"/>
                  </a:spcBef>
                  <a:spcAft>
                    <a:spcPct val="0"/>
                  </a:spcAft>
                </a:pPr>
                <a:endParaRPr lang="en-US" sz="2000">
                  <a:solidFill>
                    <a:srgbClr val="FFFFFF"/>
                  </a:solidFill>
                  <a:effectLst>
                    <a:outerShdw blurRad="38100" dist="38100" dir="2700000" algn="tl">
                      <a:srgbClr val="000000"/>
                    </a:outerShdw>
                  </a:effectLst>
                  <a:cs typeface="+mn-ea"/>
                  <a:sym typeface="+mn-lt"/>
                </a:endParaRPr>
              </a:p>
            </p:txBody>
          </p:sp>
          <p:sp>
            <p:nvSpPr>
              <p:cNvPr id="69"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792" fontAlgn="base" hangingPunct="0">
                  <a:spcBef>
                    <a:spcPct val="0"/>
                  </a:spcBef>
                  <a:spcAft>
                    <a:spcPct val="0"/>
                  </a:spcAft>
                </a:pPr>
                <a:endParaRPr lang="en-US" sz="2000">
                  <a:solidFill>
                    <a:srgbClr val="FFFFFF"/>
                  </a:solidFill>
                  <a:effectLst>
                    <a:outerShdw blurRad="38100" dist="38100" dir="2700000" algn="tl">
                      <a:srgbClr val="000000"/>
                    </a:outerShdw>
                  </a:effectLst>
                  <a:cs typeface="+mn-ea"/>
                  <a:sym typeface="+mn-lt"/>
                </a:endParaRPr>
              </a:p>
            </p:txBody>
          </p:sp>
        </p:grpSp>
      </p:grpSp>
      <p:grpSp>
        <p:nvGrpSpPr>
          <p:cNvPr id="99" name="组合 98"/>
          <p:cNvGrpSpPr/>
          <p:nvPr/>
        </p:nvGrpSpPr>
        <p:grpSpPr>
          <a:xfrm>
            <a:off x="8991749" y="1901618"/>
            <a:ext cx="1511604" cy="1511604"/>
            <a:chOff x="6794223" y="3059119"/>
            <a:chExt cx="1026002" cy="1026002"/>
          </a:xfrm>
        </p:grpSpPr>
        <p:grpSp>
          <p:nvGrpSpPr>
            <p:cNvPr id="100" name="组合 99"/>
            <p:cNvGrpSpPr/>
            <p:nvPr/>
          </p:nvGrpSpPr>
          <p:grpSpPr>
            <a:xfrm>
              <a:off x="6794223" y="3059119"/>
              <a:ext cx="1026002" cy="1026002"/>
              <a:chOff x="3567745" y="3971974"/>
              <a:chExt cx="1338084" cy="1338084"/>
            </a:xfrm>
          </p:grpSpPr>
          <p:grpSp>
            <p:nvGrpSpPr>
              <p:cNvPr id="111" name="组合 110"/>
              <p:cNvGrpSpPr/>
              <p:nvPr/>
            </p:nvGrpSpPr>
            <p:grpSpPr>
              <a:xfrm>
                <a:off x="3567745" y="3971974"/>
                <a:ext cx="1338084" cy="1338084"/>
                <a:chOff x="5213600" y="2517129"/>
                <a:chExt cx="2023672" cy="2023672"/>
              </a:xfrm>
            </p:grpSpPr>
            <p:sp>
              <p:nvSpPr>
                <p:cNvPr id="113" name="椭圆 112"/>
                <p:cNvSpPr/>
                <p:nvPr/>
              </p:nvSpPr>
              <p:spPr>
                <a:xfrm>
                  <a:off x="5213600" y="2517129"/>
                  <a:ext cx="2023672" cy="202367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cs typeface="+mn-ea"/>
                    <a:sym typeface="+mn-lt"/>
                  </a:endParaRPr>
                </a:p>
              </p:txBody>
            </p:sp>
            <p:sp>
              <p:nvSpPr>
                <p:cNvPr id="114" name="椭圆 113"/>
                <p:cNvSpPr/>
                <p:nvPr/>
              </p:nvSpPr>
              <p:spPr>
                <a:xfrm>
                  <a:off x="5260739" y="2564268"/>
                  <a:ext cx="1929394" cy="1929394"/>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cs typeface="+mn-ea"/>
                    <a:sym typeface="+mn-lt"/>
                  </a:endParaRPr>
                </a:p>
              </p:txBody>
            </p:sp>
          </p:grpSp>
          <p:sp>
            <p:nvSpPr>
              <p:cNvPr id="112" name="椭圆 111"/>
              <p:cNvSpPr/>
              <p:nvPr/>
            </p:nvSpPr>
            <p:spPr>
              <a:xfrm>
                <a:off x="3695022" y="4099252"/>
                <a:ext cx="1083527" cy="1083527"/>
              </a:xfrm>
              <a:prstGeom prst="ellipse">
                <a:avLst/>
              </a:prstGeom>
              <a:solidFill>
                <a:schemeClr val="accent4"/>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400">
                  <a:solidFill>
                    <a:prstClr val="white"/>
                  </a:solidFill>
                  <a:cs typeface="+mn-ea"/>
                  <a:sym typeface="+mn-lt"/>
                </a:endParaRPr>
              </a:p>
            </p:txBody>
          </p:sp>
        </p:grpSp>
        <p:grpSp>
          <p:nvGrpSpPr>
            <p:cNvPr id="101" name="Group 50"/>
            <p:cNvGrpSpPr/>
            <p:nvPr/>
          </p:nvGrpSpPr>
          <p:grpSpPr>
            <a:xfrm>
              <a:off x="7120103" y="3381304"/>
              <a:ext cx="395983" cy="371614"/>
              <a:chOff x="10074275" y="1647825"/>
              <a:chExt cx="464344" cy="435769"/>
            </a:xfrm>
            <a:solidFill>
              <a:schemeClr val="bg1"/>
            </a:solidFill>
          </p:grpSpPr>
          <p:sp>
            <p:nvSpPr>
              <p:cNvPr id="102" name="AutoShape 69"/>
              <p:cNvSpPr>
                <a:spLocks/>
              </p:cNvSpPr>
              <p:nvPr/>
            </p:nvSpPr>
            <p:spPr bwMode="auto">
              <a:xfrm>
                <a:off x="10074275" y="1647825"/>
                <a:ext cx="464344"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223" y="5760"/>
                    </a:moveTo>
                    <a:lnTo>
                      <a:pt x="17548" y="5760"/>
                    </a:lnTo>
                    <a:cubicBezTo>
                      <a:pt x="16804" y="5760"/>
                      <a:pt x="16198" y="5114"/>
                      <a:pt x="16198" y="4320"/>
                    </a:cubicBezTo>
                    <a:lnTo>
                      <a:pt x="16200" y="4320"/>
                    </a:lnTo>
                    <a:lnTo>
                      <a:pt x="16200" y="1440"/>
                    </a:lnTo>
                    <a:lnTo>
                      <a:pt x="20250" y="5760"/>
                    </a:lnTo>
                    <a:cubicBezTo>
                      <a:pt x="20250" y="5760"/>
                      <a:pt x="18223" y="5760"/>
                      <a:pt x="18223" y="5760"/>
                    </a:cubicBezTo>
                    <a:close/>
                    <a:moveTo>
                      <a:pt x="20250" y="19440"/>
                    </a:moveTo>
                    <a:cubicBezTo>
                      <a:pt x="20250" y="19837"/>
                      <a:pt x="19948" y="20160"/>
                      <a:pt x="19575" y="20160"/>
                    </a:cubicBezTo>
                    <a:lnTo>
                      <a:pt x="2024" y="20160"/>
                    </a:lnTo>
                    <a:cubicBezTo>
                      <a:pt x="1651" y="20160"/>
                      <a:pt x="1349" y="19837"/>
                      <a:pt x="1349" y="19440"/>
                    </a:cubicBezTo>
                    <a:lnTo>
                      <a:pt x="1349" y="2160"/>
                    </a:lnTo>
                    <a:cubicBezTo>
                      <a:pt x="1349" y="1762"/>
                      <a:pt x="1651" y="1440"/>
                      <a:pt x="2024" y="1440"/>
                    </a:cubicBezTo>
                    <a:lnTo>
                      <a:pt x="15525" y="1440"/>
                    </a:lnTo>
                    <a:lnTo>
                      <a:pt x="15525" y="4320"/>
                    </a:lnTo>
                    <a:lnTo>
                      <a:pt x="15523" y="4320"/>
                    </a:lnTo>
                    <a:cubicBezTo>
                      <a:pt x="15523" y="5513"/>
                      <a:pt x="16430" y="6480"/>
                      <a:pt x="17548" y="6480"/>
                    </a:cubicBezTo>
                    <a:lnTo>
                      <a:pt x="18223" y="6480"/>
                    </a:lnTo>
                    <a:lnTo>
                      <a:pt x="20250" y="6480"/>
                    </a:lnTo>
                    <a:cubicBezTo>
                      <a:pt x="20250" y="6480"/>
                      <a:pt x="20250" y="19440"/>
                      <a:pt x="20250" y="19440"/>
                    </a:cubicBezTo>
                    <a:close/>
                    <a:moveTo>
                      <a:pt x="21204" y="4741"/>
                    </a:moveTo>
                    <a:lnTo>
                      <a:pt x="17154" y="421"/>
                    </a:lnTo>
                    <a:cubicBezTo>
                      <a:pt x="16901" y="151"/>
                      <a:pt x="16557" y="0"/>
                      <a:pt x="16200" y="0"/>
                    </a:cubicBezTo>
                    <a:lnTo>
                      <a:pt x="2024" y="0"/>
                    </a:lnTo>
                    <a:cubicBezTo>
                      <a:pt x="908" y="0"/>
                      <a:pt x="0" y="968"/>
                      <a:pt x="0" y="2160"/>
                    </a:cubicBezTo>
                    <a:lnTo>
                      <a:pt x="0" y="19440"/>
                    </a:lnTo>
                    <a:cubicBezTo>
                      <a:pt x="0" y="20631"/>
                      <a:pt x="908" y="21600"/>
                      <a:pt x="2024" y="21600"/>
                    </a:cubicBezTo>
                    <a:lnTo>
                      <a:pt x="19575" y="21600"/>
                    </a:lnTo>
                    <a:cubicBezTo>
                      <a:pt x="20691" y="21600"/>
                      <a:pt x="21599" y="20631"/>
                      <a:pt x="21599" y="19440"/>
                    </a:cubicBezTo>
                    <a:lnTo>
                      <a:pt x="21599" y="5760"/>
                    </a:lnTo>
                    <a:cubicBezTo>
                      <a:pt x="21599" y="5378"/>
                      <a:pt x="21457" y="5011"/>
                      <a:pt x="21204" y="4741"/>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792" fontAlgn="base" hangingPunct="0">
                  <a:spcBef>
                    <a:spcPct val="0"/>
                  </a:spcBef>
                  <a:spcAft>
                    <a:spcPct val="0"/>
                  </a:spcAft>
                </a:pPr>
                <a:endParaRPr lang="en-US" sz="2000">
                  <a:solidFill>
                    <a:srgbClr val="FFFFFF"/>
                  </a:solidFill>
                  <a:effectLst>
                    <a:outerShdw blurRad="38100" dist="38100" dir="2700000" algn="tl">
                      <a:srgbClr val="000000"/>
                    </a:outerShdw>
                  </a:effectLst>
                  <a:cs typeface="+mn-ea"/>
                  <a:sym typeface="+mn-lt"/>
                </a:endParaRPr>
              </a:p>
            </p:txBody>
          </p:sp>
          <p:sp>
            <p:nvSpPr>
              <p:cNvPr id="103" name="AutoShape 70"/>
              <p:cNvSpPr>
                <a:spLocks/>
              </p:cNvSpPr>
              <p:nvPr/>
            </p:nvSpPr>
            <p:spPr bwMode="auto">
              <a:xfrm>
                <a:off x="10291763" y="1734344"/>
                <a:ext cx="87313"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00" y="21599"/>
                    </a:moveTo>
                    <a:lnTo>
                      <a:pt x="19800" y="21599"/>
                    </a:lnTo>
                    <a:cubicBezTo>
                      <a:pt x="20791" y="21599"/>
                      <a:pt x="21600" y="16769"/>
                      <a:pt x="21600" y="10800"/>
                    </a:cubicBezTo>
                    <a:cubicBezTo>
                      <a:pt x="21600" y="4830"/>
                      <a:pt x="20791" y="0"/>
                      <a:pt x="19800" y="0"/>
                    </a:cubicBezTo>
                    <a:lnTo>
                      <a:pt x="1800" y="0"/>
                    </a:lnTo>
                    <a:cubicBezTo>
                      <a:pt x="801" y="0"/>
                      <a:pt x="0" y="4830"/>
                      <a:pt x="0" y="10800"/>
                    </a:cubicBezTo>
                    <a:cubicBezTo>
                      <a:pt x="0" y="16769"/>
                      <a:pt x="801" y="21599"/>
                      <a:pt x="1800"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792" fontAlgn="base" hangingPunct="0">
                  <a:spcBef>
                    <a:spcPct val="0"/>
                  </a:spcBef>
                  <a:spcAft>
                    <a:spcPct val="0"/>
                  </a:spcAft>
                </a:pPr>
                <a:endParaRPr lang="en-US" sz="2000">
                  <a:solidFill>
                    <a:srgbClr val="FFFFFF"/>
                  </a:solidFill>
                  <a:effectLst>
                    <a:outerShdw blurRad="38100" dist="38100" dir="2700000" algn="tl">
                      <a:srgbClr val="000000"/>
                    </a:outerShdw>
                  </a:effectLst>
                  <a:cs typeface="+mn-ea"/>
                  <a:sym typeface="+mn-lt"/>
                </a:endParaRPr>
              </a:p>
            </p:txBody>
          </p:sp>
          <p:sp>
            <p:nvSpPr>
              <p:cNvPr id="104" name="AutoShape 71"/>
              <p:cNvSpPr>
                <a:spLocks/>
              </p:cNvSpPr>
              <p:nvPr/>
            </p:nvSpPr>
            <p:spPr bwMode="auto">
              <a:xfrm>
                <a:off x="10291763" y="1778000"/>
                <a:ext cx="87313"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00" y="21599"/>
                    </a:moveTo>
                    <a:lnTo>
                      <a:pt x="19800" y="21599"/>
                    </a:lnTo>
                    <a:cubicBezTo>
                      <a:pt x="20791" y="21599"/>
                      <a:pt x="21600" y="16769"/>
                      <a:pt x="21600" y="10800"/>
                    </a:cubicBezTo>
                    <a:cubicBezTo>
                      <a:pt x="21600" y="4830"/>
                      <a:pt x="20791" y="0"/>
                      <a:pt x="19800" y="0"/>
                    </a:cubicBezTo>
                    <a:lnTo>
                      <a:pt x="1800" y="0"/>
                    </a:lnTo>
                    <a:cubicBezTo>
                      <a:pt x="801" y="0"/>
                      <a:pt x="0" y="4830"/>
                      <a:pt x="0" y="10800"/>
                    </a:cubicBezTo>
                    <a:cubicBezTo>
                      <a:pt x="0" y="16769"/>
                      <a:pt x="801" y="21599"/>
                      <a:pt x="1800"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792" fontAlgn="base" hangingPunct="0">
                  <a:spcBef>
                    <a:spcPct val="0"/>
                  </a:spcBef>
                  <a:spcAft>
                    <a:spcPct val="0"/>
                  </a:spcAft>
                </a:pPr>
                <a:endParaRPr lang="en-US" sz="2000">
                  <a:solidFill>
                    <a:srgbClr val="FFFFFF"/>
                  </a:solidFill>
                  <a:effectLst>
                    <a:outerShdw blurRad="38100" dist="38100" dir="2700000" algn="tl">
                      <a:srgbClr val="000000"/>
                    </a:outerShdw>
                  </a:effectLst>
                  <a:cs typeface="+mn-ea"/>
                  <a:sym typeface="+mn-lt"/>
                </a:endParaRPr>
              </a:p>
            </p:txBody>
          </p:sp>
          <p:sp>
            <p:nvSpPr>
              <p:cNvPr id="105" name="AutoShape 72"/>
              <p:cNvSpPr>
                <a:spLocks/>
              </p:cNvSpPr>
              <p:nvPr/>
            </p:nvSpPr>
            <p:spPr bwMode="auto">
              <a:xfrm>
                <a:off x="10291763" y="1821657"/>
                <a:ext cx="188913"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0800"/>
                    </a:moveTo>
                    <a:cubicBezTo>
                      <a:pt x="0" y="16769"/>
                      <a:pt x="369" y="21599"/>
                      <a:pt x="830" y="21599"/>
                    </a:cubicBezTo>
                    <a:lnTo>
                      <a:pt x="20769" y="21599"/>
                    </a:lnTo>
                    <a:cubicBezTo>
                      <a:pt x="21226" y="21599"/>
                      <a:pt x="21600" y="16769"/>
                      <a:pt x="21600" y="10800"/>
                    </a:cubicBezTo>
                    <a:cubicBezTo>
                      <a:pt x="21600" y="4830"/>
                      <a:pt x="21226" y="0"/>
                      <a:pt x="20769" y="0"/>
                    </a:cubicBezTo>
                    <a:lnTo>
                      <a:pt x="830" y="0"/>
                    </a:lnTo>
                    <a:cubicBezTo>
                      <a:pt x="369" y="0"/>
                      <a:pt x="0" y="4830"/>
                      <a:pt x="0" y="1080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792" fontAlgn="base" hangingPunct="0">
                  <a:spcBef>
                    <a:spcPct val="0"/>
                  </a:spcBef>
                  <a:spcAft>
                    <a:spcPct val="0"/>
                  </a:spcAft>
                </a:pPr>
                <a:endParaRPr lang="en-US" sz="2000">
                  <a:solidFill>
                    <a:srgbClr val="FFFFFF"/>
                  </a:solidFill>
                  <a:effectLst>
                    <a:outerShdw blurRad="38100" dist="38100" dir="2700000" algn="tl">
                      <a:srgbClr val="000000"/>
                    </a:outerShdw>
                  </a:effectLst>
                  <a:cs typeface="+mn-ea"/>
                  <a:sym typeface="+mn-lt"/>
                </a:endParaRPr>
              </a:p>
            </p:txBody>
          </p:sp>
          <p:sp>
            <p:nvSpPr>
              <p:cNvPr id="106" name="AutoShape 73"/>
              <p:cNvSpPr>
                <a:spLocks/>
              </p:cNvSpPr>
              <p:nvPr/>
            </p:nvSpPr>
            <p:spPr bwMode="auto">
              <a:xfrm>
                <a:off x="10132219" y="1908969"/>
                <a:ext cx="348456"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150" y="0"/>
                    </a:moveTo>
                    <a:lnTo>
                      <a:pt x="449" y="0"/>
                    </a:lnTo>
                    <a:cubicBezTo>
                      <a:pt x="201" y="0"/>
                      <a:pt x="0" y="4830"/>
                      <a:pt x="0" y="10800"/>
                    </a:cubicBezTo>
                    <a:cubicBezTo>
                      <a:pt x="0" y="16748"/>
                      <a:pt x="201" y="21599"/>
                      <a:pt x="449" y="21599"/>
                    </a:cubicBezTo>
                    <a:lnTo>
                      <a:pt x="21150" y="21599"/>
                    </a:lnTo>
                    <a:cubicBezTo>
                      <a:pt x="21397" y="21599"/>
                      <a:pt x="21599" y="16748"/>
                      <a:pt x="21599" y="10800"/>
                    </a:cubicBezTo>
                    <a:cubicBezTo>
                      <a:pt x="21599" y="4830"/>
                      <a:pt x="21397" y="0"/>
                      <a:pt x="2115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792" fontAlgn="base" hangingPunct="0">
                  <a:spcBef>
                    <a:spcPct val="0"/>
                  </a:spcBef>
                  <a:spcAft>
                    <a:spcPct val="0"/>
                  </a:spcAft>
                </a:pPr>
                <a:endParaRPr lang="en-US" sz="2000">
                  <a:solidFill>
                    <a:srgbClr val="FFFFFF"/>
                  </a:solidFill>
                  <a:effectLst>
                    <a:outerShdw blurRad="38100" dist="38100" dir="2700000" algn="tl">
                      <a:srgbClr val="000000"/>
                    </a:outerShdw>
                  </a:effectLst>
                  <a:cs typeface="+mn-ea"/>
                  <a:sym typeface="+mn-lt"/>
                </a:endParaRPr>
              </a:p>
            </p:txBody>
          </p:sp>
          <p:sp>
            <p:nvSpPr>
              <p:cNvPr id="107" name="AutoShape 74"/>
              <p:cNvSpPr>
                <a:spLocks/>
              </p:cNvSpPr>
              <p:nvPr/>
            </p:nvSpPr>
            <p:spPr bwMode="auto">
              <a:xfrm>
                <a:off x="10132219" y="1952625"/>
                <a:ext cx="348456"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150" y="0"/>
                    </a:moveTo>
                    <a:lnTo>
                      <a:pt x="449" y="0"/>
                    </a:lnTo>
                    <a:cubicBezTo>
                      <a:pt x="201" y="0"/>
                      <a:pt x="0" y="4830"/>
                      <a:pt x="0" y="10800"/>
                    </a:cubicBezTo>
                    <a:cubicBezTo>
                      <a:pt x="0" y="16748"/>
                      <a:pt x="201" y="21599"/>
                      <a:pt x="449" y="21599"/>
                    </a:cubicBezTo>
                    <a:lnTo>
                      <a:pt x="21150" y="21599"/>
                    </a:lnTo>
                    <a:cubicBezTo>
                      <a:pt x="21397" y="21599"/>
                      <a:pt x="21599" y="16748"/>
                      <a:pt x="21599" y="10800"/>
                    </a:cubicBezTo>
                    <a:cubicBezTo>
                      <a:pt x="21599" y="4830"/>
                      <a:pt x="21397" y="0"/>
                      <a:pt x="2115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792" fontAlgn="base" hangingPunct="0">
                  <a:spcBef>
                    <a:spcPct val="0"/>
                  </a:spcBef>
                  <a:spcAft>
                    <a:spcPct val="0"/>
                  </a:spcAft>
                </a:pPr>
                <a:endParaRPr lang="en-US" sz="2000">
                  <a:solidFill>
                    <a:srgbClr val="FFFFFF"/>
                  </a:solidFill>
                  <a:effectLst>
                    <a:outerShdw blurRad="38100" dist="38100" dir="2700000" algn="tl">
                      <a:srgbClr val="000000"/>
                    </a:outerShdw>
                  </a:effectLst>
                  <a:cs typeface="+mn-ea"/>
                  <a:sym typeface="+mn-lt"/>
                </a:endParaRPr>
              </a:p>
            </p:txBody>
          </p:sp>
          <p:sp>
            <p:nvSpPr>
              <p:cNvPr id="108" name="AutoShape 75"/>
              <p:cNvSpPr>
                <a:spLocks/>
              </p:cNvSpPr>
              <p:nvPr/>
            </p:nvSpPr>
            <p:spPr bwMode="auto">
              <a:xfrm>
                <a:off x="10132219" y="1996282"/>
                <a:ext cx="348456"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150" y="0"/>
                    </a:moveTo>
                    <a:lnTo>
                      <a:pt x="449" y="0"/>
                    </a:lnTo>
                    <a:cubicBezTo>
                      <a:pt x="201" y="0"/>
                      <a:pt x="0" y="4830"/>
                      <a:pt x="0" y="10800"/>
                    </a:cubicBezTo>
                    <a:cubicBezTo>
                      <a:pt x="0" y="16748"/>
                      <a:pt x="201" y="21599"/>
                      <a:pt x="449" y="21599"/>
                    </a:cubicBezTo>
                    <a:lnTo>
                      <a:pt x="21150" y="21599"/>
                    </a:lnTo>
                    <a:cubicBezTo>
                      <a:pt x="21397" y="21599"/>
                      <a:pt x="21599" y="16748"/>
                      <a:pt x="21599" y="10800"/>
                    </a:cubicBezTo>
                    <a:cubicBezTo>
                      <a:pt x="21599" y="4830"/>
                      <a:pt x="21397" y="0"/>
                      <a:pt x="2115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792" fontAlgn="base" hangingPunct="0">
                  <a:spcBef>
                    <a:spcPct val="0"/>
                  </a:spcBef>
                  <a:spcAft>
                    <a:spcPct val="0"/>
                  </a:spcAft>
                </a:pPr>
                <a:endParaRPr lang="en-US" sz="2000">
                  <a:solidFill>
                    <a:srgbClr val="FFFFFF"/>
                  </a:solidFill>
                  <a:effectLst>
                    <a:outerShdw blurRad="38100" dist="38100" dir="2700000" algn="tl">
                      <a:srgbClr val="000000"/>
                    </a:outerShdw>
                  </a:effectLst>
                  <a:cs typeface="+mn-ea"/>
                  <a:sym typeface="+mn-lt"/>
                </a:endParaRPr>
              </a:p>
            </p:txBody>
          </p:sp>
          <p:sp>
            <p:nvSpPr>
              <p:cNvPr id="109" name="AutoShape 76"/>
              <p:cNvSpPr>
                <a:spLocks/>
              </p:cNvSpPr>
              <p:nvPr/>
            </p:nvSpPr>
            <p:spPr bwMode="auto">
              <a:xfrm>
                <a:off x="10132219" y="1865313"/>
                <a:ext cx="348456"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150" y="0"/>
                    </a:moveTo>
                    <a:lnTo>
                      <a:pt x="449" y="0"/>
                    </a:lnTo>
                    <a:cubicBezTo>
                      <a:pt x="201" y="0"/>
                      <a:pt x="0" y="4830"/>
                      <a:pt x="0" y="10800"/>
                    </a:cubicBezTo>
                    <a:cubicBezTo>
                      <a:pt x="0" y="16769"/>
                      <a:pt x="201" y="21599"/>
                      <a:pt x="449" y="21599"/>
                    </a:cubicBezTo>
                    <a:lnTo>
                      <a:pt x="21150" y="21599"/>
                    </a:lnTo>
                    <a:cubicBezTo>
                      <a:pt x="21397" y="21599"/>
                      <a:pt x="21599" y="16769"/>
                      <a:pt x="21599" y="10800"/>
                    </a:cubicBezTo>
                    <a:cubicBezTo>
                      <a:pt x="21599" y="4830"/>
                      <a:pt x="21397" y="0"/>
                      <a:pt x="2115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792" fontAlgn="base" hangingPunct="0">
                  <a:spcBef>
                    <a:spcPct val="0"/>
                  </a:spcBef>
                  <a:spcAft>
                    <a:spcPct val="0"/>
                  </a:spcAft>
                </a:pPr>
                <a:endParaRPr lang="en-US" sz="2000">
                  <a:solidFill>
                    <a:srgbClr val="FFFFFF"/>
                  </a:solidFill>
                  <a:effectLst>
                    <a:outerShdw blurRad="38100" dist="38100" dir="2700000" algn="tl">
                      <a:srgbClr val="000000"/>
                    </a:outerShdw>
                  </a:effectLst>
                  <a:cs typeface="+mn-ea"/>
                  <a:sym typeface="+mn-lt"/>
                </a:endParaRPr>
              </a:p>
            </p:txBody>
          </p:sp>
          <p:sp>
            <p:nvSpPr>
              <p:cNvPr id="110" name="AutoShape 77"/>
              <p:cNvSpPr>
                <a:spLocks/>
              </p:cNvSpPr>
              <p:nvPr/>
            </p:nvSpPr>
            <p:spPr bwMode="auto">
              <a:xfrm>
                <a:off x="10132219" y="1720057"/>
                <a:ext cx="130969" cy="1166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4799" y="5400"/>
                    </a:moveTo>
                    <a:lnTo>
                      <a:pt x="16800" y="5400"/>
                    </a:lnTo>
                    <a:lnTo>
                      <a:pt x="16800" y="16200"/>
                    </a:lnTo>
                    <a:lnTo>
                      <a:pt x="4799" y="16200"/>
                    </a:lnTo>
                    <a:cubicBezTo>
                      <a:pt x="4799" y="16200"/>
                      <a:pt x="4799" y="5400"/>
                      <a:pt x="4799" y="5400"/>
                    </a:cubicBezTo>
                    <a:close/>
                    <a:moveTo>
                      <a:pt x="2399" y="21599"/>
                    </a:moveTo>
                    <a:lnTo>
                      <a:pt x="19200" y="21599"/>
                    </a:lnTo>
                    <a:cubicBezTo>
                      <a:pt x="20526" y="21599"/>
                      <a:pt x="21599" y="20392"/>
                      <a:pt x="21599" y="18900"/>
                    </a:cubicBezTo>
                    <a:lnTo>
                      <a:pt x="21599" y="2700"/>
                    </a:lnTo>
                    <a:cubicBezTo>
                      <a:pt x="21599" y="1207"/>
                      <a:pt x="20526" y="0"/>
                      <a:pt x="19200" y="0"/>
                    </a:cubicBezTo>
                    <a:lnTo>
                      <a:pt x="2399" y="0"/>
                    </a:lnTo>
                    <a:cubicBezTo>
                      <a:pt x="1073" y="0"/>
                      <a:pt x="0" y="1207"/>
                      <a:pt x="0" y="2700"/>
                    </a:cubicBezTo>
                    <a:lnTo>
                      <a:pt x="0" y="18900"/>
                    </a:lnTo>
                    <a:cubicBezTo>
                      <a:pt x="0" y="20392"/>
                      <a:pt x="1073" y="21599"/>
                      <a:pt x="2399"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792" fontAlgn="base" hangingPunct="0">
                  <a:spcBef>
                    <a:spcPct val="0"/>
                  </a:spcBef>
                  <a:spcAft>
                    <a:spcPct val="0"/>
                  </a:spcAft>
                </a:pPr>
                <a:endParaRPr lang="en-US" sz="2000">
                  <a:solidFill>
                    <a:srgbClr val="FFFFFF"/>
                  </a:solidFill>
                  <a:effectLst>
                    <a:outerShdw blurRad="38100" dist="38100" dir="2700000" algn="tl">
                      <a:srgbClr val="000000"/>
                    </a:outerShdw>
                  </a:effectLst>
                  <a:cs typeface="+mn-ea"/>
                  <a:sym typeface="+mn-lt"/>
                </a:endParaRPr>
              </a:p>
            </p:txBody>
          </p:sp>
        </p:grpSp>
      </p:grpSp>
      <p:grpSp>
        <p:nvGrpSpPr>
          <p:cNvPr id="115" name="组合 114"/>
          <p:cNvGrpSpPr/>
          <p:nvPr/>
        </p:nvGrpSpPr>
        <p:grpSpPr>
          <a:xfrm>
            <a:off x="1845509" y="2540614"/>
            <a:ext cx="917460" cy="917460"/>
            <a:chOff x="2050289" y="3824474"/>
            <a:chExt cx="688095" cy="688095"/>
          </a:xfrm>
        </p:grpSpPr>
        <p:grpSp>
          <p:nvGrpSpPr>
            <p:cNvPr id="116" name="组合 115"/>
            <p:cNvGrpSpPr/>
            <p:nvPr/>
          </p:nvGrpSpPr>
          <p:grpSpPr>
            <a:xfrm>
              <a:off x="2050289" y="3824474"/>
              <a:ext cx="688095" cy="688095"/>
              <a:chOff x="3567745" y="3971974"/>
              <a:chExt cx="1338084" cy="1338084"/>
            </a:xfrm>
          </p:grpSpPr>
          <p:grpSp>
            <p:nvGrpSpPr>
              <p:cNvPr id="125" name="组合 124"/>
              <p:cNvGrpSpPr/>
              <p:nvPr/>
            </p:nvGrpSpPr>
            <p:grpSpPr>
              <a:xfrm>
                <a:off x="3567745" y="3971974"/>
                <a:ext cx="1338084" cy="1338084"/>
                <a:chOff x="5213600" y="2517129"/>
                <a:chExt cx="2023672" cy="2023672"/>
              </a:xfrm>
            </p:grpSpPr>
            <p:sp>
              <p:nvSpPr>
                <p:cNvPr id="127" name="椭圆 126"/>
                <p:cNvSpPr/>
                <p:nvPr/>
              </p:nvSpPr>
              <p:spPr>
                <a:xfrm>
                  <a:off x="5213600" y="2517129"/>
                  <a:ext cx="2023672" cy="202367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cs typeface="+mn-ea"/>
                    <a:sym typeface="+mn-lt"/>
                  </a:endParaRPr>
                </a:p>
              </p:txBody>
            </p:sp>
            <p:sp>
              <p:nvSpPr>
                <p:cNvPr id="128" name="椭圆 127"/>
                <p:cNvSpPr/>
                <p:nvPr/>
              </p:nvSpPr>
              <p:spPr>
                <a:xfrm>
                  <a:off x="5260739" y="2564268"/>
                  <a:ext cx="1929394" cy="1929394"/>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cs typeface="+mn-ea"/>
                    <a:sym typeface="+mn-lt"/>
                  </a:endParaRPr>
                </a:p>
              </p:txBody>
            </p:sp>
          </p:grpSp>
          <p:sp>
            <p:nvSpPr>
              <p:cNvPr id="126" name="椭圆 125"/>
              <p:cNvSpPr/>
              <p:nvPr/>
            </p:nvSpPr>
            <p:spPr>
              <a:xfrm>
                <a:off x="3695022" y="4099252"/>
                <a:ext cx="1083527" cy="1083527"/>
              </a:xfrm>
              <a:prstGeom prst="ellipse">
                <a:avLst/>
              </a:prstGeom>
              <a:solidFill>
                <a:schemeClr val="accent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400">
                  <a:solidFill>
                    <a:prstClr val="white"/>
                  </a:solidFill>
                  <a:cs typeface="+mn-ea"/>
                  <a:sym typeface="+mn-lt"/>
                </a:endParaRPr>
              </a:p>
            </p:txBody>
          </p:sp>
        </p:grpSp>
        <p:grpSp>
          <p:nvGrpSpPr>
            <p:cNvPr id="117" name="Group 68"/>
            <p:cNvGrpSpPr/>
            <p:nvPr/>
          </p:nvGrpSpPr>
          <p:grpSpPr>
            <a:xfrm>
              <a:off x="2208399" y="4049290"/>
              <a:ext cx="328541" cy="256656"/>
              <a:chOff x="2581275" y="1710532"/>
              <a:chExt cx="464344" cy="362744"/>
            </a:xfrm>
            <a:solidFill>
              <a:schemeClr val="bg1"/>
            </a:solidFill>
          </p:grpSpPr>
          <p:sp>
            <p:nvSpPr>
              <p:cNvPr id="118"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792" fontAlgn="base" hangingPunct="0">
                  <a:spcBef>
                    <a:spcPct val="0"/>
                  </a:spcBef>
                  <a:spcAft>
                    <a:spcPct val="0"/>
                  </a:spcAft>
                </a:pPr>
                <a:endParaRPr lang="en-US" sz="2000">
                  <a:solidFill>
                    <a:srgbClr val="FFFFFF"/>
                  </a:solidFill>
                  <a:effectLst>
                    <a:outerShdw blurRad="38100" dist="38100" dir="2700000" algn="tl">
                      <a:srgbClr val="000000"/>
                    </a:outerShdw>
                  </a:effectLst>
                  <a:cs typeface="+mn-ea"/>
                  <a:sym typeface="+mn-lt"/>
                </a:endParaRPr>
              </a:p>
            </p:txBody>
          </p:sp>
          <p:sp>
            <p:nvSpPr>
              <p:cNvPr id="119"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792" fontAlgn="base" hangingPunct="0">
                  <a:spcBef>
                    <a:spcPct val="0"/>
                  </a:spcBef>
                  <a:spcAft>
                    <a:spcPct val="0"/>
                  </a:spcAft>
                </a:pPr>
                <a:endParaRPr lang="en-US" sz="2000">
                  <a:solidFill>
                    <a:srgbClr val="FFFFFF"/>
                  </a:solidFill>
                  <a:effectLst>
                    <a:outerShdw blurRad="38100" dist="38100" dir="2700000" algn="tl">
                      <a:srgbClr val="000000"/>
                    </a:outerShdw>
                  </a:effectLst>
                  <a:cs typeface="+mn-ea"/>
                  <a:sym typeface="+mn-lt"/>
                </a:endParaRPr>
              </a:p>
            </p:txBody>
          </p:sp>
          <p:sp>
            <p:nvSpPr>
              <p:cNvPr id="120"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792" fontAlgn="base" hangingPunct="0">
                  <a:spcBef>
                    <a:spcPct val="0"/>
                  </a:spcBef>
                  <a:spcAft>
                    <a:spcPct val="0"/>
                  </a:spcAft>
                </a:pPr>
                <a:endParaRPr lang="en-US" sz="2000">
                  <a:solidFill>
                    <a:srgbClr val="FFFFFF"/>
                  </a:solidFill>
                  <a:effectLst>
                    <a:outerShdw blurRad="38100" dist="38100" dir="2700000" algn="tl">
                      <a:srgbClr val="000000"/>
                    </a:outerShdw>
                  </a:effectLst>
                  <a:cs typeface="+mn-ea"/>
                  <a:sym typeface="+mn-lt"/>
                </a:endParaRPr>
              </a:p>
            </p:txBody>
          </p:sp>
          <p:sp>
            <p:nvSpPr>
              <p:cNvPr id="121"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792" fontAlgn="base" hangingPunct="0">
                  <a:spcBef>
                    <a:spcPct val="0"/>
                  </a:spcBef>
                  <a:spcAft>
                    <a:spcPct val="0"/>
                  </a:spcAft>
                </a:pPr>
                <a:endParaRPr lang="en-US" sz="2000">
                  <a:solidFill>
                    <a:srgbClr val="FFFFFF"/>
                  </a:solidFill>
                  <a:effectLst>
                    <a:outerShdw blurRad="38100" dist="38100" dir="2700000" algn="tl">
                      <a:srgbClr val="000000"/>
                    </a:outerShdw>
                  </a:effectLst>
                  <a:cs typeface="+mn-ea"/>
                  <a:sym typeface="+mn-lt"/>
                </a:endParaRPr>
              </a:p>
            </p:txBody>
          </p:sp>
          <p:sp>
            <p:nvSpPr>
              <p:cNvPr id="122"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792" fontAlgn="base" hangingPunct="0">
                  <a:spcBef>
                    <a:spcPct val="0"/>
                  </a:spcBef>
                  <a:spcAft>
                    <a:spcPct val="0"/>
                  </a:spcAft>
                </a:pPr>
                <a:endParaRPr lang="en-US" sz="2000">
                  <a:solidFill>
                    <a:srgbClr val="FFFFFF"/>
                  </a:solidFill>
                  <a:effectLst>
                    <a:outerShdw blurRad="38100" dist="38100" dir="2700000" algn="tl">
                      <a:srgbClr val="000000"/>
                    </a:outerShdw>
                  </a:effectLst>
                  <a:cs typeface="+mn-ea"/>
                  <a:sym typeface="+mn-lt"/>
                </a:endParaRPr>
              </a:p>
            </p:txBody>
          </p:sp>
          <p:sp>
            <p:nvSpPr>
              <p:cNvPr id="123"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792" fontAlgn="base" hangingPunct="0">
                  <a:spcBef>
                    <a:spcPct val="0"/>
                  </a:spcBef>
                  <a:spcAft>
                    <a:spcPct val="0"/>
                  </a:spcAft>
                </a:pPr>
                <a:endParaRPr lang="en-US" sz="2000">
                  <a:solidFill>
                    <a:srgbClr val="FFFFFF"/>
                  </a:solidFill>
                  <a:effectLst>
                    <a:outerShdw blurRad="38100" dist="38100" dir="2700000" algn="tl">
                      <a:srgbClr val="000000"/>
                    </a:outerShdw>
                  </a:effectLst>
                  <a:cs typeface="+mn-ea"/>
                  <a:sym typeface="+mn-lt"/>
                </a:endParaRPr>
              </a:p>
            </p:txBody>
          </p:sp>
          <p:sp>
            <p:nvSpPr>
              <p:cNvPr id="124"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792" fontAlgn="base" hangingPunct="0">
                  <a:spcBef>
                    <a:spcPct val="0"/>
                  </a:spcBef>
                  <a:spcAft>
                    <a:spcPct val="0"/>
                  </a:spcAft>
                </a:pPr>
                <a:endParaRPr lang="en-US" sz="2000">
                  <a:solidFill>
                    <a:srgbClr val="FFFFFF"/>
                  </a:solidFill>
                  <a:effectLst>
                    <a:outerShdw blurRad="38100" dist="38100" dir="2700000" algn="tl">
                      <a:srgbClr val="000000"/>
                    </a:outerShdw>
                  </a:effectLst>
                  <a:cs typeface="+mn-ea"/>
                  <a:sym typeface="+mn-lt"/>
                </a:endParaRPr>
              </a:p>
            </p:txBody>
          </p:sp>
        </p:grpSp>
      </p:grpSp>
      <p:cxnSp>
        <p:nvCxnSpPr>
          <p:cNvPr id="129" name="Straight Arrow Connector 39"/>
          <p:cNvCxnSpPr/>
          <p:nvPr/>
        </p:nvCxnSpPr>
        <p:spPr>
          <a:xfrm flipV="1">
            <a:off x="2763564" y="2893014"/>
            <a:ext cx="1190273" cy="10603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30" name="Straight Arrow Connector 43"/>
          <p:cNvCxnSpPr/>
          <p:nvPr/>
        </p:nvCxnSpPr>
        <p:spPr>
          <a:xfrm flipV="1">
            <a:off x="5064682" y="2766208"/>
            <a:ext cx="1290548" cy="12680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31" name="Straight Arrow Connector 46"/>
          <p:cNvCxnSpPr/>
          <p:nvPr/>
        </p:nvCxnSpPr>
        <p:spPr>
          <a:xfrm flipV="1">
            <a:off x="7699352" y="2690783"/>
            <a:ext cx="1235005" cy="7542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132" name="组合 131"/>
          <p:cNvGrpSpPr/>
          <p:nvPr/>
        </p:nvGrpSpPr>
        <p:grpSpPr>
          <a:xfrm>
            <a:off x="1277004" y="4110731"/>
            <a:ext cx="2357633" cy="1026724"/>
            <a:chOff x="1256119" y="1638320"/>
            <a:chExt cx="1923767" cy="770043"/>
          </a:xfrm>
        </p:grpSpPr>
        <p:sp>
          <p:nvSpPr>
            <p:cNvPr id="133" name="TextBox 132"/>
            <p:cNvSpPr txBox="1"/>
            <p:nvPr/>
          </p:nvSpPr>
          <p:spPr>
            <a:xfrm>
              <a:off x="1256119" y="1958240"/>
              <a:ext cx="1923767" cy="450123"/>
            </a:xfrm>
            <a:prstGeom prst="rect">
              <a:avLst/>
            </a:prstGeom>
            <a:noFill/>
          </p:spPr>
          <p:txBody>
            <a:bodyPr wrap="square" lIns="0" tIns="0" rtlCol="0" anchor="t">
              <a:spAutoFit/>
            </a:bodyPr>
            <a:lstStyle/>
            <a:p>
              <a:r>
                <a:rPr lang="zh-CN" altLang="en-US" sz="1200" dirty="0">
                  <a:cs typeface="+mn-ea"/>
                  <a:sym typeface="+mn-lt"/>
                </a:rPr>
                <a:t>单击此处添加文本单击此处添加</a:t>
              </a:r>
              <a:endParaRPr lang="en-US" altLang="zh-CN" sz="1200" dirty="0">
                <a:cs typeface="+mn-ea"/>
                <a:sym typeface="+mn-lt"/>
              </a:endParaRPr>
            </a:p>
            <a:p>
              <a:r>
                <a:rPr lang="zh-CN" altLang="en-US" sz="1200" dirty="0">
                  <a:cs typeface="+mn-ea"/>
                  <a:sym typeface="+mn-lt"/>
                </a:rPr>
                <a:t>单击此处添加文本单击此处添加</a:t>
              </a:r>
              <a:endParaRPr lang="en-US" altLang="zh-CN" sz="1200" dirty="0">
                <a:cs typeface="+mn-ea"/>
                <a:sym typeface="+mn-lt"/>
              </a:endParaRPr>
            </a:p>
            <a:p>
              <a:r>
                <a:rPr lang="zh-CN" altLang="en-US" sz="1200" dirty="0">
                  <a:cs typeface="+mn-ea"/>
                  <a:sym typeface="+mn-lt"/>
                </a:rPr>
                <a:t>单击此处添加文本单击此处添加</a:t>
              </a:r>
              <a:endParaRPr lang="en-US" altLang="zh-CN" sz="1200" dirty="0">
                <a:cs typeface="+mn-ea"/>
                <a:sym typeface="+mn-lt"/>
              </a:endParaRPr>
            </a:p>
          </p:txBody>
        </p:sp>
        <p:sp>
          <p:nvSpPr>
            <p:cNvPr id="134" name="TextBox 133"/>
            <p:cNvSpPr txBox="1"/>
            <p:nvPr/>
          </p:nvSpPr>
          <p:spPr>
            <a:xfrm>
              <a:off x="1571677" y="1638320"/>
              <a:ext cx="894678" cy="246173"/>
            </a:xfrm>
            <a:prstGeom prst="rect">
              <a:avLst/>
            </a:prstGeom>
            <a:noFill/>
          </p:spPr>
          <p:txBody>
            <a:bodyPr wrap="none" lIns="0" tIns="0" rIns="0" bIns="0" rtlCol="0" anchor="t">
              <a:spAutoFit/>
            </a:bodyPr>
            <a:lstStyle/>
            <a:p>
              <a:pPr algn="ctr"/>
              <a:r>
                <a:rPr lang="zh-CN" altLang="en-US" sz="2133" dirty="0">
                  <a:cs typeface="+mn-ea"/>
                  <a:sym typeface="+mn-lt"/>
                </a:rPr>
                <a:t>标题文字</a:t>
              </a:r>
              <a:endParaRPr lang="en-US" sz="2133" dirty="0">
                <a:cs typeface="+mn-ea"/>
                <a:sym typeface="+mn-lt"/>
              </a:endParaRPr>
            </a:p>
          </p:txBody>
        </p:sp>
      </p:grpSp>
      <p:grpSp>
        <p:nvGrpSpPr>
          <p:cNvPr id="135" name="组合 134"/>
          <p:cNvGrpSpPr/>
          <p:nvPr/>
        </p:nvGrpSpPr>
        <p:grpSpPr>
          <a:xfrm>
            <a:off x="3634637" y="4110731"/>
            <a:ext cx="2357633" cy="1026724"/>
            <a:chOff x="1256119" y="1638320"/>
            <a:chExt cx="1923767" cy="770043"/>
          </a:xfrm>
        </p:grpSpPr>
        <p:sp>
          <p:nvSpPr>
            <p:cNvPr id="136" name="TextBox 135"/>
            <p:cNvSpPr txBox="1"/>
            <p:nvPr/>
          </p:nvSpPr>
          <p:spPr>
            <a:xfrm>
              <a:off x="1256119" y="1958240"/>
              <a:ext cx="1923767" cy="450123"/>
            </a:xfrm>
            <a:prstGeom prst="rect">
              <a:avLst/>
            </a:prstGeom>
            <a:noFill/>
          </p:spPr>
          <p:txBody>
            <a:bodyPr wrap="square" lIns="0" tIns="0" rtlCol="0" anchor="t">
              <a:spAutoFit/>
            </a:bodyPr>
            <a:lstStyle/>
            <a:p>
              <a:r>
                <a:rPr lang="zh-CN" altLang="en-US" sz="1200" dirty="0">
                  <a:cs typeface="+mn-ea"/>
                  <a:sym typeface="+mn-lt"/>
                </a:rPr>
                <a:t>单击此处添加文本单击此处添加</a:t>
              </a:r>
              <a:endParaRPr lang="en-US" altLang="zh-CN" sz="1200" dirty="0">
                <a:cs typeface="+mn-ea"/>
                <a:sym typeface="+mn-lt"/>
              </a:endParaRPr>
            </a:p>
            <a:p>
              <a:r>
                <a:rPr lang="zh-CN" altLang="en-US" sz="1200" dirty="0">
                  <a:cs typeface="+mn-ea"/>
                  <a:sym typeface="+mn-lt"/>
                </a:rPr>
                <a:t>单击此处添加文本单击此处添加</a:t>
              </a:r>
              <a:endParaRPr lang="en-US" altLang="zh-CN" sz="1200" dirty="0">
                <a:cs typeface="+mn-ea"/>
                <a:sym typeface="+mn-lt"/>
              </a:endParaRPr>
            </a:p>
            <a:p>
              <a:r>
                <a:rPr lang="zh-CN" altLang="en-US" sz="1200" dirty="0">
                  <a:cs typeface="+mn-ea"/>
                  <a:sym typeface="+mn-lt"/>
                </a:rPr>
                <a:t>单击此处添加文本单击此处添加</a:t>
              </a:r>
              <a:endParaRPr lang="en-US" altLang="zh-CN" sz="1200" dirty="0">
                <a:cs typeface="+mn-ea"/>
                <a:sym typeface="+mn-lt"/>
              </a:endParaRPr>
            </a:p>
          </p:txBody>
        </p:sp>
        <p:sp>
          <p:nvSpPr>
            <p:cNvPr id="137" name="TextBox 136"/>
            <p:cNvSpPr txBox="1"/>
            <p:nvPr/>
          </p:nvSpPr>
          <p:spPr>
            <a:xfrm>
              <a:off x="1571677" y="1638320"/>
              <a:ext cx="894678" cy="246173"/>
            </a:xfrm>
            <a:prstGeom prst="rect">
              <a:avLst/>
            </a:prstGeom>
            <a:noFill/>
          </p:spPr>
          <p:txBody>
            <a:bodyPr wrap="none" lIns="0" tIns="0" rIns="0" bIns="0" rtlCol="0" anchor="t">
              <a:spAutoFit/>
            </a:bodyPr>
            <a:lstStyle/>
            <a:p>
              <a:pPr algn="ctr"/>
              <a:r>
                <a:rPr lang="zh-CN" altLang="en-US" sz="2133" dirty="0">
                  <a:cs typeface="+mn-ea"/>
                  <a:sym typeface="+mn-lt"/>
                </a:rPr>
                <a:t>标题文字</a:t>
              </a:r>
              <a:endParaRPr lang="en-US" sz="2133" dirty="0">
                <a:cs typeface="+mn-ea"/>
                <a:sym typeface="+mn-lt"/>
              </a:endParaRPr>
            </a:p>
          </p:txBody>
        </p:sp>
      </p:grpSp>
      <p:grpSp>
        <p:nvGrpSpPr>
          <p:cNvPr id="138" name="组合 137"/>
          <p:cNvGrpSpPr/>
          <p:nvPr/>
        </p:nvGrpSpPr>
        <p:grpSpPr>
          <a:xfrm>
            <a:off x="6104780" y="4110731"/>
            <a:ext cx="2357633" cy="1026724"/>
            <a:chOff x="1256119" y="1638320"/>
            <a:chExt cx="1923767" cy="770043"/>
          </a:xfrm>
        </p:grpSpPr>
        <p:sp>
          <p:nvSpPr>
            <p:cNvPr id="139" name="TextBox 138"/>
            <p:cNvSpPr txBox="1"/>
            <p:nvPr/>
          </p:nvSpPr>
          <p:spPr>
            <a:xfrm>
              <a:off x="1256119" y="1958240"/>
              <a:ext cx="1923767" cy="450123"/>
            </a:xfrm>
            <a:prstGeom prst="rect">
              <a:avLst/>
            </a:prstGeom>
            <a:noFill/>
          </p:spPr>
          <p:txBody>
            <a:bodyPr wrap="square" lIns="0" tIns="0" rtlCol="0" anchor="t">
              <a:spAutoFit/>
            </a:bodyPr>
            <a:lstStyle/>
            <a:p>
              <a:r>
                <a:rPr lang="zh-CN" altLang="en-US" sz="1200" dirty="0">
                  <a:cs typeface="+mn-ea"/>
                  <a:sym typeface="+mn-lt"/>
                </a:rPr>
                <a:t>单击此处添加文本单击此处添加</a:t>
              </a:r>
              <a:endParaRPr lang="en-US" altLang="zh-CN" sz="1200" dirty="0">
                <a:cs typeface="+mn-ea"/>
                <a:sym typeface="+mn-lt"/>
              </a:endParaRPr>
            </a:p>
            <a:p>
              <a:r>
                <a:rPr lang="zh-CN" altLang="en-US" sz="1200" dirty="0">
                  <a:cs typeface="+mn-ea"/>
                  <a:sym typeface="+mn-lt"/>
                </a:rPr>
                <a:t>单击此处添加文本单击此处添加</a:t>
              </a:r>
              <a:endParaRPr lang="en-US" altLang="zh-CN" sz="1200" dirty="0">
                <a:cs typeface="+mn-ea"/>
                <a:sym typeface="+mn-lt"/>
              </a:endParaRPr>
            </a:p>
            <a:p>
              <a:r>
                <a:rPr lang="zh-CN" altLang="en-US" sz="1200" dirty="0">
                  <a:cs typeface="+mn-ea"/>
                  <a:sym typeface="+mn-lt"/>
                </a:rPr>
                <a:t>单击此处添加文本单击此处添加</a:t>
              </a:r>
              <a:endParaRPr lang="en-US" altLang="zh-CN" sz="1200" dirty="0">
                <a:cs typeface="+mn-ea"/>
                <a:sym typeface="+mn-lt"/>
              </a:endParaRPr>
            </a:p>
          </p:txBody>
        </p:sp>
        <p:sp>
          <p:nvSpPr>
            <p:cNvPr id="140" name="TextBox 139"/>
            <p:cNvSpPr txBox="1"/>
            <p:nvPr/>
          </p:nvSpPr>
          <p:spPr>
            <a:xfrm>
              <a:off x="1571677" y="1638320"/>
              <a:ext cx="894678" cy="246173"/>
            </a:xfrm>
            <a:prstGeom prst="rect">
              <a:avLst/>
            </a:prstGeom>
            <a:noFill/>
          </p:spPr>
          <p:txBody>
            <a:bodyPr wrap="none" lIns="0" tIns="0" rIns="0" bIns="0" rtlCol="0" anchor="t">
              <a:spAutoFit/>
            </a:bodyPr>
            <a:lstStyle/>
            <a:p>
              <a:pPr algn="ctr"/>
              <a:r>
                <a:rPr lang="zh-CN" altLang="en-US" sz="2133" dirty="0">
                  <a:cs typeface="+mn-ea"/>
                  <a:sym typeface="+mn-lt"/>
                </a:rPr>
                <a:t>标题文字</a:t>
              </a:r>
              <a:endParaRPr lang="en-US" sz="2133" dirty="0">
                <a:cs typeface="+mn-ea"/>
                <a:sym typeface="+mn-lt"/>
              </a:endParaRPr>
            </a:p>
          </p:txBody>
        </p:sp>
      </p:grpSp>
      <p:grpSp>
        <p:nvGrpSpPr>
          <p:cNvPr id="141" name="组合 140"/>
          <p:cNvGrpSpPr/>
          <p:nvPr/>
        </p:nvGrpSpPr>
        <p:grpSpPr>
          <a:xfrm>
            <a:off x="8848322" y="4110731"/>
            <a:ext cx="2357633" cy="1026724"/>
            <a:chOff x="1256119" y="1638320"/>
            <a:chExt cx="1923767" cy="770043"/>
          </a:xfrm>
        </p:grpSpPr>
        <p:sp>
          <p:nvSpPr>
            <p:cNvPr id="142" name="TextBox 141"/>
            <p:cNvSpPr txBox="1"/>
            <p:nvPr/>
          </p:nvSpPr>
          <p:spPr>
            <a:xfrm>
              <a:off x="1256119" y="1958240"/>
              <a:ext cx="1923767" cy="450123"/>
            </a:xfrm>
            <a:prstGeom prst="rect">
              <a:avLst/>
            </a:prstGeom>
            <a:noFill/>
          </p:spPr>
          <p:txBody>
            <a:bodyPr wrap="square" lIns="0" tIns="0" rtlCol="0" anchor="t">
              <a:spAutoFit/>
            </a:bodyPr>
            <a:lstStyle/>
            <a:p>
              <a:r>
                <a:rPr lang="zh-CN" altLang="en-US" sz="1200" dirty="0">
                  <a:cs typeface="+mn-ea"/>
                  <a:sym typeface="+mn-lt"/>
                </a:rPr>
                <a:t>单击此处添加文本单击此处添加</a:t>
              </a:r>
              <a:endParaRPr lang="en-US" altLang="zh-CN" sz="1200" dirty="0">
                <a:cs typeface="+mn-ea"/>
                <a:sym typeface="+mn-lt"/>
              </a:endParaRPr>
            </a:p>
            <a:p>
              <a:r>
                <a:rPr lang="zh-CN" altLang="en-US" sz="1200" dirty="0">
                  <a:cs typeface="+mn-ea"/>
                  <a:sym typeface="+mn-lt"/>
                </a:rPr>
                <a:t>单击此处添加文本单击此处添加</a:t>
              </a:r>
              <a:endParaRPr lang="en-US" altLang="zh-CN" sz="1200" dirty="0">
                <a:cs typeface="+mn-ea"/>
                <a:sym typeface="+mn-lt"/>
              </a:endParaRPr>
            </a:p>
            <a:p>
              <a:r>
                <a:rPr lang="zh-CN" altLang="en-US" sz="1200" dirty="0">
                  <a:cs typeface="+mn-ea"/>
                  <a:sym typeface="+mn-lt"/>
                </a:rPr>
                <a:t>单击此处添加文本单击此处添加</a:t>
              </a:r>
              <a:endParaRPr lang="en-US" altLang="zh-CN" sz="1200" dirty="0">
                <a:cs typeface="+mn-ea"/>
                <a:sym typeface="+mn-lt"/>
              </a:endParaRPr>
            </a:p>
          </p:txBody>
        </p:sp>
        <p:sp>
          <p:nvSpPr>
            <p:cNvPr id="143" name="TextBox 142"/>
            <p:cNvSpPr txBox="1"/>
            <p:nvPr/>
          </p:nvSpPr>
          <p:spPr>
            <a:xfrm>
              <a:off x="1571677" y="1638320"/>
              <a:ext cx="894678" cy="246173"/>
            </a:xfrm>
            <a:prstGeom prst="rect">
              <a:avLst/>
            </a:prstGeom>
            <a:noFill/>
          </p:spPr>
          <p:txBody>
            <a:bodyPr wrap="none" lIns="0" tIns="0" rIns="0" bIns="0" rtlCol="0" anchor="t">
              <a:spAutoFit/>
            </a:bodyPr>
            <a:lstStyle/>
            <a:p>
              <a:pPr algn="ctr"/>
              <a:r>
                <a:rPr lang="zh-CN" altLang="en-US" sz="2133" dirty="0">
                  <a:cs typeface="+mn-ea"/>
                  <a:sym typeface="+mn-lt"/>
                </a:rPr>
                <a:t>标题文字</a:t>
              </a:r>
              <a:endParaRPr lang="en-US" sz="2133" dirty="0">
                <a:cs typeface="+mn-ea"/>
                <a:sym typeface="+mn-lt"/>
              </a:endParaRPr>
            </a:p>
          </p:txBody>
        </p:sp>
      </p:grpSp>
      <p:pic>
        <p:nvPicPr>
          <p:cNvPr id="71" name="图片 70"/>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flipV="1">
            <a:off x="-1049299" y="662853"/>
            <a:ext cx="2485778" cy="865414"/>
          </a:xfrm>
          <a:prstGeom prst="rect">
            <a:avLst/>
          </a:prstGeom>
        </p:spPr>
      </p:pic>
      <p:pic>
        <p:nvPicPr>
          <p:cNvPr id="72" name="图片 71"/>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a:off x="10687346" y="663512"/>
            <a:ext cx="2485778" cy="864096"/>
          </a:xfrm>
          <a:prstGeom prst="rect">
            <a:avLst/>
          </a:prstGeom>
        </p:spPr>
      </p:pic>
      <p:sp>
        <p:nvSpPr>
          <p:cNvPr id="73" name="TextBox 76"/>
          <p:cNvSpPr txBox="1"/>
          <p:nvPr/>
        </p:nvSpPr>
        <p:spPr>
          <a:xfrm>
            <a:off x="3192321" y="223013"/>
            <a:ext cx="5451229" cy="461665"/>
          </a:xfrm>
          <a:prstGeom prst="rect">
            <a:avLst/>
          </a:prstGeom>
          <a:noFill/>
          <a:effectLst/>
        </p:spPr>
        <p:txBody>
          <a:bodyPr wrap="square" rtlCol="0">
            <a:spAutoFit/>
          </a:bodyPr>
          <a:lstStyle/>
          <a:p>
            <a:pPr algn="ctr"/>
            <a:r>
              <a:rPr lang="zh-CN" altLang="en-US" sz="2400" dirty="0" smtClean="0">
                <a:solidFill>
                  <a:schemeClr val="accent1"/>
                </a:solidFill>
                <a:cs typeface="+mn-ea"/>
                <a:sym typeface="+mn-lt"/>
              </a:rPr>
              <a:t>单击修改您的标题</a:t>
            </a:r>
            <a:endParaRPr lang="zh-CN" altLang="en-US" sz="2400" dirty="0">
              <a:solidFill>
                <a:schemeClr val="accent1"/>
              </a:solidFill>
              <a:cs typeface="+mn-ea"/>
              <a:sym typeface="+mn-lt"/>
            </a:endParaRPr>
          </a:p>
        </p:txBody>
      </p:sp>
    </p:spTree>
    <p:extLst>
      <p:ext uri="{BB962C8B-B14F-4D97-AF65-F5344CB8AC3E}">
        <p14:creationId xmlns:p14="http://schemas.microsoft.com/office/powerpoint/2010/main" xmlns="" val="3146406232"/>
      </p:ext>
    </p:extLst>
  </p:cSld>
  <p:clrMapOvr>
    <a:masterClrMapping/>
  </p:clrMapOvr>
  <mc:AlternateContent xmlns:mc="http://schemas.openxmlformats.org/markup-compatibility/2006">
    <mc:Choice xmlns:p14="http://schemas.microsoft.com/office/powerpoint/2010/main" xmlns="" Requires="p14">
      <p:transition spd="med" p14:dur="700" advClick="0" advTm="4000">
        <p:fade/>
      </p:transition>
    </mc:Choice>
    <mc:Fallback>
      <p:transition spd="med"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15"/>
                                        </p:tgtEl>
                                        <p:attrNameLst>
                                          <p:attrName>style.visibility</p:attrName>
                                        </p:attrNameLst>
                                      </p:cBhvr>
                                      <p:to>
                                        <p:strVal val="visible"/>
                                      </p:to>
                                    </p:set>
                                    <p:anim calcmode="lin" valueType="num">
                                      <p:cBhvr>
                                        <p:cTn id="7" dur="500" fill="hold"/>
                                        <p:tgtEl>
                                          <p:spTgt spid="115"/>
                                        </p:tgtEl>
                                        <p:attrNameLst>
                                          <p:attrName>ppt_w</p:attrName>
                                        </p:attrNameLst>
                                      </p:cBhvr>
                                      <p:tavLst>
                                        <p:tav tm="0">
                                          <p:val>
                                            <p:fltVal val="0"/>
                                          </p:val>
                                        </p:tav>
                                        <p:tav tm="100000">
                                          <p:val>
                                            <p:strVal val="#ppt_w"/>
                                          </p:val>
                                        </p:tav>
                                      </p:tavLst>
                                    </p:anim>
                                    <p:anim calcmode="lin" valueType="num">
                                      <p:cBhvr>
                                        <p:cTn id="8" dur="500" fill="hold"/>
                                        <p:tgtEl>
                                          <p:spTgt spid="115"/>
                                        </p:tgtEl>
                                        <p:attrNameLst>
                                          <p:attrName>ppt_h</p:attrName>
                                        </p:attrNameLst>
                                      </p:cBhvr>
                                      <p:tavLst>
                                        <p:tav tm="0">
                                          <p:val>
                                            <p:fltVal val="0"/>
                                          </p:val>
                                        </p:tav>
                                        <p:tav tm="100000">
                                          <p:val>
                                            <p:strVal val="#ppt_h"/>
                                          </p:val>
                                        </p:tav>
                                      </p:tavLst>
                                    </p:anim>
                                    <p:animEffect transition="in" filter="fade">
                                      <p:cBhvr>
                                        <p:cTn id="9" dur="500"/>
                                        <p:tgtEl>
                                          <p:spTgt spid="11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129"/>
                                        </p:tgtEl>
                                        <p:attrNameLst>
                                          <p:attrName>style.visibility</p:attrName>
                                        </p:attrNameLst>
                                      </p:cBhvr>
                                      <p:to>
                                        <p:strVal val="visible"/>
                                      </p:to>
                                    </p:set>
                                    <p:animEffect transition="in" filter="wipe(left)">
                                      <p:cBhvr>
                                        <p:cTn id="14" dur="500"/>
                                        <p:tgtEl>
                                          <p:spTgt spid="129"/>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44"/>
                                        </p:tgtEl>
                                        <p:attrNameLst>
                                          <p:attrName>style.visibility</p:attrName>
                                        </p:attrNameLst>
                                      </p:cBhvr>
                                      <p:to>
                                        <p:strVal val="visible"/>
                                      </p:to>
                                    </p:set>
                                    <p:anim calcmode="lin" valueType="num">
                                      <p:cBhvr>
                                        <p:cTn id="19" dur="500" fill="hold"/>
                                        <p:tgtEl>
                                          <p:spTgt spid="44"/>
                                        </p:tgtEl>
                                        <p:attrNameLst>
                                          <p:attrName>ppt_w</p:attrName>
                                        </p:attrNameLst>
                                      </p:cBhvr>
                                      <p:tavLst>
                                        <p:tav tm="0">
                                          <p:val>
                                            <p:fltVal val="0"/>
                                          </p:val>
                                        </p:tav>
                                        <p:tav tm="100000">
                                          <p:val>
                                            <p:strVal val="#ppt_w"/>
                                          </p:val>
                                        </p:tav>
                                      </p:tavLst>
                                    </p:anim>
                                    <p:anim calcmode="lin" valueType="num">
                                      <p:cBhvr>
                                        <p:cTn id="20" dur="500" fill="hold"/>
                                        <p:tgtEl>
                                          <p:spTgt spid="44"/>
                                        </p:tgtEl>
                                        <p:attrNameLst>
                                          <p:attrName>ppt_h</p:attrName>
                                        </p:attrNameLst>
                                      </p:cBhvr>
                                      <p:tavLst>
                                        <p:tav tm="0">
                                          <p:val>
                                            <p:fltVal val="0"/>
                                          </p:val>
                                        </p:tav>
                                        <p:tav tm="100000">
                                          <p:val>
                                            <p:strVal val="#ppt_h"/>
                                          </p:val>
                                        </p:tav>
                                      </p:tavLst>
                                    </p:anim>
                                    <p:animEffect transition="in" filter="fade">
                                      <p:cBhvr>
                                        <p:cTn id="21" dur="500"/>
                                        <p:tgtEl>
                                          <p:spTgt spid="44"/>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nodeType="clickEffect">
                                  <p:stCondLst>
                                    <p:cond delay="0"/>
                                  </p:stCondLst>
                                  <p:childTnLst>
                                    <p:set>
                                      <p:cBhvr>
                                        <p:cTn id="25" dur="1" fill="hold">
                                          <p:stCondLst>
                                            <p:cond delay="0"/>
                                          </p:stCondLst>
                                        </p:cTn>
                                        <p:tgtEl>
                                          <p:spTgt spid="130"/>
                                        </p:tgtEl>
                                        <p:attrNameLst>
                                          <p:attrName>style.visibility</p:attrName>
                                        </p:attrNameLst>
                                      </p:cBhvr>
                                      <p:to>
                                        <p:strVal val="visible"/>
                                      </p:to>
                                    </p:set>
                                    <p:animEffect transition="in" filter="wipe(left)">
                                      <p:cBhvr>
                                        <p:cTn id="26" dur="500"/>
                                        <p:tgtEl>
                                          <p:spTgt spid="130"/>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nodeType="clickEffect">
                                  <p:stCondLst>
                                    <p:cond delay="0"/>
                                  </p:stCondLst>
                                  <p:childTnLst>
                                    <p:set>
                                      <p:cBhvr>
                                        <p:cTn id="30" dur="1" fill="hold">
                                          <p:stCondLst>
                                            <p:cond delay="0"/>
                                          </p:stCondLst>
                                        </p:cTn>
                                        <p:tgtEl>
                                          <p:spTgt spid="54"/>
                                        </p:tgtEl>
                                        <p:attrNameLst>
                                          <p:attrName>style.visibility</p:attrName>
                                        </p:attrNameLst>
                                      </p:cBhvr>
                                      <p:to>
                                        <p:strVal val="visible"/>
                                      </p:to>
                                    </p:set>
                                    <p:anim calcmode="lin" valueType="num">
                                      <p:cBhvr>
                                        <p:cTn id="31" dur="500" fill="hold"/>
                                        <p:tgtEl>
                                          <p:spTgt spid="54"/>
                                        </p:tgtEl>
                                        <p:attrNameLst>
                                          <p:attrName>ppt_w</p:attrName>
                                        </p:attrNameLst>
                                      </p:cBhvr>
                                      <p:tavLst>
                                        <p:tav tm="0">
                                          <p:val>
                                            <p:fltVal val="0"/>
                                          </p:val>
                                        </p:tav>
                                        <p:tav tm="100000">
                                          <p:val>
                                            <p:strVal val="#ppt_w"/>
                                          </p:val>
                                        </p:tav>
                                      </p:tavLst>
                                    </p:anim>
                                    <p:anim calcmode="lin" valueType="num">
                                      <p:cBhvr>
                                        <p:cTn id="32" dur="500" fill="hold"/>
                                        <p:tgtEl>
                                          <p:spTgt spid="54"/>
                                        </p:tgtEl>
                                        <p:attrNameLst>
                                          <p:attrName>ppt_h</p:attrName>
                                        </p:attrNameLst>
                                      </p:cBhvr>
                                      <p:tavLst>
                                        <p:tav tm="0">
                                          <p:val>
                                            <p:fltVal val="0"/>
                                          </p:val>
                                        </p:tav>
                                        <p:tav tm="100000">
                                          <p:val>
                                            <p:strVal val="#ppt_h"/>
                                          </p:val>
                                        </p:tav>
                                      </p:tavLst>
                                    </p:anim>
                                    <p:animEffect transition="in" filter="fade">
                                      <p:cBhvr>
                                        <p:cTn id="33" dur="500"/>
                                        <p:tgtEl>
                                          <p:spTgt spid="54"/>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nodeType="clickEffect">
                                  <p:stCondLst>
                                    <p:cond delay="0"/>
                                  </p:stCondLst>
                                  <p:childTnLst>
                                    <p:set>
                                      <p:cBhvr>
                                        <p:cTn id="37" dur="1" fill="hold">
                                          <p:stCondLst>
                                            <p:cond delay="0"/>
                                          </p:stCondLst>
                                        </p:cTn>
                                        <p:tgtEl>
                                          <p:spTgt spid="131"/>
                                        </p:tgtEl>
                                        <p:attrNameLst>
                                          <p:attrName>style.visibility</p:attrName>
                                        </p:attrNameLst>
                                      </p:cBhvr>
                                      <p:to>
                                        <p:strVal val="visible"/>
                                      </p:to>
                                    </p:set>
                                    <p:animEffect transition="in" filter="wipe(left)">
                                      <p:cBhvr>
                                        <p:cTn id="38" dur="500"/>
                                        <p:tgtEl>
                                          <p:spTgt spid="131"/>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nodeType="clickEffect">
                                  <p:stCondLst>
                                    <p:cond delay="0"/>
                                  </p:stCondLst>
                                  <p:childTnLst>
                                    <p:set>
                                      <p:cBhvr>
                                        <p:cTn id="42" dur="1" fill="hold">
                                          <p:stCondLst>
                                            <p:cond delay="0"/>
                                          </p:stCondLst>
                                        </p:cTn>
                                        <p:tgtEl>
                                          <p:spTgt spid="99"/>
                                        </p:tgtEl>
                                        <p:attrNameLst>
                                          <p:attrName>style.visibility</p:attrName>
                                        </p:attrNameLst>
                                      </p:cBhvr>
                                      <p:to>
                                        <p:strVal val="visible"/>
                                      </p:to>
                                    </p:set>
                                    <p:anim calcmode="lin" valueType="num">
                                      <p:cBhvr>
                                        <p:cTn id="43" dur="500" fill="hold"/>
                                        <p:tgtEl>
                                          <p:spTgt spid="99"/>
                                        </p:tgtEl>
                                        <p:attrNameLst>
                                          <p:attrName>ppt_w</p:attrName>
                                        </p:attrNameLst>
                                      </p:cBhvr>
                                      <p:tavLst>
                                        <p:tav tm="0">
                                          <p:val>
                                            <p:fltVal val="0"/>
                                          </p:val>
                                        </p:tav>
                                        <p:tav tm="100000">
                                          <p:val>
                                            <p:strVal val="#ppt_w"/>
                                          </p:val>
                                        </p:tav>
                                      </p:tavLst>
                                    </p:anim>
                                    <p:anim calcmode="lin" valueType="num">
                                      <p:cBhvr>
                                        <p:cTn id="44" dur="500" fill="hold"/>
                                        <p:tgtEl>
                                          <p:spTgt spid="99"/>
                                        </p:tgtEl>
                                        <p:attrNameLst>
                                          <p:attrName>ppt_h</p:attrName>
                                        </p:attrNameLst>
                                      </p:cBhvr>
                                      <p:tavLst>
                                        <p:tav tm="0">
                                          <p:val>
                                            <p:fltVal val="0"/>
                                          </p:val>
                                        </p:tav>
                                        <p:tav tm="100000">
                                          <p:val>
                                            <p:strVal val="#ppt_h"/>
                                          </p:val>
                                        </p:tav>
                                      </p:tavLst>
                                    </p:anim>
                                    <p:animEffect transition="in" filter="fade">
                                      <p:cBhvr>
                                        <p:cTn id="45" dur="500"/>
                                        <p:tgtEl>
                                          <p:spTgt spid="99"/>
                                        </p:tgtEl>
                                      </p:cBhvr>
                                    </p:animEffect>
                                  </p:childTnLst>
                                </p:cTn>
                              </p:par>
                              <p:par>
                                <p:cTn id="46" presetID="2" presetClass="entr" presetSubtype="2" fill="hold" nodeType="withEffect">
                                  <p:stCondLst>
                                    <p:cond delay="0"/>
                                  </p:stCondLst>
                                  <p:childTnLst>
                                    <p:set>
                                      <p:cBhvr>
                                        <p:cTn id="47" dur="1" fill="hold">
                                          <p:stCondLst>
                                            <p:cond delay="0"/>
                                          </p:stCondLst>
                                        </p:cTn>
                                        <p:tgtEl>
                                          <p:spTgt spid="132"/>
                                        </p:tgtEl>
                                        <p:attrNameLst>
                                          <p:attrName>style.visibility</p:attrName>
                                        </p:attrNameLst>
                                      </p:cBhvr>
                                      <p:to>
                                        <p:strVal val="visible"/>
                                      </p:to>
                                    </p:set>
                                    <p:anim calcmode="lin" valueType="num">
                                      <p:cBhvr additive="base">
                                        <p:cTn id="48" dur="500" fill="hold"/>
                                        <p:tgtEl>
                                          <p:spTgt spid="132"/>
                                        </p:tgtEl>
                                        <p:attrNameLst>
                                          <p:attrName>ppt_x</p:attrName>
                                        </p:attrNameLst>
                                      </p:cBhvr>
                                      <p:tavLst>
                                        <p:tav tm="0">
                                          <p:val>
                                            <p:strVal val="1+#ppt_w/2"/>
                                          </p:val>
                                        </p:tav>
                                        <p:tav tm="100000">
                                          <p:val>
                                            <p:strVal val="#ppt_x"/>
                                          </p:val>
                                        </p:tav>
                                      </p:tavLst>
                                    </p:anim>
                                    <p:anim calcmode="lin" valueType="num">
                                      <p:cBhvr additive="base">
                                        <p:cTn id="49" dur="500" fill="hold"/>
                                        <p:tgtEl>
                                          <p:spTgt spid="132"/>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0"/>
                                  </p:stCondLst>
                                  <p:childTnLst>
                                    <p:set>
                                      <p:cBhvr>
                                        <p:cTn id="51" dur="1" fill="hold">
                                          <p:stCondLst>
                                            <p:cond delay="0"/>
                                          </p:stCondLst>
                                        </p:cTn>
                                        <p:tgtEl>
                                          <p:spTgt spid="135"/>
                                        </p:tgtEl>
                                        <p:attrNameLst>
                                          <p:attrName>style.visibility</p:attrName>
                                        </p:attrNameLst>
                                      </p:cBhvr>
                                      <p:to>
                                        <p:strVal val="visible"/>
                                      </p:to>
                                    </p:set>
                                    <p:anim calcmode="lin" valueType="num">
                                      <p:cBhvr additive="base">
                                        <p:cTn id="52" dur="500" fill="hold"/>
                                        <p:tgtEl>
                                          <p:spTgt spid="135"/>
                                        </p:tgtEl>
                                        <p:attrNameLst>
                                          <p:attrName>ppt_x</p:attrName>
                                        </p:attrNameLst>
                                      </p:cBhvr>
                                      <p:tavLst>
                                        <p:tav tm="0">
                                          <p:val>
                                            <p:strVal val="1+#ppt_w/2"/>
                                          </p:val>
                                        </p:tav>
                                        <p:tav tm="100000">
                                          <p:val>
                                            <p:strVal val="#ppt_x"/>
                                          </p:val>
                                        </p:tav>
                                      </p:tavLst>
                                    </p:anim>
                                    <p:anim calcmode="lin" valueType="num">
                                      <p:cBhvr additive="base">
                                        <p:cTn id="53" dur="500" fill="hold"/>
                                        <p:tgtEl>
                                          <p:spTgt spid="135"/>
                                        </p:tgtEl>
                                        <p:attrNameLst>
                                          <p:attrName>ppt_y</p:attrName>
                                        </p:attrNameLst>
                                      </p:cBhvr>
                                      <p:tavLst>
                                        <p:tav tm="0">
                                          <p:val>
                                            <p:strVal val="#ppt_y"/>
                                          </p:val>
                                        </p:tav>
                                        <p:tav tm="100000">
                                          <p:val>
                                            <p:strVal val="#ppt_y"/>
                                          </p:val>
                                        </p:tav>
                                      </p:tavLst>
                                    </p:anim>
                                  </p:childTnLst>
                                </p:cTn>
                              </p:par>
                              <p:par>
                                <p:cTn id="54" presetID="2" presetClass="entr" presetSubtype="2" fill="hold" nodeType="withEffect">
                                  <p:stCondLst>
                                    <p:cond delay="0"/>
                                  </p:stCondLst>
                                  <p:childTnLst>
                                    <p:set>
                                      <p:cBhvr>
                                        <p:cTn id="55" dur="1" fill="hold">
                                          <p:stCondLst>
                                            <p:cond delay="0"/>
                                          </p:stCondLst>
                                        </p:cTn>
                                        <p:tgtEl>
                                          <p:spTgt spid="138"/>
                                        </p:tgtEl>
                                        <p:attrNameLst>
                                          <p:attrName>style.visibility</p:attrName>
                                        </p:attrNameLst>
                                      </p:cBhvr>
                                      <p:to>
                                        <p:strVal val="visible"/>
                                      </p:to>
                                    </p:set>
                                    <p:anim calcmode="lin" valueType="num">
                                      <p:cBhvr additive="base">
                                        <p:cTn id="56" dur="500" fill="hold"/>
                                        <p:tgtEl>
                                          <p:spTgt spid="138"/>
                                        </p:tgtEl>
                                        <p:attrNameLst>
                                          <p:attrName>ppt_x</p:attrName>
                                        </p:attrNameLst>
                                      </p:cBhvr>
                                      <p:tavLst>
                                        <p:tav tm="0">
                                          <p:val>
                                            <p:strVal val="1+#ppt_w/2"/>
                                          </p:val>
                                        </p:tav>
                                        <p:tav tm="100000">
                                          <p:val>
                                            <p:strVal val="#ppt_x"/>
                                          </p:val>
                                        </p:tav>
                                      </p:tavLst>
                                    </p:anim>
                                    <p:anim calcmode="lin" valueType="num">
                                      <p:cBhvr additive="base">
                                        <p:cTn id="57" dur="500" fill="hold"/>
                                        <p:tgtEl>
                                          <p:spTgt spid="138"/>
                                        </p:tgtEl>
                                        <p:attrNameLst>
                                          <p:attrName>ppt_y</p:attrName>
                                        </p:attrNameLst>
                                      </p:cBhvr>
                                      <p:tavLst>
                                        <p:tav tm="0">
                                          <p:val>
                                            <p:strVal val="#ppt_y"/>
                                          </p:val>
                                        </p:tav>
                                        <p:tav tm="100000">
                                          <p:val>
                                            <p:strVal val="#ppt_y"/>
                                          </p:val>
                                        </p:tav>
                                      </p:tavLst>
                                    </p:anim>
                                  </p:childTnLst>
                                </p:cTn>
                              </p:par>
                              <p:par>
                                <p:cTn id="58" presetID="2" presetClass="entr" presetSubtype="2" fill="hold" nodeType="withEffect">
                                  <p:stCondLst>
                                    <p:cond delay="0"/>
                                  </p:stCondLst>
                                  <p:childTnLst>
                                    <p:set>
                                      <p:cBhvr>
                                        <p:cTn id="59" dur="1" fill="hold">
                                          <p:stCondLst>
                                            <p:cond delay="0"/>
                                          </p:stCondLst>
                                        </p:cTn>
                                        <p:tgtEl>
                                          <p:spTgt spid="141"/>
                                        </p:tgtEl>
                                        <p:attrNameLst>
                                          <p:attrName>style.visibility</p:attrName>
                                        </p:attrNameLst>
                                      </p:cBhvr>
                                      <p:to>
                                        <p:strVal val="visible"/>
                                      </p:to>
                                    </p:set>
                                    <p:anim calcmode="lin" valueType="num">
                                      <p:cBhvr additive="base">
                                        <p:cTn id="60" dur="500" fill="hold"/>
                                        <p:tgtEl>
                                          <p:spTgt spid="141"/>
                                        </p:tgtEl>
                                        <p:attrNameLst>
                                          <p:attrName>ppt_x</p:attrName>
                                        </p:attrNameLst>
                                      </p:cBhvr>
                                      <p:tavLst>
                                        <p:tav tm="0">
                                          <p:val>
                                            <p:strVal val="1+#ppt_w/2"/>
                                          </p:val>
                                        </p:tav>
                                        <p:tav tm="100000">
                                          <p:val>
                                            <p:strVal val="#ppt_x"/>
                                          </p:val>
                                        </p:tav>
                                      </p:tavLst>
                                    </p:anim>
                                    <p:anim calcmode="lin" valueType="num">
                                      <p:cBhvr additive="base">
                                        <p:cTn id="61" dur="500" fill="hold"/>
                                        <p:tgtEl>
                                          <p:spTgt spid="1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p:cNvSpPr txBox="1"/>
          <p:nvPr/>
        </p:nvSpPr>
        <p:spPr>
          <a:xfrm>
            <a:off x="8254539" y="2621162"/>
            <a:ext cx="2840256" cy="886974"/>
          </a:xfrm>
          <a:prstGeom prst="rect">
            <a:avLst/>
          </a:prstGeom>
          <a:noFill/>
        </p:spPr>
        <p:txBody>
          <a:bodyPr wrap="square" lIns="0" tIns="0" rIns="0" bIns="0" rtlCol="0">
            <a:spAutoFit/>
          </a:bodyPr>
          <a:lstStyle/>
          <a:p>
            <a:pPr>
              <a:lnSpc>
                <a:spcPct val="150000"/>
              </a:lnSpc>
            </a:pPr>
            <a:r>
              <a:rPr lang="zh-CN" altLang="en-US" sz="1333" dirty="0">
                <a:cs typeface="+mn-ea"/>
                <a:sym typeface="+mn-lt"/>
              </a:rPr>
              <a:t>单击添加文本单击添加文本单击添加文本单击添加文本单击添加文本</a:t>
            </a:r>
          </a:p>
          <a:p>
            <a:pPr>
              <a:lnSpc>
                <a:spcPct val="150000"/>
              </a:lnSpc>
            </a:pPr>
            <a:endParaRPr lang="zh-CN" altLang="en-US" sz="1333" dirty="0">
              <a:cs typeface="+mn-ea"/>
              <a:sym typeface="+mn-lt"/>
            </a:endParaRPr>
          </a:p>
        </p:txBody>
      </p:sp>
      <p:sp>
        <p:nvSpPr>
          <p:cNvPr id="49" name="TextBox 48"/>
          <p:cNvSpPr txBox="1"/>
          <p:nvPr/>
        </p:nvSpPr>
        <p:spPr>
          <a:xfrm>
            <a:off x="8254540" y="2226682"/>
            <a:ext cx="3096869" cy="287323"/>
          </a:xfrm>
          <a:prstGeom prst="rect">
            <a:avLst/>
          </a:prstGeom>
          <a:noFill/>
        </p:spPr>
        <p:txBody>
          <a:bodyPr wrap="square" lIns="0" tIns="0" rIns="0" bIns="0" rtlCol="0">
            <a:spAutoFit/>
          </a:bodyPr>
          <a:lstStyle/>
          <a:p>
            <a:r>
              <a:rPr lang="zh-CN" altLang="en-US" sz="1867" dirty="0">
                <a:cs typeface="+mn-ea"/>
                <a:sym typeface="+mn-lt"/>
              </a:rPr>
              <a:t>添加标题</a:t>
            </a:r>
          </a:p>
        </p:txBody>
      </p:sp>
      <p:sp>
        <p:nvSpPr>
          <p:cNvPr id="50" name="TextBox 49"/>
          <p:cNvSpPr txBox="1"/>
          <p:nvPr/>
        </p:nvSpPr>
        <p:spPr>
          <a:xfrm>
            <a:off x="8269296" y="4483404"/>
            <a:ext cx="3126384" cy="886974"/>
          </a:xfrm>
          <a:prstGeom prst="rect">
            <a:avLst/>
          </a:prstGeom>
          <a:noFill/>
        </p:spPr>
        <p:txBody>
          <a:bodyPr wrap="square" lIns="0" tIns="0" rIns="0" bIns="0" rtlCol="0">
            <a:spAutoFit/>
          </a:bodyPr>
          <a:lstStyle/>
          <a:p>
            <a:pPr>
              <a:lnSpc>
                <a:spcPct val="150000"/>
              </a:lnSpc>
            </a:pPr>
            <a:r>
              <a:rPr lang="zh-CN" altLang="en-US" sz="1333" dirty="0">
                <a:cs typeface="+mn-ea"/>
                <a:sym typeface="+mn-lt"/>
              </a:rPr>
              <a:t>单击添加文本单击添加文本单击添加文本单击添加文本单击添加文本</a:t>
            </a:r>
          </a:p>
          <a:p>
            <a:pPr>
              <a:lnSpc>
                <a:spcPct val="150000"/>
              </a:lnSpc>
            </a:pPr>
            <a:endParaRPr lang="zh-CN" altLang="en-US" sz="1333" dirty="0">
              <a:cs typeface="+mn-ea"/>
              <a:sym typeface="+mn-lt"/>
            </a:endParaRPr>
          </a:p>
        </p:txBody>
      </p:sp>
      <p:sp>
        <p:nvSpPr>
          <p:cNvPr id="51" name="TextBox 50"/>
          <p:cNvSpPr txBox="1"/>
          <p:nvPr/>
        </p:nvSpPr>
        <p:spPr>
          <a:xfrm>
            <a:off x="8269298" y="4088925"/>
            <a:ext cx="3096869" cy="287323"/>
          </a:xfrm>
          <a:prstGeom prst="rect">
            <a:avLst/>
          </a:prstGeom>
          <a:noFill/>
        </p:spPr>
        <p:txBody>
          <a:bodyPr wrap="square" lIns="0" tIns="0" rIns="0" bIns="0" rtlCol="0">
            <a:spAutoFit/>
          </a:bodyPr>
          <a:lstStyle/>
          <a:p>
            <a:r>
              <a:rPr lang="zh-CN" altLang="en-US" sz="1867" dirty="0">
                <a:cs typeface="+mn-ea"/>
                <a:sym typeface="+mn-lt"/>
              </a:rPr>
              <a:t>添加标题</a:t>
            </a:r>
          </a:p>
        </p:txBody>
      </p:sp>
      <p:sp>
        <p:nvSpPr>
          <p:cNvPr id="52" name="TextBox 51"/>
          <p:cNvSpPr txBox="1"/>
          <p:nvPr/>
        </p:nvSpPr>
        <p:spPr>
          <a:xfrm>
            <a:off x="1236330" y="4602388"/>
            <a:ext cx="3126384" cy="886974"/>
          </a:xfrm>
          <a:prstGeom prst="rect">
            <a:avLst/>
          </a:prstGeom>
          <a:noFill/>
        </p:spPr>
        <p:txBody>
          <a:bodyPr wrap="square" lIns="0" tIns="0" rIns="0" bIns="0" rtlCol="0">
            <a:spAutoFit/>
          </a:bodyPr>
          <a:lstStyle/>
          <a:p>
            <a:pPr algn="r">
              <a:lnSpc>
                <a:spcPct val="150000"/>
              </a:lnSpc>
            </a:pPr>
            <a:r>
              <a:rPr lang="zh-CN" altLang="en-US" sz="1333" dirty="0">
                <a:cs typeface="+mn-ea"/>
                <a:sym typeface="+mn-lt"/>
              </a:rPr>
              <a:t>单击添加文本单击添加文本单击添加文本单击添加文本单击添加文本</a:t>
            </a:r>
          </a:p>
          <a:p>
            <a:pPr algn="r">
              <a:lnSpc>
                <a:spcPct val="150000"/>
              </a:lnSpc>
            </a:pPr>
            <a:endParaRPr lang="zh-CN" altLang="en-US" sz="1333" dirty="0">
              <a:cs typeface="+mn-ea"/>
              <a:sym typeface="+mn-lt"/>
            </a:endParaRPr>
          </a:p>
        </p:txBody>
      </p:sp>
      <p:sp>
        <p:nvSpPr>
          <p:cNvPr id="53" name="TextBox 52"/>
          <p:cNvSpPr txBox="1"/>
          <p:nvPr/>
        </p:nvSpPr>
        <p:spPr>
          <a:xfrm>
            <a:off x="1236331" y="4207909"/>
            <a:ext cx="3096869" cy="287323"/>
          </a:xfrm>
          <a:prstGeom prst="rect">
            <a:avLst/>
          </a:prstGeom>
          <a:noFill/>
        </p:spPr>
        <p:txBody>
          <a:bodyPr wrap="square" lIns="0" tIns="0" rIns="0" bIns="0" rtlCol="0">
            <a:spAutoFit/>
          </a:bodyPr>
          <a:lstStyle/>
          <a:p>
            <a:pPr algn="r"/>
            <a:r>
              <a:rPr lang="zh-CN" altLang="en-US" sz="1867" dirty="0">
                <a:cs typeface="+mn-ea"/>
                <a:sym typeface="+mn-lt"/>
              </a:rPr>
              <a:t>添加标题</a:t>
            </a:r>
          </a:p>
        </p:txBody>
      </p:sp>
      <p:sp>
        <p:nvSpPr>
          <p:cNvPr id="54" name="TextBox 53"/>
          <p:cNvSpPr txBox="1"/>
          <p:nvPr/>
        </p:nvSpPr>
        <p:spPr>
          <a:xfrm>
            <a:off x="1221572" y="2643767"/>
            <a:ext cx="3126384" cy="886974"/>
          </a:xfrm>
          <a:prstGeom prst="rect">
            <a:avLst/>
          </a:prstGeom>
          <a:noFill/>
        </p:spPr>
        <p:txBody>
          <a:bodyPr wrap="square" lIns="0" tIns="0" rIns="0" bIns="0" rtlCol="0">
            <a:spAutoFit/>
          </a:bodyPr>
          <a:lstStyle/>
          <a:p>
            <a:pPr algn="r">
              <a:lnSpc>
                <a:spcPct val="150000"/>
              </a:lnSpc>
            </a:pPr>
            <a:r>
              <a:rPr lang="zh-CN" altLang="en-US" sz="1333" dirty="0">
                <a:cs typeface="+mn-ea"/>
                <a:sym typeface="+mn-lt"/>
              </a:rPr>
              <a:t>单击添加文本单击添加文本单击添加文本单击添加文本单击添加文本</a:t>
            </a:r>
          </a:p>
          <a:p>
            <a:pPr algn="r">
              <a:lnSpc>
                <a:spcPct val="150000"/>
              </a:lnSpc>
            </a:pPr>
            <a:endParaRPr lang="zh-CN" altLang="en-US" sz="1333" dirty="0">
              <a:cs typeface="+mn-ea"/>
              <a:sym typeface="+mn-lt"/>
            </a:endParaRPr>
          </a:p>
        </p:txBody>
      </p:sp>
      <p:sp>
        <p:nvSpPr>
          <p:cNvPr id="61" name="TextBox 60"/>
          <p:cNvSpPr txBox="1"/>
          <p:nvPr/>
        </p:nvSpPr>
        <p:spPr>
          <a:xfrm>
            <a:off x="1221574" y="2249287"/>
            <a:ext cx="3096869" cy="287323"/>
          </a:xfrm>
          <a:prstGeom prst="rect">
            <a:avLst/>
          </a:prstGeom>
          <a:noFill/>
        </p:spPr>
        <p:txBody>
          <a:bodyPr wrap="square" lIns="0" tIns="0" rIns="0" bIns="0" rtlCol="0">
            <a:spAutoFit/>
          </a:bodyPr>
          <a:lstStyle/>
          <a:p>
            <a:pPr algn="r"/>
            <a:r>
              <a:rPr lang="zh-CN" altLang="en-US" sz="1867" dirty="0">
                <a:cs typeface="+mn-ea"/>
                <a:sym typeface="+mn-lt"/>
              </a:rPr>
              <a:t>添加标题</a:t>
            </a:r>
          </a:p>
        </p:txBody>
      </p:sp>
      <p:grpSp>
        <p:nvGrpSpPr>
          <p:cNvPr id="62" name="组合 61"/>
          <p:cNvGrpSpPr/>
          <p:nvPr/>
        </p:nvGrpSpPr>
        <p:grpSpPr>
          <a:xfrm>
            <a:off x="4564626" y="1919505"/>
            <a:ext cx="1436856" cy="1847881"/>
            <a:chOff x="5321145" y="126048"/>
            <a:chExt cx="1077642" cy="1385911"/>
          </a:xfrm>
        </p:grpSpPr>
        <p:grpSp>
          <p:nvGrpSpPr>
            <p:cNvPr id="67" name="组合 66"/>
            <p:cNvGrpSpPr/>
            <p:nvPr/>
          </p:nvGrpSpPr>
          <p:grpSpPr>
            <a:xfrm>
              <a:off x="5321145" y="126048"/>
              <a:ext cx="1077642" cy="1385911"/>
              <a:chOff x="5321145" y="126048"/>
              <a:chExt cx="1077642" cy="1385911"/>
            </a:xfrm>
          </p:grpSpPr>
          <p:sp>
            <p:nvSpPr>
              <p:cNvPr id="71" name="椭圆 34"/>
              <p:cNvSpPr/>
              <p:nvPr/>
            </p:nvSpPr>
            <p:spPr>
              <a:xfrm rot="10800000">
                <a:off x="5321145" y="126048"/>
                <a:ext cx="1077642" cy="1385911"/>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72" name="椭圆 34"/>
              <p:cNvSpPr/>
              <p:nvPr/>
            </p:nvSpPr>
            <p:spPr>
              <a:xfrm rot="10800000">
                <a:off x="5420224" y="253469"/>
                <a:ext cx="879484" cy="1131069"/>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accent1"/>
              </a:solidFill>
              <a:ln w="25400" cap="flat" cmpd="sng" algn="ctr">
                <a:noFill/>
                <a:prstDash val="solid"/>
              </a:ln>
              <a:effectLst>
                <a:innerShdw blurRad="63500" dist="25400" dir="8040000">
                  <a:prstClr val="black">
                    <a:alpha val="35000"/>
                  </a:prstClr>
                </a:innerShdw>
              </a:effectLst>
            </p:spPr>
            <p:txBody>
              <a:bodyPr anchor="ctr"/>
              <a:lstStyle/>
              <a:p>
                <a:pPr algn="ctr" fontAlgn="base">
                  <a:spcBef>
                    <a:spcPct val="0"/>
                  </a:spcBef>
                  <a:spcAft>
                    <a:spcPct val="0"/>
                  </a:spcAft>
                </a:pPr>
                <a:endParaRPr lang="zh-CN" altLang="en-US" sz="2400" kern="0">
                  <a:solidFill>
                    <a:srgbClr val="FFFFFF"/>
                  </a:solidFill>
                  <a:cs typeface="+mn-ea"/>
                  <a:sym typeface="+mn-lt"/>
                </a:endParaRPr>
              </a:p>
            </p:txBody>
          </p:sp>
        </p:grpSp>
        <p:grpSp>
          <p:nvGrpSpPr>
            <p:cNvPr id="68" name="组合 67"/>
            <p:cNvGrpSpPr/>
            <p:nvPr/>
          </p:nvGrpSpPr>
          <p:grpSpPr>
            <a:xfrm>
              <a:off x="5563468" y="455191"/>
              <a:ext cx="558800" cy="460375"/>
              <a:chOff x="3376613" y="2879725"/>
              <a:chExt cx="558800" cy="460375"/>
            </a:xfrm>
            <a:solidFill>
              <a:schemeClr val="bg1"/>
            </a:solidFill>
          </p:grpSpPr>
          <p:sp>
            <p:nvSpPr>
              <p:cNvPr id="69" name="Freeform 10"/>
              <p:cNvSpPr>
                <a:spLocks noEditPoints="1"/>
              </p:cNvSpPr>
              <p:nvPr/>
            </p:nvSpPr>
            <p:spPr bwMode="auto">
              <a:xfrm>
                <a:off x="3376613" y="2879725"/>
                <a:ext cx="396875" cy="361950"/>
              </a:xfrm>
              <a:custGeom>
                <a:avLst/>
                <a:gdLst>
                  <a:gd name="T0" fmla="*/ 568 w 580"/>
                  <a:gd name="T1" fmla="*/ 207 h 528"/>
                  <a:gd name="T2" fmla="*/ 580 w 580"/>
                  <a:gd name="T3" fmla="*/ 207 h 528"/>
                  <a:gd name="T4" fmla="*/ 292 w 580"/>
                  <a:gd name="T5" fmla="*/ 0 h 528"/>
                  <a:gd name="T6" fmla="*/ 0 w 580"/>
                  <a:gd name="T7" fmla="*/ 244 h 528"/>
                  <a:gd name="T8" fmla="*/ 114 w 580"/>
                  <a:gd name="T9" fmla="*/ 438 h 528"/>
                  <a:gd name="T10" fmla="*/ 117 w 580"/>
                  <a:gd name="T11" fmla="*/ 440 h 528"/>
                  <a:gd name="T12" fmla="*/ 89 w 580"/>
                  <a:gd name="T13" fmla="*/ 528 h 528"/>
                  <a:gd name="T14" fmla="*/ 194 w 580"/>
                  <a:gd name="T15" fmla="*/ 475 h 528"/>
                  <a:gd name="T16" fmla="*/ 199 w 580"/>
                  <a:gd name="T17" fmla="*/ 476 h 528"/>
                  <a:gd name="T18" fmla="*/ 292 w 580"/>
                  <a:gd name="T19" fmla="*/ 488 h 528"/>
                  <a:gd name="T20" fmla="*/ 311 w 580"/>
                  <a:gd name="T21" fmla="*/ 488 h 528"/>
                  <a:gd name="T22" fmla="*/ 302 w 580"/>
                  <a:gd name="T23" fmla="*/ 430 h 528"/>
                  <a:gd name="T24" fmla="*/ 568 w 580"/>
                  <a:gd name="T25" fmla="*/ 207 h 528"/>
                  <a:gd name="T26" fmla="*/ 393 w 580"/>
                  <a:gd name="T27" fmla="*/ 121 h 528"/>
                  <a:gd name="T28" fmla="*/ 393 w 580"/>
                  <a:gd name="T29" fmla="*/ 121 h 528"/>
                  <a:gd name="T30" fmla="*/ 434 w 580"/>
                  <a:gd name="T31" fmla="*/ 160 h 528"/>
                  <a:gd name="T32" fmla="*/ 393 w 580"/>
                  <a:gd name="T33" fmla="*/ 200 h 528"/>
                  <a:gd name="T34" fmla="*/ 352 w 580"/>
                  <a:gd name="T35" fmla="*/ 160 h 528"/>
                  <a:gd name="T36" fmla="*/ 393 w 580"/>
                  <a:gd name="T37" fmla="*/ 121 h 528"/>
                  <a:gd name="T38" fmla="*/ 190 w 580"/>
                  <a:gd name="T39" fmla="*/ 200 h 528"/>
                  <a:gd name="T40" fmla="*/ 190 w 580"/>
                  <a:gd name="T41" fmla="*/ 200 h 528"/>
                  <a:gd name="T42" fmla="*/ 149 w 580"/>
                  <a:gd name="T43" fmla="*/ 160 h 528"/>
                  <a:gd name="T44" fmla="*/ 190 w 580"/>
                  <a:gd name="T45" fmla="*/ 121 h 528"/>
                  <a:gd name="T46" fmla="*/ 231 w 580"/>
                  <a:gd name="T47" fmla="*/ 160 h 528"/>
                  <a:gd name="T48" fmla="*/ 190 w 580"/>
                  <a:gd name="T49" fmla="*/ 20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80" h="528">
                    <a:moveTo>
                      <a:pt x="568" y="207"/>
                    </a:moveTo>
                    <a:cubicBezTo>
                      <a:pt x="572" y="207"/>
                      <a:pt x="576" y="207"/>
                      <a:pt x="580" y="207"/>
                    </a:cubicBezTo>
                    <a:cubicBezTo>
                      <a:pt x="559" y="90"/>
                      <a:pt x="438" y="0"/>
                      <a:pt x="292" y="0"/>
                    </a:cubicBezTo>
                    <a:cubicBezTo>
                      <a:pt x="130" y="0"/>
                      <a:pt x="0" y="110"/>
                      <a:pt x="0" y="244"/>
                    </a:cubicBezTo>
                    <a:cubicBezTo>
                      <a:pt x="0" y="323"/>
                      <a:pt x="45" y="394"/>
                      <a:pt x="114" y="438"/>
                    </a:cubicBezTo>
                    <a:cubicBezTo>
                      <a:pt x="115" y="439"/>
                      <a:pt x="117" y="440"/>
                      <a:pt x="117" y="440"/>
                    </a:cubicBezTo>
                    <a:lnTo>
                      <a:pt x="89" y="528"/>
                    </a:lnTo>
                    <a:lnTo>
                      <a:pt x="194" y="475"/>
                    </a:lnTo>
                    <a:cubicBezTo>
                      <a:pt x="194" y="475"/>
                      <a:pt x="198" y="476"/>
                      <a:pt x="199" y="476"/>
                    </a:cubicBezTo>
                    <a:cubicBezTo>
                      <a:pt x="228" y="484"/>
                      <a:pt x="259" y="488"/>
                      <a:pt x="292" y="488"/>
                    </a:cubicBezTo>
                    <a:cubicBezTo>
                      <a:pt x="298" y="488"/>
                      <a:pt x="305" y="488"/>
                      <a:pt x="311" y="488"/>
                    </a:cubicBezTo>
                    <a:cubicBezTo>
                      <a:pt x="305" y="469"/>
                      <a:pt x="302" y="450"/>
                      <a:pt x="302" y="430"/>
                    </a:cubicBezTo>
                    <a:cubicBezTo>
                      <a:pt x="302" y="307"/>
                      <a:pt x="421" y="207"/>
                      <a:pt x="568" y="207"/>
                    </a:cubicBezTo>
                    <a:close/>
                    <a:moveTo>
                      <a:pt x="393" y="121"/>
                    </a:moveTo>
                    <a:lnTo>
                      <a:pt x="393" y="121"/>
                    </a:lnTo>
                    <a:cubicBezTo>
                      <a:pt x="416" y="121"/>
                      <a:pt x="434" y="138"/>
                      <a:pt x="434" y="160"/>
                    </a:cubicBezTo>
                    <a:cubicBezTo>
                      <a:pt x="434" y="182"/>
                      <a:pt x="416" y="200"/>
                      <a:pt x="393" y="200"/>
                    </a:cubicBezTo>
                    <a:cubicBezTo>
                      <a:pt x="370" y="200"/>
                      <a:pt x="352" y="182"/>
                      <a:pt x="352" y="160"/>
                    </a:cubicBezTo>
                    <a:cubicBezTo>
                      <a:pt x="352" y="138"/>
                      <a:pt x="370" y="121"/>
                      <a:pt x="393" y="121"/>
                    </a:cubicBezTo>
                    <a:close/>
                    <a:moveTo>
                      <a:pt x="190" y="200"/>
                    </a:moveTo>
                    <a:lnTo>
                      <a:pt x="190" y="200"/>
                    </a:lnTo>
                    <a:cubicBezTo>
                      <a:pt x="167" y="200"/>
                      <a:pt x="149" y="182"/>
                      <a:pt x="149" y="160"/>
                    </a:cubicBezTo>
                    <a:cubicBezTo>
                      <a:pt x="149" y="138"/>
                      <a:pt x="167" y="121"/>
                      <a:pt x="190" y="121"/>
                    </a:cubicBezTo>
                    <a:cubicBezTo>
                      <a:pt x="213" y="121"/>
                      <a:pt x="231" y="138"/>
                      <a:pt x="231" y="160"/>
                    </a:cubicBezTo>
                    <a:cubicBezTo>
                      <a:pt x="231" y="182"/>
                      <a:pt x="213" y="200"/>
                      <a:pt x="190" y="20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70" name="Freeform 11"/>
              <p:cNvSpPr>
                <a:spLocks noEditPoints="1"/>
              </p:cNvSpPr>
              <p:nvPr/>
            </p:nvSpPr>
            <p:spPr bwMode="auto">
              <a:xfrm>
                <a:off x="3598863" y="3033713"/>
                <a:ext cx="336550" cy="306387"/>
              </a:xfrm>
              <a:custGeom>
                <a:avLst/>
                <a:gdLst>
                  <a:gd name="T0" fmla="*/ 0 w 493"/>
                  <a:gd name="T1" fmla="*/ 206 h 446"/>
                  <a:gd name="T2" fmla="*/ 247 w 493"/>
                  <a:gd name="T3" fmla="*/ 412 h 446"/>
                  <a:gd name="T4" fmla="*/ 325 w 493"/>
                  <a:gd name="T5" fmla="*/ 402 h 446"/>
                  <a:gd name="T6" fmla="*/ 329 w 493"/>
                  <a:gd name="T7" fmla="*/ 401 h 446"/>
                  <a:gd name="T8" fmla="*/ 418 w 493"/>
                  <a:gd name="T9" fmla="*/ 446 h 446"/>
                  <a:gd name="T10" fmla="*/ 394 w 493"/>
                  <a:gd name="T11" fmla="*/ 371 h 446"/>
                  <a:gd name="T12" fmla="*/ 397 w 493"/>
                  <a:gd name="T13" fmla="*/ 370 h 446"/>
                  <a:gd name="T14" fmla="*/ 493 w 493"/>
                  <a:gd name="T15" fmla="*/ 206 h 446"/>
                  <a:gd name="T16" fmla="*/ 247 w 493"/>
                  <a:gd name="T17" fmla="*/ 0 h 446"/>
                  <a:gd name="T18" fmla="*/ 0 w 493"/>
                  <a:gd name="T19" fmla="*/ 206 h 446"/>
                  <a:gd name="T20" fmla="*/ 298 w 493"/>
                  <a:gd name="T21" fmla="*/ 135 h 446"/>
                  <a:gd name="T22" fmla="*/ 298 w 493"/>
                  <a:gd name="T23" fmla="*/ 135 h 446"/>
                  <a:gd name="T24" fmla="*/ 333 w 493"/>
                  <a:gd name="T25" fmla="*/ 102 h 446"/>
                  <a:gd name="T26" fmla="*/ 367 w 493"/>
                  <a:gd name="T27" fmla="*/ 135 h 446"/>
                  <a:gd name="T28" fmla="*/ 333 w 493"/>
                  <a:gd name="T29" fmla="*/ 169 h 446"/>
                  <a:gd name="T30" fmla="*/ 298 w 493"/>
                  <a:gd name="T31" fmla="*/ 135 h 446"/>
                  <a:gd name="T32" fmla="*/ 127 w 493"/>
                  <a:gd name="T33" fmla="*/ 135 h 446"/>
                  <a:gd name="T34" fmla="*/ 127 w 493"/>
                  <a:gd name="T35" fmla="*/ 135 h 446"/>
                  <a:gd name="T36" fmla="*/ 161 w 493"/>
                  <a:gd name="T37" fmla="*/ 102 h 446"/>
                  <a:gd name="T38" fmla="*/ 196 w 493"/>
                  <a:gd name="T39" fmla="*/ 135 h 446"/>
                  <a:gd name="T40" fmla="*/ 161 w 493"/>
                  <a:gd name="T41" fmla="*/ 169 h 446"/>
                  <a:gd name="T42" fmla="*/ 127 w 493"/>
                  <a:gd name="T43" fmla="*/ 135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93" h="446">
                    <a:moveTo>
                      <a:pt x="0" y="206"/>
                    </a:moveTo>
                    <a:cubicBezTo>
                      <a:pt x="0" y="320"/>
                      <a:pt x="111" y="412"/>
                      <a:pt x="247" y="412"/>
                    </a:cubicBezTo>
                    <a:cubicBezTo>
                      <a:pt x="274" y="412"/>
                      <a:pt x="300" y="409"/>
                      <a:pt x="325" y="402"/>
                    </a:cubicBezTo>
                    <a:cubicBezTo>
                      <a:pt x="326" y="401"/>
                      <a:pt x="329" y="401"/>
                      <a:pt x="329" y="401"/>
                    </a:cubicBezTo>
                    <a:lnTo>
                      <a:pt x="418" y="446"/>
                    </a:lnTo>
                    <a:lnTo>
                      <a:pt x="394" y="371"/>
                    </a:lnTo>
                    <a:cubicBezTo>
                      <a:pt x="394" y="371"/>
                      <a:pt x="396" y="370"/>
                      <a:pt x="397" y="370"/>
                    </a:cubicBezTo>
                    <a:cubicBezTo>
                      <a:pt x="455" y="332"/>
                      <a:pt x="493" y="273"/>
                      <a:pt x="493" y="206"/>
                    </a:cubicBezTo>
                    <a:cubicBezTo>
                      <a:pt x="493" y="92"/>
                      <a:pt x="383" y="0"/>
                      <a:pt x="247" y="0"/>
                    </a:cubicBezTo>
                    <a:cubicBezTo>
                      <a:pt x="111" y="0"/>
                      <a:pt x="0" y="92"/>
                      <a:pt x="0" y="206"/>
                    </a:cubicBezTo>
                    <a:close/>
                    <a:moveTo>
                      <a:pt x="298" y="135"/>
                    </a:moveTo>
                    <a:lnTo>
                      <a:pt x="298" y="135"/>
                    </a:lnTo>
                    <a:cubicBezTo>
                      <a:pt x="298" y="117"/>
                      <a:pt x="314" y="102"/>
                      <a:pt x="333" y="102"/>
                    </a:cubicBezTo>
                    <a:cubicBezTo>
                      <a:pt x="352" y="102"/>
                      <a:pt x="367" y="117"/>
                      <a:pt x="367" y="135"/>
                    </a:cubicBezTo>
                    <a:cubicBezTo>
                      <a:pt x="367" y="154"/>
                      <a:pt x="352" y="169"/>
                      <a:pt x="333" y="169"/>
                    </a:cubicBezTo>
                    <a:cubicBezTo>
                      <a:pt x="314" y="169"/>
                      <a:pt x="298" y="154"/>
                      <a:pt x="298" y="135"/>
                    </a:cubicBezTo>
                    <a:close/>
                    <a:moveTo>
                      <a:pt x="127" y="135"/>
                    </a:moveTo>
                    <a:lnTo>
                      <a:pt x="127" y="135"/>
                    </a:lnTo>
                    <a:cubicBezTo>
                      <a:pt x="127" y="117"/>
                      <a:pt x="142" y="102"/>
                      <a:pt x="161" y="102"/>
                    </a:cubicBezTo>
                    <a:cubicBezTo>
                      <a:pt x="180" y="102"/>
                      <a:pt x="196" y="117"/>
                      <a:pt x="196" y="135"/>
                    </a:cubicBezTo>
                    <a:cubicBezTo>
                      <a:pt x="196" y="154"/>
                      <a:pt x="180" y="169"/>
                      <a:pt x="161" y="169"/>
                    </a:cubicBezTo>
                    <a:cubicBezTo>
                      <a:pt x="142" y="169"/>
                      <a:pt x="127" y="154"/>
                      <a:pt x="127" y="13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grpSp>
      <p:grpSp>
        <p:nvGrpSpPr>
          <p:cNvPr id="73" name="组合 72"/>
          <p:cNvGrpSpPr/>
          <p:nvPr/>
        </p:nvGrpSpPr>
        <p:grpSpPr>
          <a:xfrm>
            <a:off x="6079333" y="1881233"/>
            <a:ext cx="1847881" cy="1436856"/>
            <a:chOff x="6540994" y="97346"/>
            <a:chExt cx="1385911" cy="1077642"/>
          </a:xfrm>
        </p:grpSpPr>
        <p:grpSp>
          <p:nvGrpSpPr>
            <p:cNvPr id="74" name="组合 73"/>
            <p:cNvGrpSpPr/>
            <p:nvPr/>
          </p:nvGrpSpPr>
          <p:grpSpPr>
            <a:xfrm rot="5400000">
              <a:off x="6695129" y="-56789"/>
              <a:ext cx="1077642" cy="1385911"/>
              <a:chOff x="5321145" y="126048"/>
              <a:chExt cx="1077642" cy="1385911"/>
            </a:xfrm>
          </p:grpSpPr>
          <p:sp>
            <p:nvSpPr>
              <p:cNvPr id="76" name="椭圆 34"/>
              <p:cNvSpPr/>
              <p:nvPr/>
            </p:nvSpPr>
            <p:spPr>
              <a:xfrm rot="10800000">
                <a:off x="5321145" y="126048"/>
                <a:ext cx="1077642" cy="1385911"/>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667">
                  <a:cs typeface="+mn-ea"/>
                  <a:sym typeface="+mn-lt"/>
                </a:endParaRPr>
              </a:p>
            </p:txBody>
          </p:sp>
          <p:sp>
            <p:nvSpPr>
              <p:cNvPr id="79" name="椭圆 34"/>
              <p:cNvSpPr/>
              <p:nvPr/>
            </p:nvSpPr>
            <p:spPr>
              <a:xfrm rot="10800000">
                <a:off x="5420224" y="253469"/>
                <a:ext cx="879484" cy="1131069"/>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accent2"/>
              </a:solidFill>
              <a:ln w="25400" cap="flat" cmpd="sng" algn="ctr">
                <a:noFill/>
                <a:prstDash val="solid"/>
              </a:ln>
              <a:effectLst>
                <a:innerShdw blurRad="63500" dist="25400" dir="8040000">
                  <a:prstClr val="black">
                    <a:alpha val="35000"/>
                  </a:prstClr>
                </a:innerShdw>
              </a:effectLst>
            </p:spPr>
            <p:txBody>
              <a:bodyPr anchor="ctr"/>
              <a:lstStyle/>
              <a:p>
                <a:pPr algn="ctr" fontAlgn="base">
                  <a:spcBef>
                    <a:spcPct val="0"/>
                  </a:spcBef>
                  <a:spcAft>
                    <a:spcPct val="0"/>
                  </a:spcAft>
                </a:pPr>
                <a:endParaRPr lang="zh-CN" altLang="en-US" sz="2667" kern="0">
                  <a:solidFill>
                    <a:srgbClr val="FFFFFF"/>
                  </a:solidFill>
                  <a:cs typeface="+mn-ea"/>
                  <a:sym typeface="+mn-lt"/>
                </a:endParaRPr>
              </a:p>
            </p:txBody>
          </p:sp>
        </p:grpSp>
        <p:sp>
          <p:nvSpPr>
            <p:cNvPr id="75" name="Freeform 12"/>
            <p:cNvSpPr>
              <a:spLocks/>
            </p:cNvSpPr>
            <p:nvPr/>
          </p:nvSpPr>
          <p:spPr bwMode="auto">
            <a:xfrm>
              <a:off x="7092280" y="351598"/>
              <a:ext cx="573087" cy="544512"/>
            </a:xfrm>
            <a:custGeom>
              <a:avLst/>
              <a:gdLst>
                <a:gd name="T0" fmla="*/ 244 w 836"/>
                <a:gd name="T1" fmla="*/ 537 h 795"/>
                <a:gd name="T2" fmla="*/ 510 w 836"/>
                <a:gd name="T3" fmla="*/ 376 h 795"/>
                <a:gd name="T4" fmla="*/ 187 w 836"/>
                <a:gd name="T5" fmla="*/ 332 h 795"/>
                <a:gd name="T6" fmla="*/ 619 w 836"/>
                <a:gd name="T7" fmla="*/ 327 h 795"/>
                <a:gd name="T8" fmla="*/ 619 w 836"/>
                <a:gd name="T9" fmla="*/ 358 h 795"/>
                <a:gd name="T10" fmla="*/ 374 w 836"/>
                <a:gd name="T11" fmla="*/ 533 h 795"/>
                <a:gd name="T12" fmla="*/ 635 w 836"/>
                <a:gd name="T13" fmla="*/ 554 h 795"/>
                <a:gd name="T14" fmla="*/ 627 w 836"/>
                <a:gd name="T15" fmla="*/ 508 h 795"/>
                <a:gd name="T16" fmla="*/ 836 w 836"/>
                <a:gd name="T17" fmla="*/ 304 h 795"/>
                <a:gd name="T18" fmla="*/ 547 w 836"/>
                <a:gd name="T19" fmla="*/ 262 h 795"/>
                <a:gd name="T20" fmla="*/ 418 w 836"/>
                <a:gd name="T21" fmla="*/ 0 h 795"/>
                <a:gd name="T22" fmla="*/ 289 w 836"/>
                <a:gd name="T23" fmla="*/ 262 h 795"/>
                <a:gd name="T24" fmla="*/ 0 w 836"/>
                <a:gd name="T25" fmla="*/ 304 h 795"/>
                <a:gd name="T26" fmla="*/ 209 w 836"/>
                <a:gd name="T27" fmla="*/ 508 h 795"/>
                <a:gd name="T28" fmla="*/ 159 w 836"/>
                <a:gd name="T29" fmla="*/ 795 h 795"/>
                <a:gd name="T30" fmla="*/ 418 w 836"/>
                <a:gd name="T31" fmla="*/ 660 h 795"/>
                <a:gd name="T32" fmla="*/ 676 w 836"/>
                <a:gd name="T33" fmla="*/ 795 h 795"/>
                <a:gd name="T34" fmla="*/ 636 w 836"/>
                <a:gd name="T35" fmla="*/ 559 h 795"/>
                <a:gd name="T36" fmla="*/ 244 w 836"/>
                <a:gd name="T37" fmla="*/ 576 h 795"/>
                <a:gd name="T38" fmla="*/ 244 w 836"/>
                <a:gd name="T39" fmla="*/ 537 h 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36" h="795">
                  <a:moveTo>
                    <a:pt x="244" y="537"/>
                  </a:moveTo>
                  <a:cubicBezTo>
                    <a:pt x="263" y="515"/>
                    <a:pt x="510" y="376"/>
                    <a:pt x="510" y="376"/>
                  </a:cubicBezTo>
                  <a:lnTo>
                    <a:pt x="187" y="332"/>
                  </a:lnTo>
                  <a:lnTo>
                    <a:pt x="619" y="327"/>
                  </a:lnTo>
                  <a:cubicBezTo>
                    <a:pt x="619" y="327"/>
                    <a:pt x="634" y="340"/>
                    <a:pt x="619" y="358"/>
                  </a:cubicBezTo>
                  <a:cubicBezTo>
                    <a:pt x="603" y="376"/>
                    <a:pt x="374" y="533"/>
                    <a:pt x="374" y="533"/>
                  </a:cubicBezTo>
                  <a:lnTo>
                    <a:pt x="635" y="554"/>
                  </a:lnTo>
                  <a:lnTo>
                    <a:pt x="627" y="508"/>
                  </a:lnTo>
                  <a:lnTo>
                    <a:pt x="836" y="304"/>
                  </a:lnTo>
                  <a:lnTo>
                    <a:pt x="547" y="262"/>
                  </a:lnTo>
                  <a:lnTo>
                    <a:pt x="418" y="0"/>
                  </a:lnTo>
                  <a:lnTo>
                    <a:pt x="289" y="262"/>
                  </a:lnTo>
                  <a:lnTo>
                    <a:pt x="0" y="304"/>
                  </a:lnTo>
                  <a:lnTo>
                    <a:pt x="209" y="508"/>
                  </a:lnTo>
                  <a:lnTo>
                    <a:pt x="159" y="795"/>
                  </a:lnTo>
                  <a:lnTo>
                    <a:pt x="418" y="660"/>
                  </a:lnTo>
                  <a:lnTo>
                    <a:pt x="676" y="795"/>
                  </a:lnTo>
                  <a:lnTo>
                    <a:pt x="636" y="559"/>
                  </a:lnTo>
                  <a:lnTo>
                    <a:pt x="244" y="576"/>
                  </a:lnTo>
                  <a:cubicBezTo>
                    <a:pt x="244" y="576"/>
                    <a:pt x="225" y="559"/>
                    <a:pt x="244" y="537"/>
                  </a:cubicBezTo>
                  <a:close/>
                </a:path>
              </a:pathLst>
            </a:custGeom>
            <a:solidFill>
              <a:schemeClr val="bg1"/>
            </a:solidFill>
            <a:ln>
              <a:noFill/>
            </a:ln>
            <a:extLst/>
          </p:spPr>
          <p:txBody>
            <a:bodyPr vert="horz" wrap="square" lIns="121920" tIns="60960" rIns="121920" bIns="60960" numCol="1" anchor="t" anchorCtr="0" compatLnSpc="1">
              <a:prstTxWarp prst="textNoShape">
                <a:avLst/>
              </a:prstTxWarp>
            </a:bodyPr>
            <a:lstStyle/>
            <a:p>
              <a:endParaRPr lang="zh-CN" altLang="en-US" sz="2667">
                <a:cs typeface="+mn-ea"/>
                <a:sym typeface="+mn-lt"/>
              </a:endParaRPr>
            </a:p>
          </p:txBody>
        </p:sp>
      </p:grpSp>
      <p:grpSp>
        <p:nvGrpSpPr>
          <p:cNvPr id="80" name="组合 79"/>
          <p:cNvGrpSpPr/>
          <p:nvPr/>
        </p:nvGrpSpPr>
        <p:grpSpPr>
          <a:xfrm>
            <a:off x="4517849" y="3830557"/>
            <a:ext cx="1847881" cy="1436856"/>
            <a:chOff x="5286061" y="1559339"/>
            <a:chExt cx="1385911" cy="1077642"/>
          </a:xfrm>
        </p:grpSpPr>
        <p:grpSp>
          <p:nvGrpSpPr>
            <p:cNvPr id="81" name="组合 80"/>
            <p:cNvGrpSpPr/>
            <p:nvPr/>
          </p:nvGrpSpPr>
          <p:grpSpPr>
            <a:xfrm rot="16200000">
              <a:off x="5440196" y="1405204"/>
              <a:ext cx="1077642" cy="1385911"/>
              <a:chOff x="5321145" y="126048"/>
              <a:chExt cx="1077642" cy="1385911"/>
            </a:xfrm>
          </p:grpSpPr>
          <p:sp>
            <p:nvSpPr>
              <p:cNvPr id="104" name="椭圆 34"/>
              <p:cNvSpPr/>
              <p:nvPr/>
            </p:nvSpPr>
            <p:spPr>
              <a:xfrm rot="10800000">
                <a:off x="5321145" y="126048"/>
                <a:ext cx="1077642" cy="1385911"/>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667">
                  <a:cs typeface="+mn-ea"/>
                  <a:sym typeface="+mn-lt"/>
                </a:endParaRPr>
              </a:p>
            </p:txBody>
          </p:sp>
          <p:sp>
            <p:nvSpPr>
              <p:cNvPr id="105" name="椭圆 34"/>
              <p:cNvSpPr/>
              <p:nvPr/>
            </p:nvSpPr>
            <p:spPr>
              <a:xfrm rot="10800000">
                <a:off x="5420224" y="253469"/>
                <a:ext cx="879484" cy="1131069"/>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accent3"/>
              </a:solidFill>
              <a:ln w="25400" cap="flat" cmpd="sng" algn="ctr">
                <a:noFill/>
                <a:prstDash val="solid"/>
              </a:ln>
              <a:effectLst>
                <a:innerShdw blurRad="63500" dist="25400" dir="8040000">
                  <a:prstClr val="black">
                    <a:alpha val="35000"/>
                  </a:prstClr>
                </a:innerShdw>
              </a:effectLst>
            </p:spPr>
            <p:txBody>
              <a:bodyPr anchor="ctr"/>
              <a:lstStyle/>
              <a:p>
                <a:pPr algn="ctr" fontAlgn="base">
                  <a:spcBef>
                    <a:spcPct val="0"/>
                  </a:spcBef>
                  <a:spcAft>
                    <a:spcPct val="0"/>
                  </a:spcAft>
                </a:pPr>
                <a:endParaRPr lang="zh-CN" altLang="en-US" sz="2667" kern="0">
                  <a:solidFill>
                    <a:srgbClr val="FFFFFF"/>
                  </a:solidFill>
                  <a:cs typeface="+mn-ea"/>
                  <a:sym typeface="+mn-lt"/>
                </a:endParaRPr>
              </a:p>
            </p:txBody>
          </p:sp>
        </p:grpSp>
        <p:grpSp>
          <p:nvGrpSpPr>
            <p:cNvPr id="99" name="组合 98"/>
            <p:cNvGrpSpPr/>
            <p:nvPr/>
          </p:nvGrpSpPr>
          <p:grpSpPr>
            <a:xfrm>
              <a:off x="5569774" y="1888055"/>
              <a:ext cx="525462" cy="452437"/>
              <a:chOff x="3379788" y="4325938"/>
              <a:chExt cx="525462" cy="452437"/>
            </a:xfrm>
            <a:solidFill>
              <a:schemeClr val="bg1"/>
            </a:solidFill>
          </p:grpSpPr>
          <p:sp>
            <p:nvSpPr>
              <p:cNvPr id="100" name="Freeform 14"/>
              <p:cNvSpPr>
                <a:spLocks noEditPoints="1"/>
              </p:cNvSpPr>
              <p:nvPr/>
            </p:nvSpPr>
            <p:spPr bwMode="auto">
              <a:xfrm>
                <a:off x="3379788" y="4394200"/>
                <a:ext cx="482600" cy="384175"/>
              </a:xfrm>
              <a:custGeom>
                <a:avLst/>
                <a:gdLst>
                  <a:gd name="T0" fmla="*/ 580 w 704"/>
                  <a:gd name="T1" fmla="*/ 236 h 561"/>
                  <a:gd name="T2" fmla="*/ 564 w 704"/>
                  <a:gd name="T3" fmla="*/ 214 h 561"/>
                  <a:gd name="T4" fmla="*/ 558 w 704"/>
                  <a:gd name="T5" fmla="*/ 130 h 561"/>
                  <a:gd name="T6" fmla="*/ 409 w 704"/>
                  <a:gd name="T7" fmla="*/ 136 h 561"/>
                  <a:gd name="T8" fmla="*/ 385 w 704"/>
                  <a:gd name="T9" fmla="*/ 99 h 561"/>
                  <a:gd name="T10" fmla="*/ 264 w 704"/>
                  <a:gd name="T11" fmla="*/ 37 h 561"/>
                  <a:gd name="T12" fmla="*/ 64 w 704"/>
                  <a:gd name="T13" fmla="*/ 203 h 561"/>
                  <a:gd name="T14" fmla="*/ 8 w 704"/>
                  <a:gd name="T15" fmla="*/ 355 h 561"/>
                  <a:gd name="T16" fmla="*/ 301 w 704"/>
                  <a:gd name="T17" fmla="*/ 551 h 561"/>
                  <a:gd name="T18" fmla="*/ 652 w 704"/>
                  <a:gd name="T19" fmla="*/ 396 h 561"/>
                  <a:gd name="T20" fmla="*/ 580 w 704"/>
                  <a:gd name="T21" fmla="*/ 236 h 561"/>
                  <a:gd name="T22" fmla="*/ 310 w 704"/>
                  <a:gd name="T23" fmla="*/ 510 h 561"/>
                  <a:gd name="T24" fmla="*/ 310 w 704"/>
                  <a:gd name="T25" fmla="*/ 510 h 561"/>
                  <a:gd name="T26" fmla="*/ 82 w 704"/>
                  <a:gd name="T27" fmla="*/ 368 h 561"/>
                  <a:gd name="T28" fmla="*/ 310 w 704"/>
                  <a:gd name="T29" fmla="*/ 210 h 561"/>
                  <a:gd name="T30" fmla="*/ 539 w 704"/>
                  <a:gd name="T31" fmla="*/ 340 h 561"/>
                  <a:gd name="T32" fmla="*/ 310 w 704"/>
                  <a:gd name="T33" fmla="*/ 510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04" h="561">
                    <a:moveTo>
                      <a:pt x="580" y="236"/>
                    </a:moveTo>
                    <a:cubicBezTo>
                      <a:pt x="550" y="230"/>
                      <a:pt x="564" y="214"/>
                      <a:pt x="564" y="214"/>
                    </a:cubicBezTo>
                    <a:cubicBezTo>
                      <a:pt x="564" y="214"/>
                      <a:pt x="594" y="165"/>
                      <a:pt x="558" y="130"/>
                    </a:cubicBezTo>
                    <a:cubicBezTo>
                      <a:pt x="515" y="86"/>
                      <a:pt x="409" y="136"/>
                      <a:pt x="409" y="136"/>
                    </a:cubicBezTo>
                    <a:cubicBezTo>
                      <a:pt x="368" y="148"/>
                      <a:pt x="379" y="130"/>
                      <a:pt x="385" y="99"/>
                    </a:cubicBezTo>
                    <a:cubicBezTo>
                      <a:pt x="385" y="62"/>
                      <a:pt x="372" y="0"/>
                      <a:pt x="264" y="37"/>
                    </a:cubicBezTo>
                    <a:cubicBezTo>
                      <a:pt x="157" y="74"/>
                      <a:pt x="64" y="203"/>
                      <a:pt x="64" y="203"/>
                    </a:cubicBezTo>
                    <a:cubicBezTo>
                      <a:pt x="0" y="289"/>
                      <a:pt x="8" y="355"/>
                      <a:pt x="8" y="355"/>
                    </a:cubicBezTo>
                    <a:cubicBezTo>
                      <a:pt x="24" y="501"/>
                      <a:pt x="180" y="542"/>
                      <a:pt x="301" y="551"/>
                    </a:cubicBezTo>
                    <a:cubicBezTo>
                      <a:pt x="428" y="561"/>
                      <a:pt x="600" y="507"/>
                      <a:pt x="652" y="396"/>
                    </a:cubicBezTo>
                    <a:cubicBezTo>
                      <a:pt x="704" y="286"/>
                      <a:pt x="610" y="242"/>
                      <a:pt x="580" y="236"/>
                    </a:cubicBezTo>
                    <a:close/>
                    <a:moveTo>
                      <a:pt x="310" y="510"/>
                    </a:moveTo>
                    <a:lnTo>
                      <a:pt x="310" y="510"/>
                    </a:lnTo>
                    <a:cubicBezTo>
                      <a:pt x="184" y="516"/>
                      <a:pt x="82" y="452"/>
                      <a:pt x="82" y="368"/>
                    </a:cubicBezTo>
                    <a:cubicBezTo>
                      <a:pt x="82" y="283"/>
                      <a:pt x="184" y="216"/>
                      <a:pt x="310" y="210"/>
                    </a:cubicBezTo>
                    <a:cubicBezTo>
                      <a:pt x="437" y="204"/>
                      <a:pt x="539" y="256"/>
                      <a:pt x="539" y="340"/>
                    </a:cubicBezTo>
                    <a:cubicBezTo>
                      <a:pt x="539" y="425"/>
                      <a:pt x="437" y="504"/>
                      <a:pt x="310" y="51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01" name="Freeform 15"/>
              <p:cNvSpPr>
                <a:spLocks noEditPoints="1"/>
              </p:cNvSpPr>
              <p:nvPr/>
            </p:nvSpPr>
            <p:spPr bwMode="auto">
              <a:xfrm>
                <a:off x="3487738" y="4565650"/>
                <a:ext cx="190500" cy="169862"/>
              </a:xfrm>
              <a:custGeom>
                <a:avLst/>
                <a:gdLst>
                  <a:gd name="T0" fmla="*/ 127 w 277"/>
                  <a:gd name="T1" fmla="*/ 15 h 246"/>
                  <a:gd name="T2" fmla="*/ 15 w 277"/>
                  <a:gd name="T3" fmla="*/ 148 h 246"/>
                  <a:gd name="T4" fmla="*/ 49 w 277"/>
                  <a:gd name="T5" fmla="*/ 205 h 246"/>
                  <a:gd name="T6" fmla="*/ 239 w 277"/>
                  <a:gd name="T7" fmla="*/ 171 h 246"/>
                  <a:gd name="T8" fmla="*/ 127 w 277"/>
                  <a:gd name="T9" fmla="*/ 15 h 246"/>
                  <a:gd name="T10" fmla="*/ 95 w 277"/>
                  <a:gd name="T11" fmla="*/ 182 h 246"/>
                  <a:gd name="T12" fmla="*/ 95 w 277"/>
                  <a:gd name="T13" fmla="*/ 182 h 246"/>
                  <a:gd name="T14" fmla="*/ 52 w 277"/>
                  <a:gd name="T15" fmla="*/ 151 h 246"/>
                  <a:gd name="T16" fmla="*/ 93 w 277"/>
                  <a:gd name="T17" fmla="*/ 108 h 246"/>
                  <a:gd name="T18" fmla="*/ 138 w 277"/>
                  <a:gd name="T19" fmla="*/ 141 h 246"/>
                  <a:gd name="T20" fmla="*/ 95 w 277"/>
                  <a:gd name="T21" fmla="*/ 182 h 246"/>
                  <a:gd name="T22" fmla="*/ 170 w 277"/>
                  <a:gd name="T23" fmla="*/ 118 h 246"/>
                  <a:gd name="T24" fmla="*/ 170 w 277"/>
                  <a:gd name="T25" fmla="*/ 118 h 246"/>
                  <a:gd name="T26" fmla="*/ 148 w 277"/>
                  <a:gd name="T27" fmla="*/ 116 h 246"/>
                  <a:gd name="T28" fmla="*/ 153 w 277"/>
                  <a:gd name="T29" fmla="*/ 92 h 246"/>
                  <a:gd name="T30" fmla="*/ 177 w 277"/>
                  <a:gd name="T31" fmla="*/ 94 h 246"/>
                  <a:gd name="T32" fmla="*/ 170 w 277"/>
                  <a:gd name="T33" fmla="*/ 118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7" h="246">
                    <a:moveTo>
                      <a:pt x="127" y="15"/>
                    </a:moveTo>
                    <a:cubicBezTo>
                      <a:pt x="0" y="29"/>
                      <a:pt x="15" y="148"/>
                      <a:pt x="15" y="148"/>
                    </a:cubicBezTo>
                    <a:cubicBezTo>
                      <a:pt x="15" y="148"/>
                      <a:pt x="13" y="186"/>
                      <a:pt x="49" y="205"/>
                    </a:cubicBezTo>
                    <a:cubicBezTo>
                      <a:pt x="123" y="246"/>
                      <a:pt x="200" y="221"/>
                      <a:pt x="239" y="171"/>
                    </a:cubicBezTo>
                    <a:cubicBezTo>
                      <a:pt x="277" y="121"/>
                      <a:pt x="255" y="0"/>
                      <a:pt x="127" y="15"/>
                    </a:cubicBezTo>
                    <a:close/>
                    <a:moveTo>
                      <a:pt x="95" y="182"/>
                    </a:moveTo>
                    <a:lnTo>
                      <a:pt x="95" y="182"/>
                    </a:lnTo>
                    <a:cubicBezTo>
                      <a:pt x="71" y="184"/>
                      <a:pt x="52" y="171"/>
                      <a:pt x="52" y="151"/>
                    </a:cubicBezTo>
                    <a:cubicBezTo>
                      <a:pt x="52" y="131"/>
                      <a:pt x="69" y="110"/>
                      <a:pt x="93" y="108"/>
                    </a:cubicBezTo>
                    <a:cubicBezTo>
                      <a:pt x="120" y="105"/>
                      <a:pt x="138" y="121"/>
                      <a:pt x="138" y="141"/>
                    </a:cubicBezTo>
                    <a:cubicBezTo>
                      <a:pt x="138" y="161"/>
                      <a:pt x="119" y="179"/>
                      <a:pt x="95" y="182"/>
                    </a:cubicBezTo>
                    <a:close/>
                    <a:moveTo>
                      <a:pt x="170" y="118"/>
                    </a:moveTo>
                    <a:lnTo>
                      <a:pt x="170" y="118"/>
                    </a:lnTo>
                    <a:cubicBezTo>
                      <a:pt x="162" y="124"/>
                      <a:pt x="152" y="123"/>
                      <a:pt x="148" y="116"/>
                    </a:cubicBezTo>
                    <a:cubicBezTo>
                      <a:pt x="143" y="109"/>
                      <a:pt x="145" y="98"/>
                      <a:pt x="153" y="92"/>
                    </a:cubicBezTo>
                    <a:cubicBezTo>
                      <a:pt x="163" y="85"/>
                      <a:pt x="173" y="87"/>
                      <a:pt x="177" y="94"/>
                    </a:cubicBezTo>
                    <a:cubicBezTo>
                      <a:pt x="181" y="101"/>
                      <a:pt x="178" y="112"/>
                      <a:pt x="170" y="11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02" name="Freeform 16"/>
              <p:cNvSpPr>
                <a:spLocks/>
              </p:cNvSpPr>
              <p:nvPr/>
            </p:nvSpPr>
            <p:spPr bwMode="auto">
              <a:xfrm>
                <a:off x="3727450" y="4325938"/>
                <a:ext cx="177800" cy="200025"/>
              </a:xfrm>
              <a:custGeom>
                <a:avLst/>
                <a:gdLst>
                  <a:gd name="T0" fmla="*/ 256 w 259"/>
                  <a:gd name="T1" fmla="*/ 269 h 293"/>
                  <a:gd name="T2" fmla="*/ 257 w 259"/>
                  <a:gd name="T3" fmla="*/ 262 h 293"/>
                  <a:gd name="T4" fmla="*/ 259 w 259"/>
                  <a:gd name="T5" fmla="*/ 228 h 293"/>
                  <a:gd name="T6" fmla="*/ 32 w 259"/>
                  <a:gd name="T7" fmla="*/ 0 h 293"/>
                  <a:gd name="T8" fmla="*/ 0 w 259"/>
                  <a:gd name="T9" fmla="*/ 31 h 293"/>
                  <a:gd name="T10" fmla="*/ 32 w 259"/>
                  <a:gd name="T11" fmla="*/ 63 h 293"/>
                  <a:gd name="T12" fmla="*/ 196 w 259"/>
                  <a:gd name="T13" fmla="*/ 228 h 293"/>
                  <a:gd name="T14" fmla="*/ 194 w 259"/>
                  <a:gd name="T15" fmla="*/ 258 h 293"/>
                  <a:gd name="T16" fmla="*/ 194 w 259"/>
                  <a:gd name="T17" fmla="*/ 258 h 293"/>
                  <a:gd name="T18" fmla="*/ 194 w 259"/>
                  <a:gd name="T19" fmla="*/ 261 h 293"/>
                  <a:gd name="T20" fmla="*/ 225 w 259"/>
                  <a:gd name="T21" fmla="*/ 293 h 293"/>
                  <a:gd name="T22" fmla="*/ 256 w 259"/>
                  <a:gd name="T23" fmla="*/ 269 h 293"/>
                  <a:gd name="T24" fmla="*/ 256 w 259"/>
                  <a:gd name="T25" fmla="*/ 269 h 293"/>
                  <a:gd name="T26" fmla="*/ 256 w 259"/>
                  <a:gd name="T27" fmla="*/ 269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9" h="293">
                    <a:moveTo>
                      <a:pt x="256" y="269"/>
                    </a:moveTo>
                    <a:cubicBezTo>
                      <a:pt x="256" y="267"/>
                      <a:pt x="257" y="264"/>
                      <a:pt x="257" y="262"/>
                    </a:cubicBezTo>
                    <a:cubicBezTo>
                      <a:pt x="258" y="250"/>
                      <a:pt x="259" y="239"/>
                      <a:pt x="259" y="228"/>
                    </a:cubicBezTo>
                    <a:cubicBezTo>
                      <a:pt x="259" y="102"/>
                      <a:pt x="157" y="0"/>
                      <a:pt x="32" y="0"/>
                    </a:cubicBezTo>
                    <a:cubicBezTo>
                      <a:pt x="14" y="0"/>
                      <a:pt x="0" y="14"/>
                      <a:pt x="0" y="31"/>
                    </a:cubicBezTo>
                    <a:cubicBezTo>
                      <a:pt x="0" y="49"/>
                      <a:pt x="14" y="63"/>
                      <a:pt x="32" y="63"/>
                    </a:cubicBezTo>
                    <a:cubicBezTo>
                      <a:pt x="123" y="63"/>
                      <a:pt x="196" y="137"/>
                      <a:pt x="196" y="228"/>
                    </a:cubicBezTo>
                    <a:cubicBezTo>
                      <a:pt x="196" y="238"/>
                      <a:pt x="196" y="248"/>
                      <a:pt x="194" y="258"/>
                    </a:cubicBezTo>
                    <a:lnTo>
                      <a:pt x="194" y="258"/>
                    </a:lnTo>
                    <a:cubicBezTo>
                      <a:pt x="194" y="259"/>
                      <a:pt x="194" y="260"/>
                      <a:pt x="194" y="261"/>
                    </a:cubicBezTo>
                    <a:cubicBezTo>
                      <a:pt x="194" y="279"/>
                      <a:pt x="208" y="293"/>
                      <a:pt x="225" y="293"/>
                    </a:cubicBezTo>
                    <a:cubicBezTo>
                      <a:pt x="240" y="293"/>
                      <a:pt x="252" y="283"/>
                      <a:pt x="256" y="269"/>
                    </a:cubicBezTo>
                    <a:lnTo>
                      <a:pt x="256" y="269"/>
                    </a:lnTo>
                    <a:cubicBezTo>
                      <a:pt x="256" y="269"/>
                      <a:pt x="256" y="269"/>
                      <a:pt x="256" y="26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03" name="Freeform 17"/>
              <p:cNvSpPr>
                <a:spLocks/>
              </p:cNvSpPr>
              <p:nvPr/>
            </p:nvSpPr>
            <p:spPr bwMode="auto">
              <a:xfrm>
                <a:off x="3732213" y="4395788"/>
                <a:ext cx="103187" cy="112712"/>
              </a:xfrm>
              <a:custGeom>
                <a:avLst/>
                <a:gdLst>
                  <a:gd name="T0" fmla="*/ 151 w 152"/>
                  <a:gd name="T1" fmla="*/ 137 h 164"/>
                  <a:gd name="T2" fmla="*/ 152 w 152"/>
                  <a:gd name="T3" fmla="*/ 126 h 164"/>
                  <a:gd name="T4" fmla="*/ 26 w 152"/>
                  <a:gd name="T5" fmla="*/ 0 h 164"/>
                  <a:gd name="T6" fmla="*/ 0 w 152"/>
                  <a:gd name="T7" fmla="*/ 26 h 164"/>
                  <a:gd name="T8" fmla="*/ 26 w 152"/>
                  <a:gd name="T9" fmla="*/ 52 h 164"/>
                  <a:gd name="T10" fmla="*/ 99 w 152"/>
                  <a:gd name="T11" fmla="*/ 126 h 164"/>
                  <a:gd name="T12" fmla="*/ 99 w 152"/>
                  <a:gd name="T13" fmla="*/ 135 h 164"/>
                  <a:gd name="T14" fmla="*/ 99 w 152"/>
                  <a:gd name="T15" fmla="*/ 135 h 164"/>
                  <a:gd name="T16" fmla="*/ 99 w 152"/>
                  <a:gd name="T17" fmla="*/ 138 h 164"/>
                  <a:gd name="T18" fmla="*/ 125 w 152"/>
                  <a:gd name="T19" fmla="*/ 164 h 164"/>
                  <a:gd name="T20" fmla="*/ 151 w 152"/>
                  <a:gd name="T21" fmla="*/ 142 h 164"/>
                  <a:gd name="T22" fmla="*/ 151 w 152"/>
                  <a:gd name="T23" fmla="*/ 142 h 164"/>
                  <a:gd name="T24" fmla="*/ 151 w 152"/>
                  <a:gd name="T25" fmla="*/ 140 h 164"/>
                  <a:gd name="T26" fmla="*/ 151 w 152"/>
                  <a:gd name="T27" fmla="*/ 138 h 164"/>
                  <a:gd name="T28" fmla="*/ 151 w 152"/>
                  <a:gd name="T29" fmla="*/ 137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2" h="164">
                    <a:moveTo>
                      <a:pt x="151" y="137"/>
                    </a:moveTo>
                    <a:cubicBezTo>
                      <a:pt x="152" y="133"/>
                      <a:pt x="152" y="130"/>
                      <a:pt x="152" y="126"/>
                    </a:cubicBezTo>
                    <a:cubicBezTo>
                      <a:pt x="152" y="56"/>
                      <a:pt x="95" y="0"/>
                      <a:pt x="26" y="0"/>
                    </a:cubicBezTo>
                    <a:cubicBezTo>
                      <a:pt x="11" y="0"/>
                      <a:pt x="0" y="11"/>
                      <a:pt x="0" y="26"/>
                    </a:cubicBezTo>
                    <a:cubicBezTo>
                      <a:pt x="0" y="40"/>
                      <a:pt x="11" y="52"/>
                      <a:pt x="26" y="52"/>
                    </a:cubicBezTo>
                    <a:cubicBezTo>
                      <a:pt x="66" y="52"/>
                      <a:pt x="99" y="85"/>
                      <a:pt x="99" y="126"/>
                    </a:cubicBezTo>
                    <a:cubicBezTo>
                      <a:pt x="99" y="129"/>
                      <a:pt x="99" y="132"/>
                      <a:pt x="99" y="135"/>
                    </a:cubicBezTo>
                    <a:lnTo>
                      <a:pt x="99" y="135"/>
                    </a:lnTo>
                    <a:cubicBezTo>
                      <a:pt x="99" y="136"/>
                      <a:pt x="99" y="137"/>
                      <a:pt x="99" y="138"/>
                    </a:cubicBezTo>
                    <a:cubicBezTo>
                      <a:pt x="99" y="153"/>
                      <a:pt x="111" y="164"/>
                      <a:pt x="125" y="164"/>
                    </a:cubicBezTo>
                    <a:cubicBezTo>
                      <a:pt x="138" y="164"/>
                      <a:pt x="149" y="154"/>
                      <a:pt x="151" y="142"/>
                    </a:cubicBezTo>
                    <a:lnTo>
                      <a:pt x="151" y="142"/>
                    </a:lnTo>
                    <a:cubicBezTo>
                      <a:pt x="151" y="141"/>
                      <a:pt x="151" y="140"/>
                      <a:pt x="151" y="140"/>
                    </a:cubicBezTo>
                    <a:cubicBezTo>
                      <a:pt x="151" y="139"/>
                      <a:pt x="151" y="139"/>
                      <a:pt x="151" y="138"/>
                    </a:cubicBezTo>
                    <a:cubicBezTo>
                      <a:pt x="151" y="138"/>
                      <a:pt x="151" y="138"/>
                      <a:pt x="151" y="13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grpSp>
      <p:grpSp>
        <p:nvGrpSpPr>
          <p:cNvPr id="106" name="组合 105"/>
          <p:cNvGrpSpPr/>
          <p:nvPr/>
        </p:nvGrpSpPr>
        <p:grpSpPr>
          <a:xfrm>
            <a:off x="6529651" y="3452249"/>
            <a:ext cx="1436856" cy="1847881"/>
            <a:chOff x="6830695" y="1295111"/>
            <a:chExt cx="1077642" cy="1385911"/>
          </a:xfrm>
        </p:grpSpPr>
        <p:grpSp>
          <p:nvGrpSpPr>
            <p:cNvPr id="107" name="组合 106"/>
            <p:cNvGrpSpPr/>
            <p:nvPr/>
          </p:nvGrpSpPr>
          <p:grpSpPr>
            <a:xfrm rot="10800000">
              <a:off x="6830695" y="1295111"/>
              <a:ext cx="1077642" cy="1385911"/>
              <a:chOff x="5321145" y="126048"/>
              <a:chExt cx="1077642" cy="1385911"/>
            </a:xfrm>
          </p:grpSpPr>
          <p:sp>
            <p:nvSpPr>
              <p:cNvPr id="109" name="椭圆 34"/>
              <p:cNvSpPr/>
              <p:nvPr/>
            </p:nvSpPr>
            <p:spPr>
              <a:xfrm rot="10800000">
                <a:off x="5321145" y="126048"/>
                <a:ext cx="1077642" cy="1385911"/>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110" name="椭圆 34"/>
              <p:cNvSpPr/>
              <p:nvPr/>
            </p:nvSpPr>
            <p:spPr>
              <a:xfrm rot="10800000">
                <a:off x="5420224" y="253469"/>
                <a:ext cx="879484" cy="1131069"/>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accent4"/>
              </a:solidFill>
              <a:ln w="25400" cap="flat" cmpd="sng" algn="ctr">
                <a:noFill/>
                <a:prstDash val="solid"/>
              </a:ln>
              <a:effectLst>
                <a:innerShdw blurRad="63500" dist="25400" dir="8040000">
                  <a:prstClr val="black">
                    <a:alpha val="35000"/>
                  </a:prstClr>
                </a:innerShdw>
              </a:effectLst>
            </p:spPr>
            <p:txBody>
              <a:bodyPr anchor="ctr"/>
              <a:lstStyle/>
              <a:p>
                <a:pPr algn="ctr" fontAlgn="base">
                  <a:spcBef>
                    <a:spcPct val="0"/>
                  </a:spcBef>
                  <a:spcAft>
                    <a:spcPct val="0"/>
                  </a:spcAft>
                </a:pPr>
                <a:endParaRPr lang="zh-CN" altLang="en-US" sz="2400" kern="0">
                  <a:solidFill>
                    <a:srgbClr val="FFFFFF"/>
                  </a:solidFill>
                  <a:cs typeface="+mn-ea"/>
                  <a:sym typeface="+mn-lt"/>
                </a:endParaRPr>
              </a:p>
            </p:txBody>
          </p:sp>
        </p:grpSp>
        <p:sp>
          <p:nvSpPr>
            <p:cNvPr id="108" name="Freeform 18"/>
            <p:cNvSpPr>
              <a:spLocks noEditPoints="1"/>
            </p:cNvSpPr>
            <p:nvPr/>
          </p:nvSpPr>
          <p:spPr bwMode="auto">
            <a:xfrm>
              <a:off x="7097166" y="1879206"/>
              <a:ext cx="538162" cy="471487"/>
            </a:xfrm>
            <a:custGeom>
              <a:avLst/>
              <a:gdLst>
                <a:gd name="T0" fmla="*/ 417 w 785"/>
                <a:gd name="T1" fmla="*/ 0 h 690"/>
                <a:gd name="T2" fmla="*/ 417 w 785"/>
                <a:gd name="T3" fmla="*/ 593 h 690"/>
                <a:gd name="T4" fmla="*/ 646 w 785"/>
                <a:gd name="T5" fmla="*/ 690 h 690"/>
                <a:gd name="T6" fmla="*/ 626 w 785"/>
                <a:gd name="T7" fmla="*/ 540 h 690"/>
                <a:gd name="T8" fmla="*/ 30 w 785"/>
                <a:gd name="T9" fmla="*/ 315 h 690"/>
                <a:gd name="T10" fmla="*/ 0 w 785"/>
                <a:gd name="T11" fmla="*/ 396 h 690"/>
                <a:gd name="T12" fmla="*/ 122 w 785"/>
                <a:gd name="T13" fmla="*/ 600 h 690"/>
                <a:gd name="T14" fmla="*/ 214 w 785"/>
                <a:gd name="T15" fmla="*/ 613 h 690"/>
                <a:gd name="T16" fmla="*/ 355 w 785"/>
                <a:gd name="T17" fmla="*/ 609 h 690"/>
                <a:gd name="T18" fmla="*/ 189 w 785"/>
                <a:gd name="T19" fmla="*/ 400 h 690"/>
                <a:gd name="T20" fmla="*/ 257 w 785"/>
                <a:gd name="T21" fmla="*/ 219 h 690"/>
                <a:gd name="T22" fmla="*/ 310 w 785"/>
                <a:gd name="T23" fmla="*/ 241 h 690"/>
                <a:gd name="T24" fmla="*/ 311 w 785"/>
                <a:gd name="T25" fmla="*/ 287 h 690"/>
                <a:gd name="T26" fmla="*/ 317 w 785"/>
                <a:gd name="T27" fmla="*/ 320 h 690"/>
                <a:gd name="T28" fmla="*/ 320 w 785"/>
                <a:gd name="T29" fmla="*/ 371 h 690"/>
                <a:gd name="T30" fmla="*/ 287 w 785"/>
                <a:gd name="T31" fmla="*/ 397 h 690"/>
                <a:gd name="T32" fmla="*/ 189 w 785"/>
                <a:gd name="T33" fmla="*/ 400 h 690"/>
                <a:gd name="T34" fmla="*/ 252 w 785"/>
                <a:gd name="T35" fmla="*/ 295 h 690"/>
                <a:gd name="T36" fmla="*/ 289 w 785"/>
                <a:gd name="T37" fmla="*/ 284 h 690"/>
                <a:gd name="T38" fmla="*/ 289 w 785"/>
                <a:gd name="T39" fmla="*/ 252 h 690"/>
                <a:gd name="T40" fmla="*/ 249 w 785"/>
                <a:gd name="T41" fmla="*/ 240 h 690"/>
                <a:gd name="T42" fmla="*/ 213 w 785"/>
                <a:gd name="T43" fmla="*/ 295 h 690"/>
                <a:gd name="T44" fmla="*/ 258 w 785"/>
                <a:gd name="T45" fmla="*/ 379 h 690"/>
                <a:gd name="T46" fmla="*/ 288 w 785"/>
                <a:gd name="T47" fmla="*/ 373 h 690"/>
                <a:gd name="T48" fmla="*/ 301 w 785"/>
                <a:gd name="T49" fmla="*/ 348 h 690"/>
                <a:gd name="T50" fmla="*/ 281 w 785"/>
                <a:gd name="T51" fmla="*/ 320 h 690"/>
                <a:gd name="T52" fmla="*/ 213 w 785"/>
                <a:gd name="T53" fmla="*/ 317 h 690"/>
                <a:gd name="T54" fmla="*/ 372 w 785"/>
                <a:gd name="T55" fmla="*/ 400 h 690"/>
                <a:gd name="T56" fmla="*/ 440 w 785"/>
                <a:gd name="T57" fmla="*/ 219 h 690"/>
                <a:gd name="T58" fmla="*/ 493 w 785"/>
                <a:gd name="T59" fmla="*/ 241 h 690"/>
                <a:gd name="T60" fmla="*/ 494 w 785"/>
                <a:gd name="T61" fmla="*/ 287 h 690"/>
                <a:gd name="T62" fmla="*/ 500 w 785"/>
                <a:gd name="T63" fmla="*/ 320 h 690"/>
                <a:gd name="T64" fmla="*/ 503 w 785"/>
                <a:gd name="T65" fmla="*/ 371 h 690"/>
                <a:gd name="T66" fmla="*/ 470 w 785"/>
                <a:gd name="T67" fmla="*/ 397 h 690"/>
                <a:gd name="T68" fmla="*/ 372 w 785"/>
                <a:gd name="T69" fmla="*/ 400 h 690"/>
                <a:gd name="T70" fmla="*/ 435 w 785"/>
                <a:gd name="T71" fmla="*/ 295 h 690"/>
                <a:gd name="T72" fmla="*/ 472 w 785"/>
                <a:gd name="T73" fmla="*/ 284 h 690"/>
                <a:gd name="T74" fmla="*/ 472 w 785"/>
                <a:gd name="T75" fmla="*/ 252 h 690"/>
                <a:gd name="T76" fmla="*/ 432 w 785"/>
                <a:gd name="T77" fmla="*/ 240 h 690"/>
                <a:gd name="T78" fmla="*/ 396 w 785"/>
                <a:gd name="T79" fmla="*/ 295 h 690"/>
                <a:gd name="T80" fmla="*/ 441 w 785"/>
                <a:gd name="T81" fmla="*/ 379 h 690"/>
                <a:gd name="T82" fmla="*/ 471 w 785"/>
                <a:gd name="T83" fmla="*/ 373 h 690"/>
                <a:gd name="T84" fmla="*/ 484 w 785"/>
                <a:gd name="T85" fmla="*/ 348 h 690"/>
                <a:gd name="T86" fmla="*/ 464 w 785"/>
                <a:gd name="T87" fmla="*/ 320 h 690"/>
                <a:gd name="T88" fmla="*/ 396 w 785"/>
                <a:gd name="T89" fmla="*/ 317 h 690"/>
                <a:gd name="T90" fmla="*/ 548 w 785"/>
                <a:gd name="T91" fmla="*/ 342 h 690"/>
                <a:gd name="T92" fmla="*/ 578 w 785"/>
                <a:gd name="T93" fmla="*/ 362 h 690"/>
                <a:gd name="T94" fmla="*/ 624 w 785"/>
                <a:gd name="T95" fmla="*/ 382 h 690"/>
                <a:gd name="T96" fmla="*/ 664 w 785"/>
                <a:gd name="T97" fmla="*/ 367 h 690"/>
                <a:gd name="T98" fmla="*/ 664 w 785"/>
                <a:gd name="T99" fmla="*/ 336 h 690"/>
                <a:gd name="T100" fmla="*/ 615 w 785"/>
                <a:gd name="T101" fmla="*/ 317 h 690"/>
                <a:gd name="T102" fmla="*/ 561 w 785"/>
                <a:gd name="T103" fmla="*/ 288 h 690"/>
                <a:gd name="T104" fmla="*/ 562 w 785"/>
                <a:gd name="T105" fmla="*/ 240 h 690"/>
                <a:gd name="T106" fmla="*/ 618 w 785"/>
                <a:gd name="T107" fmla="*/ 216 h 690"/>
                <a:gd name="T108" fmla="*/ 678 w 785"/>
                <a:gd name="T109" fmla="*/ 241 h 690"/>
                <a:gd name="T110" fmla="*/ 664 w 785"/>
                <a:gd name="T111" fmla="*/ 272 h 690"/>
                <a:gd name="T112" fmla="*/ 619 w 785"/>
                <a:gd name="T113" fmla="*/ 237 h 690"/>
                <a:gd name="T114" fmla="*/ 578 w 785"/>
                <a:gd name="T115" fmla="*/ 264 h 690"/>
                <a:gd name="T116" fmla="*/ 621 w 785"/>
                <a:gd name="T117" fmla="*/ 293 h 690"/>
                <a:gd name="T118" fmla="*/ 685 w 785"/>
                <a:gd name="T119" fmla="*/ 323 h 690"/>
                <a:gd name="T120" fmla="*/ 684 w 785"/>
                <a:gd name="T121" fmla="*/ 376 h 690"/>
                <a:gd name="T122" fmla="*/ 625 w 785"/>
                <a:gd name="T123" fmla="*/ 403 h 690"/>
                <a:gd name="T124" fmla="*/ 558 w 785"/>
                <a:gd name="T125" fmla="*/ 375 h 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85" h="690">
                  <a:moveTo>
                    <a:pt x="785" y="297"/>
                  </a:moveTo>
                  <a:cubicBezTo>
                    <a:pt x="785" y="133"/>
                    <a:pt x="620" y="0"/>
                    <a:pt x="417" y="0"/>
                  </a:cubicBezTo>
                  <a:cubicBezTo>
                    <a:pt x="213" y="0"/>
                    <a:pt x="49" y="133"/>
                    <a:pt x="49" y="297"/>
                  </a:cubicBezTo>
                  <a:cubicBezTo>
                    <a:pt x="49" y="460"/>
                    <a:pt x="213" y="593"/>
                    <a:pt x="417" y="593"/>
                  </a:cubicBezTo>
                  <a:cubicBezTo>
                    <a:pt x="436" y="593"/>
                    <a:pt x="455" y="592"/>
                    <a:pt x="473" y="589"/>
                  </a:cubicBezTo>
                  <a:cubicBezTo>
                    <a:pt x="507" y="646"/>
                    <a:pt x="571" y="685"/>
                    <a:pt x="646" y="690"/>
                  </a:cubicBezTo>
                  <a:cubicBezTo>
                    <a:pt x="626" y="664"/>
                    <a:pt x="615" y="632"/>
                    <a:pt x="615" y="598"/>
                  </a:cubicBezTo>
                  <a:cubicBezTo>
                    <a:pt x="615" y="577"/>
                    <a:pt x="619" y="559"/>
                    <a:pt x="626" y="540"/>
                  </a:cubicBezTo>
                  <a:cubicBezTo>
                    <a:pt x="722" y="487"/>
                    <a:pt x="785" y="398"/>
                    <a:pt x="785" y="297"/>
                  </a:cubicBezTo>
                  <a:close/>
                  <a:moveTo>
                    <a:pt x="30" y="315"/>
                  </a:moveTo>
                  <a:cubicBezTo>
                    <a:pt x="30" y="307"/>
                    <a:pt x="31" y="300"/>
                    <a:pt x="32" y="293"/>
                  </a:cubicBezTo>
                  <a:cubicBezTo>
                    <a:pt x="11" y="324"/>
                    <a:pt x="0" y="359"/>
                    <a:pt x="0" y="396"/>
                  </a:cubicBezTo>
                  <a:cubicBezTo>
                    <a:pt x="0" y="473"/>
                    <a:pt x="48" y="541"/>
                    <a:pt x="121" y="581"/>
                  </a:cubicBezTo>
                  <a:cubicBezTo>
                    <a:pt x="122" y="587"/>
                    <a:pt x="122" y="593"/>
                    <a:pt x="122" y="600"/>
                  </a:cubicBezTo>
                  <a:cubicBezTo>
                    <a:pt x="122" y="625"/>
                    <a:pt x="114" y="649"/>
                    <a:pt x="99" y="669"/>
                  </a:cubicBezTo>
                  <a:cubicBezTo>
                    <a:pt x="146" y="666"/>
                    <a:pt x="187" y="645"/>
                    <a:pt x="214" y="613"/>
                  </a:cubicBezTo>
                  <a:cubicBezTo>
                    <a:pt x="234" y="617"/>
                    <a:pt x="255" y="619"/>
                    <a:pt x="276" y="619"/>
                  </a:cubicBezTo>
                  <a:cubicBezTo>
                    <a:pt x="303" y="619"/>
                    <a:pt x="330" y="616"/>
                    <a:pt x="355" y="609"/>
                  </a:cubicBezTo>
                  <a:cubicBezTo>
                    <a:pt x="172" y="592"/>
                    <a:pt x="30" y="467"/>
                    <a:pt x="30" y="315"/>
                  </a:cubicBezTo>
                  <a:close/>
                  <a:moveTo>
                    <a:pt x="189" y="400"/>
                  </a:moveTo>
                  <a:lnTo>
                    <a:pt x="189" y="219"/>
                  </a:lnTo>
                  <a:lnTo>
                    <a:pt x="257" y="219"/>
                  </a:lnTo>
                  <a:cubicBezTo>
                    <a:pt x="271" y="219"/>
                    <a:pt x="282" y="221"/>
                    <a:pt x="290" y="224"/>
                  </a:cubicBezTo>
                  <a:cubicBezTo>
                    <a:pt x="299" y="228"/>
                    <a:pt x="305" y="234"/>
                    <a:pt x="310" y="241"/>
                  </a:cubicBezTo>
                  <a:cubicBezTo>
                    <a:pt x="315" y="249"/>
                    <a:pt x="317" y="257"/>
                    <a:pt x="317" y="265"/>
                  </a:cubicBezTo>
                  <a:cubicBezTo>
                    <a:pt x="317" y="273"/>
                    <a:pt x="315" y="280"/>
                    <a:pt x="311" y="287"/>
                  </a:cubicBezTo>
                  <a:cubicBezTo>
                    <a:pt x="306" y="294"/>
                    <a:pt x="300" y="300"/>
                    <a:pt x="292" y="304"/>
                  </a:cubicBezTo>
                  <a:cubicBezTo>
                    <a:pt x="303" y="307"/>
                    <a:pt x="311" y="312"/>
                    <a:pt x="317" y="320"/>
                  </a:cubicBezTo>
                  <a:cubicBezTo>
                    <a:pt x="323" y="328"/>
                    <a:pt x="326" y="337"/>
                    <a:pt x="326" y="348"/>
                  </a:cubicBezTo>
                  <a:cubicBezTo>
                    <a:pt x="326" y="356"/>
                    <a:pt x="324" y="364"/>
                    <a:pt x="320" y="371"/>
                  </a:cubicBezTo>
                  <a:cubicBezTo>
                    <a:pt x="317" y="379"/>
                    <a:pt x="312" y="384"/>
                    <a:pt x="307" y="388"/>
                  </a:cubicBezTo>
                  <a:cubicBezTo>
                    <a:pt x="302" y="392"/>
                    <a:pt x="295" y="395"/>
                    <a:pt x="287" y="397"/>
                  </a:cubicBezTo>
                  <a:cubicBezTo>
                    <a:pt x="279" y="399"/>
                    <a:pt x="270" y="400"/>
                    <a:pt x="258" y="400"/>
                  </a:cubicBezTo>
                  <a:lnTo>
                    <a:pt x="189" y="400"/>
                  </a:lnTo>
                  <a:close/>
                  <a:moveTo>
                    <a:pt x="213" y="295"/>
                  </a:moveTo>
                  <a:lnTo>
                    <a:pt x="252" y="295"/>
                  </a:lnTo>
                  <a:cubicBezTo>
                    <a:pt x="263" y="295"/>
                    <a:pt x="270" y="294"/>
                    <a:pt x="275" y="293"/>
                  </a:cubicBezTo>
                  <a:cubicBezTo>
                    <a:pt x="281" y="291"/>
                    <a:pt x="286" y="288"/>
                    <a:pt x="289" y="284"/>
                  </a:cubicBezTo>
                  <a:cubicBezTo>
                    <a:pt x="292" y="280"/>
                    <a:pt x="293" y="274"/>
                    <a:pt x="293" y="268"/>
                  </a:cubicBezTo>
                  <a:cubicBezTo>
                    <a:pt x="293" y="262"/>
                    <a:pt x="292" y="257"/>
                    <a:pt x="289" y="252"/>
                  </a:cubicBezTo>
                  <a:cubicBezTo>
                    <a:pt x="286" y="248"/>
                    <a:pt x="282" y="245"/>
                    <a:pt x="277" y="243"/>
                  </a:cubicBezTo>
                  <a:cubicBezTo>
                    <a:pt x="271" y="241"/>
                    <a:pt x="262" y="240"/>
                    <a:pt x="249" y="240"/>
                  </a:cubicBezTo>
                  <a:lnTo>
                    <a:pt x="213" y="240"/>
                  </a:lnTo>
                  <a:lnTo>
                    <a:pt x="213" y="295"/>
                  </a:lnTo>
                  <a:close/>
                  <a:moveTo>
                    <a:pt x="213" y="379"/>
                  </a:moveTo>
                  <a:lnTo>
                    <a:pt x="258" y="379"/>
                  </a:lnTo>
                  <a:cubicBezTo>
                    <a:pt x="266" y="379"/>
                    <a:pt x="271" y="379"/>
                    <a:pt x="274" y="378"/>
                  </a:cubicBezTo>
                  <a:cubicBezTo>
                    <a:pt x="280" y="377"/>
                    <a:pt x="284" y="375"/>
                    <a:pt x="288" y="373"/>
                  </a:cubicBezTo>
                  <a:cubicBezTo>
                    <a:pt x="292" y="371"/>
                    <a:pt x="295" y="367"/>
                    <a:pt x="297" y="363"/>
                  </a:cubicBezTo>
                  <a:cubicBezTo>
                    <a:pt x="300" y="359"/>
                    <a:pt x="301" y="353"/>
                    <a:pt x="301" y="348"/>
                  </a:cubicBezTo>
                  <a:cubicBezTo>
                    <a:pt x="301" y="341"/>
                    <a:pt x="299" y="335"/>
                    <a:pt x="296" y="330"/>
                  </a:cubicBezTo>
                  <a:cubicBezTo>
                    <a:pt x="292" y="325"/>
                    <a:pt x="287" y="322"/>
                    <a:pt x="281" y="320"/>
                  </a:cubicBezTo>
                  <a:cubicBezTo>
                    <a:pt x="275" y="318"/>
                    <a:pt x="266" y="317"/>
                    <a:pt x="255" y="317"/>
                  </a:cubicBezTo>
                  <a:lnTo>
                    <a:pt x="213" y="317"/>
                  </a:lnTo>
                  <a:lnTo>
                    <a:pt x="213" y="379"/>
                  </a:lnTo>
                  <a:close/>
                  <a:moveTo>
                    <a:pt x="372" y="400"/>
                  </a:moveTo>
                  <a:lnTo>
                    <a:pt x="372" y="219"/>
                  </a:lnTo>
                  <a:lnTo>
                    <a:pt x="440" y="219"/>
                  </a:lnTo>
                  <a:cubicBezTo>
                    <a:pt x="454" y="219"/>
                    <a:pt x="465" y="221"/>
                    <a:pt x="473" y="224"/>
                  </a:cubicBezTo>
                  <a:cubicBezTo>
                    <a:pt x="482" y="228"/>
                    <a:pt x="488" y="234"/>
                    <a:pt x="493" y="241"/>
                  </a:cubicBezTo>
                  <a:cubicBezTo>
                    <a:pt x="498" y="249"/>
                    <a:pt x="500" y="257"/>
                    <a:pt x="500" y="265"/>
                  </a:cubicBezTo>
                  <a:cubicBezTo>
                    <a:pt x="500" y="273"/>
                    <a:pt x="498" y="280"/>
                    <a:pt x="494" y="287"/>
                  </a:cubicBezTo>
                  <a:cubicBezTo>
                    <a:pt x="489" y="294"/>
                    <a:pt x="483" y="300"/>
                    <a:pt x="475" y="304"/>
                  </a:cubicBezTo>
                  <a:cubicBezTo>
                    <a:pt x="486" y="307"/>
                    <a:pt x="494" y="312"/>
                    <a:pt x="500" y="320"/>
                  </a:cubicBezTo>
                  <a:cubicBezTo>
                    <a:pt x="506" y="328"/>
                    <a:pt x="509" y="337"/>
                    <a:pt x="509" y="348"/>
                  </a:cubicBezTo>
                  <a:cubicBezTo>
                    <a:pt x="509" y="356"/>
                    <a:pt x="507" y="364"/>
                    <a:pt x="503" y="371"/>
                  </a:cubicBezTo>
                  <a:cubicBezTo>
                    <a:pt x="500" y="379"/>
                    <a:pt x="495" y="384"/>
                    <a:pt x="490" y="388"/>
                  </a:cubicBezTo>
                  <a:cubicBezTo>
                    <a:pt x="485" y="392"/>
                    <a:pt x="478" y="395"/>
                    <a:pt x="470" y="397"/>
                  </a:cubicBezTo>
                  <a:cubicBezTo>
                    <a:pt x="462" y="399"/>
                    <a:pt x="453" y="400"/>
                    <a:pt x="441" y="400"/>
                  </a:cubicBezTo>
                  <a:lnTo>
                    <a:pt x="372" y="400"/>
                  </a:lnTo>
                  <a:close/>
                  <a:moveTo>
                    <a:pt x="396" y="295"/>
                  </a:moveTo>
                  <a:lnTo>
                    <a:pt x="435" y="295"/>
                  </a:lnTo>
                  <a:cubicBezTo>
                    <a:pt x="446" y="295"/>
                    <a:pt x="453" y="294"/>
                    <a:pt x="458" y="293"/>
                  </a:cubicBezTo>
                  <a:cubicBezTo>
                    <a:pt x="464" y="291"/>
                    <a:pt x="469" y="288"/>
                    <a:pt x="472" y="284"/>
                  </a:cubicBezTo>
                  <a:cubicBezTo>
                    <a:pt x="475" y="280"/>
                    <a:pt x="476" y="274"/>
                    <a:pt x="476" y="268"/>
                  </a:cubicBezTo>
                  <a:cubicBezTo>
                    <a:pt x="476" y="262"/>
                    <a:pt x="475" y="257"/>
                    <a:pt x="472" y="252"/>
                  </a:cubicBezTo>
                  <a:cubicBezTo>
                    <a:pt x="469" y="248"/>
                    <a:pt x="465" y="245"/>
                    <a:pt x="460" y="243"/>
                  </a:cubicBezTo>
                  <a:cubicBezTo>
                    <a:pt x="454" y="241"/>
                    <a:pt x="445" y="240"/>
                    <a:pt x="432" y="240"/>
                  </a:cubicBezTo>
                  <a:lnTo>
                    <a:pt x="396" y="240"/>
                  </a:lnTo>
                  <a:lnTo>
                    <a:pt x="396" y="295"/>
                  </a:lnTo>
                  <a:close/>
                  <a:moveTo>
                    <a:pt x="396" y="379"/>
                  </a:moveTo>
                  <a:lnTo>
                    <a:pt x="441" y="379"/>
                  </a:lnTo>
                  <a:cubicBezTo>
                    <a:pt x="449" y="379"/>
                    <a:pt x="454" y="379"/>
                    <a:pt x="457" y="378"/>
                  </a:cubicBezTo>
                  <a:cubicBezTo>
                    <a:pt x="463" y="377"/>
                    <a:pt x="467" y="375"/>
                    <a:pt x="471" y="373"/>
                  </a:cubicBezTo>
                  <a:cubicBezTo>
                    <a:pt x="475" y="371"/>
                    <a:pt x="478" y="367"/>
                    <a:pt x="480" y="363"/>
                  </a:cubicBezTo>
                  <a:cubicBezTo>
                    <a:pt x="483" y="359"/>
                    <a:pt x="484" y="353"/>
                    <a:pt x="484" y="348"/>
                  </a:cubicBezTo>
                  <a:cubicBezTo>
                    <a:pt x="484" y="341"/>
                    <a:pt x="482" y="335"/>
                    <a:pt x="479" y="330"/>
                  </a:cubicBezTo>
                  <a:cubicBezTo>
                    <a:pt x="475" y="325"/>
                    <a:pt x="470" y="322"/>
                    <a:pt x="464" y="320"/>
                  </a:cubicBezTo>
                  <a:cubicBezTo>
                    <a:pt x="458" y="318"/>
                    <a:pt x="449" y="317"/>
                    <a:pt x="438" y="317"/>
                  </a:cubicBezTo>
                  <a:lnTo>
                    <a:pt x="396" y="317"/>
                  </a:lnTo>
                  <a:lnTo>
                    <a:pt x="396" y="379"/>
                  </a:lnTo>
                  <a:close/>
                  <a:moveTo>
                    <a:pt x="548" y="342"/>
                  </a:moveTo>
                  <a:lnTo>
                    <a:pt x="570" y="340"/>
                  </a:lnTo>
                  <a:cubicBezTo>
                    <a:pt x="571" y="349"/>
                    <a:pt x="574" y="357"/>
                    <a:pt x="578" y="362"/>
                  </a:cubicBezTo>
                  <a:cubicBezTo>
                    <a:pt x="582" y="368"/>
                    <a:pt x="588" y="373"/>
                    <a:pt x="596" y="376"/>
                  </a:cubicBezTo>
                  <a:cubicBezTo>
                    <a:pt x="604" y="380"/>
                    <a:pt x="614" y="382"/>
                    <a:pt x="624" y="382"/>
                  </a:cubicBezTo>
                  <a:cubicBezTo>
                    <a:pt x="633" y="382"/>
                    <a:pt x="641" y="380"/>
                    <a:pt x="648" y="378"/>
                  </a:cubicBezTo>
                  <a:cubicBezTo>
                    <a:pt x="655" y="375"/>
                    <a:pt x="660" y="371"/>
                    <a:pt x="664" y="367"/>
                  </a:cubicBezTo>
                  <a:cubicBezTo>
                    <a:pt x="667" y="362"/>
                    <a:pt x="669" y="357"/>
                    <a:pt x="669" y="351"/>
                  </a:cubicBezTo>
                  <a:cubicBezTo>
                    <a:pt x="669" y="345"/>
                    <a:pt x="667" y="340"/>
                    <a:pt x="664" y="336"/>
                  </a:cubicBezTo>
                  <a:cubicBezTo>
                    <a:pt x="661" y="332"/>
                    <a:pt x="655" y="328"/>
                    <a:pt x="648" y="325"/>
                  </a:cubicBezTo>
                  <a:cubicBezTo>
                    <a:pt x="643" y="324"/>
                    <a:pt x="632" y="321"/>
                    <a:pt x="615" y="317"/>
                  </a:cubicBezTo>
                  <a:cubicBezTo>
                    <a:pt x="599" y="313"/>
                    <a:pt x="587" y="309"/>
                    <a:pt x="580" y="305"/>
                  </a:cubicBezTo>
                  <a:cubicBezTo>
                    <a:pt x="572" y="301"/>
                    <a:pt x="565" y="295"/>
                    <a:pt x="561" y="288"/>
                  </a:cubicBezTo>
                  <a:cubicBezTo>
                    <a:pt x="557" y="282"/>
                    <a:pt x="555" y="274"/>
                    <a:pt x="555" y="266"/>
                  </a:cubicBezTo>
                  <a:cubicBezTo>
                    <a:pt x="555" y="257"/>
                    <a:pt x="557" y="248"/>
                    <a:pt x="562" y="240"/>
                  </a:cubicBezTo>
                  <a:cubicBezTo>
                    <a:pt x="568" y="232"/>
                    <a:pt x="575" y="226"/>
                    <a:pt x="585" y="222"/>
                  </a:cubicBezTo>
                  <a:cubicBezTo>
                    <a:pt x="595" y="218"/>
                    <a:pt x="606" y="216"/>
                    <a:pt x="618" y="216"/>
                  </a:cubicBezTo>
                  <a:cubicBezTo>
                    <a:pt x="632" y="216"/>
                    <a:pt x="644" y="218"/>
                    <a:pt x="654" y="222"/>
                  </a:cubicBezTo>
                  <a:cubicBezTo>
                    <a:pt x="664" y="227"/>
                    <a:pt x="672" y="233"/>
                    <a:pt x="678" y="241"/>
                  </a:cubicBezTo>
                  <a:cubicBezTo>
                    <a:pt x="683" y="250"/>
                    <a:pt x="686" y="259"/>
                    <a:pt x="687" y="270"/>
                  </a:cubicBezTo>
                  <a:lnTo>
                    <a:pt x="664" y="272"/>
                  </a:lnTo>
                  <a:cubicBezTo>
                    <a:pt x="662" y="260"/>
                    <a:pt x="658" y="252"/>
                    <a:pt x="651" y="246"/>
                  </a:cubicBezTo>
                  <a:cubicBezTo>
                    <a:pt x="644" y="240"/>
                    <a:pt x="633" y="237"/>
                    <a:pt x="619" y="237"/>
                  </a:cubicBezTo>
                  <a:cubicBezTo>
                    <a:pt x="605" y="237"/>
                    <a:pt x="594" y="240"/>
                    <a:pt x="588" y="245"/>
                  </a:cubicBezTo>
                  <a:cubicBezTo>
                    <a:pt x="581" y="250"/>
                    <a:pt x="578" y="257"/>
                    <a:pt x="578" y="264"/>
                  </a:cubicBezTo>
                  <a:cubicBezTo>
                    <a:pt x="578" y="271"/>
                    <a:pt x="580" y="276"/>
                    <a:pt x="585" y="280"/>
                  </a:cubicBezTo>
                  <a:cubicBezTo>
                    <a:pt x="589" y="284"/>
                    <a:pt x="601" y="289"/>
                    <a:pt x="621" y="293"/>
                  </a:cubicBezTo>
                  <a:cubicBezTo>
                    <a:pt x="640" y="298"/>
                    <a:pt x="654" y="301"/>
                    <a:pt x="661" y="305"/>
                  </a:cubicBezTo>
                  <a:cubicBezTo>
                    <a:pt x="672" y="310"/>
                    <a:pt x="679" y="316"/>
                    <a:pt x="685" y="323"/>
                  </a:cubicBezTo>
                  <a:cubicBezTo>
                    <a:pt x="690" y="331"/>
                    <a:pt x="692" y="339"/>
                    <a:pt x="692" y="349"/>
                  </a:cubicBezTo>
                  <a:cubicBezTo>
                    <a:pt x="692" y="359"/>
                    <a:pt x="689" y="368"/>
                    <a:pt x="684" y="376"/>
                  </a:cubicBezTo>
                  <a:cubicBezTo>
                    <a:pt x="678" y="385"/>
                    <a:pt x="670" y="391"/>
                    <a:pt x="660" y="396"/>
                  </a:cubicBezTo>
                  <a:cubicBezTo>
                    <a:pt x="650" y="401"/>
                    <a:pt x="638" y="403"/>
                    <a:pt x="625" y="403"/>
                  </a:cubicBezTo>
                  <a:cubicBezTo>
                    <a:pt x="609" y="403"/>
                    <a:pt x="595" y="401"/>
                    <a:pt x="584" y="396"/>
                  </a:cubicBezTo>
                  <a:cubicBezTo>
                    <a:pt x="573" y="391"/>
                    <a:pt x="564" y="384"/>
                    <a:pt x="558" y="375"/>
                  </a:cubicBezTo>
                  <a:cubicBezTo>
                    <a:pt x="551" y="365"/>
                    <a:pt x="548" y="354"/>
                    <a:pt x="548" y="34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pic>
        <p:nvPicPr>
          <p:cNvPr id="36" name="图片 35"/>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flipV="1">
            <a:off x="-1049299" y="662853"/>
            <a:ext cx="2485778" cy="865414"/>
          </a:xfrm>
          <a:prstGeom prst="rect">
            <a:avLst/>
          </a:prstGeom>
        </p:spPr>
      </p:pic>
      <p:pic>
        <p:nvPicPr>
          <p:cNvPr id="37" name="图片 36"/>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a:off x="10687346" y="663512"/>
            <a:ext cx="2485778" cy="864096"/>
          </a:xfrm>
          <a:prstGeom prst="rect">
            <a:avLst/>
          </a:prstGeom>
        </p:spPr>
      </p:pic>
      <p:sp>
        <p:nvSpPr>
          <p:cNvPr id="38" name="TextBox 76"/>
          <p:cNvSpPr txBox="1"/>
          <p:nvPr/>
        </p:nvSpPr>
        <p:spPr>
          <a:xfrm>
            <a:off x="3192321" y="223013"/>
            <a:ext cx="5451229" cy="461665"/>
          </a:xfrm>
          <a:prstGeom prst="rect">
            <a:avLst/>
          </a:prstGeom>
          <a:noFill/>
          <a:effectLst/>
        </p:spPr>
        <p:txBody>
          <a:bodyPr wrap="square" rtlCol="0">
            <a:spAutoFit/>
          </a:bodyPr>
          <a:lstStyle/>
          <a:p>
            <a:pPr algn="ctr"/>
            <a:r>
              <a:rPr lang="zh-CN" altLang="en-US" sz="2400" dirty="0" smtClean="0">
                <a:solidFill>
                  <a:schemeClr val="accent1"/>
                </a:solidFill>
                <a:cs typeface="+mn-ea"/>
                <a:sym typeface="+mn-lt"/>
              </a:rPr>
              <a:t>单击修改您的标题</a:t>
            </a:r>
            <a:endParaRPr lang="zh-CN" altLang="en-US" sz="2400" dirty="0">
              <a:solidFill>
                <a:schemeClr val="accent1"/>
              </a:solidFill>
              <a:cs typeface="+mn-ea"/>
              <a:sym typeface="+mn-lt"/>
            </a:endParaRPr>
          </a:p>
        </p:txBody>
      </p:sp>
    </p:spTree>
    <p:extLst>
      <p:ext uri="{BB962C8B-B14F-4D97-AF65-F5344CB8AC3E}">
        <p14:creationId xmlns:p14="http://schemas.microsoft.com/office/powerpoint/2010/main" xmlns="" val="3266590637"/>
      </p:ext>
    </p:extLst>
  </p:cSld>
  <p:clrMapOvr>
    <a:masterClrMapping/>
  </p:clrMapOvr>
  <mc:AlternateContent xmlns:mc="http://schemas.openxmlformats.org/markup-compatibility/2006">
    <mc:Choice xmlns:p14="http://schemas.microsoft.com/office/powerpoint/2010/main" xmlns="" Requires="p14">
      <p:transition spd="med" p14:dur="700" advClick="0" advTm="4000">
        <p:fade/>
      </p:transition>
    </mc:Choice>
    <mc:Fallback>
      <p:transition spd="med" advClick="0" advTm="4000">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14:presetBounceEnd="40000">
                                      <p:stCondLst>
                                        <p:cond delay="0"/>
                                      </p:stCondLst>
                                      <p:childTnLst>
                                        <p:set>
                                          <p:cBhvr>
                                            <p:cTn id="6" dur="1" fill="hold">
                                              <p:stCondLst>
                                                <p:cond delay="0"/>
                                              </p:stCondLst>
                                            </p:cTn>
                                            <p:tgtEl>
                                              <p:spTgt spid="62"/>
                                            </p:tgtEl>
                                            <p:attrNameLst>
                                              <p:attrName>style.visibility</p:attrName>
                                            </p:attrNameLst>
                                          </p:cBhvr>
                                          <p:to>
                                            <p:strVal val="visible"/>
                                          </p:to>
                                        </p:set>
                                        <p:anim calcmode="lin" valueType="num" p14:bounceEnd="40000">
                                          <p:cBhvr additive="base">
                                            <p:cTn id="7" dur="500" fill="hold"/>
                                            <p:tgtEl>
                                              <p:spTgt spid="62"/>
                                            </p:tgtEl>
                                            <p:attrNameLst>
                                              <p:attrName>ppt_x</p:attrName>
                                            </p:attrNameLst>
                                          </p:cBhvr>
                                          <p:tavLst>
                                            <p:tav tm="0">
                                              <p:val>
                                                <p:strVal val="#ppt_x"/>
                                              </p:val>
                                            </p:tav>
                                            <p:tav tm="100000">
                                              <p:val>
                                                <p:strVal val="#ppt_x"/>
                                              </p:val>
                                            </p:tav>
                                          </p:tavLst>
                                        </p:anim>
                                        <p:anim calcmode="lin" valueType="num" p14:bounceEnd="40000">
                                          <p:cBhvr additive="base">
                                            <p:cTn id="8" dur="500" fill="hold"/>
                                            <p:tgtEl>
                                              <p:spTgt spid="62"/>
                                            </p:tgtEl>
                                            <p:attrNameLst>
                                              <p:attrName>ppt_y</p:attrName>
                                            </p:attrNameLst>
                                          </p:cBhvr>
                                          <p:tavLst>
                                            <p:tav tm="0">
                                              <p:val>
                                                <p:strVal val="0-#ppt_h/2"/>
                                              </p:val>
                                            </p:tav>
                                            <p:tav tm="100000">
                                              <p:val>
                                                <p:strVal val="#ppt_y"/>
                                              </p:val>
                                            </p:tav>
                                          </p:tavLst>
                                        </p:anim>
                                      </p:childTnLst>
                                    </p:cTn>
                                  </p:par>
                                  <p:par>
                                    <p:cTn id="9" presetID="2" presetClass="entr" presetSubtype="8" fill="hold" nodeType="withEffect" p14:presetBounceEnd="40000">
                                      <p:stCondLst>
                                        <p:cond delay="300"/>
                                      </p:stCondLst>
                                      <p:childTnLst>
                                        <p:set>
                                          <p:cBhvr>
                                            <p:cTn id="10" dur="1" fill="hold">
                                              <p:stCondLst>
                                                <p:cond delay="0"/>
                                              </p:stCondLst>
                                            </p:cTn>
                                            <p:tgtEl>
                                              <p:spTgt spid="80"/>
                                            </p:tgtEl>
                                            <p:attrNameLst>
                                              <p:attrName>style.visibility</p:attrName>
                                            </p:attrNameLst>
                                          </p:cBhvr>
                                          <p:to>
                                            <p:strVal val="visible"/>
                                          </p:to>
                                        </p:set>
                                        <p:anim calcmode="lin" valueType="num" p14:bounceEnd="40000">
                                          <p:cBhvr additive="base">
                                            <p:cTn id="11" dur="500" fill="hold"/>
                                            <p:tgtEl>
                                              <p:spTgt spid="80"/>
                                            </p:tgtEl>
                                            <p:attrNameLst>
                                              <p:attrName>ppt_x</p:attrName>
                                            </p:attrNameLst>
                                          </p:cBhvr>
                                          <p:tavLst>
                                            <p:tav tm="0">
                                              <p:val>
                                                <p:strVal val="0-#ppt_w/2"/>
                                              </p:val>
                                            </p:tav>
                                            <p:tav tm="100000">
                                              <p:val>
                                                <p:strVal val="#ppt_x"/>
                                              </p:val>
                                            </p:tav>
                                          </p:tavLst>
                                        </p:anim>
                                        <p:anim calcmode="lin" valueType="num" p14:bounceEnd="40000">
                                          <p:cBhvr additive="base">
                                            <p:cTn id="12" dur="500" fill="hold"/>
                                            <p:tgtEl>
                                              <p:spTgt spid="80"/>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14:presetBounceEnd="40000">
                                      <p:stCondLst>
                                        <p:cond delay="600"/>
                                      </p:stCondLst>
                                      <p:childTnLst>
                                        <p:set>
                                          <p:cBhvr>
                                            <p:cTn id="14" dur="1" fill="hold">
                                              <p:stCondLst>
                                                <p:cond delay="0"/>
                                              </p:stCondLst>
                                            </p:cTn>
                                            <p:tgtEl>
                                              <p:spTgt spid="106"/>
                                            </p:tgtEl>
                                            <p:attrNameLst>
                                              <p:attrName>style.visibility</p:attrName>
                                            </p:attrNameLst>
                                          </p:cBhvr>
                                          <p:to>
                                            <p:strVal val="visible"/>
                                          </p:to>
                                        </p:set>
                                        <p:anim calcmode="lin" valueType="num" p14:bounceEnd="40000">
                                          <p:cBhvr additive="base">
                                            <p:cTn id="15" dur="500" fill="hold"/>
                                            <p:tgtEl>
                                              <p:spTgt spid="106"/>
                                            </p:tgtEl>
                                            <p:attrNameLst>
                                              <p:attrName>ppt_x</p:attrName>
                                            </p:attrNameLst>
                                          </p:cBhvr>
                                          <p:tavLst>
                                            <p:tav tm="0">
                                              <p:val>
                                                <p:strVal val="#ppt_x"/>
                                              </p:val>
                                            </p:tav>
                                            <p:tav tm="100000">
                                              <p:val>
                                                <p:strVal val="#ppt_x"/>
                                              </p:val>
                                            </p:tav>
                                          </p:tavLst>
                                        </p:anim>
                                        <p:anim calcmode="lin" valueType="num" p14:bounceEnd="40000">
                                          <p:cBhvr additive="base">
                                            <p:cTn id="16" dur="500" fill="hold"/>
                                            <p:tgtEl>
                                              <p:spTgt spid="106"/>
                                            </p:tgtEl>
                                            <p:attrNameLst>
                                              <p:attrName>ppt_y</p:attrName>
                                            </p:attrNameLst>
                                          </p:cBhvr>
                                          <p:tavLst>
                                            <p:tav tm="0">
                                              <p:val>
                                                <p:strVal val="1+#ppt_h/2"/>
                                              </p:val>
                                            </p:tav>
                                            <p:tav tm="100000">
                                              <p:val>
                                                <p:strVal val="#ppt_y"/>
                                              </p:val>
                                            </p:tav>
                                          </p:tavLst>
                                        </p:anim>
                                      </p:childTnLst>
                                    </p:cTn>
                                  </p:par>
                                  <p:par>
                                    <p:cTn id="17" presetID="2" presetClass="entr" presetSubtype="2" fill="hold" nodeType="withEffect" p14:presetBounceEnd="40000">
                                      <p:stCondLst>
                                        <p:cond delay="900"/>
                                      </p:stCondLst>
                                      <p:childTnLst>
                                        <p:set>
                                          <p:cBhvr>
                                            <p:cTn id="18" dur="1" fill="hold">
                                              <p:stCondLst>
                                                <p:cond delay="0"/>
                                              </p:stCondLst>
                                            </p:cTn>
                                            <p:tgtEl>
                                              <p:spTgt spid="73"/>
                                            </p:tgtEl>
                                            <p:attrNameLst>
                                              <p:attrName>style.visibility</p:attrName>
                                            </p:attrNameLst>
                                          </p:cBhvr>
                                          <p:to>
                                            <p:strVal val="visible"/>
                                          </p:to>
                                        </p:set>
                                        <p:anim calcmode="lin" valueType="num" p14:bounceEnd="40000">
                                          <p:cBhvr additive="base">
                                            <p:cTn id="19" dur="500" fill="hold"/>
                                            <p:tgtEl>
                                              <p:spTgt spid="73"/>
                                            </p:tgtEl>
                                            <p:attrNameLst>
                                              <p:attrName>ppt_x</p:attrName>
                                            </p:attrNameLst>
                                          </p:cBhvr>
                                          <p:tavLst>
                                            <p:tav tm="0">
                                              <p:val>
                                                <p:strVal val="1+#ppt_w/2"/>
                                              </p:val>
                                            </p:tav>
                                            <p:tav tm="100000">
                                              <p:val>
                                                <p:strVal val="#ppt_x"/>
                                              </p:val>
                                            </p:tav>
                                          </p:tavLst>
                                        </p:anim>
                                        <p:anim calcmode="lin" valueType="num" p14:bounceEnd="40000">
                                          <p:cBhvr additive="base">
                                            <p:cTn id="20" dur="500" fill="hold"/>
                                            <p:tgtEl>
                                              <p:spTgt spid="73"/>
                                            </p:tgtEl>
                                            <p:attrNameLst>
                                              <p:attrName>ppt_y</p:attrName>
                                            </p:attrNameLst>
                                          </p:cBhvr>
                                          <p:tavLst>
                                            <p:tav tm="0">
                                              <p:val>
                                                <p:strVal val="#ppt_y"/>
                                              </p:val>
                                            </p:tav>
                                            <p:tav tm="100000">
                                              <p:val>
                                                <p:strVal val="#ppt_y"/>
                                              </p:val>
                                            </p:tav>
                                          </p:tavLst>
                                        </p:anim>
                                      </p:childTnLst>
                                    </p:cTn>
                                  </p:par>
                                </p:childTnLst>
                              </p:cTn>
                            </p:par>
                            <p:par>
                              <p:cTn id="21" fill="hold">
                                <p:stCondLst>
                                  <p:cond delay="1400"/>
                                </p:stCondLst>
                                <p:childTnLst>
                                  <p:par>
                                    <p:cTn id="22" presetID="22" presetClass="entr" presetSubtype="8" fill="hold" grpId="0" nodeType="afterEffect">
                                      <p:stCondLst>
                                        <p:cond delay="0"/>
                                      </p:stCondLst>
                                      <p:childTnLst>
                                        <p:set>
                                          <p:cBhvr>
                                            <p:cTn id="23" dur="1" fill="hold">
                                              <p:stCondLst>
                                                <p:cond delay="0"/>
                                              </p:stCondLst>
                                            </p:cTn>
                                            <p:tgtEl>
                                              <p:spTgt spid="49"/>
                                            </p:tgtEl>
                                            <p:attrNameLst>
                                              <p:attrName>style.visibility</p:attrName>
                                            </p:attrNameLst>
                                          </p:cBhvr>
                                          <p:to>
                                            <p:strVal val="visible"/>
                                          </p:to>
                                        </p:set>
                                        <p:animEffect transition="in" filter="wipe(left)">
                                          <p:cBhvr>
                                            <p:cTn id="24" dur="500"/>
                                            <p:tgtEl>
                                              <p:spTgt spid="49"/>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wipe(left)">
                                          <p:cBhvr>
                                            <p:cTn id="27" dur="500"/>
                                            <p:tgtEl>
                                              <p:spTgt spid="48"/>
                                            </p:tgtEl>
                                          </p:cBhvr>
                                        </p:animEffect>
                                      </p:childTnLst>
                                    </p:cTn>
                                  </p:par>
                                </p:childTnLst>
                              </p:cTn>
                            </p:par>
                            <p:par>
                              <p:cTn id="28" fill="hold">
                                <p:stCondLst>
                                  <p:cond delay="1900"/>
                                </p:stCondLst>
                                <p:childTnLst>
                                  <p:par>
                                    <p:cTn id="29" presetID="22" presetClass="entr" presetSubtype="8" fill="hold" grpId="0" nodeType="afterEffect">
                                      <p:stCondLst>
                                        <p:cond delay="0"/>
                                      </p:stCondLst>
                                      <p:childTnLst>
                                        <p:set>
                                          <p:cBhvr>
                                            <p:cTn id="30" dur="1" fill="hold">
                                              <p:stCondLst>
                                                <p:cond delay="0"/>
                                              </p:stCondLst>
                                            </p:cTn>
                                            <p:tgtEl>
                                              <p:spTgt spid="51"/>
                                            </p:tgtEl>
                                            <p:attrNameLst>
                                              <p:attrName>style.visibility</p:attrName>
                                            </p:attrNameLst>
                                          </p:cBhvr>
                                          <p:to>
                                            <p:strVal val="visible"/>
                                          </p:to>
                                        </p:set>
                                        <p:animEffect transition="in" filter="wipe(left)">
                                          <p:cBhvr>
                                            <p:cTn id="31" dur="500"/>
                                            <p:tgtEl>
                                              <p:spTgt spid="51"/>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50"/>
                                            </p:tgtEl>
                                            <p:attrNameLst>
                                              <p:attrName>style.visibility</p:attrName>
                                            </p:attrNameLst>
                                          </p:cBhvr>
                                          <p:to>
                                            <p:strVal val="visible"/>
                                          </p:to>
                                        </p:set>
                                        <p:animEffect transition="in" filter="wipe(left)">
                                          <p:cBhvr>
                                            <p:cTn id="34" dur="500"/>
                                            <p:tgtEl>
                                              <p:spTgt spid="50"/>
                                            </p:tgtEl>
                                          </p:cBhvr>
                                        </p:animEffect>
                                      </p:childTnLst>
                                    </p:cTn>
                                  </p:par>
                                </p:childTnLst>
                              </p:cTn>
                            </p:par>
                            <p:par>
                              <p:cTn id="35" fill="hold">
                                <p:stCondLst>
                                  <p:cond delay="2400"/>
                                </p:stCondLst>
                                <p:childTnLst>
                                  <p:par>
                                    <p:cTn id="36" presetID="22" presetClass="entr" presetSubtype="8" fill="hold" grpId="0" nodeType="afterEffect">
                                      <p:stCondLst>
                                        <p:cond delay="0"/>
                                      </p:stCondLst>
                                      <p:childTnLst>
                                        <p:set>
                                          <p:cBhvr>
                                            <p:cTn id="37" dur="1" fill="hold">
                                              <p:stCondLst>
                                                <p:cond delay="0"/>
                                              </p:stCondLst>
                                            </p:cTn>
                                            <p:tgtEl>
                                              <p:spTgt spid="53"/>
                                            </p:tgtEl>
                                            <p:attrNameLst>
                                              <p:attrName>style.visibility</p:attrName>
                                            </p:attrNameLst>
                                          </p:cBhvr>
                                          <p:to>
                                            <p:strVal val="visible"/>
                                          </p:to>
                                        </p:set>
                                        <p:animEffect transition="in" filter="wipe(left)">
                                          <p:cBhvr>
                                            <p:cTn id="38" dur="500"/>
                                            <p:tgtEl>
                                              <p:spTgt spid="53"/>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52"/>
                                            </p:tgtEl>
                                            <p:attrNameLst>
                                              <p:attrName>style.visibility</p:attrName>
                                            </p:attrNameLst>
                                          </p:cBhvr>
                                          <p:to>
                                            <p:strVal val="visible"/>
                                          </p:to>
                                        </p:set>
                                        <p:animEffect transition="in" filter="wipe(left)">
                                          <p:cBhvr>
                                            <p:cTn id="41" dur="500"/>
                                            <p:tgtEl>
                                              <p:spTgt spid="52"/>
                                            </p:tgtEl>
                                          </p:cBhvr>
                                        </p:animEffect>
                                      </p:childTnLst>
                                    </p:cTn>
                                  </p:par>
                                </p:childTnLst>
                              </p:cTn>
                            </p:par>
                            <p:par>
                              <p:cTn id="42" fill="hold">
                                <p:stCondLst>
                                  <p:cond delay="2900"/>
                                </p:stCondLst>
                                <p:childTnLst>
                                  <p:par>
                                    <p:cTn id="43" presetID="22" presetClass="entr" presetSubtype="8" fill="hold" grpId="0" nodeType="afterEffect">
                                      <p:stCondLst>
                                        <p:cond delay="0"/>
                                      </p:stCondLst>
                                      <p:childTnLst>
                                        <p:set>
                                          <p:cBhvr>
                                            <p:cTn id="44" dur="1" fill="hold">
                                              <p:stCondLst>
                                                <p:cond delay="0"/>
                                              </p:stCondLst>
                                            </p:cTn>
                                            <p:tgtEl>
                                              <p:spTgt spid="61"/>
                                            </p:tgtEl>
                                            <p:attrNameLst>
                                              <p:attrName>style.visibility</p:attrName>
                                            </p:attrNameLst>
                                          </p:cBhvr>
                                          <p:to>
                                            <p:strVal val="visible"/>
                                          </p:to>
                                        </p:set>
                                        <p:animEffect transition="in" filter="wipe(left)">
                                          <p:cBhvr>
                                            <p:cTn id="45" dur="500"/>
                                            <p:tgtEl>
                                              <p:spTgt spid="61"/>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54"/>
                                            </p:tgtEl>
                                            <p:attrNameLst>
                                              <p:attrName>style.visibility</p:attrName>
                                            </p:attrNameLst>
                                          </p:cBhvr>
                                          <p:to>
                                            <p:strVal val="visible"/>
                                          </p:to>
                                        </p:set>
                                        <p:animEffect transition="in" filter="wipe(left)">
                                          <p:cBhvr>
                                            <p:cTn id="48"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49" grpId="0"/>
          <p:bldP spid="50" grpId="0"/>
          <p:bldP spid="51" grpId="0"/>
          <p:bldP spid="52" grpId="0"/>
          <p:bldP spid="53" grpId="0"/>
          <p:bldP spid="54" grpId="0"/>
          <p:bldP spid="61"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62"/>
                                            </p:tgtEl>
                                            <p:attrNameLst>
                                              <p:attrName>style.visibility</p:attrName>
                                            </p:attrNameLst>
                                          </p:cBhvr>
                                          <p:to>
                                            <p:strVal val="visible"/>
                                          </p:to>
                                        </p:set>
                                        <p:anim calcmode="lin" valueType="num">
                                          <p:cBhvr additive="base">
                                            <p:cTn id="7" dur="500" fill="hold"/>
                                            <p:tgtEl>
                                              <p:spTgt spid="62"/>
                                            </p:tgtEl>
                                            <p:attrNameLst>
                                              <p:attrName>ppt_x</p:attrName>
                                            </p:attrNameLst>
                                          </p:cBhvr>
                                          <p:tavLst>
                                            <p:tav tm="0">
                                              <p:val>
                                                <p:strVal val="#ppt_x"/>
                                              </p:val>
                                            </p:tav>
                                            <p:tav tm="100000">
                                              <p:val>
                                                <p:strVal val="#ppt_x"/>
                                              </p:val>
                                            </p:tav>
                                          </p:tavLst>
                                        </p:anim>
                                        <p:anim calcmode="lin" valueType="num">
                                          <p:cBhvr additive="base">
                                            <p:cTn id="8" dur="500" fill="hold"/>
                                            <p:tgtEl>
                                              <p:spTgt spid="62"/>
                                            </p:tgtEl>
                                            <p:attrNameLst>
                                              <p:attrName>ppt_y</p:attrName>
                                            </p:attrNameLst>
                                          </p:cBhvr>
                                          <p:tavLst>
                                            <p:tav tm="0">
                                              <p:val>
                                                <p:strVal val="0-#ppt_h/2"/>
                                              </p:val>
                                            </p:tav>
                                            <p:tav tm="100000">
                                              <p:val>
                                                <p:strVal val="#ppt_y"/>
                                              </p:val>
                                            </p:tav>
                                          </p:tavLst>
                                        </p:anim>
                                      </p:childTnLst>
                                    </p:cTn>
                                  </p:par>
                                  <p:par>
                                    <p:cTn id="9" presetID="2" presetClass="entr" presetSubtype="8" fill="hold" nodeType="withEffect">
                                      <p:stCondLst>
                                        <p:cond delay="300"/>
                                      </p:stCondLst>
                                      <p:childTnLst>
                                        <p:set>
                                          <p:cBhvr>
                                            <p:cTn id="10" dur="1" fill="hold">
                                              <p:stCondLst>
                                                <p:cond delay="0"/>
                                              </p:stCondLst>
                                            </p:cTn>
                                            <p:tgtEl>
                                              <p:spTgt spid="80"/>
                                            </p:tgtEl>
                                            <p:attrNameLst>
                                              <p:attrName>style.visibility</p:attrName>
                                            </p:attrNameLst>
                                          </p:cBhvr>
                                          <p:to>
                                            <p:strVal val="visible"/>
                                          </p:to>
                                        </p:set>
                                        <p:anim calcmode="lin" valueType="num">
                                          <p:cBhvr additive="base">
                                            <p:cTn id="11" dur="500" fill="hold"/>
                                            <p:tgtEl>
                                              <p:spTgt spid="80"/>
                                            </p:tgtEl>
                                            <p:attrNameLst>
                                              <p:attrName>ppt_x</p:attrName>
                                            </p:attrNameLst>
                                          </p:cBhvr>
                                          <p:tavLst>
                                            <p:tav tm="0">
                                              <p:val>
                                                <p:strVal val="0-#ppt_w/2"/>
                                              </p:val>
                                            </p:tav>
                                            <p:tav tm="100000">
                                              <p:val>
                                                <p:strVal val="#ppt_x"/>
                                              </p:val>
                                            </p:tav>
                                          </p:tavLst>
                                        </p:anim>
                                        <p:anim calcmode="lin" valueType="num">
                                          <p:cBhvr additive="base">
                                            <p:cTn id="12" dur="500" fill="hold"/>
                                            <p:tgtEl>
                                              <p:spTgt spid="80"/>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600"/>
                                      </p:stCondLst>
                                      <p:childTnLst>
                                        <p:set>
                                          <p:cBhvr>
                                            <p:cTn id="14" dur="1" fill="hold">
                                              <p:stCondLst>
                                                <p:cond delay="0"/>
                                              </p:stCondLst>
                                            </p:cTn>
                                            <p:tgtEl>
                                              <p:spTgt spid="106"/>
                                            </p:tgtEl>
                                            <p:attrNameLst>
                                              <p:attrName>style.visibility</p:attrName>
                                            </p:attrNameLst>
                                          </p:cBhvr>
                                          <p:to>
                                            <p:strVal val="visible"/>
                                          </p:to>
                                        </p:set>
                                        <p:anim calcmode="lin" valueType="num">
                                          <p:cBhvr additive="base">
                                            <p:cTn id="15" dur="500" fill="hold"/>
                                            <p:tgtEl>
                                              <p:spTgt spid="106"/>
                                            </p:tgtEl>
                                            <p:attrNameLst>
                                              <p:attrName>ppt_x</p:attrName>
                                            </p:attrNameLst>
                                          </p:cBhvr>
                                          <p:tavLst>
                                            <p:tav tm="0">
                                              <p:val>
                                                <p:strVal val="#ppt_x"/>
                                              </p:val>
                                            </p:tav>
                                            <p:tav tm="100000">
                                              <p:val>
                                                <p:strVal val="#ppt_x"/>
                                              </p:val>
                                            </p:tav>
                                          </p:tavLst>
                                        </p:anim>
                                        <p:anim calcmode="lin" valueType="num">
                                          <p:cBhvr additive="base">
                                            <p:cTn id="16" dur="500" fill="hold"/>
                                            <p:tgtEl>
                                              <p:spTgt spid="106"/>
                                            </p:tgtEl>
                                            <p:attrNameLst>
                                              <p:attrName>ppt_y</p:attrName>
                                            </p:attrNameLst>
                                          </p:cBhvr>
                                          <p:tavLst>
                                            <p:tav tm="0">
                                              <p:val>
                                                <p:strVal val="1+#ppt_h/2"/>
                                              </p:val>
                                            </p:tav>
                                            <p:tav tm="100000">
                                              <p:val>
                                                <p:strVal val="#ppt_y"/>
                                              </p:val>
                                            </p:tav>
                                          </p:tavLst>
                                        </p:anim>
                                      </p:childTnLst>
                                    </p:cTn>
                                  </p:par>
                                  <p:par>
                                    <p:cTn id="17" presetID="2" presetClass="entr" presetSubtype="2" fill="hold" nodeType="withEffect">
                                      <p:stCondLst>
                                        <p:cond delay="900"/>
                                      </p:stCondLst>
                                      <p:childTnLst>
                                        <p:set>
                                          <p:cBhvr>
                                            <p:cTn id="18" dur="1" fill="hold">
                                              <p:stCondLst>
                                                <p:cond delay="0"/>
                                              </p:stCondLst>
                                            </p:cTn>
                                            <p:tgtEl>
                                              <p:spTgt spid="73"/>
                                            </p:tgtEl>
                                            <p:attrNameLst>
                                              <p:attrName>style.visibility</p:attrName>
                                            </p:attrNameLst>
                                          </p:cBhvr>
                                          <p:to>
                                            <p:strVal val="visible"/>
                                          </p:to>
                                        </p:set>
                                        <p:anim calcmode="lin" valueType="num">
                                          <p:cBhvr additive="base">
                                            <p:cTn id="19" dur="500" fill="hold"/>
                                            <p:tgtEl>
                                              <p:spTgt spid="73"/>
                                            </p:tgtEl>
                                            <p:attrNameLst>
                                              <p:attrName>ppt_x</p:attrName>
                                            </p:attrNameLst>
                                          </p:cBhvr>
                                          <p:tavLst>
                                            <p:tav tm="0">
                                              <p:val>
                                                <p:strVal val="1+#ppt_w/2"/>
                                              </p:val>
                                            </p:tav>
                                            <p:tav tm="100000">
                                              <p:val>
                                                <p:strVal val="#ppt_x"/>
                                              </p:val>
                                            </p:tav>
                                          </p:tavLst>
                                        </p:anim>
                                        <p:anim calcmode="lin" valueType="num">
                                          <p:cBhvr additive="base">
                                            <p:cTn id="20" dur="500" fill="hold"/>
                                            <p:tgtEl>
                                              <p:spTgt spid="73"/>
                                            </p:tgtEl>
                                            <p:attrNameLst>
                                              <p:attrName>ppt_y</p:attrName>
                                            </p:attrNameLst>
                                          </p:cBhvr>
                                          <p:tavLst>
                                            <p:tav tm="0">
                                              <p:val>
                                                <p:strVal val="#ppt_y"/>
                                              </p:val>
                                            </p:tav>
                                            <p:tav tm="100000">
                                              <p:val>
                                                <p:strVal val="#ppt_y"/>
                                              </p:val>
                                            </p:tav>
                                          </p:tavLst>
                                        </p:anim>
                                      </p:childTnLst>
                                    </p:cTn>
                                  </p:par>
                                </p:childTnLst>
                              </p:cTn>
                            </p:par>
                            <p:par>
                              <p:cTn id="21" fill="hold">
                                <p:stCondLst>
                                  <p:cond delay="1400"/>
                                </p:stCondLst>
                                <p:childTnLst>
                                  <p:par>
                                    <p:cTn id="22" presetID="22" presetClass="entr" presetSubtype="8" fill="hold" grpId="0" nodeType="afterEffect">
                                      <p:stCondLst>
                                        <p:cond delay="0"/>
                                      </p:stCondLst>
                                      <p:childTnLst>
                                        <p:set>
                                          <p:cBhvr>
                                            <p:cTn id="23" dur="1" fill="hold">
                                              <p:stCondLst>
                                                <p:cond delay="0"/>
                                              </p:stCondLst>
                                            </p:cTn>
                                            <p:tgtEl>
                                              <p:spTgt spid="49"/>
                                            </p:tgtEl>
                                            <p:attrNameLst>
                                              <p:attrName>style.visibility</p:attrName>
                                            </p:attrNameLst>
                                          </p:cBhvr>
                                          <p:to>
                                            <p:strVal val="visible"/>
                                          </p:to>
                                        </p:set>
                                        <p:animEffect transition="in" filter="wipe(left)">
                                          <p:cBhvr>
                                            <p:cTn id="24" dur="500"/>
                                            <p:tgtEl>
                                              <p:spTgt spid="49"/>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wipe(left)">
                                          <p:cBhvr>
                                            <p:cTn id="27" dur="500"/>
                                            <p:tgtEl>
                                              <p:spTgt spid="48"/>
                                            </p:tgtEl>
                                          </p:cBhvr>
                                        </p:animEffect>
                                      </p:childTnLst>
                                    </p:cTn>
                                  </p:par>
                                </p:childTnLst>
                              </p:cTn>
                            </p:par>
                            <p:par>
                              <p:cTn id="28" fill="hold">
                                <p:stCondLst>
                                  <p:cond delay="1900"/>
                                </p:stCondLst>
                                <p:childTnLst>
                                  <p:par>
                                    <p:cTn id="29" presetID="22" presetClass="entr" presetSubtype="8" fill="hold" grpId="0" nodeType="afterEffect">
                                      <p:stCondLst>
                                        <p:cond delay="0"/>
                                      </p:stCondLst>
                                      <p:childTnLst>
                                        <p:set>
                                          <p:cBhvr>
                                            <p:cTn id="30" dur="1" fill="hold">
                                              <p:stCondLst>
                                                <p:cond delay="0"/>
                                              </p:stCondLst>
                                            </p:cTn>
                                            <p:tgtEl>
                                              <p:spTgt spid="51"/>
                                            </p:tgtEl>
                                            <p:attrNameLst>
                                              <p:attrName>style.visibility</p:attrName>
                                            </p:attrNameLst>
                                          </p:cBhvr>
                                          <p:to>
                                            <p:strVal val="visible"/>
                                          </p:to>
                                        </p:set>
                                        <p:animEffect transition="in" filter="wipe(left)">
                                          <p:cBhvr>
                                            <p:cTn id="31" dur="500"/>
                                            <p:tgtEl>
                                              <p:spTgt spid="51"/>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50"/>
                                            </p:tgtEl>
                                            <p:attrNameLst>
                                              <p:attrName>style.visibility</p:attrName>
                                            </p:attrNameLst>
                                          </p:cBhvr>
                                          <p:to>
                                            <p:strVal val="visible"/>
                                          </p:to>
                                        </p:set>
                                        <p:animEffect transition="in" filter="wipe(left)">
                                          <p:cBhvr>
                                            <p:cTn id="34" dur="500"/>
                                            <p:tgtEl>
                                              <p:spTgt spid="50"/>
                                            </p:tgtEl>
                                          </p:cBhvr>
                                        </p:animEffect>
                                      </p:childTnLst>
                                    </p:cTn>
                                  </p:par>
                                </p:childTnLst>
                              </p:cTn>
                            </p:par>
                            <p:par>
                              <p:cTn id="35" fill="hold">
                                <p:stCondLst>
                                  <p:cond delay="2400"/>
                                </p:stCondLst>
                                <p:childTnLst>
                                  <p:par>
                                    <p:cTn id="36" presetID="22" presetClass="entr" presetSubtype="8" fill="hold" grpId="0" nodeType="afterEffect">
                                      <p:stCondLst>
                                        <p:cond delay="0"/>
                                      </p:stCondLst>
                                      <p:childTnLst>
                                        <p:set>
                                          <p:cBhvr>
                                            <p:cTn id="37" dur="1" fill="hold">
                                              <p:stCondLst>
                                                <p:cond delay="0"/>
                                              </p:stCondLst>
                                            </p:cTn>
                                            <p:tgtEl>
                                              <p:spTgt spid="53"/>
                                            </p:tgtEl>
                                            <p:attrNameLst>
                                              <p:attrName>style.visibility</p:attrName>
                                            </p:attrNameLst>
                                          </p:cBhvr>
                                          <p:to>
                                            <p:strVal val="visible"/>
                                          </p:to>
                                        </p:set>
                                        <p:animEffect transition="in" filter="wipe(left)">
                                          <p:cBhvr>
                                            <p:cTn id="38" dur="500"/>
                                            <p:tgtEl>
                                              <p:spTgt spid="53"/>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52"/>
                                            </p:tgtEl>
                                            <p:attrNameLst>
                                              <p:attrName>style.visibility</p:attrName>
                                            </p:attrNameLst>
                                          </p:cBhvr>
                                          <p:to>
                                            <p:strVal val="visible"/>
                                          </p:to>
                                        </p:set>
                                        <p:animEffect transition="in" filter="wipe(left)">
                                          <p:cBhvr>
                                            <p:cTn id="41" dur="500"/>
                                            <p:tgtEl>
                                              <p:spTgt spid="52"/>
                                            </p:tgtEl>
                                          </p:cBhvr>
                                        </p:animEffect>
                                      </p:childTnLst>
                                    </p:cTn>
                                  </p:par>
                                </p:childTnLst>
                              </p:cTn>
                            </p:par>
                            <p:par>
                              <p:cTn id="42" fill="hold">
                                <p:stCondLst>
                                  <p:cond delay="2900"/>
                                </p:stCondLst>
                                <p:childTnLst>
                                  <p:par>
                                    <p:cTn id="43" presetID="22" presetClass="entr" presetSubtype="8" fill="hold" grpId="0" nodeType="afterEffect">
                                      <p:stCondLst>
                                        <p:cond delay="0"/>
                                      </p:stCondLst>
                                      <p:childTnLst>
                                        <p:set>
                                          <p:cBhvr>
                                            <p:cTn id="44" dur="1" fill="hold">
                                              <p:stCondLst>
                                                <p:cond delay="0"/>
                                              </p:stCondLst>
                                            </p:cTn>
                                            <p:tgtEl>
                                              <p:spTgt spid="61"/>
                                            </p:tgtEl>
                                            <p:attrNameLst>
                                              <p:attrName>style.visibility</p:attrName>
                                            </p:attrNameLst>
                                          </p:cBhvr>
                                          <p:to>
                                            <p:strVal val="visible"/>
                                          </p:to>
                                        </p:set>
                                        <p:animEffect transition="in" filter="wipe(left)">
                                          <p:cBhvr>
                                            <p:cTn id="45" dur="500"/>
                                            <p:tgtEl>
                                              <p:spTgt spid="61"/>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54"/>
                                            </p:tgtEl>
                                            <p:attrNameLst>
                                              <p:attrName>style.visibility</p:attrName>
                                            </p:attrNameLst>
                                          </p:cBhvr>
                                          <p:to>
                                            <p:strVal val="visible"/>
                                          </p:to>
                                        </p:set>
                                        <p:animEffect transition="in" filter="wipe(left)">
                                          <p:cBhvr>
                                            <p:cTn id="48"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49" grpId="0"/>
          <p:bldP spid="50" grpId="0"/>
          <p:bldP spid="51" grpId="0"/>
          <p:bldP spid="52" grpId="0"/>
          <p:bldP spid="53" grpId="0"/>
          <p:bldP spid="54" grpId="0"/>
          <p:bldP spid="61" grpId="0"/>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5427427" y="3330249"/>
            <a:ext cx="1237267" cy="1237265"/>
            <a:chOff x="5004048" y="3459215"/>
            <a:chExt cx="1265929" cy="1265929"/>
          </a:xfrm>
        </p:grpSpPr>
        <p:sp>
          <p:nvSpPr>
            <p:cNvPr id="18" name="椭圆 17"/>
            <p:cNvSpPr/>
            <p:nvPr/>
          </p:nvSpPr>
          <p:spPr>
            <a:xfrm>
              <a:off x="5004048" y="3459215"/>
              <a:ext cx="1265929" cy="1265929"/>
            </a:xfrm>
            <a:prstGeom prst="ellipse">
              <a:avLst/>
            </a:prstGeom>
            <a:gradFill>
              <a:gsLst>
                <a:gs pos="76000">
                  <a:srgbClr val="C8C8C8"/>
                </a:gs>
                <a:gs pos="100000">
                  <a:srgbClr val="E5E5E5"/>
                </a:gs>
              </a:gsLst>
              <a:lin ang="5400000" scaled="0"/>
            </a:gradFill>
            <a:ln w="3175">
              <a:gradFill>
                <a:gsLst>
                  <a:gs pos="0">
                    <a:schemeClr val="tx1">
                      <a:lumMod val="50000"/>
                      <a:lumOff val="50000"/>
                      <a:alpha val="30000"/>
                    </a:schemeClr>
                  </a:gs>
                  <a:gs pos="47000">
                    <a:schemeClr val="bg1">
                      <a:lumMod val="95000"/>
                    </a:schemeClr>
                  </a:gs>
                </a:gsLst>
                <a:lin ang="5400000" scaled="0"/>
              </a:gradFill>
            </a:ln>
            <a:effectLst>
              <a:innerShdw blurRad="63500" dist="50800" dir="16200000">
                <a:schemeClr val="tx1">
                  <a:lumMod val="50000"/>
                  <a:lumOff val="50000"/>
                  <a:alpha val="2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19" name="椭圆 18"/>
            <p:cNvSpPr/>
            <p:nvPr/>
          </p:nvSpPr>
          <p:spPr>
            <a:xfrm>
              <a:off x="5132956" y="3588123"/>
              <a:ext cx="1008112" cy="1008112"/>
            </a:xfrm>
            <a:prstGeom prst="ellipse">
              <a:avLst/>
            </a:prstGeom>
            <a:solidFill>
              <a:schemeClr val="bg1"/>
            </a:solidFill>
            <a:ln w="3175">
              <a:gradFill>
                <a:gsLst>
                  <a:gs pos="75000">
                    <a:schemeClr val="bg1">
                      <a:lumMod val="50000"/>
                    </a:schemeClr>
                  </a:gs>
                  <a:gs pos="26000">
                    <a:schemeClr val="bg1">
                      <a:lumMod val="85000"/>
                    </a:schemeClr>
                  </a:gs>
                </a:gsLst>
                <a:lin ang="5400000" scaled="0"/>
              </a:gradFill>
            </a:ln>
            <a:effectLst>
              <a:outerShdw blurRad="38100" dist="38100" dir="5400000" algn="t"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grpSp>
      <p:grpSp>
        <p:nvGrpSpPr>
          <p:cNvPr id="59" name="组合 58"/>
          <p:cNvGrpSpPr/>
          <p:nvPr/>
        </p:nvGrpSpPr>
        <p:grpSpPr>
          <a:xfrm>
            <a:off x="1777108" y="3343865"/>
            <a:ext cx="1237267" cy="1237265"/>
            <a:chOff x="1547664" y="2507897"/>
            <a:chExt cx="927950" cy="927949"/>
          </a:xfrm>
        </p:grpSpPr>
        <p:sp>
          <p:nvSpPr>
            <p:cNvPr id="21" name="椭圆 20"/>
            <p:cNvSpPr/>
            <p:nvPr/>
          </p:nvSpPr>
          <p:spPr>
            <a:xfrm>
              <a:off x="1547664" y="2507897"/>
              <a:ext cx="927950" cy="927949"/>
            </a:xfrm>
            <a:prstGeom prst="ellipse">
              <a:avLst/>
            </a:prstGeom>
            <a:gradFill>
              <a:gsLst>
                <a:gs pos="76000">
                  <a:srgbClr val="C8C8C8"/>
                </a:gs>
                <a:gs pos="100000">
                  <a:srgbClr val="E5E5E5"/>
                </a:gs>
              </a:gsLst>
              <a:lin ang="5400000" scaled="0"/>
            </a:gradFill>
            <a:ln w="3175">
              <a:gradFill>
                <a:gsLst>
                  <a:gs pos="0">
                    <a:schemeClr val="tx1">
                      <a:lumMod val="50000"/>
                      <a:lumOff val="50000"/>
                      <a:alpha val="30000"/>
                    </a:schemeClr>
                  </a:gs>
                  <a:gs pos="47000">
                    <a:schemeClr val="bg1">
                      <a:lumMod val="95000"/>
                    </a:schemeClr>
                  </a:gs>
                </a:gsLst>
                <a:lin ang="5400000" scaled="0"/>
              </a:gradFill>
            </a:ln>
            <a:effectLst>
              <a:innerShdw blurRad="63500" dist="50800" dir="16200000">
                <a:schemeClr val="tx1">
                  <a:lumMod val="50000"/>
                  <a:lumOff val="50000"/>
                  <a:alpha val="2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22" name="椭圆 21"/>
            <p:cNvSpPr/>
            <p:nvPr/>
          </p:nvSpPr>
          <p:spPr>
            <a:xfrm>
              <a:off x="1651681" y="2602135"/>
              <a:ext cx="738965" cy="738964"/>
            </a:xfrm>
            <a:prstGeom prst="ellipse">
              <a:avLst/>
            </a:prstGeom>
            <a:solidFill>
              <a:schemeClr val="bg1"/>
            </a:solidFill>
            <a:ln w="3175">
              <a:gradFill>
                <a:gsLst>
                  <a:gs pos="75000">
                    <a:schemeClr val="bg1">
                      <a:lumMod val="50000"/>
                    </a:schemeClr>
                  </a:gs>
                  <a:gs pos="26000">
                    <a:schemeClr val="bg1">
                      <a:lumMod val="85000"/>
                    </a:schemeClr>
                  </a:gs>
                </a:gsLst>
                <a:lin ang="5400000" scaled="0"/>
              </a:gradFill>
            </a:ln>
            <a:effectLst>
              <a:outerShdw blurRad="38100" dist="38100" dir="5400000" algn="t"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grpSp>
      <p:grpSp>
        <p:nvGrpSpPr>
          <p:cNvPr id="23" name="组合 22"/>
          <p:cNvGrpSpPr/>
          <p:nvPr/>
        </p:nvGrpSpPr>
        <p:grpSpPr>
          <a:xfrm>
            <a:off x="2153394" y="3695297"/>
            <a:ext cx="510093" cy="470824"/>
            <a:chOff x="1763688" y="4459554"/>
            <a:chExt cx="521910" cy="481732"/>
          </a:xfrm>
        </p:grpSpPr>
        <p:sp>
          <p:nvSpPr>
            <p:cNvPr id="24" name="圆角矩形 23"/>
            <p:cNvSpPr/>
            <p:nvPr/>
          </p:nvSpPr>
          <p:spPr>
            <a:xfrm>
              <a:off x="1763688" y="4459554"/>
              <a:ext cx="521910" cy="481732"/>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25" name="圆角矩形 24"/>
            <p:cNvSpPr/>
            <p:nvPr/>
          </p:nvSpPr>
          <p:spPr>
            <a:xfrm>
              <a:off x="1815281" y="4501204"/>
              <a:ext cx="419016" cy="396147"/>
            </a:xfrm>
            <a:prstGeom prst="round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26" name="五角星 25"/>
            <p:cNvSpPr/>
            <p:nvPr/>
          </p:nvSpPr>
          <p:spPr>
            <a:xfrm>
              <a:off x="1880627" y="4541264"/>
              <a:ext cx="288032" cy="288032"/>
            </a:xfrm>
            <a:prstGeom prst="star5">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grpSp>
      <p:grpSp>
        <p:nvGrpSpPr>
          <p:cNvPr id="28" name="组合 27"/>
          <p:cNvGrpSpPr/>
          <p:nvPr/>
        </p:nvGrpSpPr>
        <p:grpSpPr>
          <a:xfrm>
            <a:off x="3601311" y="3343865"/>
            <a:ext cx="1237267" cy="1237265"/>
            <a:chOff x="5004048" y="3459215"/>
            <a:chExt cx="1265929" cy="1265929"/>
          </a:xfrm>
        </p:grpSpPr>
        <p:sp>
          <p:nvSpPr>
            <p:cNvPr id="34" name="椭圆 33"/>
            <p:cNvSpPr/>
            <p:nvPr/>
          </p:nvSpPr>
          <p:spPr>
            <a:xfrm>
              <a:off x="5004048" y="3459215"/>
              <a:ext cx="1265929" cy="1265929"/>
            </a:xfrm>
            <a:prstGeom prst="ellipse">
              <a:avLst/>
            </a:prstGeom>
            <a:gradFill>
              <a:gsLst>
                <a:gs pos="76000">
                  <a:srgbClr val="C8C8C8"/>
                </a:gs>
                <a:gs pos="100000">
                  <a:srgbClr val="E5E5E5"/>
                </a:gs>
              </a:gsLst>
              <a:lin ang="5400000" scaled="0"/>
            </a:gradFill>
            <a:ln w="3175">
              <a:gradFill>
                <a:gsLst>
                  <a:gs pos="0">
                    <a:schemeClr val="tx1">
                      <a:lumMod val="50000"/>
                      <a:lumOff val="50000"/>
                      <a:alpha val="30000"/>
                    </a:schemeClr>
                  </a:gs>
                  <a:gs pos="47000">
                    <a:schemeClr val="bg1">
                      <a:lumMod val="95000"/>
                    </a:schemeClr>
                  </a:gs>
                </a:gsLst>
                <a:lin ang="5400000" scaled="0"/>
              </a:gradFill>
            </a:ln>
            <a:effectLst>
              <a:innerShdw blurRad="63500" dist="50800" dir="16200000">
                <a:schemeClr val="tx1">
                  <a:lumMod val="50000"/>
                  <a:lumOff val="50000"/>
                  <a:alpha val="2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35" name="椭圆 34"/>
            <p:cNvSpPr/>
            <p:nvPr/>
          </p:nvSpPr>
          <p:spPr>
            <a:xfrm>
              <a:off x="5132956" y="3588123"/>
              <a:ext cx="1008112" cy="1008112"/>
            </a:xfrm>
            <a:prstGeom prst="ellipse">
              <a:avLst/>
            </a:prstGeom>
            <a:solidFill>
              <a:schemeClr val="bg1"/>
            </a:solidFill>
            <a:ln w="3175">
              <a:gradFill>
                <a:gsLst>
                  <a:gs pos="75000">
                    <a:schemeClr val="bg1">
                      <a:lumMod val="50000"/>
                    </a:schemeClr>
                  </a:gs>
                  <a:gs pos="26000">
                    <a:schemeClr val="bg1">
                      <a:lumMod val="85000"/>
                    </a:schemeClr>
                  </a:gs>
                </a:gsLst>
                <a:lin ang="5400000" scaled="0"/>
              </a:gradFill>
            </a:ln>
            <a:effectLst>
              <a:outerShdw blurRad="38100" dist="38100" dir="5400000" algn="t"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grpSp>
      <p:grpSp>
        <p:nvGrpSpPr>
          <p:cNvPr id="29" name="组合 28"/>
          <p:cNvGrpSpPr/>
          <p:nvPr/>
        </p:nvGrpSpPr>
        <p:grpSpPr>
          <a:xfrm>
            <a:off x="3926615" y="3729932"/>
            <a:ext cx="586653" cy="470824"/>
            <a:chOff x="3448702" y="4519092"/>
            <a:chExt cx="600244" cy="396148"/>
          </a:xfrm>
        </p:grpSpPr>
        <p:sp>
          <p:nvSpPr>
            <p:cNvPr id="30" name="圆角矩形 29"/>
            <p:cNvSpPr/>
            <p:nvPr/>
          </p:nvSpPr>
          <p:spPr>
            <a:xfrm>
              <a:off x="3448702" y="4519092"/>
              <a:ext cx="600244" cy="396148"/>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31" name="圆角矩形 30"/>
            <p:cNvSpPr/>
            <p:nvPr/>
          </p:nvSpPr>
          <p:spPr>
            <a:xfrm>
              <a:off x="3535313" y="4703313"/>
              <a:ext cx="432048" cy="7417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32" name="圆角矩形 31"/>
            <p:cNvSpPr/>
            <p:nvPr/>
          </p:nvSpPr>
          <p:spPr>
            <a:xfrm>
              <a:off x="3813814" y="4802630"/>
              <a:ext cx="153547" cy="4749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33" name="圆角矩形 32"/>
            <p:cNvSpPr/>
            <p:nvPr/>
          </p:nvSpPr>
          <p:spPr>
            <a:xfrm>
              <a:off x="3535313" y="4593260"/>
              <a:ext cx="432048" cy="7417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grpSp>
      <p:grpSp>
        <p:nvGrpSpPr>
          <p:cNvPr id="37" name="组合 36"/>
          <p:cNvGrpSpPr/>
          <p:nvPr/>
        </p:nvGrpSpPr>
        <p:grpSpPr>
          <a:xfrm>
            <a:off x="7356599" y="3343865"/>
            <a:ext cx="1237267" cy="1237265"/>
            <a:chOff x="5004048" y="3459215"/>
            <a:chExt cx="1265929" cy="1265929"/>
          </a:xfrm>
        </p:grpSpPr>
        <p:sp>
          <p:nvSpPr>
            <p:cNvPr id="41" name="椭圆 40"/>
            <p:cNvSpPr/>
            <p:nvPr/>
          </p:nvSpPr>
          <p:spPr>
            <a:xfrm>
              <a:off x="5004048" y="3459215"/>
              <a:ext cx="1265929" cy="1265929"/>
            </a:xfrm>
            <a:prstGeom prst="ellipse">
              <a:avLst/>
            </a:prstGeom>
            <a:gradFill>
              <a:gsLst>
                <a:gs pos="76000">
                  <a:srgbClr val="C8C8C8"/>
                </a:gs>
                <a:gs pos="100000">
                  <a:srgbClr val="E5E5E5"/>
                </a:gs>
              </a:gsLst>
              <a:lin ang="5400000" scaled="0"/>
            </a:gradFill>
            <a:ln w="3175">
              <a:gradFill>
                <a:gsLst>
                  <a:gs pos="0">
                    <a:schemeClr val="tx1">
                      <a:lumMod val="50000"/>
                      <a:lumOff val="50000"/>
                      <a:alpha val="30000"/>
                    </a:schemeClr>
                  </a:gs>
                  <a:gs pos="47000">
                    <a:schemeClr val="bg1">
                      <a:lumMod val="95000"/>
                    </a:schemeClr>
                  </a:gs>
                </a:gsLst>
                <a:lin ang="5400000" scaled="0"/>
              </a:gradFill>
            </a:ln>
            <a:effectLst>
              <a:innerShdw blurRad="63500" dist="50800" dir="16200000">
                <a:schemeClr val="tx1">
                  <a:lumMod val="50000"/>
                  <a:lumOff val="50000"/>
                  <a:alpha val="2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42" name="椭圆 41"/>
            <p:cNvSpPr/>
            <p:nvPr/>
          </p:nvSpPr>
          <p:spPr>
            <a:xfrm>
              <a:off x="5132956" y="3588123"/>
              <a:ext cx="1008112" cy="1008112"/>
            </a:xfrm>
            <a:prstGeom prst="ellipse">
              <a:avLst/>
            </a:prstGeom>
            <a:solidFill>
              <a:schemeClr val="bg1"/>
            </a:solidFill>
            <a:ln w="3175">
              <a:gradFill>
                <a:gsLst>
                  <a:gs pos="75000">
                    <a:schemeClr val="bg1">
                      <a:lumMod val="50000"/>
                    </a:schemeClr>
                  </a:gs>
                  <a:gs pos="26000">
                    <a:schemeClr val="bg1">
                      <a:lumMod val="85000"/>
                    </a:schemeClr>
                  </a:gs>
                </a:gsLst>
                <a:lin ang="5400000" scaled="0"/>
              </a:gradFill>
            </a:ln>
            <a:effectLst>
              <a:outerShdw blurRad="38100" dist="38100" dir="5400000" algn="t"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grpSp>
      <p:grpSp>
        <p:nvGrpSpPr>
          <p:cNvPr id="43" name="组合 42"/>
          <p:cNvGrpSpPr/>
          <p:nvPr/>
        </p:nvGrpSpPr>
        <p:grpSpPr>
          <a:xfrm>
            <a:off x="5306283" y="1483684"/>
            <a:ext cx="1586179" cy="1586179"/>
            <a:chOff x="3978521" y="628076"/>
            <a:chExt cx="1189634" cy="1189634"/>
          </a:xfrm>
        </p:grpSpPr>
        <p:sp>
          <p:nvSpPr>
            <p:cNvPr id="44" name="椭圆 43"/>
            <p:cNvSpPr/>
            <p:nvPr/>
          </p:nvSpPr>
          <p:spPr>
            <a:xfrm>
              <a:off x="3978521" y="628076"/>
              <a:ext cx="1189634" cy="1189634"/>
            </a:xfrm>
            <a:prstGeom prst="ellipse">
              <a:avLst/>
            </a:prstGeom>
            <a:gradFill>
              <a:gsLst>
                <a:gs pos="0">
                  <a:srgbClr val="BFBFBF"/>
                </a:gs>
                <a:gs pos="100000">
                  <a:srgbClr val="FFFFFF"/>
                </a:gs>
              </a:gsLst>
              <a:lin ang="8400000" scaled="1"/>
            </a:gradFill>
            <a:ln w="3175">
              <a:solidFill>
                <a:schemeClr val="bg1">
                  <a:lumMod val="75000"/>
                </a:schemeClr>
              </a:solidFill>
            </a:ln>
            <a:effectLst>
              <a:outerShdw blurRad="63500" dist="38100" dir="5400000" sx="101000" sy="101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45" name="TextBox 44"/>
            <p:cNvSpPr txBox="1"/>
            <p:nvPr/>
          </p:nvSpPr>
          <p:spPr>
            <a:xfrm>
              <a:off x="4052163" y="1033457"/>
              <a:ext cx="1115992" cy="561741"/>
            </a:xfrm>
            <a:prstGeom prst="rect">
              <a:avLst/>
            </a:prstGeom>
            <a:noFill/>
          </p:spPr>
          <p:txBody>
            <a:bodyPr wrap="square" rtlCol="0">
              <a:spAutoFit/>
            </a:bodyPr>
            <a:lstStyle/>
            <a:p>
              <a:r>
                <a:rPr lang="zh-CN" altLang="en-US" sz="4267" b="1" dirty="0">
                  <a:solidFill>
                    <a:schemeClr val="tx1">
                      <a:lumMod val="65000"/>
                      <a:lumOff val="35000"/>
                    </a:schemeClr>
                  </a:solidFill>
                  <a:cs typeface="+mn-ea"/>
                  <a:sym typeface="+mn-lt"/>
                </a:rPr>
                <a:t>文本</a:t>
              </a:r>
            </a:p>
          </p:txBody>
        </p:sp>
      </p:grpSp>
      <p:sp>
        <p:nvSpPr>
          <p:cNvPr id="46" name="Freeform 10"/>
          <p:cNvSpPr>
            <a:spLocks noEditPoints="1"/>
          </p:cNvSpPr>
          <p:nvPr/>
        </p:nvSpPr>
        <p:spPr bwMode="auto">
          <a:xfrm>
            <a:off x="7850857" y="3637460"/>
            <a:ext cx="329793" cy="584264"/>
          </a:xfrm>
          <a:custGeom>
            <a:avLst/>
            <a:gdLst>
              <a:gd name="T0" fmla="*/ 1428 w 1428"/>
              <a:gd name="T1" fmla="*/ 546 h 2532"/>
              <a:gd name="T2" fmla="*/ 1194 w 1428"/>
              <a:gd name="T3" fmla="*/ 0 h 2532"/>
              <a:gd name="T4" fmla="*/ 0 w 1428"/>
              <a:gd name="T5" fmla="*/ 563 h 2532"/>
              <a:gd name="T6" fmla="*/ 404 w 1428"/>
              <a:gd name="T7" fmla="*/ 2332 h 2532"/>
              <a:gd name="T8" fmla="*/ 988 w 1428"/>
              <a:gd name="T9" fmla="*/ 2532 h 2532"/>
              <a:gd name="T10" fmla="*/ 1265 w 1428"/>
              <a:gd name="T11" fmla="*/ 2532 h 2532"/>
              <a:gd name="T12" fmla="*/ 1428 w 1428"/>
              <a:gd name="T13" fmla="*/ 2332 h 2532"/>
              <a:gd name="T14" fmla="*/ 173 w 1428"/>
              <a:gd name="T15" fmla="*/ 660 h 2532"/>
              <a:gd name="T16" fmla="*/ 644 w 1428"/>
              <a:gd name="T17" fmla="*/ 533 h 2532"/>
              <a:gd name="T18" fmla="*/ 173 w 1428"/>
              <a:gd name="T19" fmla="*/ 660 h 2532"/>
              <a:gd name="T20" fmla="*/ 644 w 1428"/>
              <a:gd name="T21" fmla="*/ 617 h 2532"/>
              <a:gd name="T22" fmla="*/ 173 w 1428"/>
              <a:gd name="T23" fmla="*/ 894 h 2532"/>
              <a:gd name="T24" fmla="*/ 417 w 1428"/>
              <a:gd name="T25" fmla="*/ 2258 h 2532"/>
              <a:gd name="T26" fmla="*/ 301 w 1428"/>
              <a:gd name="T27" fmla="*/ 1680 h 2532"/>
              <a:gd name="T28" fmla="*/ 1143 w 1428"/>
              <a:gd name="T29" fmla="*/ 1393 h 2532"/>
              <a:gd name="T30" fmla="*/ 191 w 1428"/>
              <a:gd name="T31" fmla="*/ 1957 h 2532"/>
              <a:gd name="T32" fmla="*/ 988 w 1428"/>
              <a:gd name="T33" fmla="*/ 2182 h 2532"/>
              <a:gd name="T34" fmla="*/ 417 w 1428"/>
              <a:gd name="T35" fmla="*/ 2258 h 2532"/>
              <a:gd name="T36" fmla="*/ 988 w 1428"/>
              <a:gd name="T37" fmla="*/ 2032 h 2532"/>
              <a:gd name="T38" fmla="*/ 972 w 1428"/>
              <a:gd name="T39" fmla="*/ 2107 h 2532"/>
              <a:gd name="T40" fmla="*/ 297 w 1428"/>
              <a:gd name="T41" fmla="*/ 2032 h 2532"/>
              <a:gd name="T42" fmla="*/ 1265 w 1428"/>
              <a:gd name="T43" fmla="*/ 2258 h 2532"/>
              <a:gd name="T44" fmla="*/ 1353 w 1428"/>
              <a:gd name="T45" fmla="*/ 2182 h 2532"/>
              <a:gd name="T46" fmla="*/ 1353 w 1428"/>
              <a:gd name="T47" fmla="*/ 2107 h 2532"/>
              <a:gd name="T48" fmla="*/ 1265 w 1428"/>
              <a:gd name="T49" fmla="*/ 2032 h 2532"/>
              <a:gd name="T50" fmla="*/ 1353 w 1428"/>
              <a:gd name="T51" fmla="*/ 2107 h 2532"/>
              <a:gd name="T52" fmla="*/ 276 w 1428"/>
              <a:gd name="T53" fmla="*/ 1955 h 2532"/>
              <a:gd name="T54" fmla="*/ 295 w 1428"/>
              <a:gd name="T55" fmla="*/ 1880 h 2532"/>
              <a:gd name="T56" fmla="*/ 1353 w 1428"/>
              <a:gd name="T57" fmla="*/ 1955 h 2532"/>
              <a:gd name="T58" fmla="*/ 390 w 1428"/>
              <a:gd name="T59" fmla="*/ 1805 h 2532"/>
              <a:gd name="T60" fmla="*/ 1194 w 1428"/>
              <a:gd name="T61" fmla="*/ 1409 h 2532"/>
              <a:gd name="T62" fmla="*/ 1353 w 1428"/>
              <a:gd name="T63" fmla="*/ 621 h 2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28" h="2532">
                <a:moveTo>
                  <a:pt x="1428" y="1941"/>
                </a:moveTo>
                <a:lnTo>
                  <a:pt x="1428" y="546"/>
                </a:lnTo>
                <a:lnTo>
                  <a:pt x="1194" y="546"/>
                </a:lnTo>
                <a:lnTo>
                  <a:pt x="1194" y="0"/>
                </a:lnTo>
                <a:lnTo>
                  <a:pt x="73" y="478"/>
                </a:lnTo>
                <a:cubicBezTo>
                  <a:pt x="24" y="504"/>
                  <a:pt x="0" y="534"/>
                  <a:pt x="0" y="563"/>
                </a:cubicBezTo>
                <a:lnTo>
                  <a:pt x="0" y="1875"/>
                </a:lnTo>
                <a:cubicBezTo>
                  <a:pt x="0" y="2135"/>
                  <a:pt x="159" y="2332"/>
                  <a:pt x="404" y="2332"/>
                </a:cubicBezTo>
                <a:lnTo>
                  <a:pt x="988" y="2332"/>
                </a:lnTo>
                <a:lnTo>
                  <a:pt x="988" y="2532"/>
                </a:lnTo>
                <a:lnTo>
                  <a:pt x="1130" y="2369"/>
                </a:lnTo>
                <a:lnTo>
                  <a:pt x="1265" y="2532"/>
                </a:lnTo>
                <a:lnTo>
                  <a:pt x="1265" y="2332"/>
                </a:lnTo>
                <a:lnTo>
                  <a:pt x="1428" y="2332"/>
                </a:lnTo>
                <a:lnTo>
                  <a:pt x="1428" y="1941"/>
                </a:lnTo>
                <a:close/>
                <a:moveTo>
                  <a:pt x="173" y="660"/>
                </a:moveTo>
                <a:lnTo>
                  <a:pt x="644" y="458"/>
                </a:lnTo>
                <a:lnTo>
                  <a:pt x="644" y="533"/>
                </a:lnTo>
                <a:lnTo>
                  <a:pt x="173" y="735"/>
                </a:lnTo>
                <a:lnTo>
                  <a:pt x="173" y="660"/>
                </a:lnTo>
                <a:close/>
                <a:moveTo>
                  <a:pt x="173" y="819"/>
                </a:moveTo>
                <a:lnTo>
                  <a:pt x="644" y="617"/>
                </a:lnTo>
                <a:lnTo>
                  <a:pt x="644" y="692"/>
                </a:lnTo>
                <a:lnTo>
                  <a:pt x="173" y="894"/>
                </a:lnTo>
                <a:lnTo>
                  <a:pt x="173" y="819"/>
                </a:lnTo>
                <a:close/>
                <a:moveTo>
                  <a:pt x="417" y="2258"/>
                </a:moveTo>
                <a:cubicBezTo>
                  <a:pt x="251" y="2258"/>
                  <a:pt x="116" y="2123"/>
                  <a:pt x="116" y="1957"/>
                </a:cubicBezTo>
                <a:cubicBezTo>
                  <a:pt x="116" y="1835"/>
                  <a:pt x="189" y="1727"/>
                  <a:pt x="301" y="1680"/>
                </a:cubicBezTo>
                <a:cubicBezTo>
                  <a:pt x="332" y="1667"/>
                  <a:pt x="1136" y="1314"/>
                  <a:pt x="1143" y="1311"/>
                </a:cubicBezTo>
                <a:lnTo>
                  <a:pt x="1143" y="1393"/>
                </a:lnTo>
                <a:cubicBezTo>
                  <a:pt x="1143" y="1393"/>
                  <a:pt x="361" y="1736"/>
                  <a:pt x="330" y="1749"/>
                </a:cubicBezTo>
                <a:cubicBezTo>
                  <a:pt x="246" y="1784"/>
                  <a:pt x="191" y="1866"/>
                  <a:pt x="191" y="1957"/>
                </a:cubicBezTo>
                <a:cubicBezTo>
                  <a:pt x="191" y="2081"/>
                  <a:pt x="292" y="2182"/>
                  <a:pt x="417" y="2182"/>
                </a:cubicBezTo>
                <a:lnTo>
                  <a:pt x="988" y="2182"/>
                </a:lnTo>
                <a:lnTo>
                  <a:pt x="988" y="2258"/>
                </a:lnTo>
                <a:lnTo>
                  <a:pt x="417" y="2258"/>
                </a:lnTo>
                <a:close/>
                <a:moveTo>
                  <a:pt x="297" y="2032"/>
                </a:moveTo>
                <a:lnTo>
                  <a:pt x="988" y="2032"/>
                </a:lnTo>
                <a:lnTo>
                  <a:pt x="988" y="2107"/>
                </a:lnTo>
                <a:lnTo>
                  <a:pt x="972" y="2107"/>
                </a:lnTo>
                <a:lnTo>
                  <a:pt x="428" y="2107"/>
                </a:lnTo>
                <a:cubicBezTo>
                  <a:pt x="372" y="2107"/>
                  <a:pt x="323" y="2077"/>
                  <a:pt x="297" y="2032"/>
                </a:cubicBezTo>
                <a:close/>
                <a:moveTo>
                  <a:pt x="1353" y="2258"/>
                </a:moveTo>
                <a:lnTo>
                  <a:pt x="1265" y="2258"/>
                </a:lnTo>
                <a:lnTo>
                  <a:pt x="1265" y="2182"/>
                </a:lnTo>
                <a:lnTo>
                  <a:pt x="1353" y="2182"/>
                </a:lnTo>
                <a:lnTo>
                  <a:pt x="1353" y="2258"/>
                </a:lnTo>
                <a:close/>
                <a:moveTo>
                  <a:pt x="1353" y="2107"/>
                </a:moveTo>
                <a:lnTo>
                  <a:pt x="1265" y="2107"/>
                </a:lnTo>
                <a:lnTo>
                  <a:pt x="1265" y="2032"/>
                </a:lnTo>
                <a:lnTo>
                  <a:pt x="1353" y="2032"/>
                </a:lnTo>
                <a:lnTo>
                  <a:pt x="1353" y="2107"/>
                </a:lnTo>
                <a:close/>
                <a:moveTo>
                  <a:pt x="1353" y="1955"/>
                </a:moveTo>
                <a:lnTo>
                  <a:pt x="276" y="1955"/>
                </a:lnTo>
                <a:cubicBezTo>
                  <a:pt x="276" y="1955"/>
                  <a:pt x="276" y="1955"/>
                  <a:pt x="276" y="1954"/>
                </a:cubicBezTo>
                <a:cubicBezTo>
                  <a:pt x="276" y="1927"/>
                  <a:pt x="283" y="1902"/>
                  <a:pt x="295" y="1880"/>
                </a:cubicBezTo>
                <a:lnTo>
                  <a:pt x="1353" y="1880"/>
                </a:lnTo>
                <a:lnTo>
                  <a:pt x="1353" y="1955"/>
                </a:lnTo>
                <a:close/>
                <a:moveTo>
                  <a:pt x="1353" y="1805"/>
                </a:moveTo>
                <a:lnTo>
                  <a:pt x="390" y="1805"/>
                </a:lnTo>
                <a:lnTo>
                  <a:pt x="1152" y="1471"/>
                </a:lnTo>
                <a:cubicBezTo>
                  <a:pt x="1177" y="1460"/>
                  <a:pt x="1194" y="1435"/>
                  <a:pt x="1194" y="1409"/>
                </a:cubicBezTo>
                <a:lnTo>
                  <a:pt x="1194" y="621"/>
                </a:lnTo>
                <a:lnTo>
                  <a:pt x="1353" y="621"/>
                </a:lnTo>
                <a:lnTo>
                  <a:pt x="1353" y="1805"/>
                </a:lnTo>
                <a:close/>
              </a:path>
            </a:pathLst>
          </a:custGeom>
          <a:solidFill>
            <a:schemeClr val="accent4"/>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th-TH" sz="2400">
              <a:cs typeface="+mn-ea"/>
              <a:sym typeface="+mn-lt"/>
            </a:endParaRPr>
          </a:p>
        </p:txBody>
      </p:sp>
      <p:grpSp>
        <p:nvGrpSpPr>
          <p:cNvPr id="47" name="Group 34"/>
          <p:cNvGrpSpPr/>
          <p:nvPr/>
        </p:nvGrpSpPr>
        <p:grpSpPr>
          <a:xfrm>
            <a:off x="5823718" y="3624101"/>
            <a:ext cx="459759" cy="526104"/>
            <a:chOff x="3526798" y="4057329"/>
            <a:chExt cx="284519" cy="359394"/>
          </a:xfrm>
          <a:solidFill>
            <a:schemeClr val="accent3"/>
          </a:solidFill>
        </p:grpSpPr>
        <p:sp>
          <p:nvSpPr>
            <p:cNvPr id="48" name="Freeform 107"/>
            <p:cNvSpPr>
              <a:spLocks/>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cs typeface="+mn-ea"/>
                <a:sym typeface="+mn-lt"/>
              </a:endParaRPr>
            </a:p>
          </p:txBody>
        </p:sp>
        <p:sp>
          <p:nvSpPr>
            <p:cNvPr id="49" name="Freeform 108"/>
            <p:cNvSpPr>
              <a:spLocks/>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cs typeface="+mn-ea"/>
                <a:sym typeface="+mn-lt"/>
              </a:endParaRPr>
            </a:p>
          </p:txBody>
        </p:sp>
        <p:sp>
          <p:nvSpPr>
            <p:cNvPr id="50" name="Freeform 109"/>
            <p:cNvSpPr>
              <a:spLocks/>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cs typeface="+mn-ea"/>
                <a:sym typeface="+mn-lt"/>
              </a:endParaRPr>
            </a:p>
          </p:txBody>
        </p:sp>
      </p:grpSp>
      <p:grpSp>
        <p:nvGrpSpPr>
          <p:cNvPr id="51" name="组合 50"/>
          <p:cNvGrpSpPr/>
          <p:nvPr/>
        </p:nvGrpSpPr>
        <p:grpSpPr>
          <a:xfrm>
            <a:off x="9180801" y="3320506"/>
            <a:ext cx="1237267" cy="1237265"/>
            <a:chOff x="5004048" y="3459215"/>
            <a:chExt cx="1265929" cy="1265929"/>
          </a:xfrm>
        </p:grpSpPr>
        <p:sp>
          <p:nvSpPr>
            <p:cNvPr id="52" name="椭圆 51"/>
            <p:cNvSpPr/>
            <p:nvPr/>
          </p:nvSpPr>
          <p:spPr>
            <a:xfrm>
              <a:off x="5004048" y="3459215"/>
              <a:ext cx="1265929" cy="1265929"/>
            </a:xfrm>
            <a:prstGeom prst="ellipse">
              <a:avLst/>
            </a:prstGeom>
            <a:gradFill>
              <a:gsLst>
                <a:gs pos="76000">
                  <a:srgbClr val="C8C8C8"/>
                </a:gs>
                <a:gs pos="100000">
                  <a:srgbClr val="E5E5E5"/>
                </a:gs>
              </a:gsLst>
              <a:lin ang="5400000" scaled="0"/>
            </a:gradFill>
            <a:ln w="3175">
              <a:gradFill>
                <a:gsLst>
                  <a:gs pos="0">
                    <a:schemeClr val="tx1">
                      <a:lumMod val="50000"/>
                      <a:lumOff val="50000"/>
                      <a:alpha val="30000"/>
                    </a:schemeClr>
                  </a:gs>
                  <a:gs pos="47000">
                    <a:schemeClr val="bg1">
                      <a:lumMod val="95000"/>
                    </a:schemeClr>
                  </a:gs>
                </a:gsLst>
                <a:lin ang="5400000" scaled="0"/>
              </a:gradFill>
            </a:ln>
            <a:effectLst>
              <a:innerShdw blurRad="63500" dist="50800" dir="16200000">
                <a:schemeClr val="tx1">
                  <a:lumMod val="50000"/>
                  <a:lumOff val="50000"/>
                  <a:alpha val="2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3" name="椭圆 52"/>
            <p:cNvSpPr/>
            <p:nvPr/>
          </p:nvSpPr>
          <p:spPr>
            <a:xfrm>
              <a:off x="5132956" y="3588123"/>
              <a:ext cx="1008112" cy="1008112"/>
            </a:xfrm>
            <a:prstGeom prst="ellipse">
              <a:avLst/>
            </a:prstGeom>
            <a:solidFill>
              <a:schemeClr val="bg1"/>
            </a:solidFill>
            <a:ln w="3175">
              <a:gradFill>
                <a:gsLst>
                  <a:gs pos="75000">
                    <a:schemeClr val="bg1">
                      <a:lumMod val="50000"/>
                    </a:schemeClr>
                  </a:gs>
                  <a:gs pos="26000">
                    <a:schemeClr val="bg1">
                      <a:lumMod val="85000"/>
                    </a:schemeClr>
                  </a:gs>
                </a:gsLst>
                <a:lin ang="5400000" scaled="0"/>
              </a:gradFill>
            </a:ln>
            <a:effectLst>
              <a:outerShdw blurRad="38100" dist="38100" dir="5400000" algn="t"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grpSp>
      <p:grpSp>
        <p:nvGrpSpPr>
          <p:cNvPr id="55" name="Group 42"/>
          <p:cNvGrpSpPr>
            <a:grpSpLocks/>
          </p:cNvGrpSpPr>
          <p:nvPr/>
        </p:nvGrpSpPr>
        <p:grpSpPr bwMode="auto">
          <a:xfrm>
            <a:off x="9445940" y="3709917"/>
            <a:ext cx="706989" cy="441584"/>
            <a:chOff x="0" y="0"/>
            <a:chExt cx="1485900" cy="927101"/>
          </a:xfrm>
          <a:solidFill>
            <a:schemeClr val="accent1"/>
          </a:solidFill>
        </p:grpSpPr>
        <p:sp>
          <p:nvSpPr>
            <p:cNvPr id="56" name="AutoShape 43"/>
            <p:cNvSpPr>
              <a:spLocks/>
            </p:cNvSpPr>
            <p:nvPr/>
          </p:nvSpPr>
          <p:spPr bwMode="auto">
            <a:xfrm>
              <a:off x="0" y="0"/>
              <a:ext cx="1485900" cy="9271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9438"/>
                  </a:moveTo>
                  <a:cubicBezTo>
                    <a:pt x="7005" y="19438"/>
                    <a:pt x="3289" y="15988"/>
                    <a:pt x="1437" y="10797"/>
                  </a:cubicBezTo>
                  <a:cubicBezTo>
                    <a:pt x="3298" y="5598"/>
                    <a:pt x="7009" y="2161"/>
                    <a:pt x="10800" y="2161"/>
                  </a:cubicBezTo>
                  <a:cubicBezTo>
                    <a:pt x="14595" y="2161"/>
                    <a:pt x="18310" y="5611"/>
                    <a:pt x="20162" y="10802"/>
                  </a:cubicBezTo>
                  <a:cubicBezTo>
                    <a:pt x="18301" y="16000"/>
                    <a:pt x="14590" y="19438"/>
                    <a:pt x="10800" y="19438"/>
                  </a:cubicBezTo>
                  <a:moveTo>
                    <a:pt x="21576" y="10561"/>
                  </a:moveTo>
                  <a:cubicBezTo>
                    <a:pt x="21569" y="10516"/>
                    <a:pt x="21573" y="10467"/>
                    <a:pt x="21562" y="10423"/>
                  </a:cubicBezTo>
                  <a:cubicBezTo>
                    <a:pt x="21558" y="10406"/>
                    <a:pt x="21548" y="10395"/>
                    <a:pt x="21544" y="10378"/>
                  </a:cubicBezTo>
                  <a:cubicBezTo>
                    <a:pt x="21537" y="10352"/>
                    <a:pt x="21539" y="10322"/>
                    <a:pt x="21530" y="10297"/>
                  </a:cubicBezTo>
                  <a:cubicBezTo>
                    <a:pt x="19569" y="4298"/>
                    <a:pt x="15302" y="0"/>
                    <a:pt x="10800" y="0"/>
                  </a:cubicBezTo>
                  <a:cubicBezTo>
                    <a:pt x="6297" y="0"/>
                    <a:pt x="2030" y="4290"/>
                    <a:pt x="69" y="10290"/>
                  </a:cubicBezTo>
                  <a:cubicBezTo>
                    <a:pt x="61" y="10316"/>
                    <a:pt x="62" y="10344"/>
                    <a:pt x="55" y="10370"/>
                  </a:cubicBezTo>
                  <a:cubicBezTo>
                    <a:pt x="51" y="10387"/>
                    <a:pt x="41" y="10398"/>
                    <a:pt x="37" y="10415"/>
                  </a:cubicBezTo>
                  <a:cubicBezTo>
                    <a:pt x="26" y="10459"/>
                    <a:pt x="30" y="10508"/>
                    <a:pt x="24" y="10554"/>
                  </a:cubicBezTo>
                  <a:cubicBezTo>
                    <a:pt x="12" y="10635"/>
                    <a:pt x="0" y="10714"/>
                    <a:pt x="0" y="10796"/>
                  </a:cubicBezTo>
                  <a:cubicBezTo>
                    <a:pt x="0" y="10878"/>
                    <a:pt x="12" y="10955"/>
                    <a:pt x="24" y="11038"/>
                  </a:cubicBezTo>
                  <a:cubicBezTo>
                    <a:pt x="30" y="11083"/>
                    <a:pt x="26" y="11131"/>
                    <a:pt x="37" y="11175"/>
                  </a:cubicBezTo>
                  <a:cubicBezTo>
                    <a:pt x="41" y="11193"/>
                    <a:pt x="51" y="11204"/>
                    <a:pt x="55" y="11220"/>
                  </a:cubicBezTo>
                  <a:cubicBezTo>
                    <a:pt x="62" y="11247"/>
                    <a:pt x="61" y="11276"/>
                    <a:pt x="69" y="11302"/>
                  </a:cubicBezTo>
                  <a:cubicBezTo>
                    <a:pt x="2030" y="17300"/>
                    <a:pt x="6297" y="21600"/>
                    <a:pt x="10800" y="21600"/>
                  </a:cubicBezTo>
                  <a:cubicBezTo>
                    <a:pt x="15302" y="21600"/>
                    <a:pt x="19569" y="17308"/>
                    <a:pt x="21530" y="11309"/>
                  </a:cubicBezTo>
                  <a:cubicBezTo>
                    <a:pt x="21539" y="11283"/>
                    <a:pt x="21537" y="11255"/>
                    <a:pt x="21544" y="11228"/>
                  </a:cubicBezTo>
                  <a:cubicBezTo>
                    <a:pt x="21548" y="11212"/>
                    <a:pt x="21558" y="11201"/>
                    <a:pt x="21562" y="11183"/>
                  </a:cubicBezTo>
                  <a:cubicBezTo>
                    <a:pt x="21573" y="11139"/>
                    <a:pt x="21569" y="11089"/>
                    <a:pt x="21576" y="11044"/>
                  </a:cubicBezTo>
                  <a:cubicBezTo>
                    <a:pt x="21587" y="10963"/>
                    <a:pt x="21599" y="10885"/>
                    <a:pt x="21599" y="10803"/>
                  </a:cubicBezTo>
                  <a:cubicBezTo>
                    <a:pt x="21599" y="10721"/>
                    <a:pt x="21587" y="10642"/>
                    <a:pt x="21576" y="10561"/>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457189"/>
              <a:endParaRPr lang="en-US" sz="3067">
                <a:solidFill>
                  <a:srgbClr val="FFFFFF"/>
                </a:solidFill>
                <a:effectLst>
                  <a:outerShdw blurRad="38100" dist="38100" dir="2700000" algn="tl">
                    <a:srgbClr val="000000"/>
                  </a:outerShdw>
                </a:effectLst>
                <a:cs typeface="+mn-ea"/>
                <a:sym typeface="+mn-lt"/>
              </a:endParaRPr>
            </a:p>
          </p:txBody>
        </p:sp>
        <p:sp>
          <p:nvSpPr>
            <p:cNvPr id="57" name="AutoShape 44"/>
            <p:cNvSpPr>
              <a:spLocks/>
            </p:cNvSpPr>
            <p:nvPr/>
          </p:nvSpPr>
          <p:spPr bwMode="auto">
            <a:xfrm>
              <a:off x="558012" y="278340"/>
              <a:ext cx="209075" cy="20862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2" y="0"/>
                  </a:moveTo>
                  <a:cubicBezTo>
                    <a:pt x="19193" y="0"/>
                    <a:pt x="19183" y="4"/>
                    <a:pt x="19174" y="4"/>
                  </a:cubicBezTo>
                  <a:cubicBezTo>
                    <a:pt x="8585" y="23"/>
                    <a:pt x="0" y="8607"/>
                    <a:pt x="0" y="19198"/>
                  </a:cubicBezTo>
                  <a:cubicBezTo>
                    <a:pt x="0" y="20523"/>
                    <a:pt x="1076" y="21599"/>
                    <a:pt x="2402" y="21599"/>
                  </a:cubicBezTo>
                  <a:cubicBezTo>
                    <a:pt x="3722" y="21599"/>
                    <a:pt x="4799" y="20523"/>
                    <a:pt x="4799" y="19198"/>
                  </a:cubicBezTo>
                  <a:cubicBezTo>
                    <a:pt x="4799" y="11262"/>
                    <a:pt x="11262" y="4803"/>
                    <a:pt x="19202" y="4803"/>
                  </a:cubicBezTo>
                  <a:lnTo>
                    <a:pt x="19202" y="4798"/>
                  </a:lnTo>
                  <a:cubicBezTo>
                    <a:pt x="20523" y="4798"/>
                    <a:pt x="21600" y="3721"/>
                    <a:pt x="21600" y="2401"/>
                  </a:cubicBezTo>
                  <a:cubicBezTo>
                    <a:pt x="21600" y="1076"/>
                    <a:pt x="20523" y="0"/>
                    <a:pt x="19202"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457189"/>
              <a:endParaRPr lang="en-US" sz="3067">
                <a:solidFill>
                  <a:srgbClr val="FFFFFF"/>
                </a:solidFill>
                <a:effectLst>
                  <a:outerShdw blurRad="38100" dist="38100" dir="2700000" algn="tl">
                    <a:srgbClr val="000000"/>
                  </a:outerShdw>
                </a:effectLst>
                <a:cs typeface="+mn-ea"/>
                <a:sym typeface="+mn-lt"/>
              </a:endParaRPr>
            </a:p>
          </p:txBody>
        </p:sp>
        <p:sp>
          <p:nvSpPr>
            <p:cNvPr id="58" name="AutoShape 45"/>
            <p:cNvSpPr>
              <a:spLocks/>
            </p:cNvSpPr>
            <p:nvPr/>
          </p:nvSpPr>
          <p:spPr bwMode="auto">
            <a:xfrm>
              <a:off x="418509" y="139170"/>
              <a:ext cx="651016" cy="6494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057"/>
                  </a:moveTo>
                  <a:cubicBezTo>
                    <a:pt x="5694" y="20057"/>
                    <a:pt x="1542" y="15905"/>
                    <a:pt x="1542" y="10800"/>
                  </a:cubicBezTo>
                  <a:cubicBezTo>
                    <a:pt x="1542" y="5694"/>
                    <a:pt x="5694" y="1542"/>
                    <a:pt x="10800" y="1542"/>
                  </a:cubicBezTo>
                  <a:cubicBezTo>
                    <a:pt x="15905" y="1542"/>
                    <a:pt x="20057" y="5694"/>
                    <a:pt x="20057" y="10800"/>
                  </a:cubicBezTo>
                  <a:cubicBezTo>
                    <a:pt x="20057" y="15905"/>
                    <a:pt x="15905" y="20057"/>
                    <a:pt x="10800" y="20057"/>
                  </a:cubicBezTo>
                  <a:moveTo>
                    <a:pt x="10800" y="0"/>
                  </a:moveTo>
                  <a:cubicBezTo>
                    <a:pt x="4834" y="0"/>
                    <a:pt x="0" y="4834"/>
                    <a:pt x="0" y="10800"/>
                  </a:cubicBezTo>
                  <a:cubicBezTo>
                    <a:pt x="0" y="16765"/>
                    <a:pt x="4834" y="21600"/>
                    <a:pt x="10800" y="21600"/>
                  </a:cubicBezTo>
                  <a:cubicBezTo>
                    <a:pt x="16765" y="21600"/>
                    <a:pt x="21600" y="16765"/>
                    <a:pt x="21600" y="10800"/>
                  </a:cubicBezTo>
                  <a:cubicBezTo>
                    <a:pt x="21600" y="4834"/>
                    <a:pt x="16765"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457189"/>
              <a:endParaRPr lang="en-US" sz="3067">
                <a:solidFill>
                  <a:srgbClr val="FFFFFF"/>
                </a:solidFill>
                <a:effectLst>
                  <a:outerShdw blurRad="38100" dist="38100" dir="2700000" algn="tl">
                    <a:srgbClr val="000000"/>
                  </a:outerShdw>
                </a:effectLst>
                <a:cs typeface="+mn-ea"/>
                <a:sym typeface="+mn-lt"/>
              </a:endParaRPr>
            </a:p>
          </p:txBody>
        </p:sp>
      </p:grpSp>
      <p:sp>
        <p:nvSpPr>
          <p:cNvPr id="64" name="TextBox 63"/>
          <p:cNvSpPr txBox="1"/>
          <p:nvPr/>
        </p:nvSpPr>
        <p:spPr>
          <a:xfrm>
            <a:off x="1586866" y="4677139"/>
            <a:ext cx="1617751" cy="379656"/>
          </a:xfrm>
          <a:prstGeom prst="rect">
            <a:avLst/>
          </a:prstGeom>
          <a:noFill/>
        </p:spPr>
        <p:txBody>
          <a:bodyPr wrap="none" rtlCol="0">
            <a:spAutoFit/>
          </a:bodyPr>
          <a:lstStyle/>
          <a:p>
            <a:pPr lvl="0" algn="ctr"/>
            <a:r>
              <a:rPr lang="zh-CN" altLang="en-US" sz="1867" b="1" kern="0" dirty="0">
                <a:solidFill>
                  <a:schemeClr val="tx1">
                    <a:lumMod val="65000"/>
                    <a:lumOff val="35000"/>
                  </a:schemeClr>
                </a:solidFill>
                <a:cs typeface="+mn-ea"/>
                <a:sym typeface="+mn-lt"/>
              </a:rPr>
              <a:t>输入你的标题</a:t>
            </a:r>
            <a:endParaRPr lang="en-US" altLang="zh-CN" sz="1867" b="1" kern="0" dirty="0">
              <a:solidFill>
                <a:schemeClr val="tx1">
                  <a:lumMod val="65000"/>
                  <a:lumOff val="35000"/>
                </a:schemeClr>
              </a:solidFill>
              <a:cs typeface="+mn-ea"/>
              <a:sym typeface="+mn-lt"/>
            </a:endParaRPr>
          </a:p>
        </p:txBody>
      </p:sp>
      <p:sp>
        <p:nvSpPr>
          <p:cNvPr id="65" name="TextBox 64"/>
          <p:cNvSpPr txBox="1"/>
          <p:nvPr/>
        </p:nvSpPr>
        <p:spPr>
          <a:xfrm>
            <a:off x="3380326" y="4677139"/>
            <a:ext cx="1617751" cy="379656"/>
          </a:xfrm>
          <a:prstGeom prst="rect">
            <a:avLst/>
          </a:prstGeom>
          <a:noFill/>
        </p:spPr>
        <p:txBody>
          <a:bodyPr wrap="none" rtlCol="0">
            <a:spAutoFit/>
          </a:bodyPr>
          <a:lstStyle/>
          <a:p>
            <a:pPr lvl="0" algn="ctr"/>
            <a:r>
              <a:rPr lang="zh-CN" altLang="en-US" sz="1867" b="1" kern="0" dirty="0">
                <a:solidFill>
                  <a:schemeClr val="tx1">
                    <a:lumMod val="65000"/>
                    <a:lumOff val="35000"/>
                  </a:schemeClr>
                </a:solidFill>
                <a:cs typeface="+mn-ea"/>
                <a:sym typeface="+mn-lt"/>
              </a:rPr>
              <a:t>输入你的标题</a:t>
            </a:r>
            <a:endParaRPr lang="en-US" altLang="zh-CN" sz="1867" b="1" kern="0" dirty="0">
              <a:solidFill>
                <a:schemeClr val="tx1">
                  <a:lumMod val="65000"/>
                  <a:lumOff val="35000"/>
                </a:schemeClr>
              </a:solidFill>
              <a:cs typeface="+mn-ea"/>
              <a:sym typeface="+mn-lt"/>
            </a:endParaRPr>
          </a:p>
        </p:txBody>
      </p:sp>
      <p:sp>
        <p:nvSpPr>
          <p:cNvPr id="66" name="TextBox 65"/>
          <p:cNvSpPr txBox="1"/>
          <p:nvPr/>
        </p:nvSpPr>
        <p:spPr>
          <a:xfrm>
            <a:off x="5206366" y="4677139"/>
            <a:ext cx="1617751" cy="379656"/>
          </a:xfrm>
          <a:prstGeom prst="rect">
            <a:avLst/>
          </a:prstGeom>
          <a:noFill/>
        </p:spPr>
        <p:txBody>
          <a:bodyPr wrap="none" rtlCol="0">
            <a:spAutoFit/>
          </a:bodyPr>
          <a:lstStyle/>
          <a:p>
            <a:pPr lvl="0" algn="ctr"/>
            <a:r>
              <a:rPr lang="zh-CN" altLang="en-US" sz="1867" b="1" kern="0" dirty="0">
                <a:solidFill>
                  <a:schemeClr val="tx1">
                    <a:lumMod val="65000"/>
                    <a:lumOff val="35000"/>
                  </a:schemeClr>
                </a:solidFill>
                <a:cs typeface="+mn-ea"/>
                <a:sym typeface="+mn-lt"/>
              </a:rPr>
              <a:t>输入你的标题</a:t>
            </a:r>
            <a:endParaRPr lang="en-US" altLang="zh-CN" sz="1867" b="1" kern="0" dirty="0">
              <a:solidFill>
                <a:schemeClr val="tx1">
                  <a:lumMod val="65000"/>
                  <a:lumOff val="35000"/>
                </a:schemeClr>
              </a:solidFill>
              <a:cs typeface="+mn-ea"/>
              <a:sym typeface="+mn-lt"/>
            </a:endParaRPr>
          </a:p>
        </p:txBody>
      </p:sp>
      <p:sp>
        <p:nvSpPr>
          <p:cNvPr id="67" name="TextBox 66"/>
          <p:cNvSpPr txBox="1"/>
          <p:nvPr/>
        </p:nvSpPr>
        <p:spPr>
          <a:xfrm>
            <a:off x="7088174" y="4677139"/>
            <a:ext cx="1617751" cy="379656"/>
          </a:xfrm>
          <a:prstGeom prst="rect">
            <a:avLst/>
          </a:prstGeom>
          <a:noFill/>
        </p:spPr>
        <p:txBody>
          <a:bodyPr wrap="none" rtlCol="0">
            <a:spAutoFit/>
          </a:bodyPr>
          <a:lstStyle/>
          <a:p>
            <a:pPr lvl="0" algn="ctr"/>
            <a:r>
              <a:rPr lang="zh-CN" altLang="en-US" sz="1867" b="1" kern="0" dirty="0">
                <a:solidFill>
                  <a:schemeClr val="tx1">
                    <a:lumMod val="65000"/>
                    <a:lumOff val="35000"/>
                  </a:schemeClr>
                </a:solidFill>
                <a:cs typeface="+mn-ea"/>
                <a:sym typeface="+mn-lt"/>
              </a:rPr>
              <a:t>输入你的标题</a:t>
            </a:r>
            <a:endParaRPr lang="en-US" altLang="zh-CN" sz="1867" b="1" kern="0" dirty="0">
              <a:solidFill>
                <a:schemeClr val="tx1">
                  <a:lumMod val="65000"/>
                  <a:lumOff val="35000"/>
                </a:schemeClr>
              </a:solidFill>
              <a:cs typeface="+mn-ea"/>
              <a:sym typeface="+mn-lt"/>
            </a:endParaRPr>
          </a:p>
        </p:txBody>
      </p:sp>
      <p:sp>
        <p:nvSpPr>
          <p:cNvPr id="68" name="TextBox 67"/>
          <p:cNvSpPr txBox="1"/>
          <p:nvPr/>
        </p:nvSpPr>
        <p:spPr>
          <a:xfrm>
            <a:off x="9129009" y="4677139"/>
            <a:ext cx="1617751" cy="379656"/>
          </a:xfrm>
          <a:prstGeom prst="rect">
            <a:avLst/>
          </a:prstGeom>
          <a:noFill/>
        </p:spPr>
        <p:txBody>
          <a:bodyPr wrap="none" rtlCol="0">
            <a:spAutoFit/>
          </a:bodyPr>
          <a:lstStyle/>
          <a:p>
            <a:pPr lvl="0" algn="ctr"/>
            <a:r>
              <a:rPr lang="zh-CN" altLang="en-US" sz="1867" b="1" kern="0" dirty="0">
                <a:solidFill>
                  <a:schemeClr val="tx1">
                    <a:lumMod val="65000"/>
                    <a:lumOff val="35000"/>
                  </a:schemeClr>
                </a:solidFill>
                <a:cs typeface="+mn-ea"/>
                <a:sym typeface="+mn-lt"/>
              </a:rPr>
              <a:t>输入你的标题</a:t>
            </a:r>
            <a:endParaRPr lang="en-US" altLang="zh-CN" sz="1867" b="1" kern="0" dirty="0">
              <a:solidFill>
                <a:schemeClr val="tx1">
                  <a:lumMod val="65000"/>
                  <a:lumOff val="35000"/>
                </a:schemeClr>
              </a:solidFill>
              <a:cs typeface="+mn-ea"/>
              <a:sym typeface="+mn-lt"/>
            </a:endParaRPr>
          </a:p>
        </p:txBody>
      </p:sp>
      <p:pic>
        <p:nvPicPr>
          <p:cNvPr id="54" name="图片 53"/>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flipV="1">
            <a:off x="-1049299" y="662853"/>
            <a:ext cx="2485778" cy="865414"/>
          </a:xfrm>
          <a:prstGeom prst="rect">
            <a:avLst/>
          </a:prstGeom>
        </p:spPr>
      </p:pic>
      <p:pic>
        <p:nvPicPr>
          <p:cNvPr id="60" name="图片 59"/>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a:off x="10687346" y="663512"/>
            <a:ext cx="2485778" cy="864096"/>
          </a:xfrm>
          <a:prstGeom prst="rect">
            <a:avLst/>
          </a:prstGeom>
        </p:spPr>
      </p:pic>
      <p:sp>
        <p:nvSpPr>
          <p:cNvPr id="61" name="TextBox 76"/>
          <p:cNvSpPr txBox="1"/>
          <p:nvPr/>
        </p:nvSpPr>
        <p:spPr>
          <a:xfrm>
            <a:off x="3192321" y="223013"/>
            <a:ext cx="5451229" cy="461665"/>
          </a:xfrm>
          <a:prstGeom prst="rect">
            <a:avLst/>
          </a:prstGeom>
          <a:noFill/>
          <a:effectLst/>
        </p:spPr>
        <p:txBody>
          <a:bodyPr wrap="square" rtlCol="0">
            <a:spAutoFit/>
          </a:bodyPr>
          <a:lstStyle/>
          <a:p>
            <a:pPr algn="ctr"/>
            <a:r>
              <a:rPr lang="zh-CN" altLang="en-US" sz="2400" dirty="0" smtClean="0">
                <a:solidFill>
                  <a:schemeClr val="accent1"/>
                </a:solidFill>
                <a:cs typeface="+mn-ea"/>
                <a:sym typeface="+mn-lt"/>
              </a:rPr>
              <a:t>单击修改您的标题</a:t>
            </a:r>
            <a:endParaRPr lang="zh-CN" altLang="en-US" sz="2400" dirty="0">
              <a:solidFill>
                <a:schemeClr val="accent1"/>
              </a:solidFill>
              <a:cs typeface="+mn-ea"/>
              <a:sym typeface="+mn-lt"/>
            </a:endParaRPr>
          </a:p>
        </p:txBody>
      </p:sp>
    </p:spTree>
    <p:extLst>
      <p:ext uri="{BB962C8B-B14F-4D97-AF65-F5344CB8AC3E}">
        <p14:creationId xmlns:p14="http://schemas.microsoft.com/office/powerpoint/2010/main" xmlns="" val="2921277941"/>
      </p:ext>
    </p:extLst>
  </p:cSld>
  <p:clrMapOvr>
    <a:masterClrMapping/>
  </p:clrMapOvr>
  <mc:AlternateContent xmlns:mc="http://schemas.openxmlformats.org/markup-compatibility/2006">
    <mc:Choice xmlns:p14="http://schemas.microsoft.com/office/powerpoint/2010/main" xmlns="" Requires="p14">
      <p:transition p14:dur="250"/>
    </mc:Choice>
    <mc:Fallback>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500" fill="hold"/>
                                        <p:tgtEl>
                                          <p:spTgt spid="43"/>
                                        </p:tgtEl>
                                        <p:attrNameLst>
                                          <p:attrName>ppt_x</p:attrName>
                                        </p:attrNameLst>
                                      </p:cBhvr>
                                      <p:tavLst>
                                        <p:tav tm="0">
                                          <p:val>
                                            <p:strVal val="#ppt_x"/>
                                          </p:val>
                                        </p:tav>
                                        <p:tav tm="100000">
                                          <p:val>
                                            <p:strVal val="#ppt_x"/>
                                          </p:val>
                                        </p:tav>
                                      </p:tavLst>
                                    </p:anim>
                                    <p:anim calcmode="lin" valueType="num">
                                      <p:cBhvr additive="base">
                                        <p:cTn id="8" dur="500" fill="hold"/>
                                        <p:tgtEl>
                                          <p:spTgt spid="43"/>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59"/>
                                        </p:tgtEl>
                                        <p:attrNameLst>
                                          <p:attrName>style.visibility</p:attrName>
                                        </p:attrNameLst>
                                      </p:cBhvr>
                                      <p:to>
                                        <p:strVal val="visible"/>
                                      </p:to>
                                    </p:set>
                                    <p:anim calcmode="lin" valueType="num">
                                      <p:cBhvr>
                                        <p:cTn id="12" dur="500" fill="hold"/>
                                        <p:tgtEl>
                                          <p:spTgt spid="59"/>
                                        </p:tgtEl>
                                        <p:attrNameLst>
                                          <p:attrName>ppt_w</p:attrName>
                                        </p:attrNameLst>
                                      </p:cBhvr>
                                      <p:tavLst>
                                        <p:tav tm="0">
                                          <p:val>
                                            <p:fltVal val="0"/>
                                          </p:val>
                                        </p:tav>
                                        <p:tav tm="100000">
                                          <p:val>
                                            <p:strVal val="#ppt_w"/>
                                          </p:val>
                                        </p:tav>
                                      </p:tavLst>
                                    </p:anim>
                                    <p:anim calcmode="lin" valueType="num">
                                      <p:cBhvr>
                                        <p:cTn id="13" dur="500" fill="hold"/>
                                        <p:tgtEl>
                                          <p:spTgt spid="59"/>
                                        </p:tgtEl>
                                        <p:attrNameLst>
                                          <p:attrName>ppt_h</p:attrName>
                                        </p:attrNameLst>
                                      </p:cBhvr>
                                      <p:tavLst>
                                        <p:tav tm="0">
                                          <p:val>
                                            <p:fltVal val="0"/>
                                          </p:val>
                                        </p:tav>
                                        <p:tav tm="100000">
                                          <p:val>
                                            <p:strVal val="#ppt_h"/>
                                          </p:val>
                                        </p:tav>
                                      </p:tavLst>
                                    </p:anim>
                                    <p:animEffect transition="in" filter="fade">
                                      <p:cBhvr>
                                        <p:cTn id="14" dur="500"/>
                                        <p:tgtEl>
                                          <p:spTgt spid="59"/>
                                        </p:tgtEl>
                                      </p:cBhvr>
                                    </p:animEffect>
                                  </p:childTnLst>
                                </p:cTn>
                              </p:par>
                            </p:childTnLst>
                          </p:cTn>
                        </p:par>
                        <p:par>
                          <p:cTn id="15" fill="hold">
                            <p:stCondLst>
                              <p:cond delay="1000"/>
                            </p:stCondLst>
                            <p:childTnLst>
                              <p:par>
                                <p:cTn id="16" presetID="53" presetClass="entr" presetSubtype="16" fill="hold" nodeType="after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p:cTn id="18" dur="500" fill="hold"/>
                                        <p:tgtEl>
                                          <p:spTgt spid="23"/>
                                        </p:tgtEl>
                                        <p:attrNameLst>
                                          <p:attrName>ppt_w</p:attrName>
                                        </p:attrNameLst>
                                      </p:cBhvr>
                                      <p:tavLst>
                                        <p:tav tm="0">
                                          <p:val>
                                            <p:fltVal val="0"/>
                                          </p:val>
                                        </p:tav>
                                        <p:tav tm="100000">
                                          <p:val>
                                            <p:strVal val="#ppt_w"/>
                                          </p:val>
                                        </p:tav>
                                      </p:tavLst>
                                    </p:anim>
                                    <p:anim calcmode="lin" valueType="num">
                                      <p:cBhvr>
                                        <p:cTn id="19" dur="500" fill="hold"/>
                                        <p:tgtEl>
                                          <p:spTgt spid="23"/>
                                        </p:tgtEl>
                                        <p:attrNameLst>
                                          <p:attrName>ppt_h</p:attrName>
                                        </p:attrNameLst>
                                      </p:cBhvr>
                                      <p:tavLst>
                                        <p:tav tm="0">
                                          <p:val>
                                            <p:fltVal val="0"/>
                                          </p:val>
                                        </p:tav>
                                        <p:tav tm="100000">
                                          <p:val>
                                            <p:strVal val="#ppt_h"/>
                                          </p:val>
                                        </p:tav>
                                      </p:tavLst>
                                    </p:anim>
                                    <p:animEffect transition="in" filter="fade">
                                      <p:cBhvr>
                                        <p:cTn id="20" dur="500"/>
                                        <p:tgtEl>
                                          <p:spTgt spid="23"/>
                                        </p:tgtEl>
                                      </p:cBhvr>
                                    </p:animEffect>
                                  </p:childTnLst>
                                </p:cTn>
                              </p:par>
                            </p:childTnLst>
                          </p:cTn>
                        </p:par>
                        <p:par>
                          <p:cTn id="21" fill="hold">
                            <p:stCondLst>
                              <p:cond delay="1500"/>
                            </p:stCondLst>
                            <p:childTnLst>
                              <p:par>
                                <p:cTn id="22" presetID="16" presetClass="entr" presetSubtype="21" fill="hold" grpId="0" nodeType="afterEffect">
                                  <p:stCondLst>
                                    <p:cond delay="0"/>
                                  </p:stCondLst>
                                  <p:childTnLst>
                                    <p:set>
                                      <p:cBhvr>
                                        <p:cTn id="23" dur="1" fill="hold">
                                          <p:stCondLst>
                                            <p:cond delay="0"/>
                                          </p:stCondLst>
                                        </p:cTn>
                                        <p:tgtEl>
                                          <p:spTgt spid="64"/>
                                        </p:tgtEl>
                                        <p:attrNameLst>
                                          <p:attrName>style.visibility</p:attrName>
                                        </p:attrNameLst>
                                      </p:cBhvr>
                                      <p:to>
                                        <p:strVal val="visible"/>
                                      </p:to>
                                    </p:set>
                                    <p:animEffect transition="in" filter="barn(inVertical)">
                                      <p:cBhvr>
                                        <p:cTn id="24" dur="500"/>
                                        <p:tgtEl>
                                          <p:spTgt spid="64"/>
                                        </p:tgtEl>
                                      </p:cBhvr>
                                    </p:animEffect>
                                  </p:childTnLst>
                                </p:cTn>
                              </p:par>
                            </p:childTnLst>
                          </p:cTn>
                        </p:par>
                        <p:par>
                          <p:cTn id="25" fill="hold">
                            <p:stCondLst>
                              <p:cond delay="2000"/>
                            </p:stCondLst>
                            <p:childTnLst>
                              <p:par>
                                <p:cTn id="26" presetID="53" presetClass="entr" presetSubtype="16" fill="hold" nodeType="afterEffect">
                                  <p:stCondLst>
                                    <p:cond delay="0"/>
                                  </p:stCondLst>
                                  <p:childTnLst>
                                    <p:set>
                                      <p:cBhvr>
                                        <p:cTn id="27" dur="1" fill="hold">
                                          <p:stCondLst>
                                            <p:cond delay="0"/>
                                          </p:stCondLst>
                                        </p:cTn>
                                        <p:tgtEl>
                                          <p:spTgt spid="28"/>
                                        </p:tgtEl>
                                        <p:attrNameLst>
                                          <p:attrName>style.visibility</p:attrName>
                                        </p:attrNameLst>
                                      </p:cBhvr>
                                      <p:to>
                                        <p:strVal val="visible"/>
                                      </p:to>
                                    </p:set>
                                    <p:anim calcmode="lin" valueType="num">
                                      <p:cBhvr>
                                        <p:cTn id="28" dur="500" fill="hold"/>
                                        <p:tgtEl>
                                          <p:spTgt spid="28"/>
                                        </p:tgtEl>
                                        <p:attrNameLst>
                                          <p:attrName>ppt_w</p:attrName>
                                        </p:attrNameLst>
                                      </p:cBhvr>
                                      <p:tavLst>
                                        <p:tav tm="0">
                                          <p:val>
                                            <p:fltVal val="0"/>
                                          </p:val>
                                        </p:tav>
                                        <p:tav tm="100000">
                                          <p:val>
                                            <p:strVal val="#ppt_w"/>
                                          </p:val>
                                        </p:tav>
                                      </p:tavLst>
                                    </p:anim>
                                    <p:anim calcmode="lin" valueType="num">
                                      <p:cBhvr>
                                        <p:cTn id="29" dur="500" fill="hold"/>
                                        <p:tgtEl>
                                          <p:spTgt spid="28"/>
                                        </p:tgtEl>
                                        <p:attrNameLst>
                                          <p:attrName>ppt_h</p:attrName>
                                        </p:attrNameLst>
                                      </p:cBhvr>
                                      <p:tavLst>
                                        <p:tav tm="0">
                                          <p:val>
                                            <p:fltVal val="0"/>
                                          </p:val>
                                        </p:tav>
                                        <p:tav tm="100000">
                                          <p:val>
                                            <p:strVal val="#ppt_h"/>
                                          </p:val>
                                        </p:tav>
                                      </p:tavLst>
                                    </p:anim>
                                    <p:animEffect transition="in" filter="fade">
                                      <p:cBhvr>
                                        <p:cTn id="30" dur="500"/>
                                        <p:tgtEl>
                                          <p:spTgt spid="28"/>
                                        </p:tgtEl>
                                      </p:cBhvr>
                                    </p:animEffect>
                                  </p:childTnLst>
                                </p:cTn>
                              </p:par>
                            </p:childTnLst>
                          </p:cTn>
                        </p:par>
                        <p:par>
                          <p:cTn id="31" fill="hold">
                            <p:stCondLst>
                              <p:cond delay="2500"/>
                            </p:stCondLst>
                            <p:childTnLst>
                              <p:par>
                                <p:cTn id="32" presetID="53" presetClass="entr" presetSubtype="16" fill="hold" nodeType="after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p:cTn id="34" dur="500" fill="hold"/>
                                        <p:tgtEl>
                                          <p:spTgt spid="29"/>
                                        </p:tgtEl>
                                        <p:attrNameLst>
                                          <p:attrName>ppt_w</p:attrName>
                                        </p:attrNameLst>
                                      </p:cBhvr>
                                      <p:tavLst>
                                        <p:tav tm="0">
                                          <p:val>
                                            <p:fltVal val="0"/>
                                          </p:val>
                                        </p:tav>
                                        <p:tav tm="100000">
                                          <p:val>
                                            <p:strVal val="#ppt_w"/>
                                          </p:val>
                                        </p:tav>
                                      </p:tavLst>
                                    </p:anim>
                                    <p:anim calcmode="lin" valueType="num">
                                      <p:cBhvr>
                                        <p:cTn id="35" dur="500" fill="hold"/>
                                        <p:tgtEl>
                                          <p:spTgt spid="29"/>
                                        </p:tgtEl>
                                        <p:attrNameLst>
                                          <p:attrName>ppt_h</p:attrName>
                                        </p:attrNameLst>
                                      </p:cBhvr>
                                      <p:tavLst>
                                        <p:tav tm="0">
                                          <p:val>
                                            <p:fltVal val="0"/>
                                          </p:val>
                                        </p:tav>
                                        <p:tav tm="100000">
                                          <p:val>
                                            <p:strVal val="#ppt_h"/>
                                          </p:val>
                                        </p:tav>
                                      </p:tavLst>
                                    </p:anim>
                                    <p:animEffect transition="in" filter="fade">
                                      <p:cBhvr>
                                        <p:cTn id="36" dur="500"/>
                                        <p:tgtEl>
                                          <p:spTgt spid="29"/>
                                        </p:tgtEl>
                                      </p:cBhvr>
                                    </p:animEffect>
                                  </p:childTnLst>
                                </p:cTn>
                              </p:par>
                            </p:childTnLst>
                          </p:cTn>
                        </p:par>
                        <p:par>
                          <p:cTn id="37" fill="hold">
                            <p:stCondLst>
                              <p:cond delay="3000"/>
                            </p:stCondLst>
                            <p:childTnLst>
                              <p:par>
                                <p:cTn id="38" presetID="16" presetClass="entr" presetSubtype="21" fill="hold" grpId="0" nodeType="afterEffect">
                                  <p:stCondLst>
                                    <p:cond delay="0"/>
                                  </p:stCondLst>
                                  <p:childTnLst>
                                    <p:set>
                                      <p:cBhvr>
                                        <p:cTn id="39" dur="1" fill="hold">
                                          <p:stCondLst>
                                            <p:cond delay="0"/>
                                          </p:stCondLst>
                                        </p:cTn>
                                        <p:tgtEl>
                                          <p:spTgt spid="65"/>
                                        </p:tgtEl>
                                        <p:attrNameLst>
                                          <p:attrName>style.visibility</p:attrName>
                                        </p:attrNameLst>
                                      </p:cBhvr>
                                      <p:to>
                                        <p:strVal val="visible"/>
                                      </p:to>
                                    </p:set>
                                    <p:animEffect transition="in" filter="barn(inVertical)">
                                      <p:cBhvr>
                                        <p:cTn id="40" dur="500"/>
                                        <p:tgtEl>
                                          <p:spTgt spid="65"/>
                                        </p:tgtEl>
                                      </p:cBhvr>
                                    </p:animEffect>
                                  </p:childTnLst>
                                </p:cTn>
                              </p:par>
                            </p:childTnLst>
                          </p:cTn>
                        </p:par>
                        <p:par>
                          <p:cTn id="41" fill="hold">
                            <p:stCondLst>
                              <p:cond delay="3500"/>
                            </p:stCondLst>
                            <p:childTnLst>
                              <p:par>
                                <p:cTn id="42" presetID="53" presetClass="entr" presetSubtype="16" fill="hold" nodeType="afterEffect">
                                  <p:stCondLst>
                                    <p:cond delay="0"/>
                                  </p:stCondLst>
                                  <p:childTnLst>
                                    <p:set>
                                      <p:cBhvr>
                                        <p:cTn id="43" dur="1" fill="hold">
                                          <p:stCondLst>
                                            <p:cond delay="0"/>
                                          </p:stCondLst>
                                        </p:cTn>
                                        <p:tgtEl>
                                          <p:spTgt spid="5"/>
                                        </p:tgtEl>
                                        <p:attrNameLst>
                                          <p:attrName>style.visibility</p:attrName>
                                        </p:attrNameLst>
                                      </p:cBhvr>
                                      <p:to>
                                        <p:strVal val="visible"/>
                                      </p:to>
                                    </p:set>
                                    <p:anim calcmode="lin" valueType="num">
                                      <p:cBhvr>
                                        <p:cTn id="44" dur="500" fill="hold"/>
                                        <p:tgtEl>
                                          <p:spTgt spid="5"/>
                                        </p:tgtEl>
                                        <p:attrNameLst>
                                          <p:attrName>ppt_w</p:attrName>
                                        </p:attrNameLst>
                                      </p:cBhvr>
                                      <p:tavLst>
                                        <p:tav tm="0">
                                          <p:val>
                                            <p:fltVal val="0"/>
                                          </p:val>
                                        </p:tav>
                                        <p:tav tm="100000">
                                          <p:val>
                                            <p:strVal val="#ppt_w"/>
                                          </p:val>
                                        </p:tav>
                                      </p:tavLst>
                                    </p:anim>
                                    <p:anim calcmode="lin" valueType="num">
                                      <p:cBhvr>
                                        <p:cTn id="45" dur="500" fill="hold"/>
                                        <p:tgtEl>
                                          <p:spTgt spid="5"/>
                                        </p:tgtEl>
                                        <p:attrNameLst>
                                          <p:attrName>ppt_h</p:attrName>
                                        </p:attrNameLst>
                                      </p:cBhvr>
                                      <p:tavLst>
                                        <p:tav tm="0">
                                          <p:val>
                                            <p:fltVal val="0"/>
                                          </p:val>
                                        </p:tav>
                                        <p:tav tm="100000">
                                          <p:val>
                                            <p:strVal val="#ppt_h"/>
                                          </p:val>
                                        </p:tav>
                                      </p:tavLst>
                                    </p:anim>
                                    <p:animEffect transition="in" filter="fade">
                                      <p:cBhvr>
                                        <p:cTn id="46" dur="500"/>
                                        <p:tgtEl>
                                          <p:spTgt spid="5"/>
                                        </p:tgtEl>
                                      </p:cBhvr>
                                    </p:animEffect>
                                  </p:childTnLst>
                                </p:cTn>
                              </p:par>
                            </p:childTnLst>
                          </p:cTn>
                        </p:par>
                        <p:par>
                          <p:cTn id="47" fill="hold">
                            <p:stCondLst>
                              <p:cond delay="4000"/>
                            </p:stCondLst>
                            <p:childTnLst>
                              <p:par>
                                <p:cTn id="48" presetID="53" presetClass="entr" presetSubtype="16" fill="hold" nodeType="afterEffect">
                                  <p:stCondLst>
                                    <p:cond delay="0"/>
                                  </p:stCondLst>
                                  <p:childTnLst>
                                    <p:set>
                                      <p:cBhvr>
                                        <p:cTn id="49" dur="1" fill="hold">
                                          <p:stCondLst>
                                            <p:cond delay="0"/>
                                          </p:stCondLst>
                                        </p:cTn>
                                        <p:tgtEl>
                                          <p:spTgt spid="47"/>
                                        </p:tgtEl>
                                        <p:attrNameLst>
                                          <p:attrName>style.visibility</p:attrName>
                                        </p:attrNameLst>
                                      </p:cBhvr>
                                      <p:to>
                                        <p:strVal val="visible"/>
                                      </p:to>
                                    </p:set>
                                    <p:anim calcmode="lin" valueType="num">
                                      <p:cBhvr>
                                        <p:cTn id="50" dur="500" fill="hold"/>
                                        <p:tgtEl>
                                          <p:spTgt spid="47"/>
                                        </p:tgtEl>
                                        <p:attrNameLst>
                                          <p:attrName>ppt_w</p:attrName>
                                        </p:attrNameLst>
                                      </p:cBhvr>
                                      <p:tavLst>
                                        <p:tav tm="0">
                                          <p:val>
                                            <p:fltVal val="0"/>
                                          </p:val>
                                        </p:tav>
                                        <p:tav tm="100000">
                                          <p:val>
                                            <p:strVal val="#ppt_w"/>
                                          </p:val>
                                        </p:tav>
                                      </p:tavLst>
                                    </p:anim>
                                    <p:anim calcmode="lin" valueType="num">
                                      <p:cBhvr>
                                        <p:cTn id="51" dur="500" fill="hold"/>
                                        <p:tgtEl>
                                          <p:spTgt spid="47"/>
                                        </p:tgtEl>
                                        <p:attrNameLst>
                                          <p:attrName>ppt_h</p:attrName>
                                        </p:attrNameLst>
                                      </p:cBhvr>
                                      <p:tavLst>
                                        <p:tav tm="0">
                                          <p:val>
                                            <p:fltVal val="0"/>
                                          </p:val>
                                        </p:tav>
                                        <p:tav tm="100000">
                                          <p:val>
                                            <p:strVal val="#ppt_h"/>
                                          </p:val>
                                        </p:tav>
                                      </p:tavLst>
                                    </p:anim>
                                    <p:animEffect transition="in" filter="fade">
                                      <p:cBhvr>
                                        <p:cTn id="52" dur="500"/>
                                        <p:tgtEl>
                                          <p:spTgt spid="47"/>
                                        </p:tgtEl>
                                      </p:cBhvr>
                                    </p:animEffect>
                                  </p:childTnLst>
                                </p:cTn>
                              </p:par>
                            </p:childTnLst>
                          </p:cTn>
                        </p:par>
                        <p:par>
                          <p:cTn id="53" fill="hold">
                            <p:stCondLst>
                              <p:cond delay="4500"/>
                            </p:stCondLst>
                            <p:childTnLst>
                              <p:par>
                                <p:cTn id="54" presetID="16" presetClass="entr" presetSubtype="21" fill="hold" grpId="0" nodeType="afterEffect">
                                  <p:stCondLst>
                                    <p:cond delay="0"/>
                                  </p:stCondLst>
                                  <p:childTnLst>
                                    <p:set>
                                      <p:cBhvr>
                                        <p:cTn id="55" dur="1" fill="hold">
                                          <p:stCondLst>
                                            <p:cond delay="0"/>
                                          </p:stCondLst>
                                        </p:cTn>
                                        <p:tgtEl>
                                          <p:spTgt spid="66"/>
                                        </p:tgtEl>
                                        <p:attrNameLst>
                                          <p:attrName>style.visibility</p:attrName>
                                        </p:attrNameLst>
                                      </p:cBhvr>
                                      <p:to>
                                        <p:strVal val="visible"/>
                                      </p:to>
                                    </p:set>
                                    <p:animEffect transition="in" filter="barn(inVertical)">
                                      <p:cBhvr>
                                        <p:cTn id="56" dur="500"/>
                                        <p:tgtEl>
                                          <p:spTgt spid="66"/>
                                        </p:tgtEl>
                                      </p:cBhvr>
                                    </p:animEffect>
                                  </p:childTnLst>
                                </p:cTn>
                              </p:par>
                            </p:childTnLst>
                          </p:cTn>
                        </p:par>
                        <p:par>
                          <p:cTn id="57" fill="hold">
                            <p:stCondLst>
                              <p:cond delay="5000"/>
                            </p:stCondLst>
                            <p:childTnLst>
                              <p:par>
                                <p:cTn id="58" presetID="53" presetClass="entr" presetSubtype="16" fill="hold" nodeType="afterEffect">
                                  <p:stCondLst>
                                    <p:cond delay="0"/>
                                  </p:stCondLst>
                                  <p:childTnLst>
                                    <p:set>
                                      <p:cBhvr>
                                        <p:cTn id="59" dur="1" fill="hold">
                                          <p:stCondLst>
                                            <p:cond delay="0"/>
                                          </p:stCondLst>
                                        </p:cTn>
                                        <p:tgtEl>
                                          <p:spTgt spid="37"/>
                                        </p:tgtEl>
                                        <p:attrNameLst>
                                          <p:attrName>style.visibility</p:attrName>
                                        </p:attrNameLst>
                                      </p:cBhvr>
                                      <p:to>
                                        <p:strVal val="visible"/>
                                      </p:to>
                                    </p:set>
                                    <p:anim calcmode="lin" valueType="num">
                                      <p:cBhvr>
                                        <p:cTn id="60" dur="500" fill="hold"/>
                                        <p:tgtEl>
                                          <p:spTgt spid="37"/>
                                        </p:tgtEl>
                                        <p:attrNameLst>
                                          <p:attrName>ppt_w</p:attrName>
                                        </p:attrNameLst>
                                      </p:cBhvr>
                                      <p:tavLst>
                                        <p:tav tm="0">
                                          <p:val>
                                            <p:fltVal val="0"/>
                                          </p:val>
                                        </p:tav>
                                        <p:tav tm="100000">
                                          <p:val>
                                            <p:strVal val="#ppt_w"/>
                                          </p:val>
                                        </p:tav>
                                      </p:tavLst>
                                    </p:anim>
                                    <p:anim calcmode="lin" valueType="num">
                                      <p:cBhvr>
                                        <p:cTn id="61" dur="500" fill="hold"/>
                                        <p:tgtEl>
                                          <p:spTgt spid="37"/>
                                        </p:tgtEl>
                                        <p:attrNameLst>
                                          <p:attrName>ppt_h</p:attrName>
                                        </p:attrNameLst>
                                      </p:cBhvr>
                                      <p:tavLst>
                                        <p:tav tm="0">
                                          <p:val>
                                            <p:fltVal val="0"/>
                                          </p:val>
                                        </p:tav>
                                        <p:tav tm="100000">
                                          <p:val>
                                            <p:strVal val="#ppt_h"/>
                                          </p:val>
                                        </p:tav>
                                      </p:tavLst>
                                    </p:anim>
                                    <p:animEffect transition="in" filter="fade">
                                      <p:cBhvr>
                                        <p:cTn id="62" dur="500"/>
                                        <p:tgtEl>
                                          <p:spTgt spid="37"/>
                                        </p:tgtEl>
                                      </p:cBhvr>
                                    </p:animEffect>
                                  </p:childTnLst>
                                </p:cTn>
                              </p:par>
                            </p:childTnLst>
                          </p:cTn>
                        </p:par>
                        <p:par>
                          <p:cTn id="63" fill="hold">
                            <p:stCondLst>
                              <p:cond delay="5500"/>
                            </p:stCondLst>
                            <p:childTnLst>
                              <p:par>
                                <p:cTn id="64" presetID="53" presetClass="entr" presetSubtype="16" fill="hold" grpId="0" nodeType="afterEffect">
                                  <p:stCondLst>
                                    <p:cond delay="0"/>
                                  </p:stCondLst>
                                  <p:childTnLst>
                                    <p:set>
                                      <p:cBhvr>
                                        <p:cTn id="65" dur="1" fill="hold">
                                          <p:stCondLst>
                                            <p:cond delay="0"/>
                                          </p:stCondLst>
                                        </p:cTn>
                                        <p:tgtEl>
                                          <p:spTgt spid="46"/>
                                        </p:tgtEl>
                                        <p:attrNameLst>
                                          <p:attrName>style.visibility</p:attrName>
                                        </p:attrNameLst>
                                      </p:cBhvr>
                                      <p:to>
                                        <p:strVal val="visible"/>
                                      </p:to>
                                    </p:set>
                                    <p:anim calcmode="lin" valueType="num">
                                      <p:cBhvr>
                                        <p:cTn id="66" dur="500" fill="hold"/>
                                        <p:tgtEl>
                                          <p:spTgt spid="46"/>
                                        </p:tgtEl>
                                        <p:attrNameLst>
                                          <p:attrName>ppt_w</p:attrName>
                                        </p:attrNameLst>
                                      </p:cBhvr>
                                      <p:tavLst>
                                        <p:tav tm="0">
                                          <p:val>
                                            <p:fltVal val="0"/>
                                          </p:val>
                                        </p:tav>
                                        <p:tav tm="100000">
                                          <p:val>
                                            <p:strVal val="#ppt_w"/>
                                          </p:val>
                                        </p:tav>
                                      </p:tavLst>
                                    </p:anim>
                                    <p:anim calcmode="lin" valueType="num">
                                      <p:cBhvr>
                                        <p:cTn id="67" dur="500" fill="hold"/>
                                        <p:tgtEl>
                                          <p:spTgt spid="46"/>
                                        </p:tgtEl>
                                        <p:attrNameLst>
                                          <p:attrName>ppt_h</p:attrName>
                                        </p:attrNameLst>
                                      </p:cBhvr>
                                      <p:tavLst>
                                        <p:tav tm="0">
                                          <p:val>
                                            <p:fltVal val="0"/>
                                          </p:val>
                                        </p:tav>
                                        <p:tav tm="100000">
                                          <p:val>
                                            <p:strVal val="#ppt_h"/>
                                          </p:val>
                                        </p:tav>
                                      </p:tavLst>
                                    </p:anim>
                                    <p:animEffect transition="in" filter="fade">
                                      <p:cBhvr>
                                        <p:cTn id="68" dur="500"/>
                                        <p:tgtEl>
                                          <p:spTgt spid="46"/>
                                        </p:tgtEl>
                                      </p:cBhvr>
                                    </p:animEffect>
                                  </p:childTnLst>
                                </p:cTn>
                              </p:par>
                            </p:childTnLst>
                          </p:cTn>
                        </p:par>
                        <p:par>
                          <p:cTn id="69" fill="hold">
                            <p:stCondLst>
                              <p:cond delay="6000"/>
                            </p:stCondLst>
                            <p:childTnLst>
                              <p:par>
                                <p:cTn id="70" presetID="16" presetClass="entr" presetSubtype="21" fill="hold" grpId="0" nodeType="afterEffect">
                                  <p:stCondLst>
                                    <p:cond delay="0"/>
                                  </p:stCondLst>
                                  <p:childTnLst>
                                    <p:set>
                                      <p:cBhvr>
                                        <p:cTn id="71" dur="1" fill="hold">
                                          <p:stCondLst>
                                            <p:cond delay="0"/>
                                          </p:stCondLst>
                                        </p:cTn>
                                        <p:tgtEl>
                                          <p:spTgt spid="67"/>
                                        </p:tgtEl>
                                        <p:attrNameLst>
                                          <p:attrName>style.visibility</p:attrName>
                                        </p:attrNameLst>
                                      </p:cBhvr>
                                      <p:to>
                                        <p:strVal val="visible"/>
                                      </p:to>
                                    </p:set>
                                    <p:animEffect transition="in" filter="barn(inVertical)">
                                      <p:cBhvr>
                                        <p:cTn id="72" dur="500"/>
                                        <p:tgtEl>
                                          <p:spTgt spid="67"/>
                                        </p:tgtEl>
                                      </p:cBhvr>
                                    </p:animEffect>
                                  </p:childTnLst>
                                </p:cTn>
                              </p:par>
                            </p:childTnLst>
                          </p:cTn>
                        </p:par>
                        <p:par>
                          <p:cTn id="73" fill="hold">
                            <p:stCondLst>
                              <p:cond delay="6500"/>
                            </p:stCondLst>
                            <p:childTnLst>
                              <p:par>
                                <p:cTn id="74" presetID="53" presetClass="entr" presetSubtype="16" fill="hold" nodeType="afterEffect">
                                  <p:stCondLst>
                                    <p:cond delay="0"/>
                                  </p:stCondLst>
                                  <p:childTnLst>
                                    <p:set>
                                      <p:cBhvr>
                                        <p:cTn id="75" dur="1" fill="hold">
                                          <p:stCondLst>
                                            <p:cond delay="0"/>
                                          </p:stCondLst>
                                        </p:cTn>
                                        <p:tgtEl>
                                          <p:spTgt spid="51"/>
                                        </p:tgtEl>
                                        <p:attrNameLst>
                                          <p:attrName>style.visibility</p:attrName>
                                        </p:attrNameLst>
                                      </p:cBhvr>
                                      <p:to>
                                        <p:strVal val="visible"/>
                                      </p:to>
                                    </p:set>
                                    <p:anim calcmode="lin" valueType="num">
                                      <p:cBhvr>
                                        <p:cTn id="76" dur="500" fill="hold"/>
                                        <p:tgtEl>
                                          <p:spTgt spid="51"/>
                                        </p:tgtEl>
                                        <p:attrNameLst>
                                          <p:attrName>ppt_w</p:attrName>
                                        </p:attrNameLst>
                                      </p:cBhvr>
                                      <p:tavLst>
                                        <p:tav tm="0">
                                          <p:val>
                                            <p:fltVal val="0"/>
                                          </p:val>
                                        </p:tav>
                                        <p:tav tm="100000">
                                          <p:val>
                                            <p:strVal val="#ppt_w"/>
                                          </p:val>
                                        </p:tav>
                                      </p:tavLst>
                                    </p:anim>
                                    <p:anim calcmode="lin" valueType="num">
                                      <p:cBhvr>
                                        <p:cTn id="77" dur="500" fill="hold"/>
                                        <p:tgtEl>
                                          <p:spTgt spid="51"/>
                                        </p:tgtEl>
                                        <p:attrNameLst>
                                          <p:attrName>ppt_h</p:attrName>
                                        </p:attrNameLst>
                                      </p:cBhvr>
                                      <p:tavLst>
                                        <p:tav tm="0">
                                          <p:val>
                                            <p:fltVal val="0"/>
                                          </p:val>
                                        </p:tav>
                                        <p:tav tm="100000">
                                          <p:val>
                                            <p:strVal val="#ppt_h"/>
                                          </p:val>
                                        </p:tav>
                                      </p:tavLst>
                                    </p:anim>
                                    <p:animEffect transition="in" filter="fade">
                                      <p:cBhvr>
                                        <p:cTn id="78" dur="500"/>
                                        <p:tgtEl>
                                          <p:spTgt spid="51"/>
                                        </p:tgtEl>
                                      </p:cBhvr>
                                    </p:animEffect>
                                  </p:childTnLst>
                                </p:cTn>
                              </p:par>
                            </p:childTnLst>
                          </p:cTn>
                        </p:par>
                        <p:par>
                          <p:cTn id="79" fill="hold">
                            <p:stCondLst>
                              <p:cond delay="7000"/>
                            </p:stCondLst>
                            <p:childTnLst>
                              <p:par>
                                <p:cTn id="80" presetID="53" presetClass="entr" presetSubtype="16" fill="hold" nodeType="afterEffect">
                                  <p:stCondLst>
                                    <p:cond delay="0"/>
                                  </p:stCondLst>
                                  <p:childTnLst>
                                    <p:set>
                                      <p:cBhvr>
                                        <p:cTn id="81" dur="1" fill="hold">
                                          <p:stCondLst>
                                            <p:cond delay="0"/>
                                          </p:stCondLst>
                                        </p:cTn>
                                        <p:tgtEl>
                                          <p:spTgt spid="55"/>
                                        </p:tgtEl>
                                        <p:attrNameLst>
                                          <p:attrName>style.visibility</p:attrName>
                                        </p:attrNameLst>
                                      </p:cBhvr>
                                      <p:to>
                                        <p:strVal val="visible"/>
                                      </p:to>
                                    </p:set>
                                    <p:anim calcmode="lin" valueType="num">
                                      <p:cBhvr>
                                        <p:cTn id="82" dur="500" fill="hold"/>
                                        <p:tgtEl>
                                          <p:spTgt spid="55"/>
                                        </p:tgtEl>
                                        <p:attrNameLst>
                                          <p:attrName>ppt_w</p:attrName>
                                        </p:attrNameLst>
                                      </p:cBhvr>
                                      <p:tavLst>
                                        <p:tav tm="0">
                                          <p:val>
                                            <p:fltVal val="0"/>
                                          </p:val>
                                        </p:tav>
                                        <p:tav tm="100000">
                                          <p:val>
                                            <p:strVal val="#ppt_w"/>
                                          </p:val>
                                        </p:tav>
                                      </p:tavLst>
                                    </p:anim>
                                    <p:anim calcmode="lin" valueType="num">
                                      <p:cBhvr>
                                        <p:cTn id="83" dur="500" fill="hold"/>
                                        <p:tgtEl>
                                          <p:spTgt spid="55"/>
                                        </p:tgtEl>
                                        <p:attrNameLst>
                                          <p:attrName>ppt_h</p:attrName>
                                        </p:attrNameLst>
                                      </p:cBhvr>
                                      <p:tavLst>
                                        <p:tav tm="0">
                                          <p:val>
                                            <p:fltVal val="0"/>
                                          </p:val>
                                        </p:tav>
                                        <p:tav tm="100000">
                                          <p:val>
                                            <p:strVal val="#ppt_h"/>
                                          </p:val>
                                        </p:tav>
                                      </p:tavLst>
                                    </p:anim>
                                    <p:animEffect transition="in" filter="fade">
                                      <p:cBhvr>
                                        <p:cTn id="84" dur="500"/>
                                        <p:tgtEl>
                                          <p:spTgt spid="55"/>
                                        </p:tgtEl>
                                      </p:cBhvr>
                                    </p:animEffect>
                                  </p:childTnLst>
                                </p:cTn>
                              </p:par>
                            </p:childTnLst>
                          </p:cTn>
                        </p:par>
                        <p:par>
                          <p:cTn id="85" fill="hold">
                            <p:stCondLst>
                              <p:cond delay="7500"/>
                            </p:stCondLst>
                            <p:childTnLst>
                              <p:par>
                                <p:cTn id="86" presetID="16" presetClass="entr" presetSubtype="21" fill="hold" grpId="0" nodeType="afterEffect">
                                  <p:stCondLst>
                                    <p:cond delay="0"/>
                                  </p:stCondLst>
                                  <p:childTnLst>
                                    <p:set>
                                      <p:cBhvr>
                                        <p:cTn id="87" dur="1" fill="hold">
                                          <p:stCondLst>
                                            <p:cond delay="0"/>
                                          </p:stCondLst>
                                        </p:cTn>
                                        <p:tgtEl>
                                          <p:spTgt spid="68"/>
                                        </p:tgtEl>
                                        <p:attrNameLst>
                                          <p:attrName>style.visibility</p:attrName>
                                        </p:attrNameLst>
                                      </p:cBhvr>
                                      <p:to>
                                        <p:strVal val="visible"/>
                                      </p:to>
                                    </p:set>
                                    <p:animEffect transition="in" filter="barn(inVertical)">
                                      <p:cBhvr>
                                        <p:cTn id="88"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64" grpId="0"/>
      <p:bldP spid="65" grpId="0"/>
      <p:bldP spid="66" grpId="0"/>
      <p:bldP spid="67" grpId="0"/>
      <p:bldP spid="6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5" name="组合 124"/>
          <p:cNvGrpSpPr/>
          <p:nvPr/>
        </p:nvGrpSpPr>
        <p:grpSpPr>
          <a:xfrm>
            <a:off x="7851290" y="1918058"/>
            <a:ext cx="1636464" cy="1884335"/>
            <a:chOff x="2301202" y="523979"/>
            <a:chExt cx="985697" cy="1134998"/>
          </a:xfrm>
        </p:grpSpPr>
        <p:sp>
          <p:nvSpPr>
            <p:cNvPr id="126" name="任意多边形 125"/>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sz="2400">
                <a:solidFill>
                  <a:schemeClr val="tx1">
                    <a:lumMod val="50000"/>
                    <a:lumOff val="50000"/>
                  </a:schemeClr>
                </a:solidFill>
                <a:cs typeface="+mn-ea"/>
                <a:sym typeface="+mn-lt"/>
              </a:endParaRPr>
            </a:p>
          </p:txBody>
        </p:sp>
        <p:sp>
          <p:nvSpPr>
            <p:cNvPr id="127" name="任意多边形 126"/>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91440" tIns="45720" rIns="91440" bIns="45720" numCol="1" anchor="t" anchorCtr="0" compatLnSpc="1">
              <a:prstTxWarp prst="textNoShape">
                <a:avLst/>
              </a:prstTxWarp>
            </a:bodyPr>
            <a:lstStyle/>
            <a:p>
              <a:endParaRPr lang="zh-CN" altLang="en-US" sz="2400">
                <a:solidFill>
                  <a:schemeClr val="tx1">
                    <a:lumMod val="50000"/>
                    <a:lumOff val="50000"/>
                  </a:schemeClr>
                </a:solidFill>
                <a:cs typeface="+mn-ea"/>
                <a:sym typeface="+mn-lt"/>
              </a:endParaRPr>
            </a:p>
          </p:txBody>
        </p:sp>
      </p:grpSp>
      <p:grpSp>
        <p:nvGrpSpPr>
          <p:cNvPr id="95" name="组合 94"/>
          <p:cNvGrpSpPr/>
          <p:nvPr/>
        </p:nvGrpSpPr>
        <p:grpSpPr>
          <a:xfrm>
            <a:off x="2322931" y="1918058"/>
            <a:ext cx="1636464" cy="1884335"/>
            <a:chOff x="2301202" y="523979"/>
            <a:chExt cx="985697" cy="1134998"/>
          </a:xfrm>
        </p:grpSpPr>
        <p:sp>
          <p:nvSpPr>
            <p:cNvPr id="96" name="任意多边形 95"/>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sz="2400">
                <a:solidFill>
                  <a:schemeClr val="tx1">
                    <a:lumMod val="50000"/>
                    <a:lumOff val="50000"/>
                  </a:schemeClr>
                </a:solidFill>
                <a:cs typeface="+mn-ea"/>
                <a:sym typeface="+mn-lt"/>
              </a:endParaRPr>
            </a:p>
          </p:txBody>
        </p:sp>
        <p:sp>
          <p:nvSpPr>
            <p:cNvPr id="97" name="任意多边形 96"/>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91440" tIns="45720" rIns="91440" bIns="45720" numCol="1" anchor="t" anchorCtr="0" compatLnSpc="1">
              <a:prstTxWarp prst="textNoShape">
                <a:avLst/>
              </a:prstTxWarp>
            </a:bodyPr>
            <a:lstStyle/>
            <a:p>
              <a:endParaRPr lang="zh-CN" altLang="en-US" sz="2400">
                <a:solidFill>
                  <a:schemeClr val="tx1">
                    <a:lumMod val="50000"/>
                    <a:lumOff val="50000"/>
                  </a:schemeClr>
                </a:solidFill>
                <a:cs typeface="+mn-ea"/>
                <a:sym typeface="+mn-lt"/>
              </a:endParaRPr>
            </a:p>
          </p:txBody>
        </p:sp>
      </p:grpSp>
      <p:grpSp>
        <p:nvGrpSpPr>
          <p:cNvPr id="98" name="组合 97"/>
          <p:cNvGrpSpPr/>
          <p:nvPr/>
        </p:nvGrpSpPr>
        <p:grpSpPr>
          <a:xfrm>
            <a:off x="4165718" y="1918058"/>
            <a:ext cx="1636464" cy="1884335"/>
            <a:chOff x="2301202" y="523979"/>
            <a:chExt cx="985697" cy="1134998"/>
          </a:xfrm>
        </p:grpSpPr>
        <p:sp>
          <p:nvSpPr>
            <p:cNvPr id="99" name="任意多边形 98"/>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sz="2400">
                <a:solidFill>
                  <a:schemeClr val="tx1">
                    <a:lumMod val="50000"/>
                    <a:lumOff val="50000"/>
                  </a:schemeClr>
                </a:solidFill>
                <a:cs typeface="+mn-ea"/>
                <a:sym typeface="+mn-lt"/>
              </a:endParaRPr>
            </a:p>
          </p:txBody>
        </p:sp>
        <p:sp>
          <p:nvSpPr>
            <p:cNvPr id="100" name="任意多边形 99"/>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91440" tIns="45720" rIns="91440" bIns="45720" numCol="1" anchor="t" anchorCtr="0" compatLnSpc="1">
              <a:prstTxWarp prst="textNoShape">
                <a:avLst/>
              </a:prstTxWarp>
            </a:bodyPr>
            <a:lstStyle/>
            <a:p>
              <a:endParaRPr lang="zh-CN" altLang="en-US" sz="2400">
                <a:solidFill>
                  <a:schemeClr val="tx1">
                    <a:lumMod val="50000"/>
                    <a:lumOff val="50000"/>
                  </a:schemeClr>
                </a:solidFill>
                <a:cs typeface="+mn-ea"/>
                <a:sym typeface="+mn-lt"/>
              </a:endParaRPr>
            </a:p>
          </p:txBody>
        </p:sp>
      </p:grpSp>
      <p:grpSp>
        <p:nvGrpSpPr>
          <p:cNvPr id="101" name="组合 100"/>
          <p:cNvGrpSpPr/>
          <p:nvPr/>
        </p:nvGrpSpPr>
        <p:grpSpPr>
          <a:xfrm>
            <a:off x="6008504" y="1918058"/>
            <a:ext cx="1636464" cy="1884335"/>
            <a:chOff x="2301202" y="523979"/>
            <a:chExt cx="985697" cy="1134998"/>
          </a:xfrm>
        </p:grpSpPr>
        <p:sp>
          <p:nvSpPr>
            <p:cNvPr id="102" name="任意多边形 101"/>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sz="2400">
                <a:solidFill>
                  <a:schemeClr val="tx1">
                    <a:lumMod val="50000"/>
                    <a:lumOff val="50000"/>
                  </a:schemeClr>
                </a:solidFill>
                <a:cs typeface="+mn-ea"/>
                <a:sym typeface="+mn-lt"/>
              </a:endParaRPr>
            </a:p>
          </p:txBody>
        </p:sp>
        <p:sp>
          <p:nvSpPr>
            <p:cNvPr id="103" name="任意多边形 102"/>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91440" tIns="45720" rIns="91440" bIns="45720" numCol="1" anchor="t" anchorCtr="0" compatLnSpc="1">
              <a:prstTxWarp prst="textNoShape">
                <a:avLst/>
              </a:prstTxWarp>
            </a:bodyPr>
            <a:lstStyle/>
            <a:p>
              <a:endParaRPr lang="zh-CN" altLang="en-US" sz="2400">
                <a:solidFill>
                  <a:schemeClr val="tx1">
                    <a:lumMod val="50000"/>
                    <a:lumOff val="50000"/>
                  </a:schemeClr>
                </a:solidFill>
                <a:cs typeface="+mn-ea"/>
                <a:sym typeface="+mn-lt"/>
              </a:endParaRPr>
            </a:p>
          </p:txBody>
        </p:sp>
      </p:grpSp>
      <p:grpSp>
        <p:nvGrpSpPr>
          <p:cNvPr id="110" name="组合 109"/>
          <p:cNvGrpSpPr/>
          <p:nvPr/>
        </p:nvGrpSpPr>
        <p:grpSpPr>
          <a:xfrm>
            <a:off x="6912592" y="3543656"/>
            <a:ext cx="1636464" cy="1884335"/>
            <a:chOff x="2301202" y="523979"/>
            <a:chExt cx="985697" cy="1134998"/>
          </a:xfrm>
        </p:grpSpPr>
        <p:sp>
          <p:nvSpPr>
            <p:cNvPr id="111" name="任意多边形 110"/>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sz="2400">
                <a:solidFill>
                  <a:schemeClr val="tx1">
                    <a:lumMod val="50000"/>
                    <a:lumOff val="50000"/>
                  </a:schemeClr>
                </a:solidFill>
                <a:cs typeface="+mn-ea"/>
                <a:sym typeface="+mn-lt"/>
              </a:endParaRPr>
            </a:p>
          </p:txBody>
        </p:sp>
        <p:sp>
          <p:nvSpPr>
            <p:cNvPr id="112" name="任意多边形 111"/>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91440" tIns="45720" rIns="91440" bIns="45720" numCol="1" anchor="t" anchorCtr="0" compatLnSpc="1">
              <a:prstTxWarp prst="textNoShape">
                <a:avLst/>
              </a:prstTxWarp>
            </a:bodyPr>
            <a:lstStyle/>
            <a:p>
              <a:endParaRPr lang="zh-CN" altLang="en-US" sz="2400">
                <a:solidFill>
                  <a:schemeClr val="tx1">
                    <a:lumMod val="50000"/>
                    <a:lumOff val="50000"/>
                  </a:schemeClr>
                </a:solidFill>
                <a:cs typeface="+mn-ea"/>
                <a:sym typeface="+mn-lt"/>
              </a:endParaRPr>
            </a:p>
          </p:txBody>
        </p:sp>
      </p:grpSp>
      <p:grpSp>
        <p:nvGrpSpPr>
          <p:cNvPr id="113" name="组合 112"/>
          <p:cNvGrpSpPr/>
          <p:nvPr/>
        </p:nvGrpSpPr>
        <p:grpSpPr>
          <a:xfrm>
            <a:off x="5072750" y="3543656"/>
            <a:ext cx="1636464" cy="1884335"/>
            <a:chOff x="2301202" y="523979"/>
            <a:chExt cx="985697" cy="1134998"/>
          </a:xfrm>
        </p:grpSpPr>
        <p:sp>
          <p:nvSpPr>
            <p:cNvPr id="114" name="任意多边形 113"/>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sz="2400">
                <a:solidFill>
                  <a:schemeClr val="tx1">
                    <a:lumMod val="50000"/>
                    <a:lumOff val="50000"/>
                  </a:schemeClr>
                </a:solidFill>
                <a:cs typeface="+mn-ea"/>
                <a:sym typeface="+mn-lt"/>
              </a:endParaRPr>
            </a:p>
          </p:txBody>
        </p:sp>
        <p:sp>
          <p:nvSpPr>
            <p:cNvPr id="115" name="任意多边形 114"/>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91440" tIns="45720" rIns="91440" bIns="45720" numCol="1" anchor="t" anchorCtr="0" compatLnSpc="1">
              <a:prstTxWarp prst="textNoShape">
                <a:avLst/>
              </a:prstTxWarp>
            </a:bodyPr>
            <a:lstStyle/>
            <a:p>
              <a:endParaRPr lang="zh-CN" altLang="en-US" sz="2400">
                <a:solidFill>
                  <a:schemeClr val="tx1">
                    <a:lumMod val="50000"/>
                    <a:lumOff val="50000"/>
                  </a:schemeClr>
                </a:solidFill>
                <a:cs typeface="+mn-ea"/>
                <a:sym typeface="+mn-lt"/>
              </a:endParaRPr>
            </a:p>
          </p:txBody>
        </p:sp>
      </p:grpSp>
      <p:grpSp>
        <p:nvGrpSpPr>
          <p:cNvPr id="116" name="组合 115"/>
          <p:cNvGrpSpPr/>
          <p:nvPr/>
        </p:nvGrpSpPr>
        <p:grpSpPr>
          <a:xfrm>
            <a:off x="3232907" y="3543656"/>
            <a:ext cx="1636464" cy="1884335"/>
            <a:chOff x="2301202" y="523979"/>
            <a:chExt cx="985697" cy="1134998"/>
          </a:xfrm>
        </p:grpSpPr>
        <p:sp>
          <p:nvSpPr>
            <p:cNvPr id="117" name="任意多边形 116"/>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sz="2400">
                <a:solidFill>
                  <a:schemeClr val="tx1">
                    <a:lumMod val="50000"/>
                    <a:lumOff val="50000"/>
                  </a:schemeClr>
                </a:solidFill>
                <a:cs typeface="+mn-ea"/>
                <a:sym typeface="+mn-lt"/>
              </a:endParaRPr>
            </a:p>
          </p:txBody>
        </p:sp>
        <p:sp>
          <p:nvSpPr>
            <p:cNvPr id="118" name="任意多边形 117"/>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91440" tIns="45720" rIns="91440" bIns="45720" numCol="1" anchor="t" anchorCtr="0" compatLnSpc="1">
              <a:prstTxWarp prst="textNoShape">
                <a:avLst/>
              </a:prstTxWarp>
            </a:bodyPr>
            <a:lstStyle/>
            <a:p>
              <a:endParaRPr lang="zh-CN" altLang="en-US" sz="2400">
                <a:solidFill>
                  <a:schemeClr val="tx1">
                    <a:lumMod val="50000"/>
                    <a:lumOff val="50000"/>
                  </a:schemeClr>
                </a:solidFill>
                <a:cs typeface="+mn-ea"/>
                <a:sym typeface="+mn-lt"/>
              </a:endParaRPr>
            </a:p>
          </p:txBody>
        </p:sp>
      </p:grpSp>
      <p:grpSp>
        <p:nvGrpSpPr>
          <p:cNvPr id="119" name="组合 118"/>
          <p:cNvGrpSpPr/>
          <p:nvPr/>
        </p:nvGrpSpPr>
        <p:grpSpPr>
          <a:xfrm>
            <a:off x="1393064" y="3543656"/>
            <a:ext cx="1636464" cy="1884335"/>
            <a:chOff x="2301202" y="523979"/>
            <a:chExt cx="985697" cy="1134998"/>
          </a:xfrm>
        </p:grpSpPr>
        <p:sp>
          <p:nvSpPr>
            <p:cNvPr id="120" name="任意多边形 119"/>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sz="2400">
                <a:solidFill>
                  <a:schemeClr val="tx1">
                    <a:lumMod val="50000"/>
                    <a:lumOff val="50000"/>
                  </a:schemeClr>
                </a:solidFill>
                <a:cs typeface="+mn-ea"/>
                <a:sym typeface="+mn-lt"/>
              </a:endParaRPr>
            </a:p>
          </p:txBody>
        </p:sp>
        <p:sp>
          <p:nvSpPr>
            <p:cNvPr id="121" name="任意多边形 120"/>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91440" tIns="45720" rIns="91440" bIns="45720" numCol="1" anchor="t" anchorCtr="0" compatLnSpc="1">
              <a:prstTxWarp prst="textNoShape">
                <a:avLst/>
              </a:prstTxWarp>
            </a:bodyPr>
            <a:lstStyle/>
            <a:p>
              <a:endParaRPr lang="zh-CN" altLang="en-US" sz="2400">
                <a:solidFill>
                  <a:schemeClr val="tx1">
                    <a:lumMod val="50000"/>
                    <a:lumOff val="50000"/>
                  </a:schemeClr>
                </a:solidFill>
                <a:cs typeface="+mn-ea"/>
                <a:sym typeface="+mn-lt"/>
              </a:endParaRPr>
            </a:p>
          </p:txBody>
        </p:sp>
      </p:grpSp>
      <p:sp>
        <p:nvSpPr>
          <p:cNvPr id="86" name="Freeform 65"/>
          <p:cNvSpPr>
            <a:spLocks noChangeArrowheads="1"/>
          </p:cNvSpPr>
          <p:nvPr/>
        </p:nvSpPr>
        <p:spPr bwMode="auto">
          <a:xfrm>
            <a:off x="2856801" y="2425473"/>
            <a:ext cx="468923" cy="468800"/>
          </a:xfrm>
          <a:custGeom>
            <a:avLst/>
            <a:gdLst>
              <a:gd name="T0" fmla="*/ 457825 w 417"/>
              <a:gd name="T1" fmla="*/ 243933 h 417"/>
              <a:gd name="T2" fmla="*/ 457825 w 417"/>
              <a:gd name="T3" fmla="*/ 243933 h 417"/>
              <a:gd name="T4" fmla="*/ 499882 w 417"/>
              <a:gd name="T5" fmla="*/ 169431 h 417"/>
              <a:gd name="T6" fmla="*/ 490269 w 417"/>
              <a:gd name="T7" fmla="*/ 127374 h 417"/>
              <a:gd name="T8" fmla="*/ 404953 w 417"/>
              <a:gd name="T9" fmla="*/ 94930 h 417"/>
              <a:gd name="T10" fmla="*/ 383323 w 417"/>
              <a:gd name="T11" fmla="*/ 20428 h 417"/>
              <a:gd name="T12" fmla="*/ 330451 w 417"/>
              <a:gd name="T13" fmla="*/ 0 h 417"/>
              <a:gd name="T14" fmla="*/ 255949 w 417"/>
              <a:gd name="T15" fmla="*/ 42057 h 417"/>
              <a:gd name="T16" fmla="*/ 181448 w 417"/>
              <a:gd name="T17" fmla="*/ 0 h 417"/>
              <a:gd name="T18" fmla="*/ 128576 w 417"/>
              <a:gd name="T19" fmla="*/ 20428 h 417"/>
              <a:gd name="T20" fmla="*/ 106946 w 417"/>
              <a:gd name="T21" fmla="*/ 94930 h 417"/>
              <a:gd name="T22" fmla="*/ 21630 w 417"/>
              <a:gd name="T23" fmla="*/ 127374 h 417"/>
              <a:gd name="T24" fmla="*/ 0 w 417"/>
              <a:gd name="T25" fmla="*/ 169431 h 417"/>
              <a:gd name="T26" fmla="*/ 52872 w 417"/>
              <a:gd name="T27" fmla="*/ 243933 h 417"/>
              <a:gd name="T28" fmla="*/ 0 w 417"/>
              <a:gd name="T29" fmla="*/ 330451 h 417"/>
              <a:gd name="T30" fmla="*/ 21630 w 417"/>
              <a:gd name="T31" fmla="*/ 372508 h 417"/>
              <a:gd name="T32" fmla="*/ 106946 w 417"/>
              <a:gd name="T33" fmla="*/ 394138 h 417"/>
              <a:gd name="T34" fmla="*/ 128576 w 417"/>
              <a:gd name="T35" fmla="*/ 478253 h 417"/>
              <a:gd name="T36" fmla="*/ 181448 w 417"/>
              <a:gd name="T37" fmla="*/ 499882 h 417"/>
              <a:gd name="T38" fmla="*/ 255949 w 417"/>
              <a:gd name="T39" fmla="*/ 447010 h 417"/>
              <a:gd name="T40" fmla="*/ 330451 w 417"/>
              <a:gd name="T41" fmla="*/ 499882 h 417"/>
              <a:gd name="T42" fmla="*/ 383323 w 417"/>
              <a:gd name="T43" fmla="*/ 478253 h 417"/>
              <a:gd name="T44" fmla="*/ 404953 w 417"/>
              <a:gd name="T45" fmla="*/ 394138 h 417"/>
              <a:gd name="T46" fmla="*/ 490269 w 417"/>
              <a:gd name="T47" fmla="*/ 372508 h 417"/>
              <a:gd name="T48" fmla="*/ 499882 w 417"/>
              <a:gd name="T49" fmla="*/ 318435 h 417"/>
              <a:gd name="T50" fmla="*/ 457825 w 417"/>
              <a:gd name="T51" fmla="*/ 243933 h 417"/>
              <a:gd name="T52" fmla="*/ 255949 w 417"/>
              <a:gd name="T53" fmla="*/ 350879 h 417"/>
              <a:gd name="T54" fmla="*/ 255949 w 417"/>
              <a:gd name="T55" fmla="*/ 350879 h 417"/>
              <a:gd name="T56" fmla="*/ 150205 w 417"/>
              <a:gd name="T57" fmla="*/ 243933 h 417"/>
              <a:gd name="T58" fmla="*/ 255949 w 417"/>
              <a:gd name="T59" fmla="*/ 138189 h 417"/>
              <a:gd name="T60" fmla="*/ 361694 w 417"/>
              <a:gd name="T61" fmla="*/ 243933 h 417"/>
              <a:gd name="T62" fmla="*/ 255949 w 417"/>
              <a:gd name="T63" fmla="*/ 350879 h 417"/>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417" h="417">
                <a:moveTo>
                  <a:pt x="381" y="203"/>
                </a:moveTo>
                <a:lnTo>
                  <a:pt x="381" y="203"/>
                </a:lnTo>
                <a:cubicBezTo>
                  <a:pt x="381" y="177"/>
                  <a:pt x="399" y="159"/>
                  <a:pt x="416" y="141"/>
                </a:cubicBezTo>
                <a:cubicBezTo>
                  <a:pt x="416" y="132"/>
                  <a:pt x="408" y="115"/>
                  <a:pt x="408" y="106"/>
                </a:cubicBezTo>
                <a:cubicBezTo>
                  <a:pt x="372" y="115"/>
                  <a:pt x="354" y="97"/>
                  <a:pt x="337" y="79"/>
                </a:cubicBezTo>
                <a:cubicBezTo>
                  <a:pt x="319" y="62"/>
                  <a:pt x="310" y="44"/>
                  <a:pt x="319" y="17"/>
                </a:cubicBezTo>
                <a:cubicBezTo>
                  <a:pt x="310" y="9"/>
                  <a:pt x="293" y="0"/>
                  <a:pt x="275" y="0"/>
                </a:cubicBezTo>
                <a:cubicBezTo>
                  <a:pt x="266" y="17"/>
                  <a:pt x="240" y="35"/>
                  <a:pt x="213" y="35"/>
                </a:cubicBezTo>
                <a:cubicBezTo>
                  <a:pt x="187" y="35"/>
                  <a:pt x="160" y="17"/>
                  <a:pt x="151" y="0"/>
                </a:cubicBezTo>
                <a:cubicBezTo>
                  <a:pt x="133" y="0"/>
                  <a:pt x="116" y="9"/>
                  <a:pt x="107" y="17"/>
                </a:cubicBezTo>
                <a:cubicBezTo>
                  <a:pt x="116" y="44"/>
                  <a:pt x="107" y="62"/>
                  <a:pt x="89" y="79"/>
                </a:cubicBezTo>
                <a:cubicBezTo>
                  <a:pt x="72" y="97"/>
                  <a:pt x="44" y="115"/>
                  <a:pt x="18" y="106"/>
                </a:cubicBezTo>
                <a:cubicBezTo>
                  <a:pt x="18" y="115"/>
                  <a:pt x="9" y="132"/>
                  <a:pt x="0" y="141"/>
                </a:cubicBezTo>
                <a:cubicBezTo>
                  <a:pt x="27" y="159"/>
                  <a:pt x="44" y="177"/>
                  <a:pt x="44" y="203"/>
                </a:cubicBezTo>
                <a:cubicBezTo>
                  <a:pt x="44" y="230"/>
                  <a:pt x="27" y="256"/>
                  <a:pt x="0" y="275"/>
                </a:cubicBezTo>
                <a:cubicBezTo>
                  <a:pt x="9" y="283"/>
                  <a:pt x="18" y="301"/>
                  <a:pt x="18" y="310"/>
                </a:cubicBezTo>
                <a:cubicBezTo>
                  <a:pt x="44" y="310"/>
                  <a:pt x="72" y="310"/>
                  <a:pt x="89" y="328"/>
                </a:cubicBezTo>
                <a:cubicBezTo>
                  <a:pt x="107" y="345"/>
                  <a:pt x="116" y="372"/>
                  <a:pt x="107" y="398"/>
                </a:cubicBezTo>
                <a:cubicBezTo>
                  <a:pt x="116" y="407"/>
                  <a:pt x="133" y="407"/>
                  <a:pt x="151" y="416"/>
                </a:cubicBezTo>
                <a:cubicBezTo>
                  <a:pt x="160" y="389"/>
                  <a:pt x="187" y="372"/>
                  <a:pt x="213" y="372"/>
                </a:cubicBezTo>
                <a:cubicBezTo>
                  <a:pt x="240" y="372"/>
                  <a:pt x="266" y="389"/>
                  <a:pt x="275" y="416"/>
                </a:cubicBezTo>
                <a:cubicBezTo>
                  <a:pt x="293" y="407"/>
                  <a:pt x="310" y="407"/>
                  <a:pt x="319" y="398"/>
                </a:cubicBezTo>
                <a:cubicBezTo>
                  <a:pt x="310" y="372"/>
                  <a:pt x="319" y="345"/>
                  <a:pt x="337" y="328"/>
                </a:cubicBezTo>
                <a:cubicBezTo>
                  <a:pt x="354" y="310"/>
                  <a:pt x="372" y="301"/>
                  <a:pt x="408" y="310"/>
                </a:cubicBezTo>
                <a:cubicBezTo>
                  <a:pt x="408" y="292"/>
                  <a:pt x="416" y="283"/>
                  <a:pt x="416" y="265"/>
                </a:cubicBezTo>
                <a:cubicBezTo>
                  <a:pt x="399" y="256"/>
                  <a:pt x="381" y="230"/>
                  <a:pt x="381" y="203"/>
                </a:cubicBezTo>
                <a:close/>
                <a:moveTo>
                  <a:pt x="213" y="292"/>
                </a:moveTo>
                <a:lnTo>
                  <a:pt x="213" y="292"/>
                </a:lnTo>
                <a:cubicBezTo>
                  <a:pt x="160" y="292"/>
                  <a:pt x="125" y="256"/>
                  <a:pt x="125" y="203"/>
                </a:cubicBezTo>
                <a:cubicBezTo>
                  <a:pt x="125" y="159"/>
                  <a:pt x="160" y="115"/>
                  <a:pt x="213" y="115"/>
                </a:cubicBezTo>
                <a:cubicBezTo>
                  <a:pt x="266" y="115"/>
                  <a:pt x="301" y="159"/>
                  <a:pt x="301" y="203"/>
                </a:cubicBezTo>
                <a:cubicBezTo>
                  <a:pt x="301" y="256"/>
                  <a:pt x="266" y="292"/>
                  <a:pt x="213" y="292"/>
                </a:cubicBezTo>
                <a:close/>
              </a:path>
            </a:pathLst>
          </a:custGeom>
          <a:solidFill>
            <a:schemeClr val="accent1"/>
          </a:solidFill>
          <a:ln>
            <a:noFill/>
          </a:ln>
          <a:effectLst/>
          <a:extLst/>
        </p:spPr>
        <p:txBody>
          <a:bodyPr wrap="none" lIns="45720" tIns="22860" rIns="45720" bIns="22860" anchor="ctr"/>
          <a:lstStyle/>
          <a:p>
            <a:pPr>
              <a:defRPr/>
            </a:pPr>
            <a:endParaRPr lang="zh-CN" altLang="en-US" sz="2400">
              <a:cs typeface="+mn-ea"/>
              <a:sym typeface="+mn-lt"/>
            </a:endParaRPr>
          </a:p>
        </p:txBody>
      </p:sp>
      <p:sp>
        <p:nvSpPr>
          <p:cNvPr id="87" name="KSO_Shape"/>
          <p:cNvSpPr>
            <a:spLocks/>
          </p:cNvSpPr>
          <p:nvPr/>
        </p:nvSpPr>
        <p:spPr bwMode="auto">
          <a:xfrm>
            <a:off x="4677538" y="2543524"/>
            <a:ext cx="509205" cy="274123"/>
          </a:xfrm>
          <a:custGeom>
            <a:avLst/>
            <a:gdLst/>
            <a:ahLst/>
            <a:cxnLst/>
            <a:rect l="0" t="0" r="r" b="b"/>
            <a:pathLst>
              <a:path w="1939925" h="1042987">
                <a:moveTo>
                  <a:pt x="1635284" y="760412"/>
                </a:moveTo>
                <a:lnTo>
                  <a:pt x="1642579" y="760729"/>
                </a:lnTo>
                <a:lnTo>
                  <a:pt x="1649556" y="761046"/>
                </a:lnTo>
                <a:lnTo>
                  <a:pt x="1656533" y="761998"/>
                </a:lnTo>
                <a:lnTo>
                  <a:pt x="1663827" y="763266"/>
                </a:lnTo>
                <a:lnTo>
                  <a:pt x="1670487" y="764535"/>
                </a:lnTo>
                <a:lnTo>
                  <a:pt x="1677147" y="766755"/>
                </a:lnTo>
                <a:lnTo>
                  <a:pt x="1683807" y="768975"/>
                </a:lnTo>
                <a:lnTo>
                  <a:pt x="1690150" y="771512"/>
                </a:lnTo>
                <a:lnTo>
                  <a:pt x="1696493" y="774049"/>
                </a:lnTo>
                <a:lnTo>
                  <a:pt x="1702519" y="777221"/>
                </a:lnTo>
                <a:lnTo>
                  <a:pt x="1708227" y="781026"/>
                </a:lnTo>
                <a:lnTo>
                  <a:pt x="1714253" y="784515"/>
                </a:lnTo>
                <a:lnTo>
                  <a:pt x="1719644" y="788638"/>
                </a:lnTo>
                <a:lnTo>
                  <a:pt x="1725036" y="792444"/>
                </a:lnTo>
                <a:lnTo>
                  <a:pt x="1730110" y="796884"/>
                </a:lnTo>
                <a:lnTo>
                  <a:pt x="1735184" y="801641"/>
                </a:lnTo>
                <a:lnTo>
                  <a:pt x="1739942" y="806715"/>
                </a:lnTo>
                <a:lnTo>
                  <a:pt x="1744382" y="811789"/>
                </a:lnTo>
                <a:lnTo>
                  <a:pt x="1748187" y="817181"/>
                </a:lnTo>
                <a:lnTo>
                  <a:pt x="1752310" y="822572"/>
                </a:lnTo>
                <a:lnTo>
                  <a:pt x="1756116" y="828281"/>
                </a:lnTo>
                <a:lnTo>
                  <a:pt x="1759605" y="834307"/>
                </a:lnTo>
                <a:lnTo>
                  <a:pt x="1762776" y="840332"/>
                </a:lnTo>
                <a:lnTo>
                  <a:pt x="1765313" y="846675"/>
                </a:lnTo>
                <a:lnTo>
                  <a:pt x="1767850" y="853018"/>
                </a:lnTo>
                <a:lnTo>
                  <a:pt x="1770070" y="859678"/>
                </a:lnTo>
                <a:lnTo>
                  <a:pt x="1772290" y="866338"/>
                </a:lnTo>
                <a:lnTo>
                  <a:pt x="1773559" y="873315"/>
                </a:lnTo>
                <a:lnTo>
                  <a:pt x="1774827" y="880292"/>
                </a:lnTo>
                <a:lnTo>
                  <a:pt x="1775779" y="887270"/>
                </a:lnTo>
                <a:lnTo>
                  <a:pt x="1776096" y="894247"/>
                </a:lnTo>
                <a:lnTo>
                  <a:pt x="1776413" y="901541"/>
                </a:lnTo>
                <a:lnTo>
                  <a:pt x="1776096" y="908835"/>
                </a:lnTo>
                <a:lnTo>
                  <a:pt x="1775779" y="916130"/>
                </a:lnTo>
                <a:lnTo>
                  <a:pt x="1774827" y="923424"/>
                </a:lnTo>
                <a:lnTo>
                  <a:pt x="1773559" y="930401"/>
                </a:lnTo>
                <a:lnTo>
                  <a:pt x="1772290" y="937061"/>
                </a:lnTo>
                <a:lnTo>
                  <a:pt x="1770070" y="943721"/>
                </a:lnTo>
                <a:lnTo>
                  <a:pt x="1767850" y="950064"/>
                </a:lnTo>
                <a:lnTo>
                  <a:pt x="1765313" y="956724"/>
                </a:lnTo>
                <a:lnTo>
                  <a:pt x="1762776" y="962750"/>
                </a:lnTo>
                <a:lnTo>
                  <a:pt x="1759605" y="969093"/>
                </a:lnTo>
                <a:lnTo>
                  <a:pt x="1756116" y="975118"/>
                </a:lnTo>
                <a:lnTo>
                  <a:pt x="1752310" y="980510"/>
                </a:lnTo>
                <a:lnTo>
                  <a:pt x="1748187" y="986535"/>
                </a:lnTo>
                <a:lnTo>
                  <a:pt x="1744382" y="991610"/>
                </a:lnTo>
                <a:lnTo>
                  <a:pt x="1739942" y="997001"/>
                </a:lnTo>
                <a:lnTo>
                  <a:pt x="1735184" y="1001758"/>
                </a:lnTo>
                <a:lnTo>
                  <a:pt x="1730110" y="1006516"/>
                </a:lnTo>
                <a:lnTo>
                  <a:pt x="1725036" y="1010638"/>
                </a:lnTo>
                <a:lnTo>
                  <a:pt x="1719644" y="1015078"/>
                </a:lnTo>
                <a:lnTo>
                  <a:pt x="1714253" y="1018884"/>
                </a:lnTo>
                <a:lnTo>
                  <a:pt x="1708227" y="1022690"/>
                </a:lnTo>
                <a:lnTo>
                  <a:pt x="1702519" y="1025861"/>
                </a:lnTo>
                <a:lnTo>
                  <a:pt x="1696493" y="1029033"/>
                </a:lnTo>
                <a:lnTo>
                  <a:pt x="1690150" y="1032204"/>
                </a:lnTo>
                <a:lnTo>
                  <a:pt x="1683807" y="1034741"/>
                </a:lnTo>
                <a:lnTo>
                  <a:pt x="1677147" y="1036644"/>
                </a:lnTo>
                <a:lnTo>
                  <a:pt x="1670487" y="1038547"/>
                </a:lnTo>
                <a:lnTo>
                  <a:pt x="1663827" y="1040133"/>
                </a:lnTo>
                <a:lnTo>
                  <a:pt x="1656533" y="1041401"/>
                </a:lnTo>
                <a:lnTo>
                  <a:pt x="1649556" y="1042353"/>
                </a:lnTo>
                <a:lnTo>
                  <a:pt x="1642579" y="1042987"/>
                </a:lnTo>
                <a:lnTo>
                  <a:pt x="1635284" y="1042987"/>
                </a:lnTo>
                <a:lnTo>
                  <a:pt x="1627990" y="1042987"/>
                </a:lnTo>
                <a:lnTo>
                  <a:pt x="1620696" y="1042353"/>
                </a:lnTo>
                <a:lnTo>
                  <a:pt x="1613401" y="1041401"/>
                </a:lnTo>
                <a:lnTo>
                  <a:pt x="1606424" y="1040133"/>
                </a:lnTo>
                <a:lnTo>
                  <a:pt x="1599764" y="1038547"/>
                </a:lnTo>
                <a:lnTo>
                  <a:pt x="1593104" y="1036644"/>
                </a:lnTo>
                <a:lnTo>
                  <a:pt x="1586761" y="1034741"/>
                </a:lnTo>
                <a:lnTo>
                  <a:pt x="1580101" y="1032204"/>
                </a:lnTo>
                <a:lnTo>
                  <a:pt x="1574075" y="1029033"/>
                </a:lnTo>
                <a:lnTo>
                  <a:pt x="1567733" y="1025861"/>
                </a:lnTo>
                <a:lnTo>
                  <a:pt x="1562024" y="1022690"/>
                </a:lnTo>
                <a:lnTo>
                  <a:pt x="1556315" y="1018884"/>
                </a:lnTo>
                <a:lnTo>
                  <a:pt x="1550290" y="1015078"/>
                </a:lnTo>
                <a:lnTo>
                  <a:pt x="1545215" y="1010638"/>
                </a:lnTo>
                <a:lnTo>
                  <a:pt x="1540141" y="1006516"/>
                </a:lnTo>
                <a:lnTo>
                  <a:pt x="1535067" y="1001758"/>
                </a:lnTo>
                <a:lnTo>
                  <a:pt x="1530310" y="997001"/>
                </a:lnTo>
                <a:lnTo>
                  <a:pt x="1526187" y="991610"/>
                </a:lnTo>
                <a:lnTo>
                  <a:pt x="1521747" y="986535"/>
                </a:lnTo>
                <a:lnTo>
                  <a:pt x="1517624" y="980510"/>
                </a:lnTo>
                <a:lnTo>
                  <a:pt x="1514135" y="975118"/>
                </a:lnTo>
                <a:lnTo>
                  <a:pt x="1510964" y="969093"/>
                </a:lnTo>
                <a:lnTo>
                  <a:pt x="1507792" y="962750"/>
                </a:lnTo>
                <a:lnTo>
                  <a:pt x="1504621" y="956724"/>
                </a:lnTo>
                <a:lnTo>
                  <a:pt x="1502084" y="950064"/>
                </a:lnTo>
                <a:lnTo>
                  <a:pt x="1500181" y="943721"/>
                </a:lnTo>
                <a:lnTo>
                  <a:pt x="1498278" y="937061"/>
                </a:lnTo>
                <a:lnTo>
                  <a:pt x="1496692" y="930401"/>
                </a:lnTo>
                <a:lnTo>
                  <a:pt x="1495424" y="923424"/>
                </a:lnTo>
                <a:lnTo>
                  <a:pt x="1494472" y="916130"/>
                </a:lnTo>
                <a:lnTo>
                  <a:pt x="1493838" y="908835"/>
                </a:lnTo>
                <a:lnTo>
                  <a:pt x="1493838" y="901541"/>
                </a:lnTo>
                <a:lnTo>
                  <a:pt x="1493838" y="894247"/>
                </a:lnTo>
                <a:lnTo>
                  <a:pt x="1494472" y="887270"/>
                </a:lnTo>
                <a:lnTo>
                  <a:pt x="1495424" y="880292"/>
                </a:lnTo>
                <a:lnTo>
                  <a:pt x="1496692" y="873315"/>
                </a:lnTo>
                <a:lnTo>
                  <a:pt x="1498278" y="866338"/>
                </a:lnTo>
                <a:lnTo>
                  <a:pt x="1500181" y="859678"/>
                </a:lnTo>
                <a:lnTo>
                  <a:pt x="1502084" y="853018"/>
                </a:lnTo>
                <a:lnTo>
                  <a:pt x="1504621" y="846675"/>
                </a:lnTo>
                <a:lnTo>
                  <a:pt x="1507792" y="840332"/>
                </a:lnTo>
                <a:lnTo>
                  <a:pt x="1510964" y="834307"/>
                </a:lnTo>
                <a:lnTo>
                  <a:pt x="1514135" y="828281"/>
                </a:lnTo>
                <a:lnTo>
                  <a:pt x="1517624" y="822572"/>
                </a:lnTo>
                <a:lnTo>
                  <a:pt x="1521747" y="817181"/>
                </a:lnTo>
                <a:lnTo>
                  <a:pt x="1526187" y="811789"/>
                </a:lnTo>
                <a:lnTo>
                  <a:pt x="1530310" y="806715"/>
                </a:lnTo>
                <a:lnTo>
                  <a:pt x="1535067" y="801641"/>
                </a:lnTo>
                <a:lnTo>
                  <a:pt x="1540141" y="796884"/>
                </a:lnTo>
                <a:lnTo>
                  <a:pt x="1545215" y="792444"/>
                </a:lnTo>
                <a:lnTo>
                  <a:pt x="1550290" y="788638"/>
                </a:lnTo>
                <a:lnTo>
                  <a:pt x="1556315" y="784515"/>
                </a:lnTo>
                <a:lnTo>
                  <a:pt x="1562024" y="781026"/>
                </a:lnTo>
                <a:lnTo>
                  <a:pt x="1567733" y="777221"/>
                </a:lnTo>
                <a:lnTo>
                  <a:pt x="1574075" y="774049"/>
                </a:lnTo>
                <a:lnTo>
                  <a:pt x="1580101" y="771512"/>
                </a:lnTo>
                <a:lnTo>
                  <a:pt x="1586761" y="768975"/>
                </a:lnTo>
                <a:lnTo>
                  <a:pt x="1593104" y="766755"/>
                </a:lnTo>
                <a:lnTo>
                  <a:pt x="1599764" y="764535"/>
                </a:lnTo>
                <a:lnTo>
                  <a:pt x="1606424" y="763266"/>
                </a:lnTo>
                <a:lnTo>
                  <a:pt x="1613401" y="761998"/>
                </a:lnTo>
                <a:lnTo>
                  <a:pt x="1620696" y="761046"/>
                </a:lnTo>
                <a:lnTo>
                  <a:pt x="1627990" y="760729"/>
                </a:lnTo>
                <a:lnTo>
                  <a:pt x="1635284" y="760412"/>
                </a:lnTo>
                <a:close/>
                <a:moveTo>
                  <a:pt x="221616" y="760412"/>
                </a:moveTo>
                <a:lnTo>
                  <a:pt x="228934" y="760729"/>
                </a:lnTo>
                <a:lnTo>
                  <a:pt x="235935" y="761046"/>
                </a:lnTo>
                <a:lnTo>
                  <a:pt x="243254" y="761998"/>
                </a:lnTo>
                <a:lnTo>
                  <a:pt x="249936" y="763266"/>
                </a:lnTo>
                <a:lnTo>
                  <a:pt x="256937" y="764535"/>
                </a:lnTo>
                <a:lnTo>
                  <a:pt x="263938" y="766755"/>
                </a:lnTo>
                <a:lnTo>
                  <a:pt x="270302" y="768975"/>
                </a:lnTo>
                <a:lnTo>
                  <a:pt x="276666" y="771512"/>
                </a:lnTo>
                <a:lnTo>
                  <a:pt x="283030" y="774049"/>
                </a:lnTo>
                <a:lnTo>
                  <a:pt x="289395" y="777221"/>
                </a:lnTo>
                <a:lnTo>
                  <a:pt x="295122" y="781026"/>
                </a:lnTo>
                <a:lnTo>
                  <a:pt x="300850" y="784515"/>
                </a:lnTo>
                <a:lnTo>
                  <a:pt x="306260" y="788638"/>
                </a:lnTo>
                <a:lnTo>
                  <a:pt x="311988" y="792444"/>
                </a:lnTo>
                <a:lnTo>
                  <a:pt x="317079" y="796884"/>
                </a:lnTo>
                <a:lnTo>
                  <a:pt x="321534" y="801641"/>
                </a:lnTo>
                <a:lnTo>
                  <a:pt x="326307" y="806715"/>
                </a:lnTo>
                <a:lnTo>
                  <a:pt x="331080" y="811789"/>
                </a:lnTo>
                <a:lnTo>
                  <a:pt x="335217" y="817181"/>
                </a:lnTo>
                <a:lnTo>
                  <a:pt x="339036" y="822572"/>
                </a:lnTo>
                <a:lnTo>
                  <a:pt x="342854" y="828281"/>
                </a:lnTo>
                <a:lnTo>
                  <a:pt x="346355" y="834307"/>
                </a:lnTo>
                <a:lnTo>
                  <a:pt x="349219" y="840332"/>
                </a:lnTo>
                <a:lnTo>
                  <a:pt x="352082" y="846675"/>
                </a:lnTo>
                <a:lnTo>
                  <a:pt x="354628" y="853018"/>
                </a:lnTo>
                <a:lnTo>
                  <a:pt x="356856" y="859678"/>
                </a:lnTo>
                <a:lnTo>
                  <a:pt x="359083" y="866338"/>
                </a:lnTo>
                <a:lnTo>
                  <a:pt x="360674" y="873315"/>
                </a:lnTo>
                <a:lnTo>
                  <a:pt x="361629" y="880292"/>
                </a:lnTo>
                <a:lnTo>
                  <a:pt x="362902" y="887270"/>
                </a:lnTo>
                <a:lnTo>
                  <a:pt x="363220" y="894247"/>
                </a:lnTo>
                <a:lnTo>
                  <a:pt x="363538" y="901541"/>
                </a:lnTo>
                <a:lnTo>
                  <a:pt x="363220" y="908835"/>
                </a:lnTo>
                <a:lnTo>
                  <a:pt x="362902" y="916130"/>
                </a:lnTo>
                <a:lnTo>
                  <a:pt x="361629" y="923424"/>
                </a:lnTo>
                <a:lnTo>
                  <a:pt x="360674" y="930401"/>
                </a:lnTo>
                <a:lnTo>
                  <a:pt x="359083" y="937061"/>
                </a:lnTo>
                <a:lnTo>
                  <a:pt x="356856" y="943721"/>
                </a:lnTo>
                <a:lnTo>
                  <a:pt x="354628" y="950064"/>
                </a:lnTo>
                <a:lnTo>
                  <a:pt x="352082" y="956724"/>
                </a:lnTo>
                <a:lnTo>
                  <a:pt x="349219" y="962750"/>
                </a:lnTo>
                <a:lnTo>
                  <a:pt x="346355" y="969093"/>
                </a:lnTo>
                <a:lnTo>
                  <a:pt x="342854" y="975118"/>
                </a:lnTo>
                <a:lnTo>
                  <a:pt x="339036" y="980510"/>
                </a:lnTo>
                <a:lnTo>
                  <a:pt x="335217" y="986535"/>
                </a:lnTo>
                <a:lnTo>
                  <a:pt x="331080" y="991610"/>
                </a:lnTo>
                <a:lnTo>
                  <a:pt x="326307" y="997001"/>
                </a:lnTo>
                <a:lnTo>
                  <a:pt x="321534" y="1001758"/>
                </a:lnTo>
                <a:lnTo>
                  <a:pt x="317079" y="1006516"/>
                </a:lnTo>
                <a:lnTo>
                  <a:pt x="311988" y="1010638"/>
                </a:lnTo>
                <a:lnTo>
                  <a:pt x="306260" y="1015078"/>
                </a:lnTo>
                <a:lnTo>
                  <a:pt x="300850" y="1018884"/>
                </a:lnTo>
                <a:lnTo>
                  <a:pt x="295122" y="1022690"/>
                </a:lnTo>
                <a:lnTo>
                  <a:pt x="289395" y="1025861"/>
                </a:lnTo>
                <a:lnTo>
                  <a:pt x="283030" y="1029033"/>
                </a:lnTo>
                <a:lnTo>
                  <a:pt x="276666" y="1032204"/>
                </a:lnTo>
                <a:lnTo>
                  <a:pt x="270302" y="1034741"/>
                </a:lnTo>
                <a:lnTo>
                  <a:pt x="263938" y="1036644"/>
                </a:lnTo>
                <a:lnTo>
                  <a:pt x="256937" y="1038547"/>
                </a:lnTo>
                <a:lnTo>
                  <a:pt x="249936" y="1040133"/>
                </a:lnTo>
                <a:lnTo>
                  <a:pt x="243254" y="1041401"/>
                </a:lnTo>
                <a:lnTo>
                  <a:pt x="235935" y="1042353"/>
                </a:lnTo>
                <a:lnTo>
                  <a:pt x="228934" y="1042987"/>
                </a:lnTo>
                <a:lnTo>
                  <a:pt x="221616" y="1042987"/>
                </a:lnTo>
                <a:lnTo>
                  <a:pt x="213978" y="1042987"/>
                </a:lnTo>
                <a:lnTo>
                  <a:pt x="207296" y="1042353"/>
                </a:lnTo>
                <a:lnTo>
                  <a:pt x="199977" y="1041401"/>
                </a:lnTo>
                <a:lnTo>
                  <a:pt x="192977" y="1040133"/>
                </a:lnTo>
                <a:lnTo>
                  <a:pt x="185976" y="1038547"/>
                </a:lnTo>
                <a:lnTo>
                  <a:pt x="179612" y="1036644"/>
                </a:lnTo>
                <a:lnTo>
                  <a:pt x="172611" y="1034741"/>
                </a:lnTo>
                <a:lnTo>
                  <a:pt x="166565" y="1032204"/>
                </a:lnTo>
                <a:lnTo>
                  <a:pt x="159883" y="1029033"/>
                </a:lnTo>
                <a:lnTo>
                  <a:pt x="154155" y="1025861"/>
                </a:lnTo>
                <a:lnTo>
                  <a:pt x="147791" y="1022690"/>
                </a:lnTo>
                <a:lnTo>
                  <a:pt x="142063" y="1018884"/>
                </a:lnTo>
                <a:lnTo>
                  <a:pt x="136653" y="1015078"/>
                </a:lnTo>
                <a:lnTo>
                  <a:pt x="131243" y="1010638"/>
                </a:lnTo>
                <a:lnTo>
                  <a:pt x="126152" y="1006516"/>
                </a:lnTo>
                <a:lnTo>
                  <a:pt x="121379" y="1001758"/>
                </a:lnTo>
                <a:lnTo>
                  <a:pt x="116606" y="997001"/>
                </a:lnTo>
                <a:lnTo>
                  <a:pt x="111833" y="991610"/>
                </a:lnTo>
                <a:lnTo>
                  <a:pt x="108014" y="986535"/>
                </a:lnTo>
                <a:lnTo>
                  <a:pt x="103877" y="980510"/>
                </a:lnTo>
                <a:lnTo>
                  <a:pt x="100377" y="975118"/>
                </a:lnTo>
                <a:lnTo>
                  <a:pt x="96558" y="969093"/>
                </a:lnTo>
                <a:lnTo>
                  <a:pt x="93694" y="962750"/>
                </a:lnTo>
                <a:lnTo>
                  <a:pt x="90831" y="956724"/>
                </a:lnTo>
                <a:lnTo>
                  <a:pt x="88285" y="950064"/>
                </a:lnTo>
                <a:lnTo>
                  <a:pt x="86057" y="943721"/>
                </a:lnTo>
                <a:lnTo>
                  <a:pt x="84148" y="937061"/>
                </a:lnTo>
                <a:lnTo>
                  <a:pt x="82557" y="930401"/>
                </a:lnTo>
                <a:lnTo>
                  <a:pt x="81284" y="923424"/>
                </a:lnTo>
                <a:lnTo>
                  <a:pt x="80330" y="916130"/>
                </a:lnTo>
                <a:lnTo>
                  <a:pt x="80011" y="908835"/>
                </a:lnTo>
                <a:lnTo>
                  <a:pt x="79375" y="901541"/>
                </a:lnTo>
                <a:lnTo>
                  <a:pt x="80011" y="894247"/>
                </a:lnTo>
                <a:lnTo>
                  <a:pt x="80330" y="887270"/>
                </a:lnTo>
                <a:lnTo>
                  <a:pt x="81284" y="880292"/>
                </a:lnTo>
                <a:lnTo>
                  <a:pt x="82557" y="873315"/>
                </a:lnTo>
                <a:lnTo>
                  <a:pt x="84148" y="866338"/>
                </a:lnTo>
                <a:lnTo>
                  <a:pt x="86057" y="859678"/>
                </a:lnTo>
                <a:lnTo>
                  <a:pt x="88285" y="853018"/>
                </a:lnTo>
                <a:lnTo>
                  <a:pt x="90831" y="846675"/>
                </a:lnTo>
                <a:lnTo>
                  <a:pt x="93694" y="840332"/>
                </a:lnTo>
                <a:lnTo>
                  <a:pt x="96558" y="834307"/>
                </a:lnTo>
                <a:lnTo>
                  <a:pt x="100377" y="828281"/>
                </a:lnTo>
                <a:lnTo>
                  <a:pt x="103877" y="822572"/>
                </a:lnTo>
                <a:lnTo>
                  <a:pt x="108014" y="817181"/>
                </a:lnTo>
                <a:lnTo>
                  <a:pt x="111833" y="811789"/>
                </a:lnTo>
                <a:lnTo>
                  <a:pt x="116606" y="806715"/>
                </a:lnTo>
                <a:lnTo>
                  <a:pt x="121379" y="801641"/>
                </a:lnTo>
                <a:lnTo>
                  <a:pt x="126152" y="796884"/>
                </a:lnTo>
                <a:lnTo>
                  <a:pt x="131243" y="792444"/>
                </a:lnTo>
                <a:lnTo>
                  <a:pt x="136653" y="788638"/>
                </a:lnTo>
                <a:lnTo>
                  <a:pt x="142063" y="784515"/>
                </a:lnTo>
                <a:lnTo>
                  <a:pt x="147791" y="781026"/>
                </a:lnTo>
                <a:lnTo>
                  <a:pt x="154155" y="777221"/>
                </a:lnTo>
                <a:lnTo>
                  <a:pt x="159883" y="774049"/>
                </a:lnTo>
                <a:lnTo>
                  <a:pt x="166565" y="771512"/>
                </a:lnTo>
                <a:lnTo>
                  <a:pt x="172611" y="768975"/>
                </a:lnTo>
                <a:lnTo>
                  <a:pt x="179612" y="766755"/>
                </a:lnTo>
                <a:lnTo>
                  <a:pt x="185976" y="764535"/>
                </a:lnTo>
                <a:lnTo>
                  <a:pt x="192977" y="763266"/>
                </a:lnTo>
                <a:lnTo>
                  <a:pt x="199977" y="761998"/>
                </a:lnTo>
                <a:lnTo>
                  <a:pt x="207296" y="761046"/>
                </a:lnTo>
                <a:lnTo>
                  <a:pt x="213978" y="760729"/>
                </a:lnTo>
                <a:lnTo>
                  <a:pt x="221616" y="760412"/>
                </a:lnTo>
                <a:close/>
                <a:moveTo>
                  <a:pt x="1403413" y="254952"/>
                </a:moveTo>
                <a:lnTo>
                  <a:pt x="1403413" y="450215"/>
                </a:lnTo>
                <a:lnTo>
                  <a:pt x="1774869" y="450215"/>
                </a:lnTo>
                <a:lnTo>
                  <a:pt x="1729073" y="258444"/>
                </a:lnTo>
                <a:lnTo>
                  <a:pt x="1403413" y="254952"/>
                </a:lnTo>
                <a:close/>
                <a:moveTo>
                  <a:pt x="1365250" y="217487"/>
                </a:moveTo>
                <a:lnTo>
                  <a:pt x="1766918" y="217487"/>
                </a:lnTo>
                <a:lnTo>
                  <a:pt x="1886179" y="749300"/>
                </a:lnTo>
                <a:lnTo>
                  <a:pt x="1939925" y="749300"/>
                </a:lnTo>
                <a:lnTo>
                  <a:pt x="1939925" y="860425"/>
                </a:lnTo>
                <a:lnTo>
                  <a:pt x="1886179" y="860425"/>
                </a:lnTo>
                <a:lnTo>
                  <a:pt x="1792043" y="860425"/>
                </a:lnTo>
                <a:lnTo>
                  <a:pt x="1790134" y="854075"/>
                </a:lnTo>
                <a:lnTo>
                  <a:pt x="1788226" y="847408"/>
                </a:lnTo>
                <a:lnTo>
                  <a:pt x="1785682" y="841375"/>
                </a:lnTo>
                <a:lnTo>
                  <a:pt x="1783138" y="835025"/>
                </a:lnTo>
                <a:lnTo>
                  <a:pt x="1779958" y="829310"/>
                </a:lnTo>
                <a:lnTo>
                  <a:pt x="1777095" y="823595"/>
                </a:lnTo>
                <a:lnTo>
                  <a:pt x="1773915" y="817563"/>
                </a:lnTo>
                <a:lnTo>
                  <a:pt x="1770417" y="812165"/>
                </a:lnTo>
                <a:lnTo>
                  <a:pt x="1766600" y="806768"/>
                </a:lnTo>
                <a:lnTo>
                  <a:pt x="1762784" y="801688"/>
                </a:lnTo>
                <a:lnTo>
                  <a:pt x="1758650" y="796608"/>
                </a:lnTo>
                <a:lnTo>
                  <a:pt x="1754197" y="791528"/>
                </a:lnTo>
                <a:lnTo>
                  <a:pt x="1749427" y="786765"/>
                </a:lnTo>
                <a:lnTo>
                  <a:pt x="1744975" y="782320"/>
                </a:lnTo>
                <a:lnTo>
                  <a:pt x="1740204" y="778193"/>
                </a:lnTo>
                <a:lnTo>
                  <a:pt x="1735116" y="774065"/>
                </a:lnTo>
                <a:lnTo>
                  <a:pt x="1730027" y="770255"/>
                </a:lnTo>
                <a:lnTo>
                  <a:pt x="1724621" y="766445"/>
                </a:lnTo>
                <a:lnTo>
                  <a:pt x="1718578" y="762953"/>
                </a:lnTo>
                <a:lnTo>
                  <a:pt x="1713172" y="759460"/>
                </a:lnTo>
                <a:lnTo>
                  <a:pt x="1707447" y="756285"/>
                </a:lnTo>
                <a:lnTo>
                  <a:pt x="1701087" y="753745"/>
                </a:lnTo>
                <a:lnTo>
                  <a:pt x="1695044" y="750887"/>
                </a:lnTo>
                <a:lnTo>
                  <a:pt x="1689002" y="748665"/>
                </a:lnTo>
                <a:lnTo>
                  <a:pt x="1682641" y="746442"/>
                </a:lnTo>
                <a:lnTo>
                  <a:pt x="1676281" y="744855"/>
                </a:lnTo>
                <a:lnTo>
                  <a:pt x="1669602" y="743267"/>
                </a:lnTo>
                <a:lnTo>
                  <a:pt x="1663242" y="741680"/>
                </a:lnTo>
                <a:lnTo>
                  <a:pt x="1656245" y="741045"/>
                </a:lnTo>
                <a:lnTo>
                  <a:pt x="1649248" y="740410"/>
                </a:lnTo>
                <a:lnTo>
                  <a:pt x="1642252" y="739775"/>
                </a:lnTo>
                <a:lnTo>
                  <a:pt x="1635573" y="739775"/>
                </a:lnTo>
                <a:lnTo>
                  <a:pt x="1628577" y="739775"/>
                </a:lnTo>
                <a:lnTo>
                  <a:pt x="1621262" y="740410"/>
                </a:lnTo>
                <a:lnTo>
                  <a:pt x="1614901" y="741045"/>
                </a:lnTo>
                <a:lnTo>
                  <a:pt x="1607905" y="741680"/>
                </a:lnTo>
                <a:lnTo>
                  <a:pt x="1601226" y="743267"/>
                </a:lnTo>
                <a:lnTo>
                  <a:pt x="1594866" y="744855"/>
                </a:lnTo>
                <a:lnTo>
                  <a:pt x="1588187" y="746442"/>
                </a:lnTo>
                <a:lnTo>
                  <a:pt x="1581827" y="748665"/>
                </a:lnTo>
                <a:lnTo>
                  <a:pt x="1575466" y="750887"/>
                </a:lnTo>
                <a:lnTo>
                  <a:pt x="1569423" y="753745"/>
                </a:lnTo>
                <a:lnTo>
                  <a:pt x="1563381" y="756285"/>
                </a:lnTo>
                <a:lnTo>
                  <a:pt x="1557656" y="759460"/>
                </a:lnTo>
                <a:lnTo>
                  <a:pt x="1551932" y="762953"/>
                </a:lnTo>
                <a:lnTo>
                  <a:pt x="1546526" y="766445"/>
                </a:lnTo>
                <a:lnTo>
                  <a:pt x="1541119" y="770255"/>
                </a:lnTo>
                <a:lnTo>
                  <a:pt x="1536031" y="774065"/>
                </a:lnTo>
                <a:lnTo>
                  <a:pt x="1530942" y="778193"/>
                </a:lnTo>
                <a:lnTo>
                  <a:pt x="1525854" y="782320"/>
                </a:lnTo>
                <a:lnTo>
                  <a:pt x="1521083" y="786765"/>
                </a:lnTo>
                <a:lnTo>
                  <a:pt x="1516631" y="791528"/>
                </a:lnTo>
                <a:lnTo>
                  <a:pt x="1512179" y="796608"/>
                </a:lnTo>
                <a:lnTo>
                  <a:pt x="1508044" y="801688"/>
                </a:lnTo>
                <a:lnTo>
                  <a:pt x="1504228" y="806768"/>
                </a:lnTo>
                <a:lnTo>
                  <a:pt x="1500412" y="812165"/>
                </a:lnTo>
                <a:lnTo>
                  <a:pt x="1496913" y="817563"/>
                </a:lnTo>
                <a:lnTo>
                  <a:pt x="1493733" y="823595"/>
                </a:lnTo>
                <a:lnTo>
                  <a:pt x="1490553" y="829310"/>
                </a:lnTo>
                <a:lnTo>
                  <a:pt x="1487690" y="835025"/>
                </a:lnTo>
                <a:lnTo>
                  <a:pt x="1485146" y="841375"/>
                </a:lnTo>
                <a:lnTo>
                  <a:pt x="1482920" y="847408"/>
                </a:lnTo>
                <a:lnTo>
                  <a:pt x="1480694" y="854075"/>
                </a:lnTo>
                <a:lnTo>
                  <a:pt x="1478786" y="860425"/>
                </a:lnTo>
                <a:lnTo>
                  <a:pt x="1365250" y="860425"/>
                </a:lnTo>
                <a:lnTo>
                  <a:pt x="1365250" y="217487"/>
                </a:lnTo>
                <a:close/>
                <a:moveTo>
                  <a:pt x="0" y="0"/>
                </a:moveTo>
                <a:lnTo>
                  <a:pt x="1312863" y="0"/>
                </a:lnTo>
                <a:lnTo>
                  <a:pt x="1312863" y="860425"/>
                </a:lnTo>
                <a:lnTo>
                  <a:pt x="378643" y="860425"/>
                </a:lnTo>
                <a:lnTo>
                  <a:pt x="376737" y="854077"/>
                </a:lnTo>
                <a:lnTo>
                  <a:pt x="374514" y="847412"/>
                </a:lnTo>
                <a:lnTo>
                  <a:pt x="371973" y="841382"/>
                </a:lnTo>
                <a:lnTo>
                  <a:pt x="369431" y="835034"/>
                </a:lnTo>
                <a:lnTo>
                  <a:pt x="366572" y="829322"/>
                </a:lnTo>
                <a:lnTo>
                  <a:pt x="363713" y="823609"/>
                </a:lnTo>
                <a:lnTo>
                  <a:pt x="360537" y="817578"/>
                </a:lnTo>
                <a:lnTo>
                  <a:pt x="356725" y="812183"/>
                </a:lnTo>
                <a:lnTo>
                  <a:pt x="353231" y="806787"/>
                </a:lnTo>
                <a:lnTo>
                  <a:pt x="349101" y="801709"/>
                </a:lnTo>
                <a:lnTo>
                  <a:pt x="344654" y="796631"/>
                </a:lnTo>
                <a:lnTo>
                  <a:pt x="340842" y="791553"/>
                </a:lnTo>
                <a:lnTo>
                  <a:pt x="336078" y="786792"/>
                </a:lnTo>
                <a:lnTo>
                  <a:pt x="331313" y="782349"/>
                </a:lnTo>
                <a:lnTo>
                  <a:pt x="326548" y="778223"/>
                </a:lnTo>
                <a:lnTo>
                  <a:pt x="321466" y="774097"/>
                </a:lnTo>
                <a:lnTo>
                  <a:pt x="316065" y="770288"/>
                </a:lnTo>
                <a:lnTo>
                  <a:pt x="310665" y="766480"/>
                </a:lnTo>
                <a:lnTo>
                  <a:pt x="305265" y="762989"/>
                </a:lnTo>
                <a:lnTo>
                  <a:pt x="299547" y="759497"/>
                </a:lnTo>
                <a:lnTo>
                  <a:pt x="293512" y="756323"/>
                </a:lnTo>
                <a:lnTo>
                  <a:pt x="287794" y="753784"/>
                </a:lnTo>
                <a:lnTo>
                  <a:pt x="281759" y="750928"/>
                </a:lnTo>
                <a:lnTo>
                  <a:pt x="275406" y="748706"/>
                </a:lnTo>
                <a:lnTo>
                  <a:pt x="269053" y="746484"/>
                </a:lnTo>
                <a:lnTo>
                  <a:pt x="262700" y="744898"/>
                </a:lnTo>
                <a:lnTo>
                  <a:pt x="256347" y="743311"/>
                </a:lnTo>
                <a:lnTo>
                  <a:pt x="249358" y="741724"/>
                </a:lnTo>
                <a:lnTo>
                  <a:pt x="242687" y="741089"/>
                </a:lnTo>
                <a:lnTo>
                  <a:pt x="236017" y="740454"/>
                </a:lnTo>
                <a:lnTo>
                  <a:pt x="229028" y="739819"/>
                </a:lnTo>
                <a:lnTo>
                  <a:pt x="222040" y="739819"/>
                </a:lnTo>
                <a:lnTo>
                  <a:pt x="214734" y="739819"/>
                </a:lnTo>
                <a:lnTo>
                  <a:pt x="208063" y="740454"/>
                </a:lnTo>
                <a:lnTo>
                  <a:pt x="201075" y="741089"/>
                </a:lnTo>
                <a:lnTo>
                  <a:pt x="194404" y="741724"/>
                </a:lnTo>
                <a:lnTo>
                  <a:pt x="187733" y="743311"/>
                </a:lnTo>
                <a:lnTo>
                  <a:pt x="181063" y="744898"/>
                </a:lnTo>
                <a:lnTo>
                  <a:pt x="175027" y="746484"/>
                </a:lnTo>
                <a:lnTo>
                  <a:pt x="168356" y="748706"/>
                </a:lnTo>
                <a:lnTo>
                  <a:pt x="162321" y="750928"/>
                </a:lnTo>
                <a:lnTo>
                  <a:pt x="155968" y="753784"/>
                </a:lnTo>
                <a:lnTo>
                  <a:pt x="150250" y="756323"/>
                </a:lnTo>
                <a:lnTo>
                  <a:pt x="144532" y="759497"/>
                </a:lnTo>
                <a:lnTo>
                  <a:pt x="138497" y="762989"/>
                </a:lnTo>
                <a:lnTo>
                  <a:pt x="133097" y="766480"/>
                </a:lnTo>
                <a:lnTo>
                  <a:pt x="127697" y="770288"/>
                </a:lnTo>
                <a:lnTo>
                  <a:pt x="122297" y="774097"/>
                </a:lnTo>
                <a:lnTo>
                  <a:pt x="117532" y="778223"/>
                </a:lnTo>
                <a:lnTo>
                  <a:pt x="112449" y="782349"/>
                </a:lnTo>
                <a:lnTo>
                  <a:pt x="107685" y="786792"/>
                </a:lnTo>
                <a:lnTo>
                  <a:pt x="103555" y="791553"/>
                </a:lnTo>
                <a:lnTo>
                  <a:pt x="99108" y="796631"/>
                </a:lnTo>
                <a:lnTo>
                  <a:pt x="94661" y="801709"/>
                </a:lnTo>
                <a:lnTo>
                  <a:pt x="90849" y="806787"/>
                </a:lnTo>
                <a:lnTo>
                  <a:pt x="87037" y="812183"/>
                </a:lnTo>
                <a:lnTo>
                  <a:pt x="83543" y="817578"/>
                </a:lnTo>
                <a:lnTo>
                  <a:pt x="80049" y="823609"/>
                </a:lnTo>
                <a:lnTo>
                  <a:pt x="77190" y="829322"/>
                </a:lnTo>
                <a:lnTo>
                  <a:pt x="74331" y="835034"/>
                </a:lnTo>
                <a:lnTo>
                  <a:pt x="71790" y="841382"/>
                </a:lnTo>
                <a:lnTo>
                  <a:pt x="69566" y="847412"/>
                </a:lnTo>
                <a:lnTo>
                  <a:pt x="67660" y="854077"/>
                </a:lnTo>
                <a:lnTo>
                  <a:pt x="65754" y="860425"/>
                </a:lnTo>
                <a:lnTo>
                  <a:pt x="0" y="860425"/>
                </a:lnTo>
                <a:lnTo>
                  <a:pt x="0" y="0"/>
                </a:lnTo>
                <a:close/>
              </a:path>
            </a:pathLst>
          </a:custGeom>
          <a:solidFill>
            <a:schemeClr val="accent2"/>
          </a:solidFill>
          <a:ln>
            <a:noFill/>
          </a:ln>
          <a:extLst/>
        </p:spPr>
        <p:txBody>
          <a:bodyPr anchor="ctr">
            <a:scene3d>
              <a:camera prst="orthographicFront"/>
              <a:lightRig rig="threePt" dir="t"/>
            </a:scene3d>
            <a:sp3d>
              <a:contourClr>
                <a:srgbClr val="FFFFFF"/>
              </a:contourClr>
            </a:sp3d>
          </a:bodyPr>
          <a:lstStyle/>
          <a:p>
            <a:pPr algn="ctr">
              <a:defRPr/>
            </a:pPr>
            <a:endParaRPr lang="zh-CN" altLang="en-US" sz="2400">
              <a:solidFill>
                <a:srgbClr val="FFFFFF"/>
              </a:solidFill>
              <a:cs typeface="+mn-ea"/>
              <a:sym typeface="+mn-lt"/>
            </a:endParaRPr>
          </a:p>
        </p:txBody>
      </p:sp>
      <p:sp>
        <p:nvSpPr>
          <p:cNvPr id="88" name="Freeform 21"/>
          <p:cNvSpPr>
            <a:spLocks noChangeArrowheads="1"/>
          </p:cNvSpPr>
          <p:nvPr/>
        </p:nvSpPr>
        <p:spPr bwMode="auto">
          <a:xfrm>
            <a:off x="8446900" y="2577942"/>
            <a:ext cx="430203" cy="239705"/>
          </a:xfrm>
          <a:custGeom>
            <a:avLst/>
            <a:gdLst>
              <a:gd name="T0" fmla="*/ 298615 w 497"/>
              <a:gd name="T1" fmla="*/ 0 h 276"/>
              <a:gd name="T2" fmla="*/ 298615 w 497"/>
              <a:gd name="T3" fmla="*/ 0 h 276"/>
              <a:gd name="T4" fmla="*/ 0 w 497"/>
              <a:gd name="T5" fmla="*/ 160131 h 276"/>
              <a:gd name="T6" fmla="*/ 298615 w 497"/>
              <a:gd name="T7" fmla="*/ 331098 h 276"/>
              <a:gd name="T8" fmla="*/ 594832 w 497"/>
              <a:gd name="T9" fmla="*/ 160131 h 276"/>
              <a:gd name="T10" fmla="*/ 298615 w 497"/>
              <a:gd name="T11" fmla="*/ 0 h 276"/>
              <a:gd name="T12" fmla="*/ 298615 w 497"/>
              <a:gd name="T13" fmla="*/ 287754 h 276"/>
              <a:gd name="T14" fmla="*/ 298615 w 497"/>
              <a:gd name="T15" fmla="*/ 287754 h 276"/>
              <a:gd name="T16" fmla="*/ 170295 w 497"/>
              <a:gd name="T17" fmla="*/ 160131 h 276"/>
              <a:gd name="T18" fmla="*/ 298615 w 497"/>
              <a:gd name="T19" fmla="*/ 31304 h 276"/>
              <a:gd name="T20" fmla="*/ 425736 w 497"/>
              <a:gd name="T21" fmla="*/ 160131 h 276"/>
              <a:gd name="T22" fmla="*/ 298615 w 497"/>
              <a:gd name="T23" fmla="*/ 287754 h 276"/>
              <a:gd name="T24" fmla="*/ 298615 w 497"/>
              <a:gd name="T25" fmla="*/ 160131 h 276"/>
              <a:gd name="T26" fmla="*/ 298615 w 497"/>
              <a:gd name="T27" fmla="*/ 160131 h 276"/>
              <a:gd name="T28" fmla="*/ 298615 w 497"/>
              <a:gd name="T29" fmla="*/ 95115 h 276"/>
              <a:gd name="T30" fmla="*/ 233855 w 497"/>
              <a:gd name="T31" fmla="*/ 160131 h 276"/>
              <a:gd name="T32" fmla="*/ 298615 w 497"/>
              <a:gd name="T33" fmla="*/ 223943 h 276"/>
              <a:gd name="T34" fmla="*/ 362176 w 497"/>
              <a:gd name="T35" fmla="*/ 160131 h 276"/>
              <a:gd name="T36" fmla="*/ 298615 w 497"/>
              <a:gd name="T37" fmla="*/ 160131 h 27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97" h="276">
                <a:moveTo>
                  <a:pt x="249" y="0"/>
                </a:moveTo>
                <a:lnTo>
                  <a:pt x="249" y="0"/>
                </a:lnTo>
                <a:cubicBezTo>
                  <a:pt x="89" y="0"/>
                  <a:pt x="0" y="115"/>
                  <a:pt x="0" y="133"/>
                </a:cubicBezTo>
                <a:cubicBezTo>
                  <a:pt x="0" y="151"/>
                  <a:pt x="89" y="275"/>
                  <a:pt x="249" y="275"/>
                </a:cubicBezTo>
                <a:cubicBezTo>
                  <a:pt x="408" y="275"/>
                  <a:pt x="496" y="151"/>
                  <a:pt x="496" y="133"/>
                </a:cubicBezTo>
                <a:cubicBezTo>
                  <a:pt x="496" y="115"/>
                  <a:pt x="408" y="0"/>
                  <a:pt x="249" y="0"/>
                </a:cubicBezTo>
                <a:close/>
                <a:moveTo>
                  <a:pt x="249" y="239"/>
                </a:moveTo>
                <a:lnTo>
                  <a:pt x="249" y="239"/>
                </a:lnTo>
                <a:cubicBezTo>
                  <a:pt x="186" y="239"/>
                  <a:pt x="142" y="195"/>
                  <a:pt x="142" y="133"/>
                </a:cubicBezTo>
                <a:cubicBezTo>
                  <a:pt x="142" y="79"/>
                  <a:pt x="186" y="26"/>
                  <a:pt x="249" y="26"/>
                </a:cubicBezTo>
                <a:cubicBezTo>
                  <a:pt x="310" y="26"/>
                  <a:pt x="355" y="79"/>
                  <a:pt x="355" y="133"/>
                </a:cubicBezTo>
                <a:cubicBezTo>
                  <a:pt x="355" y="195"/>
                  <a:pt x="310" y="239"/>
                  <a:pt x="249" y="239"/>
                </a:cubicBezTo>
                <a:close/>
                <a:moveTo>
                  <a:pt x="249" y="133"/>
                </a:moveTo>
                <a:lnTo>
                  <a:pt x="249" y="133"/>
                </a:lnTo>
                <a:cubicBezTo>
                  <a:pt x="239" y="123"/>
                  <a:pt x="266" y="79"/>
                  <a:pt x="249" y="79"/>
                </a:cubicBezTo>
                <a:cubicBezTo>
                  <a:pt x="221" y="79"/>
                  <a:pt x="195" y="107"/>
                  <a:pt x="195" y="133"/>
                </a:cubicBezTo>
                <a:cubicBezTo>
                  <a:pt x="195" y="168"/>
                  <a:pt x="221" y="186"/>
                  <a:pt x="249" y="186"/>
                </a:cubicBezTo>
                <a:cubicBezTo>
                  <a:pt x="274" y="186"/>
                  <a:pt x="302" y="168"/>
                  <a:pt x="302" y="133"/>
                </a:cubicBezTo>
                <a:cubicBezTo>
                  <a:pt x="302" y="123"/>
                  <a:pt x="257" y="142"/>
                  <a:pt x="249" y="133"/>
                </a:cubicBezTo>
                <a:close/>
              </a:path>
            </a:pathLst>
          </a:custGeom>
          <a:solidFill>
            <a:schemeClr val="accent4"/>
          </a:solidFill>
          <a:ln>
            <a:noFill/>
          </a:ln>
          <a:effectLst/>
          <a:extLst/>
        </p:spPr>
        <p:txBody>
          <a:bodyPr wrap="none" lIns="45720" tIns="22860" rIns="45720" bIns="22860" anchor="ctr"/>
          <a:lstStyle/>
          <a:p>
            <a:pPr>
              <a:defRPr/>
            </a:pPr>
            <a:endParaRPr lang="zh-CN" altLang="en-US" sz="2400">
              <a:cs typeface="+mn-ea"/>
              <a:sym typeface="+mn-lt"/>
            </a:endParaRPr>
          </a:p>
        </p:txBody>
      </p:sp>
      <p:sp>
        <p:nvSpPr>
          <p:cNvPr id="89" name="Freeform 133"/>
          <p:cNvSpPr>
            <a:spLocks noChangeArrowheads="1"/>
          </p:cNvSpPr>
          <p:nvPr/>
        </p:nvSpPr>
        <p:spPr bwMode="auto">
          <a:xfrm>
            <a:off x="6603326" y="2449326"/>
            <a:ext cx="359208" cy="346665"/>
          </a:xfrm>
          <a:custGeom>
            <a:avLst/>
            <a:gdLst>
              <a:gd name="T0" fmla="*/ 509681 w 497"/>
              <a:gd name="T1" fmla="*/ 191643 h 480"/>
              <a:gd name="T2" fmla="*/ 509681 w 497"/>
              <a:gd name="T3" fmla="*/ 191643 h 480"/>
              <a:gd name="T4" fmla="*/ 446121 w 497"/>
              <a:gd name="T5" fmla="*/ 21560 h 480"/>
              <a:gd name="T6" fmla="*/ 414940 w 497"/>
              <a:gd name="T7" fmla="*/ 10780 h 480"/>
              <a:gd name="T8" fmla="*/ 10793 w 497"/>
              <a:gd name="T9" fmla="*/ 160501 h 480"/>
              <a:gd name="T10" fmla="*/ 0 w 497"/>
              <a:gd name="T11" fmla="*/ 191643 h 480"/>
              <a:gd name="T12" fmla="*/ 63560 w 497"/>
              <a:gd name="T13" fmla="*/ 361727 h 480"/>
              <a:gd name="T14" fmla="*/ 63560 w 497"/>
              <a:gd name="T15" fmla="*/ 265905 h 480"/>
              <a:gd name="T16" fmla="*/ 137914 w 497"/>
              <a:gd name="T17" fmla="*/ 191643 h 480"/>
              <a:gd name="T18" fmla="*/ 243448 w 497"/>
              <a:gd name="T19" fmla="*/ 191643 h 480"/>
              <a:gd name="T20" fmla="*/ 370568 w 497"/>
              <a:gd name="T21" fmla="*/ 106602 h 480"/>
              <a:gd name="T22" fmla="*/ 446121 w 497"/>
              <a:gd name="T23" fmla="*/ 191643 h 480"/>
              <a:gd name="T24" fmla="*/ 509681 w 497"/>
              <a:gd name="T25" fmla="*/ 191643 h 480"/>
              <a:gd name="T26" fmla="*/ 573241 w 497"/>
              <a:gd name="T27" fmla="*/ 244345 h 480"/>
              <a:gd name="T28" fmla="*/ 573241 w 497"/>
              <a:gd name="T29" fmla="*/ 244345 h 480"/>
              <a:gd name="T30" fmla="*/ 137914 w 497"/>
              <a:gd name="T31" fmla="*/ 244345 h 480"/>
              <a:gd name="T32" fmla="*/ 116327 w 497"/>
              <a:gd name="T33" fmla="*/ 265905 h 480"/>
              <a:gd name="T34" fmla="*/ 116327 w 497"/>
              <a:gd name="T35" fmla="*/ 553370 h 480"/>
              <a:gd name="T36" fmla="*/ 137914 w 497"/>
              <a:gd name="T37" fmla="*/ 573732 h 480"/>
              <a:gd name="T38" fmla="*/ 573241 w 497"/>
              <a:gd name="T39" fmla="*/ 573732 h 480"/>
              <a:gd name="T40" fmla="*/ 594828 w 497"/>
              <a:gd name="T41" fmla="*/ 553370 h 480"/>
              <a:gd name="T42" fmla="*/ 594828 w 497"/>
              <a:gd name="T43" fmla="*/ 265905 h 480"/>
              <a:gd name="T44" fmla="*/ 573241 w 497"/>
              <a:gd name="T45" fmla="*/ 244345 h 480"/>
              <a:gd name="T46" fmla="*/ 542061 w 497"/>
              <a:gd name="T47" fmla="*/ 510250 h 480"/>
              <a:gd name="T48" fmla="*/ 542061 w 497"/>
              <a:gd name="T49" fmla="*/ 510250 h 480"/>
              <a:gd name="T50" fmla="*/ 179887 w 497"/>
              <a:gd name="T51" fmla="*/ 510250 h 480"/>
              <a:gd name="T52" fmla="*/ 179887 w 497"/>
              <a:gd name="T53" fmla="*/ 468328 h 480"/>
              <a:gd name="T54" fmla="*/ 233854 w 497"/>
              <a:gd name="T55" fmla="*/ 329387 h 480"/>
              <a:gd name="T56" fmla="*/ 317801 w 497"/>
              <a:gd name="T57" fmla="*/ 435989 h 480"/>
              <a:gd name="T58" fmla="*/ 393354 w 497"/>
              <a:gd name="T59" fmla="*/ 361727 h 480"/>
              <a:gd name="T60" fmla="*/ 498888 w 497"/>
              <a:gd name="T61" fmla="*/ 318607 h 480"/>
              <a:gd name="T62" fmla="*/ 542061 w 497"/>
              <a:gd name="T63" fmla="*/ 415626 h 480"/>
              <a:gd name="T64" fmla="*/ 542061 w 497"/>
              <a:gd name="T65" fmla="*/ 510250 h 48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497" h="480">
                <a:moveTo>
                  <a:pt x="425" y="160"/>
                </a:moveTo>
                <a:lnTo>
                  <a:pt x="425" y="160"/>
                </a:lnTo>
                <a:cubicBezTo>
                  <a:pt x="372" y="18"/>
                  <a:pt x="372" y="18"/>
                  <a:pt x="372" y="18"/>
                </a:cubicBezTo>
                <a:cubicBezTo>
                  <a:pt x="372" y="9"/>
                  <a:pt x="354" y="0"/>
                  <a:pt x="346" y="9"/>
                </a:cubicBezTo>
                <a:cubicBezTo>
                  <a:pt x="9" y="134"/>
                  <a:pt x="9" y="134"/>
                  <a:pt x="9" y="134"/>
                </a:cubicBezTo>
                <a:cubicBezTo>
                  <a:pt x="0" y="134"/>
                  <a:pt x="0" y="143"/>
                  <a:pt x="0" y="160"/>
                </a:cubicBezTo>
                <a:cubicBezTo>
                  <a:pt x="53" y="302"/>
                  <a:pt x="53" y="302"/>
                  <a:pt x="53" y="302"/>
                </a:cubicBezTo>
                <a:cubicBezTo>
                  <a:pt x="53" y="222"/>
                  <a:pt x="53" y="222"/>
                  <a:pt x="53" y="222"/>
                </a:cubicBezTo>
                <a:cubicBezTo>
                  <a:pt x="53" y="187"/>
                  <a:pt x="80" y="160"/>
                  <a:pt x="115" y="160"/>
                </a:cubicBezTo>
                <a:cubicBezTo>
                  <a:pt x="203" y="160"/>
                  <a:pt x="203" y="160"/>
                  <a:pt x="203" y="160"/>
                </a:cubicBezTo>
                <a:cubicBezTo>
                  <a:pt x="309" y="89"/>
                  <a:pt x="309" y="89"/>
                  <a:pt x="309" y="89"/>
                </a:cubicBezTo>
                <a:cubicBezTo>
                  <a:pt x="372" y="160"/>
                  <a:pt x="372" y="160"/>
                  <a:pt x="372" y="160"/>
                </a:cubicBezTo>
                <a:lnTo>
                  <a:pt x="425" y="160"/>
                </a:lnTo>
                <a:close/>
                <a:moveTo>
                  <a:pt x="478" y="204"/>
                </a:moveTo>
                <a:lnTo>
                  <a:pt x="478" y="204"/>
                </a:lnTo>
                <a:cubicBezTo>
                  <a:pt x="115" y="204"/>
                  <a:pt x="115" y="204"/>
                  <a:pt x="115" y="204"/>
                </a:cubicBezTo>
                <a:cubicBezTo>
                  <a:pt x="106" y="204"/>
                  <a:pt x="97" y="213"/>
                  <a:pt x="97" y="222"/>
                </a:cubicBezTo>
                <a:cubicBezTo>
                  <a:pt x="97" y="462"/>
                  <a:pt x="97" y="462"/>
                  <a:pt x="97" y="462"/>
                </a:cubicBezTo>
                <a:cubicBezTo>
                  <a:pt x="97" y="470"/>
                  <a:pt x="106" y="479"/>
                  <a:pt x="115" y="479"/>
                </a:cubicBezTo>
                <a:cubicBezTo>
                  <a:pt x="478" y="479"/>
                  <a:pt x="478" y="479"/>
                  <a:pt x="478" y="479"/>
                </a:cubicBezTo>
                <a:cubicBezTo>
                  <a:pt x="487" y="479"/>
                  <a:pt x="496" y="470"/>
                  <a:pt x="496" y="462"/>
                </a:cubicBezTo>
                <a:cubicBezTo>
                  <a:pt x="496" y="222"/>
                  <a:pt x="496" y="222"/>
                  <a:pt x="496" y="222"/>
                </a:cubicBezTo>
                <a:cubicBezTo>
                  <a:pt x="496" y="213"/>
                  <a:pt x="487" y="204"/>
                  <a:pt x="478" y="204"/>
                </a:cubicBezTo>
                <a:close/>
                <a:moveTo>
                  <a:pt x="452" y="426"/>
                </a:moveTo>
                <a:lnTo>
                  <a:pt x="452" y="426"/>
                </a:lnTo>
                <a:cubicBezTo>
                  <a:pt x="150" y="426"/>
                  <a:pt x="150" y="426"/>
                  <a:pt x="150" y="426"/>
                </a:cubicBezTo>
                <a:cubicBezTo>
                  <a:pt x="150" y="391"/>
                  <a:pt x="150" y="391"/>
                  <a:pt x="150" y="391"/>
                </a:cubicBezTo>
                <a:cubicBezTo>
                  <a:pt x="195" y="275"/>
                  <a:pt x="195" y="275"/>
                  <a:pt x="195" y="275"/>
                </a:cubicBezTo>
                <a:cubicBezTo>
                  <a:pt x="265" y="364"/>
                  <a:pt x="265" y="364"/>
                  <a:pt x="265" y="364"/>
                </a:cubicBezTo>
                <a:cubicBezTo>
                  <a:pt x="328" y="302"/>
                  <a:pt x="328" y="302"/>
                  <a:pt x="328" y="302"/>
                </a:cubicBezTo>
                <a:cubicBezTo>
                  <a:pt x="416" y="266"/>
                  <a:pt x="416" y="266"/>
                  <a:pt x="416" y="266"/>
                </a:cubicBezTo>
                <a:cubicBezTo>
                  <a:pt x="452" y="347"/>
                  <a:pt x="452" y="347"/>
                  <a:pt x="452" y="347"/>
                </a:cubicBezTo>
                <a:lnTo>
                  <a:pt x="452" y="426"/>
                </a:lnTo>
                <a:close/>
              </a:path>
            </a:pathLst>
          </a:custGeom>
          <a:solidFill>
            <a:schemeClr val="accent3"/>
          </a:solidFill>
          <a:ln>
            <a:noFill/>
          </a:ln>
          <a:effectLst/>
          <a:extLst/>
        </p:spPr>
        <p:txBody>
          <a:bodyPr wrap="none" lIns="45720" tIns="22860" rIns="45720" bIns="22860" anchor="ctr"/>
          <a:lstStyle/>
          <a:p>
            <a:pPr>
              <a:defRPr/>
            </a:pPr>
            <a:endParaRPr lang="zh-CN" altLang="en-US" sz="2400">
              <a:cs typeface="+mn-ea"/>
              <a:sym typeface="+mn-lt"/>
            </a:endParaRPr>
          </a:p>
        </p:txBody>
      </p:sp>
      <p:sp>
        <p:nvSpPr>
          <p:cNvPr id="90" name="KSO_Shape"/>
          <p:cNvSpPr>
            <a:spLocks/>
          </p:cNvSpPr>
          <p:nvPr/>
        </p:nvSpPr>
        <p:spPr bwMode="auto">
          <a:xfrm>
            <a:off x="2021618" y="3954801"/>
            <a:ext cx="323481" cy="436155"/>
          </a:xfrm>
          <a:custGeom>
            <a:avLst/>
            <a:gdLst>
              <a:gd name="T0" fmla="*/ 1114659 w 1125538"/>
              <a:gd name="T1" fmla="*/ 1446451 h 1516063"/>
              <a:gd name="T2" fmla="*/ 1124632 w 1125538"/>
              <a:gd name="T3" fmla="*/ 1455581 h 1516063"/>
              <a:gd name="T4" fmla="*/ 1123952 w 1125538"/>
              <a:gd name="T5" fmla="*/ 1506706 h 1516063"/>
              <a:gd name="T6" fmla="*/ 1112619 w 1125538"/>
              <a:gd name="T7" fmla="*/ 1514922 h 1516063"/>
              <a:gd name="T8" fmla="*/ 14959 w 1125538"/>
              <a:gd name="T9" fmla="*/ 1515379 h 1516063"/>
              <a:gd name="T10" fmla="*/ 2720 w 1125538"/>
              <a:gd name="T11" fmla="*/ 1508075 h 1516063"/>
              <a:gd name="T12" fmla="*/ 453 w 1125538"/>
              <a:gd name="T13" fmla="*/ 1456950 h 1516063"/>
              <a:gd name="T14" fmla="*/ 9292 w 1125538"/>
              <a:gd name="T15" fmla="*/ 1447136 h 1516063"/>
              <a:gd name="T16" fmla="*/ 202628 w 1125538"/>
              <a:gd name="T17" fmla="*/ 1074964 h 1516063"/>
              <a:gd name="T18" fmla="*/ 218423 w 1125538"/>
              <a:gd name="T19" fmla="*/ 1080869 h 1516063"/>
              <a:gd name="T20" fmla="*/ 223838 w 1125538"/>
              <a:gd name="T21" fmla="*/ 1377473 h 1516063"/>
              <a:gd name="T22" fmla="*/ 216843 w 1125538"/>
              <a:gd name="T23" fmla="*/ 1389056 h 1516063"/>
              <a:gd name="T24" fmla="*/ 200146 w 1125538"/>
              <a:gd name="T25" fmla="*/ 1393825 h 1516063"/>
              <a:gd name="T26" fmla="*/ 8574 w 1125538"/>
              <a:gd name="T27" fmla="*/ 1390191 h 1516063"/>
              <a:gd name="T28" fmla="*/ 225 w 1125538"/>
              <a:gd name="T29" fmla="*/ 1379063 h 1516063"/>
              <a:gd name="T30" fmla="*/ 4287 w 1125538"/>
              <a:gd name="T31" fmla="*/ 1082005 h 1516063"/>
              <a:gd name="T32" fmla="*/ 18954 w 1125538"/>
              <a:gd name="T33" fmla="*/ 1075191 h 1516063"/>
              <a:gd name="T34" fmla="*/ 494553 w 1125538"/>
              <a:gd name="T35" fmla="*/ 906007 h 1516063"/>
              <a:gd name="T36" fmla="*/ 508443 w 1125538"/>
              <a:gd name="T37" fmla="*/ 918225 h 1516063"/>
              <a:gd name="T38" fmla="*/ 510720 w 1125538"/>
              <a:gd name="T39" fmla="*/ 1373688 h 1516063"/>
              <a:gd name="T40" fmla="*/ 500929 w 1125538"/>
              <a:gd name="T41" fmla="*/ 1389526 h 1516063"/>
              <a:gd name="T42" fmla="*/ 307154 w 1125538"/>
              <a:gd name="T43" fmla="*/ 1393599 h 1516063"/>
              <a:gd name="T44" fmla="*/ 291215 w 1125538"/>
              <a:gd name="T45" fmla="*/ 1384549 h 1516063"/>
              <a:gd name="T46" fmla="*/ 285750 w 1125538"/>
              <a:gd name="T47" fmla="*/ 930216 h 1516063"/>
              <a:gd name="T48" fmla="*/ 292581 w 1125538"/>
              <a:gd name="T49" fmla="*/ 912342 h 1516063"/>
              <a:gd name="T50" fmla="*/ 614065 w 1125538"/>
              <a:gd name="T51" fmla="*/ 754062 h 1516063"/>
              <a:gd name="T52" fmla="*/ 807605 w 1125538"/>
              <a:gd name="T53" fmla="*/ 758598 h 1516063"/>
              <a:gd name="T54" fmla="*/ 814388 w 1125538"/>
              <a:gd name="T55" fmla="*/ 776968 h 1516063"/>
              <a:gd name="T56" fmla="*/ 808962 w 1125538"/>
              <a:gd name="T57" fmla="*/ 1387929 h 1516063"/>
              <a:gd name="T58" fmla="*/ 790874 w 1125538"/>
              <a:gd name="T59" fmla="*/ 1393825 h 1516063"/>
              <a:gd name="T60" fmla="*/ 597559 w 1125538"/>
              <a:gd name="T61" fmla="*/ 1389290 h 1516063"/>
              <a:gd name="T62" fmla="*/ 590550 w 1125538"/>
              <a:gd name="T63" fmla="*/ 1370920 h 1516063"/>
              <a:gd name="T64" fmla="*/ 595977 w 1125538"/>
              <a:gd name="T65" fmla="*/ 759959 h 1516063"/>
              <a:gd name="T66" fmla="*/ 614065 w 1125538"/>
              <a:gd name="T67" fmla="*/ 754062 h 1516063"/>
              <a:gd name="T68" fmla="*/ 1117173 w 1125538"/>
              <a:gd name="T69" fmla="*/ 374198 h 1516063"/>
              <a:gd name="T70" fmla="*/ 1125538 w 1125538"/>
              <a:gd name="T71" fmla="*/ 395525 h 1516063"/>
              <a:gd name="T72" fmla="*/ 1121695 w 1125538"/>
              <a:gd name="T73" fmla="*/ 1383617 h 1516063"/>
              <a:gd name="T74" fmla="*/ 1106998 w 1125538"/>
              <a:gd name="T75" fmla="*/ 1390650 h 1516063"/>
              <a:gd name="T76" fmla="*/ 910292 w 1125538"/>
              <a:gd name="T77" fmla="*/ 1388381 h 1516063"/>
              <a:gd name="T78" fmla="*/ 901926 w 1125538"/>
              <a:gd name="T79" fmla="*/ 1366827 h 1516063"/>
              <a:gd name="T80" fmla="*/ 905544 w 1125538"/>
              <a:gd name="T81" fmla="*/ 378509 h 1516063"/>
              <a:gd name="T82" fmla="*/ 920466 w 1125538"/>
              <a:gd name="T83" fmla="*/ 371702 h 1516063"/>
              <a:gd name="T84" fmla="*/ 871862 w 1125538"/>
              <a:gd name="T85" fmla="*/ 250077 h 1516063"/>
              <a:gd name="T86" fmla="*/ 834181 w 1125538"/>
              <a:gd name="T87" fmla="*/ 369107 h 1516063"/>
              <a:gd name="T88" fmla="*/ 785151 w 1125538"/>
              <a:gd name="T89" fmla="*/ 471133 h 1516063"/>
              <a:gd name="T90" fmla="*/ 726588 w 1125538"/>
              <a:gd name="T91" fmla="*/ 557062 h 1516063"/>
              <a:gd name="T92" fmla="*/ 660533 w 1125538"/>
              <a:gd name="T93" fmla="*/ 628934 h 1516063"/>
              <a:gd name="T94" fmla="*/ 589258 w 1125538"/>
              <a:gd name="T95" fmla="*/ 687429 h 1516063"/>
              <a:gd name="T96" fmla="*/ 514351 w 1125538"/>
              <a:gd name="T97" fmla="*/ 733907 h 1516063"/>
              <a:gd name="T98" fmla="*/ 419015 w 1125538"/>
              <a:gd name="T99" fmla="*/ 777438 h 1516063"/>
              <a:gd name="T100" fmla="*/ 271244 w 1125538"/>
              <a:gd name="T101" fmla="*/ 819382 h 1516063"/>
              <a:gd name="T102" fmla="*/ 143448 w 1125538"/>
              <a:gd name="T103" fmla="*/ 835933 h 1516063"/>
              <a:gd name="T104" fmla="*/ 29499 w 1125538"/>
              <a:gd name="T105" fmla="*/ 836840 h 1516063"/>
              <a:gd name="T106" fmla="*/ 97823 w 1125538"/>
              <a:gd name="T107" fmla="*/ 823690 h 1516063"/>
              <a:gd name="T108" fmla="*/ 204055 w 1125538"/>
              <a:gd name="T109" fmla="*/ 801017 h 1516063"/>
              <a:gd name="T110" fmla="*/ 299618 w 1125538"/>
              <a:gd name="T111" fmla="*/ 770863 h 1516063"/>
              <a:gd name="T112" fmla="*/ 404715 w 1125538"/>
              <a:gd name="T113" fmla="*/ 724838 h 1516063"/>
              <a:gd name="T114" fmla="*/ 542725 w 1125538"/>
              <a:gd name="T115" fmla="*/ 635962 h 1516063"/>
              <a:gd name="T116" fmla="*/ 647822 w 1125538"/>
              <a:gd name="T117" fmla="*/ 535296 h 1516063"/>
              <a:gd name="T118" fmla="*/ 724091 w 1125538"/>
              <a:gd name="T119" fmla="*/ 431683 h 1516063"/>
              <a:gd name="T120" fmla="*/ 776299 w 1125538"/>
              <a:gd name="T121" fmla="*/ 333285 h 1516063"/>
              <a:gd name="T122" fmla="*/ 814206 w 1125538"/>
              <a:gd name="T123" fmla="*/ 229445 h 15160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25538" h="1516063">
                <a:moveTo>
                  <a:pt x="19039" y="1444625"/>
                </a:moveTo>
                <a:lnTo>
                  <a:pt x="21305" y="1444625"/>
                </a:lnTo>
                <a:lnTo>
                  <a:pt x="1104460" y="1444625"/>
                </a:lnTo>
                <a:lnTo>
                  <a:pt x="1106726" y="1444625"/>
                </a:lnTo>
                <a:lnTo>
                  <a:pt x="1108766" y="1444853"/>
                </a:lnTo>
                <a:lnTo>
                  <a:pt x="1110806" y="1445310"/>
                </a:lnTo>
                <a:lnTo>
                  <a:pt x="1112619" y="1445766"/>
                </a:lnTo>
                <a:lnTo>
                  <a:pt x="1114659" y="1446451"/>
                </a:lnTo>
                <a:lnTo>
                  <a:pt x="1116472" y="1447136"/>
                </a:lnTo>
                <a:lnTo>
                  <a:pt x="1118059" y="1448277"/>
                </a:lnTo>
                <a:lnTo>
                  <a:pt x="1119419" y="1449190"/>
                </a:lnTo>
                <a:lnTo>
                  <a:pt x="1120779" y="1450331"/>
                </a:lnTo>
                <a:lnTo>
                  <a:pt x="1122138" y="1451472"/>
                </a:lnTo>
                <a:lnTo>
                  <a:pt x="1123272" y="1452614"/>
                </a:lnTo>
                <a:lnTo>
                  <a:pt x="1123952" y="1453983"/>
                </a:lnTo>
                <a:lnTo>
                  <a:pt x="1124632" y="1455581"/>
                </a:lnTo>
                <a:lnTo>
                  <a:pt x="1125312" y="1456950"/>
                </a:lnTo>
                <a:lnTo>
                  <a:pt x="1125538" y="1458319"/>
                </a:lnTo>
                <a:lnTo>
                  <a:pt x="1125538" y="1459917"/>
                </a:lnTo>
                <a:lnTo>
                  <a:pt x="1125538" y="1500771"/>
                </a:lnTo>
                <a:lnTo>
                  <a:pt x="1125538" y="1502369"/>
                </a:lnTo>
                <a:lnTo>
                  <a:pt x="1125312" y="1503967"/>
                </a:lnTo>
                <a:lnTo>
                  <a:pt x="1124632" y="1505336"/>
                </a:lnTo>
                <a:lnTo>
                  <a:pt x="1123952" y="1506706"/>
                </a:lnTo>
                <a:lnTo>
                  <a:pt x="1123272" y="1508075"/>
                </a:lnTo>
                <a:lnTo>
                  <a:pt x="1122138" y="1509444"/>
                </a:lnTo>
                <a:lnTo>
                  <a:pt x="1120779" y="1510586"/>
                </a:lnTo>
                <a:lnTo>
                  <a:pt x="1119419" y="1511499"/>
                </a:lnTo>
                <a:lnTo>
                  <a:pt x="1118059" y="1512640"/>
                </a:lnTo>
                <a:lnTo>
                  <a:pt x="1116472" y="1513324"/>
                </a:lnTo>
                <a:lnTo>
                  <a:pt x="1114659" y="1514237"/>
                </a:lnTo>
                <a:lnTo>
                  <a:pt x="1112619" y="1514922"/>
                </a:lnTo>
                <a:lnTo>
                  <a:pt x="1110806" y="1515379"/>
                </a:lnTo>
                <a:lnTo>
                  <a:pt x="1108766" y="1515835"/>
                </a:lnTo>
                <a:lnTo>
                  <a:pt x="1106726" y="1516063"/>
                </a:lnTo>
                <a:lnTo>
                  <a:pt x="1104460" y="1516063"/>
                </a:lnTo>
                <a:lnTo>
                  <a:pt x="21305" y="1516063"/>
                </a:lnTo>
                <a:lnTo>
                  <a:pt x="19039" y="1516063"/>
                </a:lnTo>
                <a:lnTo>
                  <a:pt x="16772" y="1515835"/>
                </a:lnTo>
                <a:lnTo>
                  <a:pt x="14959" y="1515379"/>
                </a:lnTo>
                <a:lnTo>
                  <a:pt x="12919" y="1514922"/>
                </a:lnTo>
                <a:lnTo>
                  <a:pt x="11333" y="1514237"/>
                </a:lnTo>
                <a:lnTo>
                  <a:pt x="9292" y="1513324"/>
                </a:lnTo>
                <a:lnTo>
                  <a:pt x="7706" y="1512640"/>
                </a:lnTo>
                <a:lnTo>
                  <a:pt x="6346" y="1511499"/>
                </a:lnTo>
                <a:lnTo>
                  <a:pt x="4986" y="1510586"/>
                </a:lnTo>
                <a:lnTo>
                  <a:pt x="3853" y="1509444"/>
                </a:lnTo>
                <a:lnTo>
                  <a:pt x="2720" y="1508075"/>
                </a:lnTo>
                <a:lnTo>
                  <a:pt x="1586" y="1506706"/>
                </a:lnTo>
                <a:lnTo>
                  <a:pt x="906" y="1505336"/>
                </a:lnTo>
                <a:lnTo>
                  <a:pt x="453" y="1503967"/>
                </a:lnTo>
                <a:lnTo>
                  <a:pt x="226" y="1502369"/>
                </a:lnTo>
                <a:lnTo>
                  <a:pt x="0" y="1500771"/>
                </a:lnTo>
                <a:lnTo>
                  <a:pt x="0" y="1459917"/>
                </a:lnTo>
                <a:lnTo>
                  <a:pt x="226" y="1458319"/>
                </a:lnTo>
                <a:lnTo>
                  <a:pt x="453" y="1456950"/>
                </a:lnTo>
                <a:lnTo>
                  <a:pt x="906" y="1455581"/>
                </a:lnTo>
                <a:lnTo>
                  <a:pt x="1586" y="1453983"/>
                </a:lnTo>
                <a:lnTo>
                  <a:pt x="2720" y="1452614"/>
                </a:lnTo>
                <a:lnTo>
                  <a:pt x="3853" y="1451472"/>
                </a:lnTo>
                <a:lnTo>
                  <a:pt x="4986" y="1450331"/>
                </a:lnTo>
                <a:lnTo>
                  <a:pt x="6346" y="1449190"/>
                </a:lnTo>
                <a:lnTo>
                  <a:pt x="7706" y="1448277"/>
                </a:lnTo>
                <a:lnTo>
                  <a:pt x="9292" y="1447136"/>
                </a:lnTo>
                <a:lnTo>
                  <a:pt x="11333" y="1446451"/>
                </a:lnTo>
                <a:lnTo>
                  <a:pt x="12919" y="1445766"/>
                </a:lnTo>
                <a:lnTo>
                  <a:pt x="14959" y="1445310"/>
                </a:lnTo>
                <a:lnTo>
                  <a:pt x="16772" y="1444853"/>
                </a:lnTo>
                <a:lnTo>
                  <a:pt x="19039" y="1444625"/>
                </a:lnTo>
                <a:close/>
                <a:moveTo>
                  <a:pt x="23693" y="1074737"/>
                </a:moveTo>
                <a:lnTo>
                  <a:pt x="200146" y="1074737"/>
                </a:lnTo>
                <a:lnTo>
                  <a:pt x="202628" y="1074964"/>
                </a:lnTo>
                <a:lnTo>
                  <a:pt x="204884" y="1075191"/>
                </a:lnTo>
                <a:lnTo>
                  <a:pt x="207141" y="1075419"/>
                </a:lnTo>
                <a:lnTo>
                  <a:pt x="209397" y="1076100"/>
                </a:lnTo>
                <a:lnTo>
                  <a:pt x="211428" y="1076781"/>
                </a:lnTo>
                <a:lnTo>
                  <a:pt x="213233" y="1077690"/>
                </a:lnTo>
                <a:lnTo>
                  <a:pt x="215038" y="1078598"/>
                </a:lnTo>
                <a:lnTo>
                  <a:pt x="216843" y="1079734"/>
                </a:lnTo>
                <a:lnTo>
                  <a:pt x="218423" y="1080869"/>
                </a:lnTo>
                <a:lnTo>
                  <a:pt x="219551" y="1082005"/>
                </a:lnTo>
                <a:lnTo>
                  <a:pt x="220905" y="1083367"/>
                </a:lnTo>
                <a:lnTo>
                  <a:pt x="221807" y="1084957"/>
                </a:lnTo>
                <a:lnTo>
                  <a:pt x="222484" y="1086547"/>
                </a:lnTo>
                <a:lnTo>
                  <a:pt x="223161" y="1087910"/>
                </a:lnTo>
                <a:lnTo>
                  <a:pt x="223387" y="1089499"/>
                </a:lnTo>
                <a:lnTo>
                  <a:pt x="223838" y="1091316"/>
                </a:lnTo>
                <a:lnTo>
                  <a:pt x="223838" y="1377473"/>
                </a:lnTo>
                <a:lnTo>
                  <a:pt x="223387" y="1379063"/>
                </a:lnTo>
                <a:lnTo>
                  <a:pt x="223161" y="1380653"/>
                </a:lnTo>
                <a:lnTo>
                  <a:pt x="222484" y="1382470"/>
                </a:lnTo>
                <a:lnTo>
                  <a:pt x="221807" y="1383832"/>
                </a:lnTo>
                <a:lnTo>
                  <a:pt x="220905" y="1385195"/>
                </a:lnTo>
                <a:lnTo>
                  <a:pt x="219551" y="1386558"/>
                </a:lnTo>
                <a:lnTo>
                  <a:pt x="218423" y="1387693"/>
                </a:lnTo>
                <a:lnTo>
                  <a:pt x="216843" y="1389056"/>
                </a:lnTo>
                <a:lnTo>
                  <a:pt x="215038" y="1390191"/>
                </a:lnTo>
                <a:lnTo>
                  <a:pt x="213233" y="1391100"/>
                </a:lnTo>
                <a:lnTo>
                  <a:pt x="211428" y="1392008"/>
                </a:lnTo>
                <a:lnTo>
                  <a:pt x="209397" y="1392690"/>
                </a:lnTo>
                <a:lnTo>
                  <a:pt x="207141" y="1393144"/>
                </a:lnTo>
                <a:lnTo>
                  <a:pt x="204884" y="1393598"/>
                </a:lnTo>
                <a:lnTo>
                  <a:pt x="202628" y="1393825"/>
                </a:lnTo>
                <a:lnTo>
                  <a:pt x="200146" y="1393825"/>
                </a:lnTo>
                <a:lnTo>
                  <a:pt x="23693" y="1393825"/>
                </a:lnTo>
                <a:lnTo>
                  <a:pt x="21211" y="1393825"/>
                </a:lnTo>
                <a:lnTo>
                  <a:pt x="18954" y="1393598"/>
                </a:lnTo>
                <a:lnTo>
                  <a:pt x="16472" y="1393144"/>
                </a:lnTo>
                <a:lnTo>
                  <a:pt x="14441" y="1392690"/>
                </a:lnTo>
                <a:lnTo>
                  <a:pt x="12411" y="1392008"/>
                </a:lnTo>
                <a:lnTo>
                  <a:pt x="10605" y="1391100"/>
                </a:lnTo>
                <a:lnTo>
                  <a:pt x="8574" y="1390191"/>
                </a:lnTo>
                <a:lnTo>
                  <a:pt x="6995" y="1389056"/>
                </a:lnTo>
                <a:lnTo>
                  <a:pt x="5415" y="1387693"/>
                </a:lnTo>
                <a:lnTo>
                  <a:pt x="4287" y="1386558"/>
                </a:lnTo>
                <a:lnTo>
                  <a:pt x="3159" y="1385195"/>
                </a:lnTo>
                <a:lnTo>
                  <a:pt x="1805" y="1383832"/>
                </a:lnTo>
                <a:lnTo>
                  <a:pt x="1128" y="1382470"/>
                </a:lnTo>
                <a:lnTo>
                  <a:pt x="451" y="1380653"/>
                </a:lnTo>
                <a:lnTo>
                  <a:pt x="225" y="1379063"/>
                </a:lnTo>
                <a:lnTo>
                  <a:pt x="0" y="1377473"/>
                </a:lnTo>
                <a:lnTo>
                  <a:pt x="0" y="1091316"/>
                </a:lnTo>
                <a:lnTo>
                  <a:pt x="225" y="1089499"/>
                </a:lnTo>
                <a:lnTo>
                  <a:pt x="451" y="1087910"/>
                </a:lnTo>
                <a:lnTo>
                  <a:pt x="1128" y="1086547"/>
                </a:lnTo>
                <a:lnTo>
                  <a:pt x="1805" y="1084957"/>
                </a:lnTo>
                <a:lnTo>
                  <a:pt x="3159" y="1083367"/>
                </a:lnTo>
                <a:lnTo>
                  <a:pt x="4287" y="1082005"/>
                </a:lnTo>
                <a:lnTo>
                  <a:pt x="5415" y="1080869"/>
                </a:lnTo>
                <a:lnTo>
                  <a:pt x="6995" y="1079734"/>
                </a:lnTo>
                <a:lnTo>
                  <a:pt x="8574" y="1078598"/>
                </a:lnTo>
                <a:lnTo>
                  <a:pt x="10605" y="1077690"/>
                </a:lnTo>
                <a:lnTo>
                  <a:pt x="12411" y="1076781"/>
                </a:lnTo>
                <a:lnTo>
                  <a:pt x="14441" y="1076100"/>
                </a:lnTo>
                <a:lnTo>
                  <a:pt x="16472" y="1075419"/>
                </a:lnTo>
                <a:lnTo>
                  <a:pt x="18954" y="1075191"/>
                </a:lnTo>
                <a:lnTo>
                  <a:pt x="21211" y="1074964"/>
                </a:lnTo>
                <a:lnTo>
                  <a:pt x="23693" y="1074737"/>
                </a:lnTo>
                <a:close/>
                <a:moveTo>
                  <a:pt x="307154" y="904875"/>
                </a:moveTo>
                <a:lnTo>
                  <a:pt x="309431" y="904875"/>
                </a:lnTo>
                <a:lnTo>
                  <a:pt x="487494" y="904875"/>
                </a:lnTo>
                <a:lnTo>
                  <a:pt x="489771" y="904875"/>
                </a:lnTo>
                <a:lnTo>
                  <a:pt x="492276" y="905328"/>
                </a:lnTo>
                <a:lnTo>
                  <a:pt x="494553" y="906007"/>
                </a:lnTo>
                <a:lnTo>
                  <a:pt x="496602" y="906685"/>
                </a:lnTo>
                <a:lnTo>
                  <a:pt x="498652" y="908043"/>
                </a:lnTo>
                <a:lnTo>
                  <a:pt x="500929" y="909174"/>
                </a:lnTo>
                <a:lnTo>
                  <a:pt x="502523" y="910758"/>
                </a:lnTo>
                <a:lnTo>
                  <a:pt x="504344" y="912342"/>
                </a:lnTo>
                <a:lnTo>
                  <a:pt x="505710" y="913926"/>
                </a:lnTo>
                <a:lnTo>
                  <a:pt x="507304" y="916188"/>
                </a:lnTo>
                <a:lnTo>
                  <a:pt x="508443" y="918225"/>
                </a:lnTo>
                <a:lnTo>
                  <a:pt x="509354" y="920261"/>
                </a:lnTo>
                <a:lnTo>
                  <a:pt x="510264" y="922750"/>
                </a:lnTo>
                <a:lnTo>
                  <a:pt x="510720" y="925012"/>
                </a:lnTo>
                <a:lnTo>
                  <a:pt x="511175" y="927501"/>
                </a:lnTo>
                <a:lnTo>
                  <a:pt x="511175" y="930216"/>
                </a:lnTo>
                <a:lnTo>
                  <a:pt x="511175" y="1368484"/>
                </a:lnTo>
                <a:lnTo>
                  <a:pt x="511175" y="1370973"/>
                </a:lnTo>
                <a:lnTo>
                  <a:pt x="510720" y="1373688"/>
                </a:lnTo>
                <a:lnTo>
                  <a:pt x="510264" y="1376177"/>
                </a:lnTo>
                <a:lnTo>
                  <a:pt x="509354" y="1378439"/>
                </a:lnTo>
                <a:lnTo>
                  <a:pt x="508443" y="1380702"/>
                </a:lnTo>
                <a:lnTo>
                  <a:pt x="507304" y="1382738"/>
                </a:lnTo>
                <a:lnTo>
                  <a:pt x="505710" y="1384549"/>
                </a:lnTo>
                <a:lnTo>
                  <a:pt x="504344" y="1386359"/>
                </a:lnTo>
                <a:lnTo>
                  <a:pt x="502523" y="1388169"/>
                </a:lnTo>
                <a:lnTo>
                  <a:pt x="500929" y="1389526"/>
                </a:lnTo>
                <a:lnTo>
                  <a:pt x="498652" y="1390884"/>
                </a:lnTo>
                <a:lnTo>
                  <a:pt x="496602" y="1391789"/>
                </a:lnTo>
                <a:lnTo>
                  <a:pt x="494553" y="1392694"/>
                </a:lnTo>
                <a:lnTo>
                  <a:pt x="492276" y="1393373"/>
                </a:lnTo>
                <a:lnTo>
                  <a:pt x="489771" y="1393599"/>
                </a:lnTo>
                <a:lnTo>
                  <a:pt x="487494" y="1393825"/>
                </a:lnTo>
                <a:lnTo>
                  <a:pt x="309431" y="1393825"/>
                </a:lnTo>
                <a:lnTo>
                  <a:pt x="307154" y="1393599"/>
                </a:lnTo>
                <a:lnTo>
                  <a:pt x="304422" y="1393373"/>
                </a:lnTo>
                <a:lnTo>
                  <a:pt x="302372" y="1392694"/>
                </a:lnTo>
                <a:lnTo>
                  <a:pt x="300323" y="1391789"/>
                </a:lnTo>
                <a:lnTo>
                  <a:pt x="298274" y="1390884"/>
                </a:lnTo>
                <a:lnTo>
                  <a:pt x="295997" y="1389526"/>
                </a:lnTo>
                <a:lnTo>
                  <a:pt x="294403" y="1388169"/>
                </a:lnTo>
                <a:lnTo>
                  <a:pt x="292581" y="1386359"/>
                </a:lnTo>
                <a:lnTo>
                  <a:pt x="291215" y="1384549"/>
                </a:lnTo>
                <a:lnTo>
                  <a:pt x="289621" y="1382738"/>
                </a:lnTo>
                <a:lnTo>
                  <a:pt x="288483" y="1380702"/>
                </a:lnTo>
                <a:lnTo>
                  <a:pt x="287572" y="1378439"/>
                </a:lnTo>
                <a:lnTo>
                  <a:pt x="286661" y="1376177"/>
                </a:lnTo>
                <a:lnTo>
                  <a:pt x="286206" y="1373688"/>
                </a:lnTo>
                <a:lnTo>
                  <a:pt x="285750" y="1370973"/>
                </a:lnTo>
                <a:lnTo>
                  <a:pt x="285750" y="1368484"/>
                </a:lnTo>
                <a:lnTo>
                  <a:pt x="285750" y="930216"/>
                </a:lnTo>
                <a:lnTo>
                  <a:pt x="285750" y="927501"/>
                </a:lnTo>
                <a:lnTo>
                  <a:pt x="286206" y="925012"/>
                </a:lnTo>
                <a:lnTo>
                  <a:pt x="286661" y="922750"/>
                </a:lnTo>
                <a:lnTo>
                  <a:pt x="287572" y="920261"/>
                </a:lnTo>
                <a:lnTo>
                  <a:pt x="288483" y="918225"/>
                </a:lnTo>
                <a:lnTo>
                  <a:pt x="289621" y="916188"/>
                </a:lnTo>
                <a:lnTo>
                  <a:pt x="291215" y="913926"/>
                </a:lnTo>
                <a:lnTo>
                  <a:pt x="292581" y="912342"/>
                </a:lnTo>
                <a:lnTo>
                  <a:pt x="294403" y="910758"/>
                </a:lnTo>
                <a:lnTo>
                  <a:pt x="295997" y="909174"/>
                </a:lnTo>
                <a:lnTo>
                  <a:pt x="298274" y="908043"/>
                </a:lnTo>
                <a:lnTo>
                  <a:pt x="300323" y="906685"/>
                </a:lnTo>
                <a:lnTo>
                  <a:pt x="302372" y="906007"/>
                </a:lnTo>
                <a:lnTo>
                  <a:pt x="304422" y="905328"/>
                </a:lnTo>
                <a:lnTo>
                  <a:pt x="307154" y="904875"/>
                </a:lnTo>
                <a:close/>
                <a:moveTo>
                  <a:pt x="614065" y="754062"/>
                </a:moveTo>
                <a:lnTo>
                  <a:pt x="790874" y="754062"/>
                </a:lnTo>
                <a:lnTo>
                  <a:pt x="795848" y="754289"/>
                </a:lnTo>
                <a:lnTo>
                  <a:pt x="797883" y="754516"/>
                </a:lnTo>
                <a:lnTo>
                  <a:pt x="800144" y="754969"/>
                </a:lnTo>
                <a:lnTo>
                  <a:pt x="802179" y="755650"/>
                </a:lnTo>
                <a:lnTo>
                  <a:pt x="804214" y="756330"/>
                </a:lnTo>
                <a:lnTo>
                  <a:pt x="806023" y="757237"/>
                </a:lnTo>
                <a:lnTo>
                  <a:pt x="807605" y="758598"/>
                </a:lnTo>
                <a:lnTo>
                  <a:pt x="808962" y="759959"/>
                </a:lnTo>
                <a:lnTo>
                  <a:pt x="810545" y="761546"/>
                </a:lnTo>
                <a:lnTo>
                  <a:pt x="811675" y="763360"/>
                </a:lnTo>
                <a:lnTo>
                  <a:pt x="812579" y="765855"/>
                </a:lnTo>
                <a:lnTo>
                  <a:pt x="813484" y="768123"/>
                </a:lnTo>
                <a:lnTo>
                  <a:pt x="813936" y="770618"/>
                </a:lnTo>
                <a:lnTo>
                  <a:pt x="814388" y="773793"/>
                </a:lnTo>
                <a:lnTo>
                  <a:pt x="814388" y="776968"/>
                </a:lnTo>
                <a:lnTo>
                  <a:pt x="814388" y="1370920"/>
                </a:lnTo>
                <a:lnTo>
                  <a:pt x="814388" y="1374322"/>
                </a:lnTo>
                <a:lnTo>
                  <a:pt x="813936" y="1377043"/>
                </a:lnTo>
                <a:lnTo>
                  <a:pt x="813484" y="1379764"/>
                </a:lnTo>
                <a:lnTo>
                  <a:pt x="812579" y="1382259"/>
                </a:lnTo>
                <a:lnTo>
                  <a:pt x="811675" y="1384300"/>
                </a:lnTo>
                <a:lnTo>
                  <a:pt x="810545" y="1386114"/>
                </a:lnTo>
                <a:lnTo>
                  <a:pt x="808962" y="1387929"/>
                </a:lnTo>
                <a:lnTo>
                  <a:pt x="807605" y="1389290"/>
                </a:lnTo>
                <a:lnTo>
                  <a:pt x="806023" y="1390423"/>
                </a:lnTo>
                <a:lnTo>
                  <a:pt x="804214" y="1391331"/>
                </a:lnTo>
                <a:lnTo>
                  <a:pt x="802179" y="1392238"/>
                </a:lnTo>
                <a:lnTo>
                  <a:pt x="800144" y="1392691"/>
                </a:lnTo>
                <a:lnTo>
                  <a:pt x="797883" y="1393145"/>
                </a:lnTo>
                <a:lnTo>
                  <a:pt x="795848" y="1393598"/>
                </a:lnTo>
                <a:lnTo>
                  <a:pt x="790874" y="1393825"/>
                </a:lnTo>
                <a:lnTo>
                  <a:pt x="614065" y="1393825"/>
                </a:lnTo>
                <a:lnTo>
                  <a:pt x="609316" y="1393598"/>
                </a:lnTo>
                <a:lnTo>
                  <a:pt x="607055" y="1393145"/>
                </a:lnTo>
                <a:lnTo>
                  <a:pt x="605021" y="1392691"/>
                </a:lnTo>
                <a:lnTo>
                  <a:pt x="602760" y="1392238"/>
                </a:lnTo>
                <a:lnTo>
                  <a:pt x="600951" y="1391331"/>
                </a:lnTo>
                <a:lnTo>
                  <a:pt x="599142" y="1390423"/>
                </a:lnTo>
                <a:lnTo>
                  <a:pt x="597559" y="1389290"/>
                </a:lnTo>
                <a:lnTo>
                  <a:pt x="595977" y="1387929"/>
                </a:lnTo>
                <a:lnTo>
                  <a:pt x="594394" y="1386114"/>
                </a:lnTo>
                <a:lnTo>
                  <a:pt x="593263" y="1384300"/>
                </a:lnTo>
                <a:lnTo>
                  <a:pt x="592359" y="1382259"/>
                </a:lnTo>
                <a:lnTo>
                  <a:pt x="591681" y="1379764"/>
                </a:lnTo>
                <a:lnTo>
                  <a:pt x="591002" y="1377043"/>
                </a:lnTo>
                <a:lnTo>
                  <a:pt x="590776" y="1374322"/>
                </a:lnTo>
                <a:lnTo>
                  <a:pt x="590550" y="1370920"/>
                </a:lnTo>
                <a:lnTo>
                  <a:pt x="590550" y="776968"/>
                </a:lnTo>
                <a:lnTo>
                  <a:pt x="590776" y="773793"/>
                </a:lnTo>
                <a:lnTo>
                  <a:pt x="591002" y="770618"/>
                </a:lnTo>
                <a:lnTo>
                  <a:pt x="591681" y="768123"/>
                </a:lnTo>
                <a:lnTo>
                  <a:pt x="592359" y="765855"/>
                </a:lnTo>
                <a:lnTo>
                  <a:pt x="593263" y="763360"/>
                </a:lnTo>
                <a:lnTo>
                  <a:pt x="594394" y="761546"/>
                </a:lnTo>
                <a:lnTo>
                  <a:pt x="595977" y="759959"/>
                </a:lnTo>
                <a:lnTo>
                  <a:pt x="597559" y="758598"/>
                </a:lnTo>
                <a:lnTo>
                  <a:pt x="599142" y="757237"/>
                </a:lnTo>
                <a:lnTo>
                  <a:pt x="600951" y="756330"/>
                </a:lnTo>
                <a:lnTo>
                  <a:pt x="602760" y="755650"/>
                </a:lnTo>
                <a:lnTo>
                  <a:pt x="605021" y="754969"/>
                </a:lnTo>
                <a:lnTo>
                  <a:pt x="607055" y="754516"/>
                </a:lnTo>
                <a:lnTo>
                  <a:pt x="609316" y="754289"/>
                </a:lnTo>
                <a:lnTo>
                  <a:pt x="614065" y="754062"/>
                </a:lnTo>
                <a:close/>
                <a:moveTo>
                  <a:pt x="925215" y="371475"/>
                </a:moveTo>
                <a:lnTo>
                  <a:pt x="1102024" y="371475"/>
                </a:lnTo>
                <a:lnTo>
                  <a:pt x="1106998" y="371702"/>
                </a:lnTo>
                <a:lnTo>
                  <a:pt x="1109033" y="371702"/>
                </a:lnTo>
                <a:lnTo>
                  <a:pt x="1111294" y="371929"/>
                </a:lnTo>
                <a:lnTo>
                  <a:pt x="1113329" y="372383"/>
                </a:lnTo>
                <a:lnTo>
                  <a:pt x="1115364" y="373290"/>
                </a:lnTo>
                <a:lnTo>
                  <a:pt x="1117173" y="374198"/>
                </a:lnTo>
                <a:lnTo>
                  <a:pt x="1118755" y="375332"/>
                </a:lnTo>
                <a:lnTo>
                  <a:pt x="1120112" y="376694"/>
                </a:lnTo>
                <a:lnTo>
                  <a:pt x="1121695" y="378509"/>
                </a:lnTo>
                <a:lnTo>
                  <a:pt x="1122825" y="381004"/>
                </a:lnTo>
                <a:lnTo>
                  <a:pt x="1123729" y="383727"/>
                </a:lnTo>
                <a:lnTo>
                  <a:pt x="1124634" y="387130"/>
                </a:lnTo>
                <a:lnTo>
                  <a:pt x="1125086" y="390987"/>
                </a:lnTo>
                <a:lnTo>
                  <a:pt x="1125538" y="395525"/>
                </a:lnTo>
                <a:lnTo>
                  <a:pt x="1125538" y="400517"/>
                </a:lnTo>
                <a:lnTo>
                  <a:pt x="1125538" y="1361609"/>
                </a:lnTo>
                <a:lnTo>
                  <a:pt x="1125538" y="1366827"/>
                </a:lnTo>
                <a:lnTo>
                  <a:pt x="1125086" y="1371138"/>
                </a:lnTo>
                <a:lnTo>
                  <a:pt x="1124634" y="1375222"/>
                </a:lnTo>
                <a:lnTo>
                  <a:pt x="1123729" y="1378398"/>
                </a:lnTo>
                <a:lnTo>
                  <a:pt x="1122825" y="1381348"/>
                </a:lnTo>
                <a:lnTo>
                  <a:pt x="1121695" y="1383617"/>
                </a:lnTo>
                <a:lnTo>
                  <a:pt x="1120112" y="1385432"/>
                </a:lnTo>
                <a:lnTo>
                  <a:pt x="1118755" y="1387020"/>
                </a:lnTo>
                <a:lnTo>
                  <a:pt x="1117173" y="1388381"/>
                </a:lnTo>
                <a:lnTo>
                  <a:pt x="1115364" y="1389289"/>
                </a:lnTo>
                <a:lnTo>
                  <a:pt x="1113329" y="1389743"/>
                </a:lnTo>
                <a:lnTo>
                  <a:pt x="1111294" y="1390196"/>
                </a:lnTo>
                <a:lnTo>
                  <a:pt x="1109033" y="1390423"/>
                </a:lnTo>
                <a:lnTo>
                  <a:pt x="1106998" y="1390650"/>
                </a:lnTo>
                <a:lnTo>
                  <a:pt x="1102024" y="1390650"/>
                </a:lnTo>
                <a:lnTo>
                  <a:pt x="925215" y="1390650"/>
                </a:lnTo>
                <a:lnTo>
                  <a:pt x="920466" y="1390650"/>
                </a:lnTo>
                <a:lnTo>
                  <a:pt x="918205" y="1390423"/>
                </a:lnTo>
                <a:lnTo>
                  <a:pt x="916171" y="1390196"/>
                </a:lnTo>
                <a:lnTo>
                  <a:pt x="913910" y="1389743"/>
                </a:lnTo>
                <a:lnTo>
                  <a:pt x="912101" y="1389289"/>
                </a:lnTo>
                <a:lnTo>
                  <a:pt x="910292" y="1388381"/>
                </a:lnTo>
                <a:lnTo>
                  <a:pt x="908709" y="1387020"/>
                </a:lnTo>
                <a:lnTo>
                  <a:pt x="907127" y="1385432"/>
                </a:lnTo>
                <a:lnTo>
                  <a:pt x="905544" y="1383617"/>
                </a:lnTo>
                <a:lnTo>
                  <a:pt x="904413" y="1381348"/>
                </a:lnTo>
                <a:lnTo>
                  <a:pt x="903509" y="1378398"/>
                </a:lnTo>
                <a:lnTo>
                  <a:pt x="902831" y="1375222"/>
                </a:lnTo>
                <a:lnTo>
                  <a:pt x="902152" y="1371138"/>
                </a:lnTo>
                <a:lnTo>
                  <a:pt x="901926" y="1366827"/>
                </a:lnTo>
                <a:lnTo>
                  <a:pt x="901700" y="1361609"/>
                </a:lnTo>
                <a:lnTo>
                  <a:pt x="901700" y="400517"/>
                </a:lnTo>
                <a:lnTo>
                  <a:pt x="901926" y="395525"/>
                </a:lnTo>
                <a:lnTo>
                  <a:pt x="902152" y="390987"/>
                </a:lnTo>
                <a:lnTo>
                  <a:pt x="902831" y="387130"/>
                </a:lnTo>
                <a:lnTo>
                  <a:pt x="903509" y="383727"/>
                </a:lnTo>
                <a:lnTo>
                  <a:pt x="904413" y="381004"/>
                </a:lnTo>
                <a:lnTo>
                  <a:pt x="905544" y="378509"/>
                </a:lnTo>
                <a:lnTo>
                  <a:pt x="907127" y="376694"/>
                </a:lnTo>
                <a:lnTo>
                  <a:pt x="908709" y="375332"/>
                </a:lnTo>
                <a:lnTo>
                  <a:pt x="910292" y="374198"/>
                </a:lnTo>
                <a:lnTo>
                  <a:pt x="912101" y="373290"/>
                </a:lnTo>
                <a:lnTo>
                  <a:pt x="913910" y="372383"/>
                </a:lnTo>
                <a:lnTo>
                  <a:pt x="916171" y="371929"/>
                </a:lnTo>
                <a:lnTo>
                  <a:pt x="918205" y="371702"/>
                </a:lnTo>
                <a:lnTo>
                  <a:pt x="920466" y="371702"/>
                </a:lnTo>
                <a:lnTo>
                  <a:pt x="925215" y="371475"/>
                </a:lnTo>
                <a:close/>
                <a:moveTo>
                  <a:pt x="866187" y="0"/>
                </a:moveTo>
                <a:lnTo>
                  <a:pt x="1014412" y="183647"/>
                </a:lnTo>
                <a:lnTo>
                  <a:pt x="885708" y="183647"/>
                </a:lnTo>
                <a:lnTo>
                  <a:pt x="882530" y="200651"/>
                </a:lnTo>
                <a:lnTo>
                  <a:pt x="879126" y="217202"/>
                </a:lnTo>
                <a:lnTo>
                  <a:pt x="875494" y="233980"/>
                </a:lnTo>
                <a:lnTo>
                  <a:pt x="871862" y="250077"/>
                </a:lnTo>
                <a:lnTo>
                  <a:pt x="867776" y="265948"/>
                </a:lnTo>
                <a:lnTo>
                  <a:pt x="863690" y="281365"/>
                </a:lnTo>
                <a:lnTo>
                  <a:pt x="859150" y="296782"/>
                </a:lnTo>
                <a:lnTo>
                  <a:pt x="854384" y="311746"/>
                </a:lnTo>
                <a:lnTo>
                  <a:pt x="849844" y="326483"/>
                </a:lnTo>
                <a:lnTo>
                  <a:pt x="844623" y="340994"/>
                </a:lnTo>
                <a:lnTo>
                  <a:pt x="839402" y="355051"/>
                </a:lnTo>
                <a:lnTo>
                  <a:pt x="834181" y="369107"/>
                </a:lnTo>
                <a:lnTo>
                  <a:pt x="828734" y="382711"/>
                </a:lnTo>
                <a:lnTo>
                  <a:pt x="822832" y="396088"/>
                </a:lnTo>
                <a:lnTo>
                  <a:pt x="816930" y="409238"/>
                </a:lnTo>
                <a:lnTo>
                  <a:pt x="811028" y="422161"/>
                </a:lnTo>
                <a:lnTo>
                  <a:pt x="804900" y="434857"/>
                </a:lnTo>
                <a:lnTo>
                  <a:pt x="798317" y="446874"/>
                </a:lnTo>
                <a:lnTo>
                  <a:pt x="791734" y="459117"/>
                </a:lnTo>
                <a:lnTo>
                  <a:pt x="785151" y="471133"/>
                </a:lnTo>
                <a:lnTo>
                  <a:pt x="778342" y="482470"/>
                </a:lnTo>
                <a:lnTo>
                  <a:pt x="771305" y="494033"/>
                </a:lnTo>
                <a:lnTo>
                  <a:pt x="764041" y="505142"/>
                </a:lnTo>
                <a:lnTo>
                  <a:pt x="756777" y="516025"/>
                </a:lnTo>
                <a:lnTo>
                  <a:pt x="749514" y="526681"/>
                </a:lnTo>
                <a:lnTo>
                  <a:pt x="742023" y="537110"/>
                </a:lnTo>
                <a:lnTo>
                  <a:pt x="734305" y="547313"/>
                </a:lnTo>
                <a:lnTo>
                  <a:pt x="726588" y="557062"/>
                </a:lnTo>
                <a:lnTo>
                  <a:pt x="718643" y="567038"/>
                </a:lnTo>
                <a:lnTo>
                  <a:pt x="710698" y="576334"/>
                </a:lnTo>
                <a:lnTo>
                  <a:pt x="702754" y="585629"/>
                </a:lnTo>
                <a:lnTo>
                  <a:pt x="694582" y="594698"/>
                </a:lnTo>
                <a:lnTo>
                  <a:pt x="686183" y="603767"/>
                </a:lnTo>
                <a:lnTo>
                  <a:pt x="677785" y="612156"/>
                </a:lnTo>
                <a:lnTo>
                  <a:pt x="669159" y="620545"/>
                </a:lnTo>
                <a:lnTo>
                  <a:pt x="660533" y="628934"/>
                </a:lnTo>
                <a:lnTo>
                  <a:pt x="651908" y="636869"/>
                </a:lnTo>
                <a:lnTo>
                  <a:pt x="643282" y="644578"/>
                </a:lnTo>
                <a:lnTo>
                  <a:pt x="634429" y="652286"/>
                </a:lnTo>
                <a:lnTo>
                  <a:pt x="625577" y="659541"/>
                </a:lnTo>
                <a:lnTo>
                  <a:pt x="616497" y="666797"/>
                </a:lnTo>
                <a:lnTo>
                  <a:pt x="607417" y="673825"/>
                </a:lnTo>
                <a:lnTo>
                  <a:pt x="598338" y="680627"/>
                </a:lnTo>
                <a:lnTo>
                  <a:pt x="589258" y="687429"/>
                </a:lnTo>
                <a:lnTo>
                  <a:pt x="579952" y="693777"/>
                </a:lnTo>
                <a:lnTo>
                  <a:pt x="570645" y="700125"/>
                </a:lnTo>
                <a:lnTo>
                  <a:pt x="561565" y="706020"/>
                </a:lnTo>
                <a:lnTo>
                  <a:pt x="552259" y="711915"/>
                </a:lnTo>
                <a:lnTo>
                  <a:pt x="542725" y="717810"/>
                </a:lnTo>
                <a:lnTo>
                  <a:pt x="533191" y="723478"/>
                </a:lnTo>
                <a:lnTo>
                  <a:pt x="523885" y="728919"/>
                </a:lnTo>
                <a:lnTo>
                  <a:pt x="514351" y="733907"/>
                </a:lnTo>
                <a:lnTo>
                  <a:pt x="504818" y="739122"/>
                </a:lnTo>
                <a:lnTo>
                  <a:pt x="495284" y="743883"/>
                </a:lnTo>
                <a:lnTo>
                  <a:pt x="485750" y="748644"/>
                </a:lnTo>
                <a:lnTo>
                  <a:pt x="476217" y="753179"/>
                </a:lnTo>
                <a:lnTo>
                  <a:pt x="466683" y="757486"/>
                </a:lnTo>
                <a:lnTo>
                  <a:pt x="457149" y="761794"/>
                </a:lnTo>
                <a:lnTo>
                  <a:pt x="437855" y="769956"/>
                </a:lnTo>
                <a:lnTo>
                  <a:pt x="419015" y="777438"/>
                </a:lnTo>
                <a:lnTo>
                  <a:pt x="399948" y="784467"/>
                </a:lnTo>
                <a:lnTo>
                  <a:pt x="381107" y="790815"/>
                </a:lnTo>
                <a:lnTo>
                  <a:pt x="362040" y="796936"/>
                </a:lnTo>
                <a:lnTo>
                  <a:pt x="343654" y="802151"/>
                </a:lnTo>
                <a:lnTo>
                  <a:pt x="325041" y="807139"/>
                </a:lnTo>
                <a:lnTo>
                  <a:pt x="306881" y="811673"/>
                </a:lnTo>
                <a:lnTo>
                  <a:pt x="288722" y="815528"/>
                </a:lnTo>
                <a:lnTo>
                  <a:pt x="271244" y="819382"/>
                </a:lnTo>
                <a:lnTo>
                  <a:pt x="253539" y="822556"/>
                </a:lnTo>
                <a:lnTo>
                  <a:pt x="236514" y="825504"/>
                </a:lnTo>
                <a:lnTo>
                  <a:pt x="219944" y="827998"/>
                </a:lnTo>
                <a:lnTo>
                  <a:pt x="203828" y="830038"/>
                </a:lnTo>
                <a:lnTo>
                  <a:pt x="187938" y="831852"/>
                </a:lnTo>
                <a:lnTo>
                  <a:pt x="172503" y="833666"/>
                </a:lnTo>
                <a:lnTo>
                  <a:pt x="157748" y="835026"/>
                </a:lnTo>
                <a:lnTo>
                  <a:pt x="143448" y="835933"/>
                </a:lnTo>
                <a:lnTo>
                  <a:pt x="129602" y="836840"/>
                </a:lnTo>
                <a:lnTo>
                  <a:pt x="116436" y="837293"/>
                </a:lnTo>
                <a:lnTo>
                  <a:pt x="103725" y="837747"/>
                </a:lnTo>
                <a:lnTo>
                  <a:pt x="91921" y="837973"/>
                </a:lnTo>
                <a:lnTo>
                  <a:pt x="80571" y="838200"/>
                </a:lnTo>
                <a:lnTo>
                  <a:pt x="60369" y="837973"/>
                </a:lnTo>
                <a:lnTo>
                  <a:pt x="43345" y="837520"/>
                </a:lnTo>
                <a:lnTo>
                  <a:pt x="29499" y="836840"/>
                </a:lnTo>
                <a:lnTo>
                  <a:pt x="19511" y="836386"/>
                </a:lnTo>
                <a:lnTo>
                  <a:pt x="11112" y="835480"/>
                </a:lnTo>
                <a:lnTo>
                  <a:pt x="26094" y="834119"/>
                </a:lnTo>
                <a:lnTo>
                  <a:pt x="40848" y="832079"/>
                </a:lnTo>
                <a:lnTo>
                  <a:pt x="55375" y="830265"/>
                </a:lnTo>
                <a:lnTo>
                  <a:pt x="69676" y="828224"/>
                </a:lnTo>
                <a:lnTo>
                  <a:pt x="83976" y="826184"/>
                </a:lnTo>
                <a:lnTo>
                  <a:pt x="97823" y="823690"/>
                </a:lnTo>
                <a:lnTo>
                  <a:pt x="111669" y="821423"/>
                </a:lnTo>
                <a:lnTo>
                  <a:pt x="125516" y="818929"/>
                </a:lnTo>
                <a:lnTo>
                  <a:pt x="138908" y="815981"/>
                </a:lnTo>
                <a:lnTo>
                  <a:pt x="152301" y="813261"/>
                </a:lnTo>
                <a:lnTo>
                  <a:pt x="165693" y="810540"/>
                </a:lnTo>
                <a:lnTo>
                  <a:pt x="178405" y="807366"/>
                </a:lnTo>
                <a:lnTo>
                  <a:pt x="191343" y="804418"/>
                </a:lnTo>
                <a:lnTo>
                  <a:pt x="204055" y="801017"/>
                </a:lnTo>
                <a:lnTo>
                  <a:pt x="216312" y="797617"/>
                </a:lnTo>
                <a:lnTo>
                  <a:pt x="228797" y="793989"/>
                </a:lnTo>
                <a:lnTo>
                  <a:pt x="241054" y="790588"/>
                </a:lnTo>
                <a:lnTo>
                  <a:pt x="252858" y="786734"/>
                </a:lnTo>
                <a:lnTo>
                  <a:pt x="264888" y="783106"/>
                </a:lnTo>
                <a:lnTo>
                  <a:pt x="276692" y="779025"/>
                </a:lnTo>
                <a:lnTo>
                  <a:pt x="288041" y="775171"/>
                </a:lnTo>
                <a:lnTo>
                  <a:pt x="299618" y="770863"/>
                </a:lnTo>
                <a:lnTo>
                  <a:pt x="310513" y="766782"/>
                </a:lnTo>
                <a:lnTo>
                  <a:pt x="321863" y="762474"/>
                </a:lnTo>
                <a:lnTo>
                  <a:pt x="332531" y="757940"/>
                </a:lnTo>
                <a:lnTo>
                  <a:pt x="343427" y="753632"/>
                </a:lnTo>
                <a:lnTo>
                  <a:pt x="353869" y="748871"/>
                </a:lnTo>
                <a:lnTo>
                  <a:pt x="364310" y="744336"/>
                </a:lnTo>
                <a:lnTo>
                  <a:pt x="384739" y="734587"/>
                </a:lnTo>
                <a:lnTo>
                  <a:pt x="404715" y="724838"/>
                </a:lnTo>
                <a:lnTo>
                  <a:pt x="423782" y="714635"/>
                </a:lnTo>
                <a:lnTo>
                  <a:pt x="442622" y="703979"/>
                </a:lnTo>
                <a:lnTo>
                  <a:pt x="460554" y="693323"/>
                </a:lnTo>
                <a:lnTo>
                  <a:pt x="478260" y="682214"/>
                </a:lnTo>
                <a:lnTo>
                  <a:pt x="495057" y="671104"/>
                </a:lnTo>
                <a:lnTo>
                  <a:pt x="511400" y="659541"/>
                </a:lnTo>
                <a:lnTo>
                  <a:pt x="527290" y="647752"/>
                </a:lnTo>
                <a:lnTo>
                  <a:pt x="542725" y="635962"/>
                </a:lnTo>
                <a:lnTo>
                  <a:pt x="557479" y="623719"/>
                </a:lnTo>
                <a:lnTo>
                  <a:pt x="571780" y="611476"/>
                </a:lnTo>
                <a:lnTo>
                  <a:pt x="585853" y="599006"/>
                </a:lnTo>
                <a:lnTo>
                  <a:pt x="599246" y="586536"/>
                </a:lnTo>
                <a:lnTo>
                  <a:pt x="612184" y="574066"/>
                </a:lnTo>
                <a:lnTo>
                  <a:pt x="624215" y="561143"/>
                </a:lnTo>
                <a:lnTo>
                  <a:pt x="636245" y="548446"/>
                </a:lnTo>
                <a:lnTo>
                  <a:pt x="647822" y="535296"/>
                </a:lnTo>
                <a:lnTo>
                  <a:pt x="658717" y="522600"/>
                </a:lnTo>
                <a:lnTo>
                  <a:pt x="669613" y="509677"/>
                </a:lnTo>
                <a:lnTo>
                  <a:pt x="679601" y="496527"/>
                </a:lnTo>
                <a:lnTo>
                  <a:pt x="689361" y="483376"/>
                </a:lnTo>
                <a:lnTo>
                  <a:pt x="698441" y="470680"/>
                </a:lnTo>
                <a:lnTo>
                  <a:pt x="707520" y="457757"/>
                </a:lnTo>
                <a:lnTo>
                  <a:pt x="716146" y="444607"/>
                </a:lnTo>
                <a:lnTo>
                  <a:pt x="724091" y="431683"/>
                </a:lnTo>
                <a:lnTo>
                  <a:pt x="732035" y="419214"/>
                </a:lnTo>
                <a:lnTo>
                  <a:pt x="739299" y="406517"/>
                </a:lnTo>
                <a:lnTo>
                  <a:pt x="746336" y="393820"/>
                </a:lnTo>
                <a:lnTo>
                  <a:pt x="753146" y="381577"/>
                </a:lnTo>
                <a:lnTo>
                  <a:pt x="759501" y="369107"/>
                </a:lnTo>
                <a:lnTo>
                  <a:pt x="765176" y="356864"/>
                </a:lnTo>
                <a:lnTo>
                  <a:pt x="770851" y="345075"/>
                </a:lnTo>
                <a:lnTo>
                  <a:pt x="776299" y="333285"/>
                </a:lnTo>
                <a:lnTo>
                  <a:pt x="781520" y="321722"/>
                </a:lnTo>
                <a:lnTo>
                  <a:pt x="786059" y="310386"/>
                </a:lnTo>
                <a:lnTo>
                  <a:pt x="790599" y="299050"/>
                </a:lnTo>
                <a:lnTo>
                  <a:pt x="794685" y="288394"/>
                </a:lnTo>
                <a:lnTo>
                  <a:pt x="798544" y="277737"/>
                </a:lnTo>
                <a:lnTo>
                  <a:pt x="802176" y="267308"/>
                </a:lnTo>
                <a:lnTo>
                  <a:pt x="808531" y="247810"/>
                </a:lnTo>
                <a:lnTo>
                  <a:pt x="814206" y="229445"/>
                </a:lnTo>
                <a:lnTo>
                  <a:pt x="818973" y="212441"/>
                </a:lnTo>
                <a:lnTo>
                  <a:pt x="822605" y="197250"/>
                </a:lnTo>
                <a:lnTo>
                  <a:pt x="825783" y="183647"/>
                </a:lnTo>
                <a:lnTo>
                  <a:pt x="695944" y="183647"/>
                </a:lnTo>
                <a:lnTo>
                  <a:pt x="866187" y="0"/>
                </a:lnTo>
                <a:close/>
              </a:path>
            </a:pathLst>
          </a:custGeom>
          <a:solidFill>
            <a:schemeClr val="accent2"/>
          </a:solidFill>
          <a:ln>
            <a:noFill/>
          </a:ln>
          <a:extLst/>
        </p:spPr>
        <p:txBody>
          <a:bodyPr anchor="ctr">
            <a:scene3d>
              <a:camera prst="orthographicFront"/>
              <a:lightRig rig="threePt" dir="t"/>
            </a:scene3d>
            <a:sp3d>
              <a:contourClr>
                <a:srgbClr val="FFFFFF"/>
              </a:contourClr>
            </a:sp3d>
          </a:bodyPr>
          <a:lstStyle/>
          <a:p>
            <a:pPr algn="ctr">
              <a:defRPr/>
            </a:pPr>
            <a:endParaRPr lang="zh-CN" altLang="en-US" sz="2400">
              <a:solidFill>
                <a:srgbClr val="FFFFFF"/>
              </a:solidFill>
              <a:cs typeface="+mn-ea"/>
              <a:sym typeface="+mn-lt"/>
            </a:endParaRPr>
          </a:p>
        </p:txBody>
      </p:sp>
      <p:sp>
        <p:nvSpPr>
          <p:cNvPr id="91" name="KSO_Shape"/>
          <p:cNvSpPr>
            <a:spLocks/>
          </p:cNvSpPr>
          <p:nvPr/>
        </p:nvSpPr>
        <p:spPr bwMode="auto">
          <a:xfrm>
            <a:off x="3830480" y="3934919"/>
            <a:ext cx="421861" cy="421861"/>
          </a:xfrm>
          <a:custGeom>
            <a:avLst/>
            <a:gdLst>
              <a:gd name="T0" fmla="*/ 366124 w 1611313"/>
              <a:gd name="T1" fmla="*/ 1610945 h 1611313"/>
              <a:gd name="T2" fmla="*/ 489434 w 1611313"/>
              <a:gd name="T3" fmla="*/ 1727064 h 1611313"/>
              <a:gd name="T4" fmla="*/ 599113 w 1611313"/>
              <a:gd name="T5" fmla="*/ 1611260 h 1611313"/>
              <a:gd name="T6" fmla="*/ 599113 w 1611313"/>
              <a:gd name="T7" fmla="*/ 1952659 h 1611313"/>
              <a:gd name="T8" fmla="*/ 366124 w 1611313"/>
              <a:gd name="T9" fmla="*/ 1952659 h 1611313"/>
              <a:gd name="T10" fmla="*/ 1027366 w 1611313"/>
              <a:gd name="T11" fmla="*/ 1324703 h 1611313"/>
              <a:gd name="T12" fmla="*/ 1156381 w 1611313"/>
              <a:gd name="T13" fmla="*/ 1446550 h 1611313"/>
              <a:gd name="T14" fmla="*/ 1252430 w 1611313"/>
              <a:gd name="T15" fmla="*/ 1537618 h 1611313"/>
              <a:gd name="T16" fmla="*/ 1260354 w 1611313"/>
              <a:gd name="T17" fmla="*/ 1529368 h 1611313"/>
              <a:gd name="T18" fmla="*/ 1260354 w 1611313"/>
              <a:gd name="T19" fmla="*/ 1952661 h 1611313"/>
              <a:gd name="T20" fmla="*/ 1027366 w 1611313"/>
              <a:gd name="T21" fmla="*/ 1952661 h 1611313"/>
              <a:gd name="T22" fmla="*/ 929733 w 1611313"/>
              <a:gd name="T23" fmla="*/ 1260353 h 1611313"/>
              <a:gd name="T24" fmla="*/ 929733 w 1611313"/>
              <a:gd name="T25" fmla="*/ 1952659 h 1611313"/>
              <a:gd name="T26" fmla="*/ 696745 w 1611313"/>
              <a:gd name="T27" fmla="*/ 1952659 h 1611313"/>
              <a:gd name="T28" fmla="*/ 696745 w 1611313"/>
              <a:gd name="T29" fmla="*/ 1507605 h 1611313"/>
              <a:gd name="T30" fmla="*/ 1590975 w 1611313"/>
              <a:gd name="T31" fmla="*/ 1180471 h 1611313"/>
              <a:gd name="T32" fmla="*/ 1590975 w 1611313"/>
              <a:gd name="T33" fmla="*/ 1952659 h 1611313"/>
              <a:gd name="T34" fmla="*/ 1357986 w 1611313"/>
              <a:gd name="T35" fmla="*/ 1952659 h 1611313"/>
              <a:gd name="T36" fmla="*/ 1357986 w 1611313"/>
              <a:gd name="T37" fmla="*/ 1427204 h 1611313"/>
              <a:gd name="T38" fmla="*/ 1846571 w 1611313"/>
              <a:gd name="T39" fmla="*/ 909762 h 1611313"/>
              <a:gd name="T40" fmla="*/ 1921595 w 1611313"/>
              <a:gd name="T41" fmla="*/ 980386 h 1611313"/>
              <a:gd name="T42" fmla="*/ 1921595 w 1611313"/>
              <a:gd name="T43" fmla="*/ 1952659 h 1611313"/>
              <a:gd name="T44" fmla="*/ 1688608 w 1611313"/>
              <a:gd name="T45" fmla="*/ 1952659 h 1611313"/>
              <a:gd name="T46" fmla="*/ 1688608 w 1611313"/>
              <a:gd name="T47" fmla="*/ 1077614 h 1611313"/>
              <a:gd name="T48" fmla="*/ 1369516 w 1611313"/>
              <a:gd name="T49" fmla="*/ 201924 h 1611313"/>
              <a:gd name="T50" fmla="*/ 1966622 w 1611313"/>
              <a:gd name="T51" fmla="*/ 256445 h 1611313"/>
              <a:gd name="T52" fmla="*/ 2048074 w 1611313"/>
              <a:gd name="T53" fmla="*/ 848901 h 1611313"/>
              <a:gd name="T54" fmla="*/ 1846503 w 1611313"/>
              <a:gd name="T55" fmla="*/ 655536 h 1611313"/>
              <a:gd name="T56" fmla="*/ 1253200 w 1611313"/>
              <a:gd name="T57" fmla="*/ 1284446 h 1611313"/>
              <a:gd name="T58" fmla="*/ 1157170 w 1611313"/>
              <a:gd name="T59" fmla="*/ 1193787 h 1611313"/>
              <a:gd name="T60" fmla="*/ 977783 w 1611313"/>
              <a:gd name="T61" fmla="*/ 1024514 h 1611313"/>
              <a:gd name="T62" fmla="*/ 944188 w 1611313"/>
              <a:gd name="T63" fmla="*/ 992815 h 1611313"/>
              <a:gd name="T64" fmla="*/ 490970 w 1611313"/>
              <a:gd name="T65" fmla="*/ 1473371 h 1611313"/>
              <a:gd name="T66" fmla="*/ 215237 w 1611313"/>
              <a:gd name="T67" fmla="*/ 1213123 h 1611313"/>
              <a:gd name="T68" fmla="*/ 668454 w 1611313"/>
              <a:gd name="T69" fmla="*/ 732565 h 1611313"/>
              <a:gd name="T70" fmla="*/ 793961 w 1611313"/>
              <a:gd name="T71" fmla="*/ 599429 h 1611313"/>
              <a:gd name="T72" fmla="*/ 919784 w 1611313"/>
              <a:gd name="T73" fmla="*/ 466293 h 1611313"/>
              <a:gd name="T74" fmla="*/ 1228796 w 1611313"/>
              <a:gd name="T75" fmla="*/ 757924 h 1611313"/>
              <a:gd name="T76" fmla="*/ 1570770 w 1611313"/>
              <a:gd name="T77" fmla="*/ 395287 h 1611313"/>
              <a:gd name="T78" fmla="*/ 0 w 1611313"/>
              <a:gd name="T79" fmla="*/ 0 h 1611313"/>
              <a:gd name="T80" fmla="*/ 96958 w 1611313"/>
              <a:gd name="T81" fmla="*/ 0 h 1611313"/>
              <a:gd name="T82" fmla="*/ 96958 w 1611313"/>
              <a:gd name="T83" fmla="*/ 2155273 h 1611313"/>
              <a:gd name="T84" fmla="*/ 2252216 w 1611313"/>
              <a:gd name="T85" fmla="*/ 2155273 h 1611313"/>
              <a:gd name="T86" fmla="*/ 2252216 w 1611313"/>
              <a:gd name="T87" fmla="*/ 2252216 h 1611313"/>
              <a:gd name="T88" fmla="*/ 96958 w 1611313"/>
              <a:gd name="T89" fmla="*/ 2252216 h 1611313"/>
              <a:gd name="T90" fmla="*/ 0 w 1611313"/>
              <a:gd name="T91" fmla="*/ 2252216 h 1611313"/>
              <a:gd name="T92" fmla="*/ 0 w 1611313"/>
              <a:gd name="T93" fmla="*/ 2155273 h 1611313"/>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611313" h="1611313">
                <a:moveTo>
                  <a:pt x="261938" y="1152525"/>
                </a:moveTo>
                <a:lnTo>
                  <a:pt x="350158" y="1235601"/>
                </a:lnTo>
                <a:lnTo>
                  <a:pt x="428626" y="1152751"/>
                </a:lnTo>
                <a:lnTo>
                  <a:pt x="428626" y="1397000"/>
                </a:lnTo>
                <a:lnTo>
                  <a:pt x="261938" y="1397000"/>
                </a:lnTo>
                <a:lnTo>
                  <a:pt x="261938" y="1152525"/>
                </a:lnTo>
                <a:close/>
                <a:moveTo>
                  <a:pt x="735013" y="947738"/>
                </a:moveTo>
                <a:lnTo>
                  <a:pt x="827315" y="1034912"/>
                </a:lnTo>
                <a:lnTo>
                  <a:pt x="896031" y="1100065"/>
                </a:lnTo>
                <a:lnTo>
                  <a:pt x="901701" y="1094163"/>
                </a:lnTo>
                <a:lnTo>
                  <a:pt x="901701" y="1397001"/>
                </a:lnTo>
                <a:lnTo>
                  <a:pt x="735013" y="1397001"/>
                </a:lnTo>
                <a:lnTo>
                  <a:pt x="735013" y="947738"/>
                </a:lnTo>
                <a:close/>
                <a:moveTo>
                  <a:pt x="665163" y="901700"/>
                </a:moveTo>
                <a:lnTo>
                  <a:pt x="665163" y="1397000"/>
                </a:lnTo>
                <a:lnTo>
                  <a:pt x="498475" y="1397000"/>
                </a:lnTo>
                <a:lnTo>
                  <a:pt x="498475" y="1078593"/>
                </a:lnTo>
                <a:lnTo>
                  <a:pt x="665163" y="901700"/>
                </a:lnTo>
                <a:close/>
                <a:moveTo>
                  <a:pt x="1138238" y="844550"/>
                </a:moveTo>
                <a:lnTo>
                  <a:pt x="1138238" y="1397000"/>
                </a:lnTo>
                <a:lnTo>
                  <a:pt x="971550" y="1397000"/>
                </a:lnTo>
                <a:lnTo>
                  <a:pt x="971550" y="1021071"/>
                </a:lnTo>
                <a:lnTo>
                  <a:pt x="1138238" y="844550"/>
                </a:lnTo>
                <a:close/>
                <a:moveTo>
                  <a:pt x="1321101" y="650875"/>
                </a:moveTo>
                <a:lnTo>
                  <a:pt x="1374776" y="701402"/>
                </a:lnTo>
                <a:lnTo>
                  <a:pt x="1374776" y="1397000"/>
                </a:lnTo>
                <a:lnTo>
                  <a:pt x="1208088" y="1397000"/>
                </a:lnTo>
                <a:lnTo>
                  <a:pt x="1208088" y="770962"/>
                </a:lnTo>
                <a:lnTo>
                  <a:pt x="1321101" y="650875"/>
                </a:lnTo>
                <a:close/>
                <a:moveTo>
                  <a:pt x="979799" y="144463"/>
                </a:moveTo>
                <a:lnTo>
                  <a:pt x="1406989" y="183470"/>
                </a:lnTo>
                <a:lnTo>
                  <a:pt x="1465263" y="607333"/>
                </a:lnTo>
                <a:lnTo>
                  <a:pt x="1321052" y="468993"/>
                </a:lnTo>
                <a:lnTo>
                  <a:pt x="896583" y="918937"/>
                </a:lnTo>
                <a:lnTo>
                  <a:pt x="827879" y="854076"/>
                </a:lnTo>
                <a:lnTo>
                  <a:pt x="699540" y="732972"/>
                </a:lnTo>
                <a:lnTo>
                  <a:pt x="675505" y="710294"/>
                </a:lnTo>
                <a:lnTo>
                  <a:pt x="351257" y="1054101"/>
                </a:lnTo>
                <a:lnTo>
                  <a:pt x="153988" y="867910"/>
                </a:lnTo>
                <a:lnTo>
                  <a:pt x="478235" y="524102"/>
                </a:lnTo>
                <a:lnTo>
                  <a:pt x="568027" y="428852"/>
                </a:lnTo>
                <a:lnTo>
                  <a:pt x="658045" y="333602"/>
                </a:lnTo>
                <a:lnTo>
                  <a:pt x="879123" y="542245"/>
                </a:lnTo>
                <a:lnTo>
                  <a:pt x="1123783" y="282802"/>
                </a:lnTo>
                <a:lnTo>
                  <a:pt x="979799" y="144463"/>
                </a:lnTo>
                <a:close/>
                <a:moveTo>
                  <a:pt x="0" y="0"/>
                </a:moveTo>
                <a:lnTo>
                  <a:pt x="69367" y="0"/>
                </a:lnTo>
                <a:lnTo>
                  <a:pt x="69367" y="1541956"/>
                </a:lnTo>
                <a:lnTo>
                  <a:pt x="1611313" y="1541956"/>
                </a:lnTo>
                <a:lnTo>
                  <a:pt x="1611313" y="1611313"/>
                </a:lnTo>
                <a:lnTo>
                  <a:pt x="69367" y="1611313"/>
                </a:lnTo>
                <a:lnTo>
                  <a:pt x="0" y="1611313"/>
                </a:lnTo>
                <a:lnTo>
                  <a:pt x="0" y="1541956"/>
                </a:lnTo>
                <a:lnTo>
                  <a:pt x="0" y="0"/>
                </a:lnTo>
                <a:close/>
              </a:path>
            </a:pathLst>
          </a:custGeom>
          <a:solidFill>
            <a:schemeClr val="accent4"/>
          </a:solidFill>
          <a:ln>
            <a:noFill/>
          </a:ln>
          <a:extLst/>
        </p:spPr>
        <p:txBody>
          <a:bodyPr anchor="ctr">
            <a:scene3d>
              <a:camera prst="orthographicFront"/>
              <a:lightRig rig="threePt" dir="t"/>
            </a:scene3d>
            <a:sp3d>
              <a:contourClr>
                <a:srgbClr val="FFFFFF"/>
              </a:contourClr>
            </a:sp3d>
          </a:bodyPr>
          <a:lstStyle/>
          <a:p>
            <a:pPr algn="ctr">
              <a:defRPr/>
            </a:pPr>
            <a:endParaRPr lang="zh-CN" altLang="en-US" sz="2400">
              <a:solidFill>
                <a:srgbClr val="FFFFFF"/>
              </a:solidFill>
              <a:cs typeface="+mn-ea"/>
              <a:sym typeface="+mn-lt"/>
            </a:endParaRPr>
          </a:p>
        </p:txBody>
      </p:sp>
      <p:sp>
        <p:nvSpPr>
          <p:cNvPr id="92" name="KSO_Shape"/>
          <p:cNvSpPr/>
          <p:nvPr/>
        </p:nvSpPr>
        <p:spPr>
          <a:xfrm>
            <a:off x="5660935" y="3950501"/>
            <a:ext cx="448365" cy="382605"/>
          </a:xfrm>
          <a:custGeom>
            <a:avLst/>
            <a:gdLst/>
            <a:ahLst/>
            <a:cxnLst/>
            <a:rect l="l" t="t" r="r" b="b"/>
            <a:pathLst>
              <a:path w="648072" h="400516">
                <a:moveTo>
                  <a:pt x="324036" y="0"/>
                </a:moveTo>
                <a:lnTo>
                  <a:pt x="648072" y="216024"/>
                </a:lnTo>
                <a:lnTo>
                  <a:pt x="520183" y="216024"/>
                </a:lnTo>
                <a:cubicBezTo>
                  <a:pt x="521934" y="217353"/>
                  <a:pt x="522036" y="218913"/>
                  <a:pt x="522036" y="220497"/>
                </a:cubicBezTo>
                <a:lnTo>
                  <a:pt x="522036" y="364511"/>
                </a:lnTo>
                <a:cubicBezTo>
                  <a:pt x="522036" y="384396"/>
                  <a:pt x="505916" y="400516"/>
                  <a:pt x="486031" y="400516"/>
                </a:cubicBezTo>
                <a:lnTo>
                  <a:pt x="378042" y="400516"/>
                </a:lnTo>
                <a:lnTo>
                  <a:pt x="378042" y="256516"/>
                </a:lnTo>
                <a:lnTo>
                  <a:pt x="270030" y="256516"/>
                </a:lnTo>
                <a:lnTo>
                  <a:pt x="270030" y="400516"/>
                </a:lnTo>
                <a:lnTo>
                  <a:pt x="162041" y="400516"/>
                </a:lnTo>
                <a:cubicBezTo>
                  <a:pt x="142156" y="400516"/>
                  <a:pt x="126036" y="384396"/>
                  <a:pt x="126036" y="364511"/>
                </a:cubicBezTo>
                <a:lnTo>
                  <a:pt x="126036" y="220497"/>
                </a:lnTo>
                <a:lnTo>
                  <a:pt x="127889" y="216024"/>
                </a:lnTo>
                <a:lnTo>
                  <a:pt x="0" y="21602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rgbClr val="FFFFFF"/>
              </a:solidFill>
              <a:cs typeface="+mn-ea"/>
              <a:sym typeface="+mn-lt"/>
            </a:endParaRPr>
          </a:p>
        </p:txBody>
      </p:sp>
      <p:sp>
        <p:nvSpPr>
          <p:cNvPr id="93" name="Freeform 111"/>
          <p:cNvSpPr>
            <a:spLocks noChangeArrowheads="1"/>
          </p:cNvSpPr>
          <p:nvPr/>
        </p:nvSpPr>
        <p:spPr bwMode="auto">
          <a:xfrm>
            <a:off x="7610494" y="3955785"/>
            <a:ext cx="279692" cy="341988"/>
          </a:xfrm>
          <a:custGeom>
            <a:avLst/>
            <a:gdLst>
              <a:gd name="T0" fmla="*/ 416411 w 355"/>
              <a:gd name="T1" fmla="*/ 339721 h 435"/>
              <a:gd name="T2" fmla="*/ 416411 w 355"/>
              <a:gd name="T3" fmla="*/ 339721 h 435"/>
              <a:gd name="T4" fmla="*/ 214223 w 355"/>
              <a:gd name="T5" fmla="*/ 414148 h 435"/>
              <a:gd name="T6" fmla="*/ 10832 w 355"/>
              <a:gd name="T7" fmla="*/ 339721 h 435"/>
              <a:gd name="T8" fmla="*/ 0 w 355"/>
              <a:gd name="T9" fmla="*/ 339721 h 435"/>
              <a:gd name="T10" fmla="*/ 0 w 355"/>
              <a:gd name="T11" fmla="*/ 403344 h 435"/>
              <a:gd name="T12" fmla="*/ 214223 w 355"/>
              <a:gd name="T13" fmla="*/ 520986 h 435"/>
              <a:gd name="T14" fmla="*/ 426039 w 355"/>
              <a:gd name="T15" fmla="*/ 403344 h 435"/>
              <a:gd name="T16" fmla="*/ 426039 w 355"/>
              <a:gd name="T17" fmla="*/ 339721 h 435"/>
              <a:gd name="T18" fmla="*/ 416411 w 355"/>
              <a:gd name="T19" fmla="*/ 339721 h 435"/>
              <a:gd name="T20" fmla="*/ 416411 w 355"/>
              <a:gd name="T21" fmla="*/ 192068 h 435"/>
              <a:gd name="T22" fmla="*/ 416411 w 355"/>
              <a:gd name="T23" fmla="*/ 192068 h 435"/>
              <a:gd name="T24" fmla="*/ 214223 w 355"/>
              <a:gd name="T25" fmla="*/ 255691 h 435"/>
              <a:gd name="T26" fmla="*/ 10832 w 355"/>
              <a:gd name="T27" fmla="*/ 192068 h 435"/>
              <a:gd name="T28" fmla="*/ 0 w 355"/>
              <a:gd name="T29" fmla="*/ 192068 h 435"/>
              <a:gd name="T30" fmla="*/ 0 w 355"/>
              <a:gd name="T31" fmla="*/ 266495 h 435"/>
              <a:gd name="T32" fmla="*/ 214223 w 355"/>
              <a:gd name="T33" fmla="*/ 350525 h 435"/>
              <a:gd name="T34" fmla="*/ 426039 w 355"/>
              <a:gd name="T35" fmla="*/ 266495 h 435"/>
              <a:gd name="T36" fmla="*/ 426039 w 355"/>
              <a:gd name="T37" fmla="*/ 192068 h 435"/>
              <a:gd name="T38" fmla="*/ 416411 w 355"/>
              <a:gd name="T39" fmla="*/ 192068 h 435"/>
              <a:gd name="T40" fmla="*/ 214223 w 355"/>
              <a:gd name="T41" fmla="*/ 0 h 435"/>
              <a:gd name="T42" fmla="*/ 214223 w 355"/>
              <a:gd name="T43" fmla="*/ 0 h 435"/>
              <a:gd name="T44" fmla="*/ 0 w 355"/>
              <a:gd name="T45" fmla="*/ 74427 h 435"/>
              <a:gd name="T46" fmla="*/ 0 w 355"/>
              <a:gd name="T47" fmla="*/ 116441 h 435"/>
              <a:gd name="T48" fmla="*/ 214223 w 355"/>
              <a:gd name="T49" fmla="*/ 192068 h 435"/>
              <a:gd name="T50" fmla="*/ 426039 w 355"/>
              <a:gd name="T51" fmla="*/ 116441 h 435"/>
              <a:gd name="T52" fmla="*/ 426039 w 355"/>
              <a:gd name="T53" fmla="*/ 74427 h 435"/>
              <a:gd name="T54" fmla="*/ 214223 w 355"/>
              <a:gd name="T55" fmla="*/ 0 h 435"/>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55" h="435">
                <a:moveTo>
                  <a:pt x="346" y="283"/>
                </a:moveTo>
                <a:lnTo>
                  <a:pt x="346" y="283"/>
                </a:lnTo>
                <a:cubicBezTo>
                  <a:pt x="328" y="319"/>
                  <a:pt x="257" y="345"/>
                  <a:pt x="178" y="345"/>
                </a:cubicBezTo>
                <a:cubicBezTo>
                  <a:pt x="97" y="345"/>
                  <a:pt x="36" y="319"/>
                  <a:pt x="9" y="283"/>
                </a:cubicBezTo>
                <a:cubicBezTo>
                  <a:pt x="9" y="275"/>
                  <a:pt x="0" y="283"/>
                  <a:pt x="0" y="283"/>
                </a:cubicBezTo>
                <a:cubicBezTo>
                  <a:pt x="0" y="292"/>
                  <a:pt x="0" y="336"/>
                  <a:pt x="0" y="336"/>
                </a:cubicBezTo>
                <a:cubicBezTo>
                  <a:pt x="0" y="381"/>
                  <a:pt x="80" y="434"/>
                  <a:pt x="178" y="434"/>
                </a:cubicBezTo>
                <a:cubicBezTo>
                  <a:pt x="275" y="434"/>
                  <a:pt x="354" y="381"/>
                  <a:pt x="354" y="336"/>
                </a:cubicBezTo>
                <a:cubicBezTo>
                  <a:pt x="354" y="336"/>
                  <a:pt x="354" y="292"/>
                  <a:pt x="354" y="283"/>
                </a:cubicBezTo>
                <a:cubicBezTo>
                  <a:pt x="354" y="283"/>
                  <a:pt x="346" y="275"/>
                  <a:pt x="346" y="283"/>
                </a:cubicBezTo>
                <a:close/>
                <a:moveTo>
                  <a:pt x="346" y="160"/>
                </a:moveTo>
                <a:lnTo>
                  <a:pt x="346" y="160"/>
                </a:lnTo>
                <a:cubicBezTo>
                  <a:pt x="328" y="186"/>
                  <a:pt x="257" y="213"/>
                  <a:pt x="178" y="213"/>
                </a:cubicBezTo>
                <a:cubicBezTo>
                  <a:pt x="97" y="213"/>
                  <a:pt x="36" y="186"/>
                  <a:pt x="9" y="160"/>
                </a:cubicBezTo>
                <a:cubicBezTo>
                  <a:pt x="9" y="151"/>
                  <a:pt x="0" y="160"/>
                  <a:pt x="0" y="160"/>
                </a:cubicBezTo>
                <a:lnTo>
                  <a:pt x="0" y="222"/>
                </a:lnTo>
                <a:cubicBezTo>
                  <a:pt x="0" y="257"/>
                  <a:pt x="80" y="292"/>
                  <a:pt x="178" y="292"/>
                </a:cubicBezTo>
                <a:cubicBezTo>
                  <a:pt x="275" y="292"/>
                  <a:pt x="354" y="257"/>
                  <a:pt x="354" y="222"/>
                </a:cubicBezTo>
                <a:lnTo>
                  <a:pt x="354" y="160"/>
                </a:lnTo>
                <a:cubicBezTo>
                  <a:pt x="354" y="160"/>
                  <a:pt x="346" y="151"/>
                  <a:pt x="346" y="160"/>
                </a:cubicBezTo>
                <a:close/>
                <a:moveTo>
                  <a:pt x="178" y="0"/>
                </a:moveTo>
                <a:lnTo>
                  <a:pt x="178" y="0"/>
                </a:lnTo>
                <a:cubicBezTo>
                  <a:pt x="80" y="0"/>
                  <a:pt x="0" y="26"/>
                  <a:pt x="0" y="62"/>
                </a:cubicBezTo>
                <a:cubicBezTo>
                  <a:pt x="0" y="97"/>
                  <a:pt x="0" y="97"/>
                  <a:pt x="0" y="97"/>
                </a:cubicBezTo>
                <a:cubicBezTo>
                  <a:pt x="0" y="133"/>
                  <a:pt x="80" y="160"/>
                  <a:pt x="178" y="160"/>
                </a:cubicBezTo>
                <a:cubicBezTo>
                  <a:pt x="275" y="160"/>
                  <a:pt x="354" y="133"/>
                  <a:pt x="354" y="97"/>
                </a:cubicBezTo>
                <a:cubicBezTo>
                  <a:pt x="354" y="62"/>
                  <a:pt x="354" y="62"/>
                  <a:pt x="354" y="62"/>
                </a:cubicBezTo>
                <a:cubicBezTo>
                  <a:pt x="354" y="26"/>
                  <a:pt x="275" y="0"/>
                  <a:pt x="178" y="0"/>
                </a:cubicBezTo>
                <a:close/>
              </a:path>
            </a:pathLst>
          </a:custGeom>
          <a:solidFill>
            <a:schemeClr val="accent2"/>
          </a:solidFill>
          <a:ln>
            <a:noFill/>
          </a:ln>
          <a:effectLst/>
          <a:extLst/>
        </p:spPr>
        <p:txBody>
          <a:bodyPr wrap="none" lIns="45720" tIns="22860" rIns="45720" bIns="22860" anchor="ctr"/>
          <a:lstStyle/>
          <a:p>
            <a:pPr>
              <a:defRPr/>
            </a:pPr>
            <a:endParaRPr lang="zh-CN" altLang="en-US" sz="2400">
              <a:cs typeface="+mn-ea"/>
              <a:sym typeface="+mn-lt"/>
            </a:endParaRPr>
          </a:p>
        </p:txBody>
      </p:sp>
      <p:grpSp>
        <p:nvGrpSpPr>
          <p:cNvPr id="122" name="组合 121"/>
          <p:cNvGrpSpPr/>
          <p:nvPr/>
        </p:nvGrpSpPr>
        <p:grpSpPr>
          <a:xfrm>
            <a:off x="8752438" y="3543656"/>
            <a:ext cx="1636464" cy="1884335"/>
            <a:chOff x="2301202" y="523979"/>
            <a:chExt cx="985697" cy="1134998"/>
          </a:xfrm>
        </p:grpSpPr>
        <p:sp>
          <p:nvSpPr>
            <p:cNvPr id="123" name="任意多边形 122"/>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sz="2400">
                <a:solidFill>
                  <a:schemeClr val="tx1">
                    <a:lumMod val="50000"/>
                    <a:lumOff val="50000"/>
                  </a:schemeClr>
                </a:solidFill>
                <a:cs typeface="+mn-ea"/>
                <a:sym typeface="+mn-lt"/>
              </a:endParaRPr>
            </a:p>
          </p:txBody>
        </p:sp>
        <p:sp>
          <p:nvSpPr>
            <p:cNvPr id="124" name="任意多边形 123"/>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91440" tIns="45720" rIns="91440" bIns="45720" numCol="1" anchor="t" anchorCtr="0" compatLnSpc="1">
              <a:prstTxWarp prst="textNoShape">
                <a:avLst/>
              </a:prstTxWarp>
            </a:bodyPr>
            <a:lstStyle/>
            <a:p>
              <a:endParaRPr lang="zh-CN" altLang="en-US" sz="2400">
                <a:solidFill>
                  <a:schemeClr val="tx1">
                    <a:lumMod val="50000"/>
                    <a:lumOff val="50000"/>
                  </a:schemeClr>
                </a:solidFill>
                <a:cs typeface="+mn-ea"/>
                <a:sym typeface="+mn-lt"/>
              </a:endParaRPr>
            </a:p>
          </p:txBody>
        </p:sp>
      </p:grpSp>
      <p:sp>
        <p:nvSpPr>
          <p:cNvPr id="128" name="KSO_Shape"/>
          <p:cNvSpPr>
            <a:spLocks/>
          </p:cNvSpPr>
          <p:nvPr/>
        </p:nvSpPr>
        <p:spPr bwMode="auto">
          <a:xfrm>
            <a:off x="9273249" y="3934918"/>
            <a:ext cx="429011" cy="458019"/>
          </a:xfrm>
          <a:custGeom>
            <a:avLst/>
            <a:gdLst>
              <a:gd name="T0" fmla="*/ 2147483646 w 6314"/>
              <a:gd name="T1" fmla="*/ 2147483646 h 6735"/>
              <a:gd name="T2" fmla="*/ 2147483646 w 6314"/>
              <a:gd name="T3" fmla="*/ 2147483646 h 6735"/>
              <a:gd name="T4" fmla="*/ 2147483646 w 6314"/>
              <a:gd name="T5" fmla="*/ 2147483646 h 6735"/>
              <a:gd name="T6" fmla="*/ 2147483646 w 6314"/>
              <a:gd name="T7" fmla="*/ 2147483646 h 6735"/>
              <a:gd name="T8" fmla="*/ 2147483646 w 6314"/>
              <a:gd name="T9" fmla="*/ 2147483646 h 6735"/>
              <a:gd name="T10" fmla="*/ 2147483646 w 6314"/>
              <a:gd name="T11" fmla="*/ 2147483646 h 6735"/>
              <a:gd name="T12" fmla="*/ 2147483646 w 6314"/>
              <a:gd name="T13" fmla="*/ 1154065688 h 6735"/>
              <a:gd name="T14" fmla="*/ 2147483646 w 6314"/>
              <a:gd name="T15" fmla="*/ 905171710 h 6735"/>
              <a:gd name="T16" fmla="*/ 2147483646 w 6314"/>
              <a:gd name="T17" fmla="*/ 792045258 h 6735"/>
              <a:gd name="T18" fmla="*/ 2147483646 w 6314"/>
              <a:gd name="T19" fmla="*/ 0 h 6735"/>
              <a:gd name="T20" fmla="*/ 2147483646 w 6314"/>
              <a:gd name="T21" fmla="*/ 90485096 h 6735"/>
              <a:gd name="T22" fmla="*/ 2147483646 w 6314"/>
              <a:gd name="T23" fmla="*/ 294176690 h 6735"/>
              <a:gd name="T24" fmla="*/ 2147483646 w 6314"/>
              <a:gd name="T25" fmla="*/ 656277450 h 6735"/>
              <a:gd name="T26" fmla="*/ 2147483646 w 6314"/>
              <a:gd name="T27" fmla="*/ 1131504661 h 6735"/>
              <a:gd name="T28" fmla="*/ 2147483646 w 6314"/>
              <a:gd name="T29" fmla="*/ 1719858042 h 6735"/>
              <a:gd name="T30" fmla="*/ 2147483646 w 6314"/>
              <a:gd name="T31" fmla="*/ 2147483646 h 6735"/>
              <a:gd name="T32" fmla="*/ 2147483646 w 6314"/>
              <a:gd name="T33" fmla="*/ 2147483646 h 6735"/>
              <a:gd name="T34" fmla="*/ 2147483646 w 6314"/>
              <a:gd name="T35" fmla="*/ 2147483646 h 6735"/>
              <a:gd name="T36" fmla="*/ 2147483646 w 6314"/>
              <a:gd name="T37" fmla="*/ 2147483646 h 6735"/>
              <a:gd name="T38" fmla="*/ 2147483646 w 6314"/>
              <a:gd name="T39" fmla="*/ 2147483646 h 6735"/>
              <a:gd name="T40" fmla="*/ 2147483646 w 6314"/>
              <a:gd name="T41" fmla="*/ 2147483646 h 6735"/>
              <a:gd name="T42" fmla="*/ 2147483646 w 6314"/>
              <a:gd name="T43" fmla="*/ 2147483646 h 6735"/>
              <a:gd name="T44" fmla="*/ 2147483646 w 6314"/>
              <a:gd name="T45" fmla="*/ 2147483646 h 6735"/>
              <a:gd name="T46" fmla="*/ 1354493190 w 6314"/>
              <a:gd name="T47" fmla="*/ 2147483646 h 6735"/>
              <a:gd name="T48" fmla="*/ 632123368 w 6314"/>
              <a:gd name="T49" fmla="*/ 2147483646 h 6735"/>
              <a:gd name="T50" fmla="*/ 270898751 w 6314"/>
              <a:gd name="T51" fmla="*/ 2147483646 h 6735"/>
              <a:gd name="T52" fmla="*/ 203173993 w 6314"/>
              <a:gd name="T53" fmla="*/ 2147483646 h 6735"/>
              <a:gd name="T54" fmla="*/ 1173920587 w 6314"/>
              <a:gd name="T55" fmla="*/ 2147483646 h 6735"/>
              <a:gd name="T56" fmla="*/ 2147483646 w 6314"/>
              <a:gd name="T57" fmla="*/ 2147483646 h 6735"/>
              <a:gd name="T58" fmla="*/ 2147483646 w 6314"/>
              <a:gd name="T59" fmla="*/ 2147483646 h 6735"/>
              <a:gd name="T60" fmla="*/ 2147483646 w 6314"/>
              <a:gd name="T61" fmla="*/ 2147483646 h 6735"/>
              <a:gd name="T62" fmla="*/ 2147483646 w 6314"/>
              <a:gd name="T63" fmla="*/ 2147483646 h 6735"/>
              <a:gd name="T64" fmla="*/ 2147483646 w 6314"/>
              <a:gd name="T65" fmla="*/ 2147483646 h 6735"/>
              <a:gd name="T66" fmla="*/ 2147483646 w 6314"/>
              <a:gd name="T67" fmla="*/ 2147483646 h 6735"/>
              <a:gd name="T68" fmla="*/ 2147483646 w 6314"/>
              <a:gd name="T69" fmla="*/ 2147483646 h 6735"/>
              <a:gd name="T70" fmla="*/ 2147483646 w 6314"/>
              <a:gd name="T71" fmla="*/ 2147483646 h 6735"/>
              <a:gd name="T72" fmla="*/ 2147483646 w 6314"/>
              <a:gd name="T73" fmla="*/ 2147483646 h 6735"/>
              <a:gd name="T74" fmla="*/ 2147483646 w 6314"/>
              <a:gd name="T75" fmla="*/ 2147483646 h 6735"/>
              <a:gd name="T76" fmla="*/ 2147483646 w 6314"/>
              <a:gd name="T77" fmla="*/ 2147483646 h 6735"/>
              <a:gd name="T78" fmla="*/ 2147483646 w 6314"/>
              <a:gd name="T79" fmla="*/ 2147483646 h 6735"/>
              <a:gd name="T80" fmla="*/ 2147483646 w 6314"/>
              <a:gd name="T81" fmla="*/ 2147483646 h 6735"/>
              <a:gd name="T82" fmla="*/ 2147483646 w 6314"/>
              <a:gd name="T83" fmla="*/ 2147483646 h 6735"/>
              <a:gd name="T84" fmla="*/ 2147483646 w 6314"/>
              <a:gd name="T85" fmla="*/ 2147483646 h 6735"/>
              <a:gd name="T86" fmla="*/ 2147483646 w 6314"/>
              <a:gd name="T87" fmla="*/ 2147483646 h 6735"/>
              <a:gd name="T88" fmla="*/ 2147483646 w 6314"/>
              <a:gd name="T89" fmla="*/ 2147483646 h 6735"/>
              <a:gd name="T90" fmla="*/ 2147483646 w 6314"/>
              <a:gd name="T91" fmla="*/ 2147483646 h 6735"/>
              <a:gd name="T92" fmla="*/ 2147483646 w 6314"/>
              <a:gd name="T93" fmla="*/ 2147483646 h 6735"/>
              <a:gd name="T94" fmla="*/ 2147483646 w 6314"/>
              <a:gd name="T95" fmla="*/ 2147483646 h 673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14" h="6735">
                <a:moveTo>
                  <a:pt x="6308" y="2353"/>
                </a:moveTo>
                <a:lnTo>
                  <a:pt x="6308" y="2353"/>
                </a:lnTo>
                <a:lnTo>
                  <a:pt x="6308" y="2341"/>
                </a:lnTo>
                <a:lnTo>
                  <a:pt x="6307" y="2329"/>
                </a:lnTo>
                <a:lnTo>
                  <a:pt x="6305" y="2317"/>
                </a:lnTo>
                <a:lnTo>
                  <a:pt x="6301" y="2305"/>
                </a:lnTo>
                <a:lnTo>
                  <a:pt x="6296" y="2295"/>
                </a:lnTo>
                <a:lnTo>
                  <a:pt x="6290" y="2285"/>
                </a:lnTo>
                <a:lnTo>
                  <a:pt x="6283" y="2274"/>
                </a:lnTo>
                <a:lnTo>
                  <a:pt x="6276" y="2265"/>
                </a:lnTo>
                <a:lnTo>
                  <a:pt x="6268" y="2247"/>
                </a:lnTo>
                <a:lnTo>
                  <a:pt x="6264" y="2240"/>
                </a:lnTo>
                <a:lnTo>
                  <a:pt x="6260" y="2231"/>
                </a:lnTo>
                <a:lnTo>
                  <a:pt x="6254" y="2224"/>
                </a:lnTo>
                <a:lnTo>
                  <a:pt x="6249" y="2217"/>
                </a:lnTo>
                <a:lnTo>
                  <a:pt x="6241" y="2211"/>
                </a:lnTo>
                <a:lnTo>
                  <a:pt x="6234" y="2205"/>
                </a:lnTo>
                <a:lnTo>
                  <a:pt x="3205" y="57"/>
                </a:lnTo>
                <a:lnTo>
                  <a:pt x="3197" y="51"/>
                </a:lnTo>
                <a:lnTo>
                  <a:pt x="3188" y="47"/>
                </a:lnTo>
                <a:lnTo>
                  <a:pt x="3180" y="43"/>
                </a:lnTo>
                <a:lnTo>
                  <a:pt x="3172" y="40"/>
                </a:lnTo>
                <a:lnTo>
                  <a:pt x="3162" y="38"/>
                </a:lnTo>
                <a:lnTo>
                  <a:pt x="3154" y="36"/>
                </a:lnTo>
                <a:lnTo>
                  <a:pt x="3145" y="35"/>
                </a:lnTo>
                <a:lnTo>
                  <a:pt x="3135" y="34"/>
                </a:lnTo>
                <a:lnTo>
                  <a:pt x="1414" y="0"/>
                </a:lnTo>
                <a:lnTo>
                  <a:pt x="1405" y="0"/>
                </a:lnTo>
                <a:lnTo>
                  <a:pt x="1394" y="1"/>
                </a:lnTo>
                <a:lnTo>
                  <a:pt x="1385" y="4"/>
                </a:lnTo>
                <a:lnTo>
                  <a:pt x="1375" y="6"/>
                </a:lnTo>
                <a:lnTo>
                  <a:pt x="1366" y="9"/>
                </a:lnTo>
                <a:lnTo>
                  <a:pt x="1357" y="13"/>
                </a:lnTo>
                <a:lnTo>
                  <a:pt x="1348" y="17"/>
                </a:lnTo>
                <a:lnTo>
                  <a:pt x="1340" y="22"/>
                </a:lnTo>
                <a:lnTo>
                  <a:pt x="1333" y="29"/>
                </a:lnTo>
                <a:lnTo>
                  <a:pt x="1326" y="35"/>
                </a:lnTo>
                <a:lnTo>
                  <a:pt x="1318" y="42"/>
                </a:lnTo>
                <a:lnTo>
                  <a:pt x="1312" y="50"/>
                </a:lnTo>
                <a:lnTo>
                  <a:pt x="1307" y="58"/>
                </a:lnTo>
                <a:lnTo>
                  <a:pt x="1302" y="67"/>
                </a:lnTo>
                <a:lnTo>
                  <a:pt x="1297" y="76"/>
                </a:lnTo>
                <a:lnTo>
                  <a:pt x="1294" y="86"/>
                </a:lnTo>
                <a:lnTo>
                  <a:pt x="1291" y="95"/>
                </a:lnTo>
                <a:lnTo>
                  <a:pt x="1289" y="104"/>
                </a:lnTo>
                <a:lnTo>
                  <a:pt x="1288" y="115"/>
                </a:lnTo>
                <a:lnTo>
                  <a:pt x="1288" y="124"/>
                </a:lnTo>
                <a:lnTo>
                  <a:pt x="1288" y="135"/>
                </a:lnTo>
                <a:lnTo>
                  <a:pt x="1289" y="144"/>
                </a:lnTo>
                <a:lnTo>
                  <a:pt x="1291" y="153"/>
                </a:lnTo>
                <a:lnTo>
                  <a:pt x="1294" y="163"/>
                </a:lnTo>
                <a:lnTo>
                  <a:pt x="1297" y="172"/>
                </a:lnTo>
                <a:lnTo>
                  <a:pt x="1302" y="180"/>
                </a:lnTo>
                <a:lnTo>
                  <a:pt x="1306" y="189"/>
                </a:lnTo>
                <a:lnTo>
                  <a:pt x="1312" y="197"/>
                </a:lnTo>
                <a:lnTo>
                  <a:pt x="1318" y="204"/>
                </a:lnTo>
                <a:lnTo>
                  <a:pt x="1324" y="212"/>
                </a:lnTo>
                <a:lnTo>
                  <a:pt x="1332" y="219"/>
                </a:lnTo>
                <a:lnTo>
                  <a:pt x="1340" y="225"/>
                </a:lnTo>
                <a:lnTo>
                  <a:pt x="2126" y="783"/>
                </a:lnTo>
                <a:lnTo>
                  <a:pt x="1751" y="1053"/>
                </a:lnTo>
                <a:lnTo>
                  <a:pt x="1741" y="1057"/>
                </a:lnTo>
                <a:lnTo>
                  <a:pt x="1731" y="1061"/>
                </a:lnTo>
                <a:lnTo>
                  <a:pt x="1721" y="1066"/>
                </a:lnTo>
                <a:lnTo>
                  <a:pt x="1711" y="1072"/>
                </a:lnTo>
                <a:lnTo>
                  <a:pt x="60" y="2263"/>
                </a:lnTo>
                <a:lnTo>
                  <a:pt x="48" y="2272"/>
                </a:lnTo>
                <a:lnTo>
                  <a:pt x="38" y="2282"/>
                </a:lnTo>
                <a:lnTo>
                  <a:pt x="28" y="2295"/>
                </a:lnTo>
                <a:lnTo>
                  <a:pt x="21" y="2307"/>
                </a:lnTo>
                <a:lnTo>
                  <a:pt x="16" y="2321"/>
                </a:lnTo>
                <a:lnTo>
                  <a:pt x="12" y="2334"/>
                </a:lnTo>
                <a:lnTo>
                  <a:pt x="10" y="2349"/>
                </a:lnTo>
                <a:lnTo>
                  <a:pt x="9" y="2365"/>
                </a:lnTo>
                <a:lnTo>
                  <a:pt x="9" y="2366"/>
                </a:lnTo>
                <a:lnTo>
                  <a:pt x="0" y="2370"/>
                </a:lnTo>
                <a:lnTo>
                  <a:pt x="0" y="4463"/>
                </a:lnTo>
                <a:lnTo>
                  <a:pt x="52" y="4563"/>
                </a:lnTo>
                <a:lnTo>
                  <a:pt x="3082" y="6712"/>
                </a:lnTo>
                <a:lnTo>
                  <a:pt x="3088" y="6709"/>
                </a:lnTo>
                <a:lnTo>
                  <a:pt x="3095" y="6715"/>
                </a:lnTo>
                <a:lnTo>
                  <a:pt x="3104" y="6722"/>
                </a:lnTo>
                <a:lnTo>
                  <a:pt x="3118" y="6727"/>
                </a:lnTo>
                <a:lnTo>
                  <a:pt x="3131" y="6732"/>
                </a:lnTo>
                <a:lnTo>
                  <a:pt x="3146" y="6734"/>
                </a:lnTo>
                <a:lnTo>
                  <a:pt x="3161" y="6735"/>
                </a:lnTo>
                <a:lnTo>
                  <a:pt x="3171" y="6734"/>
                </a:lnTo>
                <a:lnTo>
                  <a:pt x="3180" y="6733"/>
                </a:lnTo>
                <a:lnTo>
                  <a:pt x="3189" y="6732"/>
                </a:lnTo>
                <a:lnTo>
                  <a:pt x="3198" y="6729"/>
                </a:lnTo>
                <a:lnTo>
                  <a:pt x="3207" y="6726"/>
                </a:lnTo>
                <a:lnTo>
                  <a:pt x="3215" y="6722"/>
                </a:lnTo>
                <a:lnTo>
                  <a:pt x="3224" y="6717"/>
                </a:lnTo>
                <a:lnTo>
                  <a:pt x="3232" y="6712"/>
                </a:lnTo>
                <a:lnTo>
                  <a:pt x="6261" y="4564"/>
                </a:lnTo>
                <a:lnTo>
                  <a:pt x="6273" y="4555"/>
                </a:lnTo>
                <a:lnTo>
                  <a:pt x="6284" y="4545"/>
                </a:lnTo>
                <a:lnTo>
                  <a:pt x="6292" y="4532"/>
                </a:lnTo>
                <a:lnTo>
                  <a:pt x="6301" y="4520"/>
                </a:lnTo>
                <a:lnTo>
                  <a:pt x="6306" y="4506"/>
                </a:lnTo>
                <a:lnTo>
                  <a:pt x="6311" y="4493"/>
                </a:lnTo>
                <a:lnTo>
                  <a:pt x="6313" y="4478"/>
                </a:lnTo>
                <a:lnTo>
                  <a:pt x="6314" y="4463"/>
                </a:lnTo>
                <a:lnTo>
                  <a:pt x="6314" y="2370"/>
                </a:lnTo>
                <a:lnTo>
                  <a:pt x="6313" y="2366"/>
                </a:lnTo>
                <a:lnTo>
                  <a:pt x="6311" y="2361"/>
                </a:lnTo>
                <a:lnTo>
                  <a:pt x="6309" y="2357"/>
                </a:lnTo>
                <a:lnTo>
                  <a:pt x="6308" y="2353"/>
                </a:lnTo>
                <a:close/>
                <a:moveTo>
                  <a:pt x="1811" y="255"/>
                </a:moveTo>
                <a:lnTo>
                  <a:pt x="3092" y="281"/>
                </a:lnTo>
                <a:lnTo>
                  <a:pt x="5762" y="2174"/>
                </a:lnTo>
                <a:lnTo>
                  <a:pt x="4482" y="2149"/>
                </a:lnTo>
                <a:lnTo>
                  <a:pt x="1811" y="255"/>
                </a:lnTo>
                <a:close/>
                <a:moveTo>
                  <a:pt x="3029" y="6371"/>
                </a:moveTo>
                <a:lnTo>
                  <a:pt x="248" y="4399"/>
                </a:lnTo>
                <a:lnTo>
                  <a:pt x="248" y="2610"/>
                </a:lnTo>
                <a:lnTo>
                  <a:pt x="3029" y="4582"/>
                </a:lnTo>
                <a:lnTo>
                  <a:pt x="3029" y="6371"/>
                </a:lnTo>
                <a:close/>
                <a:moveTo>
                  <a:pt x="3161" y="4360"/>
                </a:moveTo>
                <a:lnTo>
                  <a:pt x="345" y="2363"/>
                </a:lnTo>
                <a:lnTo>
                  <a:pt x="1697" y="1388"/>
                </a:lnTo>
                <a:lnTo>
                  <a:pt x="4513" y="3385"/>
                </a:lnTo>
                <a:lnTo>
                  <a:pt x="3161" y="4360"/>
                </a:lnTo>
                <a:close/>
                <a:moveTo>
                  <a:pt x="6065" y="4399"/>
                </a:moveTo>
                <a:lnTo>
                  <a:pt x="3285" y="6370"/>
                </a:lnTo>
                <a:lnTo>
                  <a:pt x="3285" y="4582"/>
                </a:lnTo>
                <a:lnTo>
                  <a:pt x="6065" y="2610"/>
                </a:lnTo>
                <a:lnTo>
                  <a:pt x="6065" y="4399"/>
                </a:lnTo>
                <a:close/>
                <a:moveTo>
                  <a:pt x="2637" y="4716"/>
                </a:moveTo>
                <a:lnTo>
                  <a:pt x="517" y="3213"/>
                </a:lnTo>
                <a:lnTo>
                  <a:pt x="517" y="4183"/>
                </a:lnTo>
                <a:lnTo>
                  <a:pt x="2637" y="5686"/>
                </a:lnTo>
                <a:lnTo>
                  <a:pt x="2637" y="4716"/>
                </a:lnTo>
                <a:close/>
              </a:path>
            </a:pathLst>
          </a:custGeom>
          <a:solidFill>
            <a:schemeClr val="accent1"/>
          </a:solidFill>
          <a:ln>
            <a:noFill/>
          </a:ln>
          <a:extLst/>
        </p:spPr>
        <p:txBody>
          <a:bodyPr anchor="ctr">
            <a:scene3d>
              <a:camera prst="orthographicFront"/>
              <a:lightRig rig="threePt" dir="t"/>
            </a:scene3d>
            <a:sp3d>
              <a:contourClr>
                <a:srgbClr val="FFFFFF"/>
              </a:contourClr>
            </a:sp3d>
          </a:bodyPr>
          <a:lstStyle/>
          <a:p>
            <a:pPr algn="ctr">
              <a:defRPr/>
            </a:pPr>
            <a:endParaRPr lang="zh-CN" altLang="en-US" sz="2400">
              <a:solidFill>
                <a:srgbClr val="FFFFFF"/>
              </a:solidFill>
              <a:cs typeface="+mn-ea"/>
              <a:sym typeface="+mn-lt"/>
            </a:endParaRPr>
          </a:p>
        </p:txBody>
      </p:sp>
      <p:sp>
        <p:nvSpPr>
          <p:cNvPr id="3" name="矩形 2"/>
          <p:cNvSpPr/>
          <p:nvPr/>
        </p:nvSpPr>
        <p:spPr>
          <a:xfrm>
            <a:off x="1558252" y="4452510"/>
            <a:ext cx="1309974" cy="318100"/>
          </a:xfrm>
          <a:prstGeom prst="rect">
            <a:avLst/>
          </a:prstGeom>
        </p:spPr>
        <p:txBody>
          <a:bodyPr wrap="none">
            <a:spAutoFit/>
          </a:bodyPr>
          <a:lstStyle/>
          <a:p>
            <a:pPr algn="ctr" defTabSz="914194">
              <a:spcBef>
                <a:spcPct val="20000"/>
              </a:spcBef>
              <a:defRPr/>
            </a:pPr>
            <a:r>
              <a:rPr lang="zh-CN" altLang="en-US" sz="1467" b="1" kern="0" dirty="0">
                <a:solidFill>
                  <a:schemeClr val="tx1">
                    <a:lumMod val="65000"/>
                    <a:lumOff val="35000"/>
                  </a:schemeClr>
                </a:solidFill>
                <a:cs typeface="+mn-ea"/>
                <a:sym typeface="+mn-lt"/>
              </a:rPr>
              <a:t>输入你的标题</a:t>
            </a:r>
            <a:endParaRPr lang="en-US" altLang="zh-CN" sz="1467" b="1" kern="0" dirty="0">
              <a:solidFill>
                <a:schemeClr val="tx1">
                  <a:lumMod val="65000"/>
                  <a:lumOff val="35000"/>
                </a:schemeClr>
              </a:solidFill>
              <a:cs typeface="+mn-ea"/>
              <a:sym typeface="+mn-lt"/>
            </a:endParaRPr>
          </a:p>
        </p:txBody>
      </p:sp>
      <p:sp>
        <p:nvSpPr>
          <p:cNvPr id="129" name="矩形 128"/>
          <p:cNvSpPr/>
          <p:nvPr/>
        </p:nvSpPr>
        <p:spPr>
          <a:xfrm>
            <a:off x="3448896" y="4532023"/>
            <a:ext cx="1309974" cy="318100"/>
          </a:xfrm>
          <a:prstGeom prst="rect">
            <a:avLst/>
          </a:prstGeom>
        </p:spPr>
        <p:txBody>
          <a:bodyPr wrap="none">
            <a:spAutoFit/>
          </a:bodyPr>
          <a:lstStyle/>
          <a:p>
            <a:pPr algn="ctr" defTabSz="914194">
              <a:spcBef>
                <a:spcPct val="20000"/>
              </a:spcBef>
              <a:defRPr/>
            </a:pPr>
            <a:r>
              <a:rPr lang="zh-CN" altLang="en-US" sz="1467" b="1" kern="0" dirty="0">
                <a:solidFill>
                  <a:schemeClr val="tx1">
                    <a:lumMod val="65000"/>
                    <a:lumOff val="35000"/>
                  </a:schemeClr>
                </a:solidFill>
                <a:cs typeface="+mn-ea"/>
                <a:sym typeface="+mn-lt"/>
              </a:rPr>
              <a:t>输入你的标题</a:t>
            </a:r>
            <a:endParaRPr lang="en-US" altLang="zh-CN" sz="1467" b="1" kern="0" dirty="0">
              <a:solidFill>
                <a:schemeClr val="tx1">
                  <a:lumMod val="65000"/>
                  <a:lumOff val="35000"/>
                </a:schemeClr>
              </a:solidFill>
              <a:cs typeface="+mn-ea"/>
              <a:sym typeface="+mn-lt"/>
            </a:endParaRPr>
          </a:p>
        </p:txBody>
      </p:sp>
      <p:sp>
        <p:nvSpPr>
          <p:cNvPr id="130" name="矩形 129"/>
          <p:cNvSpPr/>
          <p:nvPr/>
        </p:nvSpPr>
        <p:spPr>
          <a:xfrm>
            <a:off x="5224687" y="4567362"/>
            <a:ext cx="1309974" cy="318100"/>
          </a:xfrm>
          <a:prstGeom prst="rect">
            <a:avLst/>
          </a:prstGeom>
        </p:spPr>
        <p:txBody>
          <a:bodyPr wrap="none">
            <a:spAutoFit/>
          </a:bodyPr>
          <a:lstStyle/>
          <a:p>
            <a:pPr algn="ctr" defTabSz="914194">
              <a:spcBef>
                <a:spcPct val="20000"/>
              </a:spcBef>
              <a:defRPr/>
            </a:pPr>
            <a:r>
              <a:rPr lang="zh-CN" altLang="en-US" sz="1467" b="1" kern="0" dirty="0">
                <a:solidFill>
                  <a:schemeClr val="tx1">
                    <a:lumMod val="65000"/>
                    <a:lumOff val="35000"/>
                  </a:schemeClr>
                </a:solidFill>
                <a:cs typeface="+mn-ea"/>
                <a:sym typeface="+mn-lt"/>
              </a:rPr>
              <a:t>输入你的标题</a:t>
            </a:r>
            <a:endParaRPr lang="en-US" altLang="zh-CN" sz="1467" b="1" kern="0" dirty="0">
              <a:solidFill>
                <a:schemeClr val="tx1">
                  <a:lumMod val="65000"/>
                  <a:lumOff val="35000"/>
                </a:schemeClr>
              </a:solidFill>
              <a:cs typeface="+mn-ea"/>
              <a:sym typeface="+mn-lt"/>
            </a:endParaRPr>
          </a:p>
        </p:txBody>
      </p:sp>
      <p:sp>
        <p:nvSpPr>
          <p:cNvPr id="131" name="矩形 130"/>
          <p:cNvSpPr/>
          <p:nvPr/>
        </p:nvSpPr>
        <p:spPr>
          <a:xfrm>
            <a:off x="7044652" y="4558527"/>
            <a:ext cx="1309974" cy="318100"/>
          </a:xfrm>
          <a:prstGeom prst="rect">
            <a:avLst/>
          </a:prstGeom>
        </p:spPr>
        <p:txBody>
          <a:bodyPr wrap="none">
            <a:spAutoFit/>
          </a:bodyPr>
          <a:lstStyle/>
          <a:p>
            <a:pPr algn="ctr" defTabSz="914194">
              <a:spcBef>
                <a:spcPct val="20000"/>
              </a:spcBef>
              <a:defRPr/>
            </a:pPr>
            <a:r>
              <a:rPr lang="zh-CN" altLang="en-US" sz="1467" b="1" kern="0" dirty="0">
                <a:solidFill>
                  <a:schemeClr val="tx1">
                    <a:lumMod val="65000"/>
                    <a:lumOff val="35000"/>
                  </a:schemeClr>
                </a:solidFill>
                <a:cs typeface="+mn-ea"/>
                <a:sym typeface="+mn-lt"/>
              </a:rPr>
              <a:t>输入你的标题</a:t>
            </a:r>
            <a:endParaRPr lang="en-US" altLang="zh-CN" sz="1467" b="1" kern="0" dirty="0">
              <a:solidFill>
                <a:schemeClr val="tx1">
                  <a:lumMod val="65000"/>
                  <a:lumOff val="35000"/>
                </a:schemeClr>
              </a:solidFill>
              <a:cs typeface="+mn-ea"/>
              <a:sym typeface="+mn-lt"/>
            </a:endParaRPr>
          </a:p>
        </p:txBody>
      </p:sp>
      <p:sp>
        <p:nvSpPr>
          <p:cNvPr id="132" name="矩形 131"/>
          <p:cNvSpPr/>
          <p:nvPr/>
        </p:nvSpPr>
        <p:spPr>
          <a:xfrm>
            <a:off x="8935296" y="4567362"/>
            <a:ext cx="1309974" cy="318100"/>
          </a:xfrm>
          <a:prstGeom prst="rect">
            <a:avLst/>
          </a:prstGeom>
        </p:spPr>
        <p:txBody>
          <a:bodyPr wrap="none">
            <a:spAutoFit/>
          </a:bodyPr>
          <a:lstStyle/>
          <a:p>
            <a:pPr algn="ctr" defTabSz="914194">
              <a:spcBef>
                <a:spcPct val="20000"/>
              </a:spcBef>
              <a:defRPr/>
            </a:pPr>
            <a:r>
              <a:rPr lang="zh-CN" altLang="en-US" sz="1467" b="1" kern="0" dirty="0">
                <a:solidFill>
                  <a:schemeClr val="tx1">
                    <a:lumMod val="65000"/>
                    <a:lumOff val="35000"/>
                  </a:schemeClr>
                </a:solidFill>
                <a:cs typeface="+mn-ea"/>
                <a:sym typeface="+mn-lt"/>
              </a:rPr>
              <a:t>输入你的标题</a:t>
            </a:r>
            <a:endParaRPr lang="en-US" altLang="zh-CN" sz="1467" b="1" kern="0" dirty="0">
              <a:solidFill>
                <a:schemeClr val="tx1">
                  <a:lumMod val="65000"/>
                  <a:lumOff val="35000"/>
                </a:schemeClr>
              </a:solidFill>
              <a:cs typeface="+mn-ea"/>
              <a:sym typeface="+mn-lt"/>
            </a:endParaRPr>
          </a:p>
        </p:txBody>
      </p:sp>
      <p:sp>
        <p:nvSpPr>
          <p:cNvPr id="133" name="矩形 132"/>
          <p:cNvSpPr/>
          <p:nvPr/>
        </p:nvSpPr>
        <p:spPr>
          <a:xfrm>
            <a:off x="8069488" y="2924092"/>
            <a:ext cx="1309974" cy="318100"/>
          </a:xfrm>
          <a:prstGeom prst="rect">
            <a:avLst/>
          </a:prstGeom>
        </p:spPr>
        <p:txBody>
          <a:bodyPr wrap="none">
            <a:spAutoFit/>
          </a:bodyPr>
          <a:lstStyle/>
          <a:p>
            <a:pPr algn="ctr" defTabSz="914194">
              <a:spcBef>
                <a:spcPct val="20000"/>
              </a:spcBef>
              <a:defRPr/>
            </a:pPr>
            <a:r>
              <a:rPr lang="zh-CN" altLang="en-US" sz="1467" b="1" kern="0" dirty="0">
                <a:solidFill>
                  <a:schemeClr val="tx1">
                    <a:lumMod val="65000"/>
                    <a:lumOff val="35000"/>
                  </a:schemeClr>
                </a:solidFill>
                <a:cs typeface="+mn-ea"/>
                <a:sym typeface="+mn-lt"/>
              </a:rPr>
              <a:t>输入你的标题</a:t>
            </a:r>
            <a:endParaRPr lang="en-US" altLang="zh-CN" sz="1467" b="1" kern="0" dirty="0">
              <a:solidFill>
                <a:schemeClr val="tx1">
                  <a:lumMod val="65000"/>
                  <a:lumOff val="35000"/>
                </a:schemeClr>
              </a:solidFill>
              <a:cs typeface="+mn-ea"/>
              <a:sym typeface="+mn-lt"/>
            </a:endParaRPr>
          </a:p>
        </p:txBody>
      </p:sp>
      <p:sp>
        <p:nvSpPr>
          <p:cNvPr id="134" name="矩形 133"/>
          <p:cNvSpPr/>
          <p:nvPr/>
        </p:nvSpPr>
        <p:spPr>
          <a:xfrm>
            <a:off x="6223019" y="2853414"/>
            <a:ext cx="1309974" cy="318100"/>
          </a:xfrm>
          <a:prstGeom prst="rect">
            <a:avLst/>
          </a:prstGeom>
        </p:spPr>
        <p:txBody>
          <a:bodyPr wrap="none">
            <a:spAutoFit/>
          </a:bodyPr>
          <a:lstStyle/>
          <a:p>
            <a:pPr algn="ctr" defTabSz="914194">
              <a:spcBef>
                <a:spcPct val="20000"/>
              </a:spcBef>
              <a:defRPr/>
            </a:pPr>
            <a:r>
              <a:rPr lang="zh-CN" altLang="en-US" sz="1467" b="1" kern="0" dirty="0">
                <a:solidFill>
                  <a:schemeClr val="tx1">
                    <a:lumMod val="65000"/>
                    <a:lumOff val="35000"/>
                  </a:schemeClr>
                </a:solidFill>
                <a:cs typeface="+mn-ea"/>
                <a:sym typeface="+mn-lt"/>
              </a:rPr>
              <a:t>输入你的标题</a:t>
            </a:r>
            <a:endParaRPr lang="en-US" altLang="zh-CN" sz="1467" b="1" kern="0" dirty="0">
              <a:solidFill>
                <a:schemeClr val="tx1">
                  <a:lumMod val="65000"/>
                  <a:lumOff val="35000"/>
                </a:schemeClr>
              </a:solidFill>
              <a:cs typeface="+mn-ea"/>
              <a:sym typeface="+mn-lt"/>
            </a:endParaRPr>
          </a:p>
        </p:txBody>
      </p:sp>
      <p:sp>
        <p:nvSpPr>
          <p:cNvPr id="135" name="矩形 134"/>
          <p:cNvSpPr/>
          <p:nvPr/>
        </p:nvSpPr>
        <p:spPr>
          <a:xfrm>
            <a:off x="4332375" y="2932927"/>
            <a:ext cx="1309974" cy="318100"/>
          </a:xfrm>
          <a:prstGeom prst="rect">
            <a:avLst/>
          </a:prstGeom>
        </p:spPr>
        <p:txBody>
          <a:bodyPr wrap="none">
            <a:spAutoFit/>
          </a:bodyPr>
          <a:lstStyle/>
          <a:p>
            <a:pPr algn="ctr" defTabSz="914194">
              <a:spcBef>
                <a:spcPct val="20000"/>
              </a:spcBef>
              <a:defRPr/>
            </a:pPr>
            <a:r>
              <a:rPr lang="zh-CN" altLang="en-US" sz="1467" b="1" kern="0" dirty="0">
                <a:solidFill>
                  <a:schemeClr val="tx1">
                    <a:lumMod val="65000"/>
                    <a:lumOff val="35000"/>
                  </a:schemeClr>
                </a:solidFill>
                <a:cs typeface="+mn-ea"/>
                <a:sym typeface="+mn-lt"/>
              </a:rPr>
              <a:t>输入你的标题</a:t>
            </a:r>
            <a:endParaRPr lang="en-US" altLang="zh-CN" sz="1467" b="1" kern="0" dirty="0">
              <a:solidFill>
                <a:schemeClr val="tx1">
                  <a:lumMod val="65000"/>
                  <a:lumOff val="35000"/>
                </a:schemeClr>
              </a:solidFill>
              <a:cs typeface="+mn-ea"/>
              <a:sym typeface="+mn-lt"/>
            </a:endParaRPr>
          </a:p>
        </p:txBody>
      </p:sp>
      <p:sp>
        <p:nvSpPr>
          <p:cNvPr id="136" name="矩形 135"/>
          <p:cNvSpPr/>
          <p:nvPr/>
        </p:nvSpPr>
        <p:spPr>
          <a:xfrm>
            <a:off x="2538915" y="2941762"/>
            <a:ext cx="1309974" cy="318100"/>
          </a:xfrm>
          <a:prstGeom prst="rect">
            <a:avLst/>
          </a:prstGeom>
        </p:spPr>
        <p:txBody>
          <a:bodyPr wrap="none">
            <a:spAutoFit/>
          </a:bodyPr>
          <a:lstStyle/>
          <a:p>
            <a:pPr algn="ctr" defTabSz="914194">
              <a:spcBef>
                <a:spcPct val="20000"/>
              </a:spcBef>
              <a:defRPr/>
            </a:pPr>
            <a:r>
              <a:rPr lang="zh-CN" altLang="en-US" sz="1467" b="1" kern="0" dirty="0">
                <a:solidFill>
                  <a:schemeClr val="tx1">
                    <a:lumMod val="65000"/>
                    <a:lumOff val="35000"/>
                  </a:schemeClr>
                </a:solidFill>
                <a:cs typeface="+mn-ea"/>
                <a:sym typeface="+mn-lt"/>
              </a:rPr>
              <a:t>输入你的标题</a:t>
            </a:r>
            <a:endParaRPr lang="en-US" altLang="zh-CN" sz="1467" b="1" kern="0" dirty="0">
              <a:solidFill>
                <a:schemeClr val="tx1">
                  <a:lumMod val="65000"/>
                  <a:lumOff val="35000"/>
                </a:schemeClr>
              </a:solidFill>
              <a:cs typeface="+mn-ea"/>
              <a:sym typeface="+mn-lt"/>
            </a:endParaRPr>
          </a:p>
        </p:txBody>
      </p:sp>
      <p:pic>
        <p:nvPicPr>
          <p:cNvPr id="47" name="图片 46"/>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flipV="1">
            <a:off x="-1049299" y="662853"/>
            <a:ext cx="2485778" cy="865414"/>
          </a:xfrm>
          <a:prstGeom prst="rect">
            <a:avLst/>
          </a:prstGeom>
        </p:spPr>
      </p:pic>
      <p:pic>
        <p:nvPicPr>
          <p:cNvPr id="48" name="图片 47"/>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a:off x="10687346" y="663512"/>
            <a:ext cx="2485778" cy="864096"/>
          </a:xfrm>
          <a:prstGeom prst="rect">
            <a:avLst/>
          </a:prstGeom>
        </p:spPr>
      </p:pic>
      <p:sp>
        <p:nvSpPr>
          <p:cNvPr id="49" name="TextBox 76"/>
          <p:cNvSpPr txBox="1"/>
          <p:nvPr/>
        </p:nvSpPr>
        <p:spPr>
          <a:xfrm>
            <a:off x="3192321" y="223013"/>
            <a:ext cx="5451229" cy="461665"/>
          </a:xfrm>
          <a:prstGeom prst="rect">
            <a:avLst/>
          </a:prstGeom>
          <a:noFill/>
          <a:effectLst/>
        </p:spPr>
        <p:txBody>
          <a:bodyPr wrap="square" rtlCol="0">
            <a:spAutoFit/>
          </a:bodyPr>
          <a:lstStyle/>
          <a:p>
            <a:pPr algn="ctr"/>
            <a:r>
              <a:rPr lang="zh-CN" altLang="en-US" sz="2400" dirty="0" smtClean="0">
                <a:solidFill>
                  <a:schemeClr val="accent1"/>
                </a:solidFill>
                <a:cs typeface="+mn-ea"/>
                <a:sym typeface="+mn-lt"/>
              </a:rPr>
              <a:t>单击修改您的标题</a:t>
            </a:r>
            <a:endParaRPr lang="zh-CN" altLang="en-US" sz="2400" dirty="0">
              <a:solidFill>
                <a:schemeClr val="accent1"/>
              </a:solidFill>
              <a:cs typeface="+mn-ea"/>
              <a:sym typeface="+mn-lt"/>
            </a:endParaRPr>
          </a:p>
        </p:txBody>
      </p:sp>
    </p:spTree>
    <p:extLst>
      <p:ext uri="{BB962C8B-B14F-4D97-AF65-F5344CB8AC3E}">
        <p14:creationId xmlns:p14="http://schemas.microsoft.com/office/powerpoint/2010/main" xmlns="" val="1997931722"/>
      </p:ext>
    </p:extLst>
  </p:cSld>
  <p:clrMapOvr>
    <a:masterClrMapping/>
  </p:clrMapOvr>
  <mc:AlternateContent xmlns:mc="http://schemas.openxmlformats.org/markup-compatibility/2006">
    <mc:Choice xmlns:p14="http://schemas.microsoft.com/office/powerpoint/2010/main" xmlns="" Requires="p14">
      <p:transition p14:dur="250"/>
    </mc:Choice>
    <mc:Fallback>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withEffect">
                                  <p:stCondLst>
                                    <p:cond delay="0"/>
                                  </p:stCondLst>
                                  <p:childTnLst>
                                    <p:set>
                                      <p:cBhvr>
                                        <p:cTn id="6" dur="1" fill="hold">
                                          <p:stCondLst>
                                            <p:cond delay="0"/>
                                          </p:stCondLst>
                                        </p:cTn>
                                        <p:tgtEl>
                                          <p:spTgt spid="95"/>
                                        </p:tgtEl>
                                        <p:attrNameLst>
                                          <p:attrName>style.visibility</p:attrName>
                                        </p:attrNameLst>
                                      </p:cBhvr>
                                      <p:to>
                                        <p:strVal val="visible"/>
                                      </p:to>
                                    </p:set>
                                    <p:anim calcmode="lin" valueType="num">
                                      <p:cBhvr>
                                        <p:cTn id="7" dur="150" fill="hold"/>
                                        <p:tgtEl>
                                          <p:spTgt spid="95"/>
                                        </p:tgtEl>
                                        <p:attrNameLst>
                                          <p:attrName>ppt_w</p:attrName>
                                        </p:attrNameLst>
                                      </p:cBhvr>
                                      <p:tavLst>
                                        <p:tav tm="0">
                                          <p:val>
                                            <p:strVal val="(6*min(max(#ppt_w*#ppt_h,.3),1)-7.4)/-.7*#ppt_w"/>
                                          </p:val>
                                        </p:tav>
                                        <p:tav tm="100000">
                                          <p:val>
                                            <p:strVal val="#ppt_w"/>
                                          </p:val>
                                        </p:tav>
                                      </p:tavLst>
                                    </p:anim>
                                    <p:anim calcmode="lin" valueType="num">
                                      <p:cBhvr>
                                        <p:cTn id="8" dur="150" fill="hold"/>
                                        <p:tgtEl>
                                          <p:spTgt spid="95"/>
                                        </p:tgtEl>
                                        <p:attrNameLst>
                                          <p:attrName>ppt_h</p:attrName>
                                        </p:attrNameLst>
                                      </p:cBhvr>
                                      <p:tavLst>
                                        <p:tav tm="0">
                                          <p:val>
                                            <p:strVal val="(6*min(max(#ppt_w*#ppt_h,.3),1)-7.4)/-.7*#ppt_h"/>
                                          </p:val>
                                        </p:tav>
                                        <p:tav tm="100000">
                                          <p:val>
                                            <p:strVal val="#ppt_h"/>
                                          </p:val>
                                        </p:tav>
                                      </p:tavLst>
                                    </p:anim>
                                    <p:anim calcmode="lin" valueType="num">
                                      <p:cBhvr>
                                        <p:cTn id="9" dur="150" fill="hold"/>
                                        <p:tgtEl>
                                          <p:spTgt spid="95"/>
                                        </p:tgtEl>
                                        <p:attrNameLst>
                                          <p:attrName>ppt_x</p:attrName>
                                        </p:attrNameLst>
                                      </p:cBhvr>
                                      <p:tavLst>
                                        <p:tav tm="0">
                                          <p:val>
                                            <p:fltVal val="0.5"/>
                                          </p:val>
                                        </p:tav>
                                        <p:tav tm="100000">
                                          <p:val>
                                            <p:strVal val="#ppt_x"/>
                                          </p:val>
                                        </p:tav>
                                      </p:tavLst>
                                    </p:anim>
                                    <p:anim calcmode="lin" valueType="num">
                                      <p:cBhvr>
                                        <p:cTn id="10" dur="150" fill="hold"/>
                                        <p:tgtEl>
                                          <p:spTgt spid="95"/>
                                        </p:tgtEl>
                                        <p:attrNameLst>
                                          <p:attrName>ppt_y</p:attrName>
                                        </p:attrNameLst>
                                      </p:cBhvr>
                                      <p:tavLst>
                                        <p:tav tm="0">
                                          <p:val>
                                            <p:strVal val="1+(6*min(max(#ppt_w*#ppt_h,.3),1)-7.4)/-.7*#ppt_h/2"/>
                                          </p:val>
                                        </p:tav>
                                        <p:tav tm="100000">
                                          <p:val>
                                            <p:strVal val="#ppt_y"/>
                                          </p:val>
                                        </p:tav>
                                      </p:tavLst>
                                    </p:anim>
                                  </p:childTnLst>
                                </p:cTn>
                              </p:par>
                            </p:childTnLst>
                          </p:cTn>
                        </p:par>
                        <p:par>
                          <p:cTn id="11" fill="hold">
                            <p:stCondLst>
                              <p:cond delay="150"/>
                            </p:stCondLst>
                            <p:childTnLst>
                              <p:par>
                                <p:cTn id="12" presetID="1" presetClass="entr" presetSubtype="0" fill="hold" grpId="0" nodeType="afterEffect">
                                  <p:stCondLst>
                                    <p:cond delay="0"/>
                                  </p:stCondLst>
                                  <p:childTnLst>
                                    <p:set>
                                      <p:cBhvr>
                                        <p:cTn id="13" dur="1" fill="hold">
                                          <p:stCondLst>
                                            <p:cond delay="0"/>
                                          </p:stCondLst>
                                        </p:cTn>
                                        <p:tgtEl>
                                          <p:spTgt spid="86"/>
                                        </p:tgtEl>
                                        <p:attrNameLst>
                                          <p:attrName>style.visibility</p:attrName>
                                        </p:attrNameLst>
                                      </p:cBhvr>
                                      <p:to>
                                        <p:strVal val="visible"/>
                                      </p:to>
                                    </p:set>
                                  </p:childTnLst>
                                </p:cTn>
                              </p:par>
                            </p:childTnLst>
                          </p:cTn>
                        </p:par>
                        <p:par>
                          <p:cTn id="14" fill="hold">
                            <p:stCondLst>
                              <p:cond delay="150"/>
                            </p:stCondLst>
                            <p:childTnLst>
                              <p:par>
                                <p:cTn id="15" presetID="10" presetClass="entr" presetSubtype="0" fill="hold" grpId="0" nodeType="afterEffect">
                                  <p:stCondLst>
                                    <p:cond delay="0"/>
                                  </p:stCondLst>
                                  <p:childTnLst>
                                    <p:set>
                                      <p:cBhvr>
                                        <p:cTn id="16" dur="1" fill="hold">
                                          <p:stCondLst>
                                            <p:cond delay="0"/>
                                          </p:stCondLst>
                                        </p:cTn>
                                        <p:tgtEl>
                                          <p:spTgt spid="136"/>
                                        </p:tgtEl>
                                        <p:attrNameLst>
                                          <p:attrName>style.visibility</p:attrName>
                                        </p:attrNameLst>
                                      </p:cBhvr>
                                      <p:to>
                                        <p:strVal val="visible"/>
                                      </p:to>
                                    </p:set>
                                    <p:animEffect transition="in" filter="fade">
                                      <p:cBhvr>
                                        <p:cTn id="17" dur="500"/>
                                        <p:tgtEl>
                                          <p:spTgt spid="136"/>
                                        </p:tgtEl>
                                      </p:cBhvr>
                                    </p:animEffect>
                                  </p:childTnLst>
                                </p:cTn>
                              </p:par>
                            </p:childTnLst>
                          </p:cTn>
                        </p:par>
                        <p:par>
                          <p:cTn id="18" fill="hold">
                            <p:stCondLst>
                              <p:cond delay="650"/>
                            </p:stCondLst>
                            <p:childTnLst>
                              <p:par>
                                <p:cTn id="19" presetID="23" presetClass="entr" presetSubtype="36" fill="hold" nodeType="afterEffect">
                                  <p:stCondLst>
                                    <p:cond delay="0"/>
                                  </p:stCondLst>
                                  <p:childTnLst>
                                    <p:set>
                                      <p:cBhvr>
                                        <p:cTn id="20" dur="1" fill="hold">
                                          <p:stCondLst>
                                            <p:cond delay="0"/>
                                          </p:stCondLst>
                                        </p:cTn>
                                        <p:tgtEl>
                                          <p:spTgt spid="98"/>
                                        </p:tgtEl>
                                        <p:attrNameLst>
                                          <p:attrName>style.visibility</p:attrName>
                                        </p:attrNameLst>
                                      </p:cBhvr>
                                      <p:to>
                                        <p:strVal val="visible"/>
                                      </p:to>
                                    </p:set>
                                    <p:anim calcmode="lin" valueType="num">
                                      <p:cBhvr>
                                        <p:cTn id="21" dur="150" fill="hold"/>
                                        <p:tgtEl>
                                          <p:spTgt spid="98"/>
                                        </p:tgtEl>
                                        <p:attrNameLst>
                                          <p:attrName>ppt_w</p:attrName>
                                        </p:attrNameLst>
                                      </p:cBhvr>
                                      <p:tavLst>
                                        <p:tav tm="0">
                                          <p:val>
                                            <p:strVal val="(6*min(max(#ppt_w*#ppt_h,.3),1)-7.4)/-.7*#ppt_w"/>
                                          </p:val>
                                        </p:tav>
                                        <p:tav tm="100000">
                                          <p:val>
                                            <p:strVal val="#ppt_w"/>
                                          </p:val>
                                        </p:tav>
                                      </p:tavLst>
                                    </p:anim>
                                    <p:anim calcmode="lin" valueType="num">
                                      <p:cBhvr>
                                        <p:cTn id="22" dur="150" fill="hold"/>
                                        <p:tgtEl>
                                          <p:spTgt spid="98"/>
                                        </p:tgtEl>
                                        <p:attrNameLst>
                                          <p:attrName>ppt_h</p:attrName>
                                        </p:attrNameLst>
                                      </p:cBhvr>
                                      <p:tavLst>
                                        <p:tav tm="0">
                                          <p:val>
                                            <p:strVal val="(6*min(max(#ppt_w*#ppt_h,.3),1)-7.4)/-.7*#ppt_h"/>
                                          </p:val>
                                        </p:tav>
                                        <p:tav tm="100000">
                                          <p:val>
                                            <p:strVal val="#ppt_h"/>
                                          </p:val>
                                        </p:tav>
                                      </p:tavLst>
                                    </p:anim>
                                    <p:anim calcmode="lin" valueType="num">
                                      <p:cBhvr>
                                        <p:cTn id="23" dur="150" fill="hold"/>
                                        <p:tgtEl>
                                          <p:spTgt spid="98"/>
                                        </p:tgtEl>
                                        <p:attrNameLst>
                                          <p:attrName>ppt_x</p:attrName>
                                        </p:attrNameLst>
                                      </p:cBhvr>
                                      <p:tavLst>
                                        <p:tav tm="0">
                                          <p:val>
                                            <p:fltVal val="0.5"/>
                                          </p:val>
                                        </p:tav>
                                        <p:tav tm="100000">
                                          <p:val>
                                            <p:strVal val="#ppt_x"/>
                                          </p:val>
                                        </p:tav>
                                      </p:tavLst>
                                    </p:anim>
                                    <p:anim calcmode="lin" valueType="num">
                                      <p:cBhvr>
                                        <p:cTn id="24" dur="150" fill="hold"/>
                                        <p:tgtEl>
                                          <p:spTgt spid="98"/>
                                        </p:tgtEl>
                                        <p:attrNameLst>
                                          <p:attrName>ppt_y</p:attrName>
                                        </p:attrNameLst>
                                      </p:cBhvr>
                                      <p:tavLst>
                                        <p:tav tm="0">
                                          <p:val>
                                            <p:strVal val="1+(6*min(max(#ppt_w*#ppt_h,.3),1)-7.4)/-.7*#ppt_h/2"/>
                                          </p:val>
                                        </p:tav>
                                        <p:tav tm="100000">
                                          <p:val>
                                            <p:strVal val="#ppt_y"/>
                                          </p:val>
                                        </p:tav>
                                      </p:tavLst>
                                    </p:anim>
                                  </p:childTnLst>
                                </p:cTn>
                              </p:par>
                            </p:childTnLst>
                          </p:cTn>
                        </p:par>
                        <p:par>
                          <p:cTn id="25" fill="hold">
                            <p:stCondLst>
                              <p:cond delay="800"/>
                            </p:stCondLst>
                            <p:childTnLst>
                              <p:par>
                                <p:cTn id="26" presetID="1" presetClass="entr" presetSubtype="0" fill="hold" grpId="0" nodeType="afterEffect">
                                  <p:stCondLst>
                                    <p:cond delay="0"/>
                                  </p:stCondLst>
                                  <p:childTnLst>
                                    <p:set>
                                      <p:cBhvr>
                                        <p:cTn id="27" dur="1" fill="hold">
                                          <p:stCondLst>
                                            <p:cond delay="0"/>
                                          </p:stCondLst>
                                        </p:cTn>
                                        <p:tgtEl>
                                          <p:spTgt spid="87"/>
                                        </p:tgtEl>
                                        <p:attrNameLst>
                                          <p:attrName>style.visibility</p:attrName>
                                        </p:attrNameLst>
                                      </p:cBhvr>
                                      <p:to>
                                        <p:strVal val="visible"/>
                                      </p:to>
                                    </p:set>
                                  </p:childTnLst>
                                </p:cTn>
                              </p:par>
                            </p:childTnLst>
                          </p:cTn>
                        </p:par>
                        <p:par>
                          <p:cTn id="28" fill="hold">
                            <p:stCondLst>
                              <p:cond delay="800"/>
                            </p:stCondLst>
                            <p:childTnLst>
                              <p:par>
                                <p:cTn id="29" presetID="10" presetClass="entr" presetSubtype="0" fill="hold" grpId="0" nodeType="afterEffect">
                                  <p:stCondLst>
                                    <p:cond delay="0"/>
                                  </p:stCondLst>
                                  <p:childTnLst>
                                    <p:set>
                                      <p:cBhvr>
                                        <p:cTn id="30" dur="1" fill="hold">
                                          <p:stCondLst>
                                            <p:cond delay="0"/>
                                          </p:stCondLst>
                                        </p:cTn>
                                        <p:tgtEl>
                                          <p:spTgt spid="135"/>
                                        </p:tgtEl>
                                        <p:attrNameLst>
                                          <p:attrName>style.visibility</p:attrName>
                                        </p:attrNameLst>
                                      </p:cBhvr>
                                      <p:to>
                                        <p:strVal val="visible"/>
                                      </p:to>
                                    </p:set>
                                    <p:animEffect transition="in" filter="fade">
                                      <p:cBhvr>
                                        <p:cTn id="31" dur="500"/>
                                        <p:tgtEl>
                                          <p:spTgt spid="135"/>
                                        </p:tgtEl>
                                      </p:cBhvr>
                                    </p:animEffect>
                                  </p:childTnLst>
                                </p:cTn>
                              </p:par>
                            </p:childTnLst>
                          </p:cTn>
                        </p:par>
                        <p:par>
                          <p:cTn id="32" fill="hold">
                            <p:stCondLst>
                              <p:cond delay="1300"/>
                            </p:stCondLst>
                            <p:childTnLst>
                              <p:par>
                                <p:cTn id="33" presetID="23" presetClass="entr" presetSubtype="36" fill="hold" nodeType="afterEffect">
                                  <p:stCondLst>
                                    <p:cond delay="0"/>
                                  </p:stCondLst>
                                  <p:childTnLst>
                                    <p:set>
                                      <p:cBhvr>
                                        <p:cTn id="34" dur="1" fill="hold">
                                          <p:stCondLst>
                                            <p:cond delay="0"/>
                                          </p:stCondLst>
                                        </p:cTn>
                                        <p:tgtEl>
                                          <p:spTgt spid="101"/>
                                        </p:tgtEl>
                                        <p:attrNameLst>
                                          <p:attrName>style.visibility</p:attrName>
                                        </p:attrNameLst>
                                      </p:cBhvr>
                                      <p:to>
                                        <p:strVal val="visible"/>
                                      </p:to>
                                    </p:set>
                                    <p:anim calcmode="lin" valueType="num">
                                      <p:cBhvr>
                                        <p:cTn id="35" dur="150" fill="hold"/>
                                        <p:tgtEl>
                                          <p:spTgt spid="101"/>
                                        </p:tgtEl>
                                        <p:attrNameLst>
                                          <p:attrName>ppt_w</p:attrName>
                                        </p:attrNameLst>
                                      </p:cBhvr>
                                      <p:tavLst>
                                        <p:tav tm="0">
                                          <p:val>
                                            <p:strVal val="(6*min(max(#ppt_w*#ppt_h,.3),1)-7.4)/-.7*#ppt_w"/>
                                          </p:val>
                                        </p:tav>
                                        <p:tav tm="100000">
                                          <p:val>
                                            <p:strVal val="#ppt_w"/>
                                          </p:val>
                                        </p:tav>
                                      </p:tavLst>
                                    </p:anim>
                                    <p:anim calcmode="lin" valueType="num">
                                      <p:cBhvr>
                                        <p:cTn id="36" dur="150" fill="hold"/>
                                        <p:tgtEl>
                                          <p:spTgt spid="101"/>
                                        </p:tgtEl>
                                        <p:attrNameLst>
                                          <p:attrName>ppt_h</p:attrName>
                                        </p:attrNameLst>
                                      </p:cBhvr>
                                      <p:tavLst>
                                        <p:tav tm="0">
                                          <p:val>
                                            <p:strVal val="(6*min(max(#ppt_w*#ppt_h,.3),1)-7.4)/-.7*#ppt_h"/>
                                          </p:val>
                                        </p:tav>
                                        <p:tav tm="100000">
                                          <p:val>
                                            <p:strVal val="#ppt_h"/>
                                          </p:val>
                                        </p:tav>
                                      </p:tavLst>
                                    </p:anim>
                                    <p:anim calcmode="lin" valueType="num">
                                      <p:cBhvr>
                                        <p:cTn id="37" dur="150" fill="hold"/>
                                        <p:tgtEl>
                                          <p:spTgt spid="101"/>
                                        </p:tgtEl>
                                        <p:attrNameLst>
                                          <p:attrName>ppt_x</p:attrName>
                                        </p:attrNameLst>
                                      </p:cBhvr>
                                      <p:tavLst>
                                        <p:tav tm="0">
                                          <p:val>
                                            <p:fltVal val="0.5"/>
                                          </p:val>
                                        </p:tav>
                                        <p:tav tm="100000">
                                          <p:val>
                                            <p:strVal val="#ppt_x"/>
                                          </p:val>
                                        </p:tav>
                                      </p:tavLst>
                                    </p:anim>
                                    <p:anim calcmode="lin" valueType="num">
                                      <p:cBhvr>
                                        <p:cTn id="38" dur="150" fill="hold"/>
                                        <p:tgtEl>
                                          <p:spTgt spid="101"/>
                                        </p:tgtEl>
                                        <p:attrNameLst>
                                          <p:attrName>ppt_y</p:attrName>
                                        </p:attrNameLst>
                                      </p:cBhvr>
                                      <p:tavLst>
                                        <p:tav tm="0">
                                          <p:val>
                                            <p:strVal val="1+(6*min(max(#ppt_w*#ppt_h,.3),1)-7.4)/-.7*#ppt_h/2"/>
                                          </p:val>
                                        </p:tav>
                                        <p:tav tm="100000">
                                          <p:val>
                                            <p:strVal val="#ppt_y"/>
                                          </p:val>
                                        </p:tav>
                                      </p:tavLst>
                                    </p:anim>
                                  </p:childTnLst>
                                </p:cTn>
                              </p:par>
                            </p:childTnLst>
                          </p:cTn>
                        </p:par>
                        <p:par>
                          <p:cTn id="39" fill="hold">
                            <p:stCondLst>
                              <p:cond delay="1450"/>
                            </p:stCondLst>
                            <p:childTnLst>
                              <p:par>
                                <p:cTn id="40" presetID="1" presetClass="entr" presetSubtype="0" fill="hold" grpId="0" nodeType="afterEffect">
                                  <p:stCondLst>
                                    <p:cond delay="0"/>
                                  </p:stCondLst>
                                  <p:childTnLst>
                                    <p:set>
                                      <p:cBhvr>
                                        <p:cTn id="41" dur="1" fill="hold">
                                          <p:stCondLst>
                                            <p:cond delay="0"/>
                                          </p:stCondLst>
                                        </p:cTn>
                                        <p:tgtEl>
                                          <p:spTgt spid="89"/>
                                        </p:tgtEl>
                                        <p:attrNameLst>
                                          <p:attrName>style.visibility</p:attrName>
                                        </p:attrNameLst>
                                      </p:cBhvr>
                                      <p:to>
                                        <p:strVal val="visible"/>
                                      </p:to>
                                    </p:set>
                                  </p:childTnLst>
                                </p:cTn>
                              </p:par>
                            </p:childTnLst>
                          </p:cTn>
                        </p:par>
                        <p:par>
                          <p:cTn id="42" fill="hold">
                            <p:stCondLst>
                              <p:cond delay="1450"/>
                            </p:stCondLst>
                            <p:childTnLst>
                              <p:par>
                                <p:cTn id="43" presetID="10" presetClass="entr" presetSubtype="0" fill="hold" grpId="0" nodeType="afterEffect">
                                  <p:stCondLst>
                                    <p:cond delay="0"/>
                                  </p:stCondLst>
                                  <p:childTnLst>
                                    <p:set>
                                      <p:cBhvr>
                                        <p:cTn id="44" dur="1" fill="hold">
                                          <p:stCondLst>
                                            <p:cond delay="0"/>
                                          </p:stCondLst>
                                        </p:cTn>
                                        <p:tgtEl>
                                          <p:spTgt spid="134"/>
                                        </p:tgtEl>
                                        <p:attrNameLst>
                                          <p:attrName>style.visibility</p:attrName>
                                        </p:attrNameLst>
                                      </p:cBhvr>
                                      <p:to>
                                        <p:strVal val="visible"/>
                                      </p:to>
                                    </p:set>
                                    <p:animEffect transition="in" filter="fade">
                                      <p:cBhvr>
                                        <p:cTn id="45" dur="500"/>
                                        <p:tgtEl>
                                          <p:spTgt spid="134"/>
                                        </p:tgtEl>
                                      </p:cBhvr>
                                    </p:animEffect>
                                  </p:childTnLst>
                                </p:cTn>
                              </p:par>
                            </p:childTnLst>
                          </p:cTn>
                        </p:par>
                        <p:par>
                          <p:cTn id="46" fill="hold">
                            <p:stCondLst>
                              <p:cond delay="1950"/>
                            </p:stCondLst>
                            <p:childTnLst>
                              <p:par>
                                <p:cTn id="47" presetID="23" presetClass="entr" presetSubtype="36" fill="hold" nodeType="afterEffect">
                                  <p:stCondLst>
                                    <p:cond delay="0"/>
                                  </p:stCondLst>
                                  <p:childTnLst>
                                    <p:set>
                                      <p:cBhvr>
                                        <p:cTn id="48" dur="1" fill="hold">
                                          <p:stCondLst>
                                            <p:cond delay="0"/>
                                          </p:stCondLst>
                                        </p:cTn>
                                        <p:tgtEl>
                                          <p:spTgt spid="125"/>
                                        </p:tgtEl>
                                        <p:attrNameLst>
                                          <p:attrName>style.visibility</p:attrName>
                                        </p:attrNameLst>
                                      </p:cBhvr>
                                      <p:to>
                                        <p:strVal val="visible"/>
                                      </p:to>
                                    </p:set>
                                    <p:anim calcmode="lin" valueType="num">
                                      <p:cBhvr>
                                        <p:cTn id="49" dur="150" fill="hold"/>
                                        <p:tgtEl>
                                          <p:spTgt spid="125"/>
                                        </p:tgtEl>
                                        <p:attrNameLst>
                                          <p:attrName>ppt_w</p:attrName>
                                        </p:attrNameLst>
                                      </p:cBhvr>
                                      <p:tavLst>
                                        <p:tav tm="0">
                                          <p:val>
                                            <p:strVal val="(6*min(max(#ppt_w*#ppt_h,.3),1)-7.4)/-.7*#ppt_w"/>
                                          </p:val>
                                        </p:tav>
                                        <p:tav tm="100000">
                                          <p:val>
                                            <p:strVal val="#ppt_w"/>
                                          </p:val>
                                        </p:tav>
                                      </p:tavLst>
                                    </p:anim>
                                    <p:anim calcmode="lin" valueType="num">
                                      <p:cBhvr>
                                        <p:cTn id="50" dur="150" fill="hold"/>
                                        <p:tgtEl>
                                          <p:spTgt spid="125"/>
                                        </p:tgtEl>
                                        <p:attrNameLst>
                                          <p:attrName>ppt_h</p:attrName>
                                        </p:attrNameLst>
                                      </p:cBhvr>
                                      <p:tavLst>
                                        <p:tav tm="0">
                                          <p:val>
                                            <p:strVal val="(6*min(max(#ppt_w*#ppt_h,.3),1)-7.4)/-.7*#ppt_h"/>
                                          </p:val>
                                        </p:tav>
                                        <p:tav tm="100000">
                                          <p:val>
                                            <p:strVal val="#ppt_h"/>
                                          </p:val>
                                        </p:tav>
                                      </p:tavLst>
                                    </p:anim>
                                    <p:anim calcmode="lin" valueType="num">
                                      <p:cBhvr>
                                        <p:cTn id="51" dur="150" fill="hold"/>
                                        <p:tgtEl>
                                          <p:spTgt spid="125"/>
                                        </p:tgtEl>
                                        <p:attrNameLst>
                                          <p:attrName>ppt_x</p:attrName>
                                        </p:attrNameLst>
                                      </p:cBhvr>
                                      <p:tavLst>
                                        <p:tav tm="0">
                                          <p:val>
                                            <p:fltVal val="0.5"/>
                                          </p:val>
                                        </p:tav>
                                        <p:tav tm="100000">
                                          <p:val>
                                            <p:strVal val="#ppt_x"/>
                                          </p:val>
                                        </p:tav>
                                      </p:tavLst>
                                    </p:anim>
                                    <p:anim calcmode="lin" valueType="num">
                                      <p:cBhvr>
                                        <p:cTn id="52" dur="150" fill="hold"/>
                                        <p:tgtEl>
                                          <p:spTgt spid="125"/>
                                        </p:tgtEl>
                                        <p:attrNameLst>
                                          <p:attrName>ppt_y</p:attrName>
                                        </p:attrNameLst>
                                      </p:cBhvr>
                                      <p:tavLst>
                                        <p:tav tm="0">
                                          <p:val>
                                            <p:strVal val="1+(6*min(max(#ppt_w*#ppt_h,.3),1)-7.4)/-.7*#ppt_h/2"/>
                                          </p:val>
                                        </p:tav>
                                        <p:tav tm="100000">
                                          <p:val>
                                            <p:strVal val="#ppt_y"/>
                                          </p:val>
                                        </p:tav>
                                      </p:tavLst>
                                    </p:anim>
                                  </p:childTnLst>
                                </p:cTn>
                              </p:par>
                            </p:childTnLst>
                          </p:cTn>
                        </p:par>
                        <p:par>
                          <p:cTn id="53" fill="hold">
                            <p:stCondLst>
                              <p:cond delay="2100"/>
                            </p:stCondLst>
                            <p:childTnLst>
                              <p:par>
                                <p:cTn id="54" presetID="1" presetClass="entr" presetSubtype="0" fill="hold" grpId="0" nodeType="afterEffect">
                                  <p:stCondLst>
                                    <p:cond delay="0"/>
                                  </p:stCondLst>
                                  <p:childTnLst>
                                    <p:set>
                                      <p:cBhvr>
                                        <p:cTn id="55" dur="1" fill="hold">
                                          <p:stCondLst>
                                            <p:cond delay="0"/>
                                          </p:stCondLst>
                                        </p:cTn>
                                        <p:tgtEl>
                                          <p:spTgt spid="88"/>
                                        </p:tgtEl>
                                        <p:attrNameLst>
                                          <p:attrName>style.visibility</p:attrName>
                                        </p:attrNameLst>
                                      </p:cBhvr>
                                      <p:to>
                                        <p:strVal val="visible"/>
                                      </p:to>
                                    </p:set>
                                  </p:childTnLst>
                                </p:cTn>
                              </p:par>
                            </p:childTnLst>
                          </p:cTn>
                        </p:par>
                        <p:par>
                          <p:cTn id="56" fill="hold">
                            <p:stCondLst>
                              <p:cond delay="2100"/>
                            </p:stCondLst>
                            <p:childTnLst>
                              <p:par>
                                <p:cTn id="57" presetID="10" presetClass="entr" presetSubtype="0" fill="hold" grpId="0" nodeType="afterEffect">
                                  <p:stCondLst>
                                    <p:cond delay="0"/>
                                  </p:stCondLst>
                                  <p:childTnLst>
                                    <p:set>
                                      <p:cBhvr>
                                        <p:cTn id="58" dur="1" fill="hold">
                                          <p:stCondLst>
                                            <p:cond delay="0"/>
                                          </p:stCondLst>
                                        </p:cTn>
                                        <p:tgtEl>
                                          <p:spTgt spid="133"/>
                                        </p:tgtEl>
                                        <p:attrNameLst>
                                          <p:attrName>style.visibility</p:attrName>
                                        </p:attrNameLst>
                                      </p:cBhvr>
                                      <p:to>
                                        <p:strVal val="visible"/>
                                      </p:to>
                                    </p:set>
                                    <p:animEffect transition="in" filter="fade">
                                      <p:cBhvr>
                                        <p:cTn id="59" dur="500"/>
                                        <p:tgtEl>
                                          <p:spTgt spid="133"/>
                                        </p:tgtEl>
                                      </p:cBhvr>
                                    </p:animEffect>
                                  </p:childTnLst>
                                </p:cTn>
                              </p:par>
                            </p:childTnLst>
                          </p:cTn>
                        </p:par>
                        <p:par>
                          <p:cTn id="60" fill="hold">
                            <p:stCondLst>
                              <p:cond delay="2600"/>
                            </p:stCondLst>
                            <p:childTnLst>
                              <p:par>
                                <p:cTn id="61" presetID="23" presetClass="entr" presetSubtype="36" fill="hold" nodeType="afterEffect">
                                  <p:stCondLst>
                                    <p:cond delay="0"/>
                                  </p:stCondLst>
                                  <p:childTnLst>
                                    <p:set>
                                      <p:cBhvr>
                                        <p:cTn id="62" dur="1" fill="hold">
                                          <p:stCondLst>
                                            <p:cond delay="0"/>
                                          </p:stCondLst>
                                        </p:cTn>
                                        <p:tgtEl>
                                          <p:spTgt spid="119"/>
                                        </p:tgtEl>
                                        <p:attrNameLst>
                                          <p:attrName>style.visibility</p:attrName>
                                        </p:attrNameLst>
                                      </p:cBhvr>
                                      <p:to>
                                        <p:strVal val="visible"/>
                                      </p:to>
                                    </p:set>
                                    <p:anim calcmode="lin" valueType="num">
                                      <p:cBhvr>
                                        <p:cTn id="63" dur="150" fill="hold"/>
                                        <p:tgtEl>
                                          <p:spTgt spid="119"/>
                                        </p:tgtEl>
                                        <p:attrNameLst>
                                          <p:attrName>ppt_w</p:attrName>
                                        </p:attrNameLst>
                                      </p:cBhvr>
                                      <p:tavLst>
                                        <p:tav tm="0">
                                          <p:val>
                                            <p:strVal val="(6*min(max(#ppt_w*#ppt_h,.3),1)-7.4)/-.7*#ppt_w"/>
                                          </p:val>
                                        </p:tav>
                                        <p:tav tm="100000">
                                          <p:val>
                                            <p:strVal val="#ppt_w"/>
                                          </p:val>
                                        </p:tav>
                                      </p:tavLst>
                                    </p:anim>
                                    <p:anim calcmode="lin" valueType="num">
                                      <p:cBhvr>
                                        <p:cTn id="64" dur="150" fill="hold"/>
                                        <p:tgtEl>
                                          <p:spTgt spid="119"/>
                                        </p:tgtEl>
                                        <p:attrNameLst>
                                          <p:attrName>ppt_h</p:attrName>
                                        </p:attrNameLst>
                                      </p:cBhvr>
                                      <p:tavLst>
                                        <p:tav tm="0">
                                          <p:val>
                                            <p:strVal val="(6*min(max(#ppt_w*#ppt_h,.3),1)-7.4)/-.7*#ppt_h"/>
                                          </p:val>
                                        </p:tav>
                                        <p:tav tm="100000">
                                          <p:val>
                                            <p:strVal val="#ppt_h"/>
                                          </p:val>
                                        </p:tav>
                                      </p:tavLst>
                                    </p:anim>
                                    <p:anim calcmode="lin" valueType="num">
                                      <p:cBhvr>
                                        <p:cTn id="65" dur="150" fill="hold"/>
                                        <p:tgtEl>
                                          <p:spTgt spid="119"/>
                                        </p:tgtEl>
                                        <p:attrNameLst>
                                          <p:attrName>ppt_x</p:attrName>
                                        </p:attrNameLst>
                                      </p:cBhvr>
                                      <p:tavLst>
                                        <p:tav tm="0">
                                          <p:val>
                                            <p:fltVal val="0.5"/>
                                          </p:val>
                                        </p:tav>
                                        <p:tav tm="100000">
                                          <p:val>
                                            <p:strVal val="#ppt_x"/>
                                          </p:val>
                                        </p:tav>
                                      </p:tavLst>
                                    </p:anim>
                                    <p:anim calcmode="lin" valueType="num">
                                      <p:cBhvr>
                                        <p:cTn id="66" dur="150" fill="hold"/>
                                        <p:tgtEl>
                                          <p:spTgt spid="119"/>
                                        </p:tgtEl>
                                        <p:attrNameLst>
                                          <p:attrName>ppt_y</p:attrName>
                                        </p:attrNameLst>
                                      </p:cBhvr>
                                      <p:tavLst>
                                        <p:tav tm="0">
                                          <p:val>
                                            <p:strVal val="1+(6*min(max(#ppt_w*#ppt_h,.3),1)-7.4)/-.7*#ppt_h/2"/>
                                          </p:val>
                                        </p:tav>
                                        <p:tav tm="100000">
                                          <p:val>
                                            <p:strVal val="#ppt_y"/>
                                          </p:val>
                                        </p:tav>
                                      </p:tavLst>
                                    </p:anim>
                                  </p:childTnLst>
                                </p:cTn>
                              </p:par>
                            </p:childTnLst>
                          </p:cTn>
                        </p:par>
                        <p:par>
                          <p:cTn id="67" fill="hold">
                            <p:stCondLst>
                              <p:cond delay="2750"/>
                            </p:stCondLst>
                            <p:childTnLst>
                              <p:par>
                                <p:cTn id="68" presetID="1" presetClass="entr" presetSubtype="0" fill="hold" grpId="0" nodeType="afterEffect">
                                  <p:stCondLst>
                                    <p:cond delay="0"/>
                                  </p:stCondLst>
                                  <p:childTnLst>
                                    <p:set>
                                      <p:cBhvr>
                                        <p:cTn id="69" dur="1" fill="hold">
                                          <p:stCondLst>
                                            <p:cond delay="0"/>
                                          </p:stCondLst>
                                        </p:cTn>
                                        <p:tgtEl>
                                          <p:spTgt spid="90"/>
                                        </p:tgtEl>
                                        <p:attrNameLst>
                                          <p:attrName>style.visibility</p:attrName>
                                        </p:attrNameLst>
                                      </p:cBhvr>
                                      <p:to>
                                        <p:strVal val="visible"/>
                                      </p:to>
                                    </p:set>
                                  </p:childTnLst>
                                </p:cTn>
                              </p:par>
                            </p:childTnLst>
                          </p:cTn>
                        </p:par>
                        <p:par>
                          <p:cTn id="70" fill="hold">
                            <p:stCondLst>
                              <p:cond delay="2750"/>
                            </p:stCondLst>
                            <p:childTnLst>
                              <p:par>
                                <p:cTn id="71" presetID="10" presetClass="entr" presetSubtype="0" fill="hold" grpId="0" nodeType="afterEffect">
                                  <p:stCondLst>
                                    <p:cond delay="0"/>
                                  </p:stCondLst>
                                  <p:childTnLst>
                                    <p:set>
                                      <p:cBhvr>
                                        <p:cTn id="72" dur="1" fill="hold">
                                          <p:stCondLst>
                                            <p:cond delay="0"/>
                                          </p:stCondLst>
                                        </p:cTn>
                                        <p:tgtEl>
                                          <p:spTgt spid="3"/>
                                        </p:tgtEl>
                                        <p:attrNameLst>
                                          <p:attrName>style.visibility</p:attrName>
                                        </p:attrNameLst>
                                      </p:cBhvr>
                                      <p:to>
                                        <p:strVal val="visible"/>
                                      </p:to>
                                    </p:set>
                                    <p:animEffect transition="in" filter="fade">
                                      <p:cBhvr>
                                        <p:cTn id="73" dur="500"/>
                                        <p:tgtEl>
                                          <p:spTgt spid="3"/>
                                        </p:tgtEl>
                                      </p:cBhvr>
                                    </p:animEffect>
                                  </p:childTnLst>
                                </p:cTn>
                              </p:par>
                            </p:childTnLst>
                          </p:cTn>
                        </p:par>
                        <p:par>
                          <p:cTn id="74" fill="hold">
                            <p:stCondLst>
                              <p:cond delay="3250"/>
                            </p:stCondLst>
                            <p:childTnLst>
                              <p:par>
                                <p:cTn id="75" presetID="23" presetClass="entr" presetSubtype="36" fill="hold" nodeType="afterEffect">
                                  <p:stCondLst>
                                    <p:cond delay="0"/>
                                  </p:stCondLst>
                                  <p:childTnLst>
                                    <p:set>
                                      <p:cBhvr>
                                        <p:cTn id="76" dur="1" fill="hold">
                                          <p:stCondLst>
                                            <p:cond delay="0"/>
                                          </p:stCondLst>
                                        </p:cTn>
                                        <p:tgtEl>
                                          <p:spTgt spid="116"/>
                                        </p:tgtEl>
                                        <p:attrNameLst>
                                          <p:attrName>style.visibility</p:attrName>
                                        </p:attrNameLst>
                                      </p:cBhvr>
                                      <p:to>
                                        <p:strVal val="visible"/>
                                      </p:to>
                                    </p:set>
                                    <p:anim calcmode="lin" valueType="num">
                                      <p:cBhvr>
                                        <p:cTn id="77" dur="150" fill="hold"/>
                                        <p:tgtEl>
                                          <p:spTgt spid="116"/>
                                        </p:tgtEl>
                                        <p:attrNameLst>
                                          <p:attrName>ppt_w</p:attrName>
                                        </p:attrNameLst>
                                      </p:cBhvr>
                                      <p:tavLst>
                                        <p:tav tm="0">
                                          <p:val>
                                            <p:strVal val="(6*min(max(#ppt_w*#ppt_h,.3),1)-7.4)/-.7*#ppt_w"/>
                                          </p:val>
                                        </p:tav>
                                        <p:tav tm="100000">
                                          <p:val>
                                            <p:strVal val="#ppt_w"/>
                                          </p:val>
                                        </p:tav>
                                      </p:tavLst>
                                    </p:anim>
                                    <p:anim calcmode="lin" valueType="num">
                                      <p:cBhvr>
                                        <p:cTn id="78" dur="150" fill="hold"/>
                                        <p:tgtEl>
                                          <p:spTgt spid="116"/>
                                        </p:tgtEl>
                                        <p:attrNameLst>
                                          <p:attrName>ppt_h</p:attrName>
                                        </p:attrNameLst>
                                      </p:cBhvr>
                                      <p:tavLst>
                                        <p:tav tm="0">
                                          <p:val>
                                            <p:strVal val="(6*min(max(#ppt_w*#ppt_h,.3),1)-7.4)/-.7*#ppt_h"/>
                                          </p:val>
                                        </p:tav>
                                        <p:tav tm="100000">
                                          <p:val>
                                            <p:strVal val="#ppt_h"/>
                                          </p:val>
                                        </p:tav>
                                      </p:tavLst>
                                    </p:anim>
                                    <p:anim calcmode="lin" valueType="num">
                                      <p:cBhvr>
                                        <p:cTn id="79" dur="150" fill="hold"/>
                                        <p:tgtEl>
                                          <p:spTgt spid="116"/>
                                        </p:tgtEl>
                                        <p:attrNameLst>
                                          <p:attrName>ppt_x</p:attrName>
                                        </p:attrNameLst>
                                      </p:cBhvr>
                                      <p:tavLst>
                                        <p:tav tm="0">
                                          <p:val>
                                            <p:fltVal val="0.5"/>
                                          </p:val>
                                        </p:tav>
                                        <p:tav tm="100000">
                                          <p:val>
                                            <p:strVal val="#ppt_x"/>
                                          </p:val>
                                        </p:tav>
                                      </p:tavLst>
                                    </p:anim>
                                    <p:anim calcmode="lin" valueType="num">
                                      <p:cBhvr>
                                        <p:cTn id="80" dur="150" fill="hold"/>
                                        <p:tgtEl>
                                          <p:spTgt spid="116"/>
                                        </p:tgtEl>
                                        <p:attrNameLst>
                                          <p:attrName>ppt_y</p:attrName>
                                        </p:attrNameLst>
                                      </p:cBhvr>
                                      <p:tavLst>
                                        <p:tav tm="0">
                                          <p:val>
                                            <p:strVal val="1+(6*min(max(#ppt_w*#ppt_h,.3),1)-7.4)/-.7*#ppt_h/2"/>
                                          </p:val>
                                        </p:tav>
                                        <p:tav tm="100000">
                                          <p:val>
                                            <p:strVal val="#ppt_y"/>
                                          </p:val>
                                        </p:tav>
                                      </p:tavLst>
                                    </p:anim>
                                  </p:childTnLst>
                                </p:cTn>
                              </p:par>
                            </p:childTnLst>
                          </p:cTn>
                        </p:par>
                        <p:par>
                          <p:cTn id="81" fill="hold">
                            <p:stCondLst>
                              <p:cond delay="3400"/>
                            </p:stCondLst>
                            <p:childTnLst>
                              <p:par>
                                <p:cTn id="82" presetID="1" presetClass="entr" presetSubtype="0" fill="hold" grpId="0" nodeType="afterEffect">
                                  <p:stCondLst>
                                    <p:cond delay="0"/>
                                  </p:stCondLst>
                                  <p:childTnLst>
                                    <p:set>
                                      <p:cBhvr>
                                        <p:cTn id="83" dur="1" fill="hold">
                                          <p:stCondLst>
                                            <p:cond delay="0"/>
                                          </p:stCondLst>
                                        </p:cTn>
                                        <p:tgtEl>
                                          <p:spTgt spid="91"/>
                                        </p:tgtEl>
                                        <p:attrNameLst>
                                          <p:attrName>style.visibility</p:attrName>
                                        </p:attrNameLst>
                                      </p:cBhvr>
                                      <p:to>
                                        <p:strVal val="visible"/>
                                      </p:to>
                                    </p:set>
                                  </p:childTnLst>
                                </p:cTn>
                              </p:par>
                            </p:childTnLst>
                          </p:cTn>
                        </p:par>
                        <p:par>
                          <p:cTn id="84" fill="hold">
                            <p:stCondLst>
                              <p:cond delay="3400"/>
                            </p:stCondLst>
                            <p:childTnLst>
                              <p:par>
                                <p:cTn id="85" presetID="10" presetClass="entr" presetSubtype="0" fill="hold" grpId="0" nodeType="afterEffect">
                                  <p:stCondLst>
                                    <p:cond delay="0"/>
                                  </p:stCondLst>
                                  <p:childTnLst>
                                    <p:set>
                                      <p:cBhvr>
                                        <p:cTn id="86" dur="1" fill="hold">
                                          <p:stCondLst>
                                            <p:cond delay="0"/>
                                          </p:stCondLst>
                                        </p:cTn>
                                        <p:tgtEl>
                                          <p:spTgt spid="129"/>
                                        </p:tgtEl>
                                        <p:attrNameLst>
                                          <p:attrName>style.visibility</p:attrName>
                                        </p:attrNameLst>
                                      </p:cBhvr>
                                      <p:to>
                                        <p:strVal val="visible"/>
                                      </p:to>
                                    </p:set>
                                    <p:animEffect transition="in" filter="fade">
                                      <p:cBhvr>
                                        <p:cTn id="87" dur="500"/>
                                        <p:tgtEl>
                                          <p:spTgt spid="129"/>
                                        </p:tgtEl>
                                      </p:cBhvr>
                                    </p:animEffect>
                                  </p:childTnLst>
                                </p:cTn>
                              </p:par>
                            </p:childTnLst>
                          </p:cTn>
                        </p:par>
                        <p:par>
                          <p:cTn id="88" fill="hold">
                            <p:stCondLst>
                              <p:cond delay="3900"/>
                            </p:stCondLst>
                            <p:childTnLst>
                              <p:par>
                                <p:cTn id="89" presetID="23" presetClass="entr" presetSubtype="36" fill="hold" nodeType="afterEffect">
                                  <p:stCondLst>
                                    <p:cond delay="0"/>
                                  </p:stCondLst>
                                  <p:childTnLst>
                                    <p:set>
                                      <p:cBhvr>
                                        <p:cTn id="90" dur="1" fill="hold">
                                          <p:stCondLst>
                                            <p:cond delay="0"/>
                                          </p:stCondLst>
                                        </p:cTn>
                                        <p:tgtEl>
                                          <p:spTgt spid="113"/>
                                        </p:tgtEl>
                                        <p:attrNameLst>
                                          <p:attrName>style.visibility</p:attrName>
                                        </p:attrNameLst>
                                      </p:cBhvr>
                                      <p:to>
                                        <p:strVal val="visible"/>
                                      </p:to>
                                    </p:set>
                                    <p:anim calcmode="lin" valueType="num">
                                      <p:cBhvr>
                                        <p:cTn id="91" dur="150" fill="hold"/>
                                        <p:tgtEl>
                                          <p:spTgt spid="113"/>
                                        </p:tgtEl>
                                        <p:attrNameLst>
                                          <p:attrName>ppt_w</p:attrName>
                                        </p:attrNameLst>
                                      </p:cBhvr>
                                      <p:tavLst>
                                        <p:tav tm="0">
                                          <p:val>
                                            <p:strVal val="(6*min(max(#ppt_w*#ppt_h,.3),1)-7.4)/-.7*#ppt_w"/>
                                          </p:val>
                                        </p:tav>
                                        <p:tav tm="100000">
                                          <p:val>
                                            <p:strVal val="#ppt_w"/>
                                          </p:val>
                                        </p:tav>
                                      </p:tavLst>
                                    </p:anim>
                                    <p:anim calcmode="lin" valueType="num">
                                      <p:cBhvr>
                                        <p:cTn id="92" dur="150" fill="hold"/>
                                        <p:tgtEl>
                                          <p:spTgt spid="113"/>
                                        </p:tgtEl>
                                        <p:attrNameLst>
                                          <p:attrName>ppt_h</p:attrName>
                                        </p:attrNameLst>
                                      </p:cBhvr>
                                      <p:tavLst>
                                        <p:tav tm="0">
                                          <p:val>
                                            <p:strVal val="(6*min(max(#ppt_w*#ppt_h,.3),1)-7.4)/-.7*#ppt_h"/>
                                          </p:val>
                                        </p:tav>
                                        <p:tav tm="100000">
                                          <p:val>
                                            <p:strVal val="#ppt_h"/>
                                          </p:val>
                                        </p:tav>
                                      </p:tavLst>
                                    </p:anim>
                                    <p:anim calcmode="lin" valueType="num">
                                      <p:cBhvr>
                                        <p:cTn id="93" dur="150" fill="hold"/>
                                        <p:tgtEl>
                                          <p:spTgt spid="113"/>
                                        </p:tgtEl>
                                        <p:attrNameLst>
                                          <p:attrName>ppt_x</p:attrName>
                                        </p:attrNameLst>
                                      </p:cBhvr>
                                      <p:tavLst>
                                        <p:tav tm="0">
                                          <p:val>
                                            <p:fltVal val="0.5"/>
                                          </p:val>
                                        </p:tav>
                                        <p:tav tm="100000">
                                          <p:val>
                                            <p:strVal val="#ppt_x"/>
                                          </p:val>
                                        </p:tav>
                                      </p:tavLst>
                                    </p:anim>
                                    <p:anim calcmode="lin" valueType="num">
                                      <p:cBhvr>
                                        <p:cTn id="94" dur="150" fill="hold"/>
                                        <p:tgtEl>
                                          <p:spTgt spid="113"/>
                                        </p:tgtEl>
                                        <p:attrNameLst>
                                          <p:attrName>ppt_y</p:attrName>
                                        </p:attrNameLst>
                                      </p:cBhvr>
                                      <p:tavLst>
                                        <p:tav tm="0">
                                          <p:val>
                                            <p:strVal val="1+(6*min(max(#ppt_w*#ppt_h,.3),1)-7.4)/-.7*#ppt_h/2"/>
                                          </p:val>
                                        </p:tav>
                                        <p:tav tm="100000">
                                          <p:val>
                                            <p:strVal val="#ppt_y"/>
                                          </p:val>
                                        </p:tav>
                                      </p:tavLst>
                                    </p:anim>
                                  </p:childTnLst>
                                </p:cTn>
                              </p:par>
                            </p:childTnLst>
                          </p:cTn>
                        </p:par>
                        <p:par>
                          <p:cTn id="95" fill="hold">
                            <p:stCondLst>
                              <p:cond delay="4050"/>
                            </p:stCondLst>
                            <p:childTnLst>
                              <p:par>
                                <p:cTn id="96" presetID="1" presetClass="entr" presetSubtype="0" fill="hold" grpId="0" nodeType="afterEffect">
                                  <p:stCondLst>
                                    <p:cond delay="0"/>
                                  </p:stCondLst>
                                  <p:childTnLst>
                                    <p:set>
                                      <p:cBhvr>
                                        <p:cTn id="97" dur="1" fill="hold">
                                          <p:stCondLst>
                                            <p:cond delay="0"/>
                                          </p:stCondLst>
                                        </p:cTn>
                                        <p:tgtEl>
                                          <p:spTgt spid="92"/>
                                        </p:tgtEl>
                                        <p:attrNameLst>
                                          <p:attrName>style.visibility</p:attrName>
                                        </p:attrNameLst>
                                      </p:cBhvr>
                                      <p:to>
                                        <p:strVal val="visible"/>
                                      </p:to>
                                    </p:set>
                                  </p:childTnLst>
                                </p:cTn>
                              </p:par>
                            </p:childTnLst>
                          </p:cTn>
                        </p:par>
                        <p:par>
                          <p:cTn id="98" fill="hold">
                            <p:stCondLst>
                              <p:cond delay="4050"/>
                            </p:stCondLst>
                            <p:childTnLst>
                              <p:par>
                                <p:cTn id="99" presetID="10" presetClass="entr" presetSubtype="0" fill="hold" grpId="0" nodeType="afterEffect">
                                  <p:stCondLst>
                                    <p:cond delay="0"/>
                                  </p:stCondLst>
                                  <p:childTnLst>
                                    <p:set>
                                      <p:cBhvr>
                                        <p:cTn id="100" dur="1" fill="hold">
                                          <p:stCondLst>
                                            <p:cond delay="0"/>
                                          </p:stCondLst>
                                        </p:cTn>
                                        <p:tgtEl>
                                          <p:spTgt spid="130"/>
                                        </p:tgtEl>
                                        <p:attrNameLst>
                                          <p:attrName>style.visibility</p:attrName>
                                        </p:attrNameLst>
                                      </p:cBhvr>
                                      <p:to>
                                        <p:strVal val="visible"/>
                                      </p:to>
                                    </p:set>
                                    <p:animEffect transition="in" filter="fade">
                                      <p:cBhvr>
                                        <p:cTn id="101" dur="500"/>
                                        <p:tgtEl>
                                          <p:spTgt spid="130"/>
                                        </p:tgtEl>
                                      </p:cBhvr>
                                    </p:animEffect>
                                  </p:childTnLst>
                                </p:cTn>
                              </p:par>
                            </p:childTnLst>
                          </p:cTn>
                        </p:par>
                        <p:par>
                          <p:cTn id="102" fill="hold">
                            <p:stCondLst>
                              <p:cond delay="4550"/>
                            </p:stCondLst>
                            <p:childTnLst>
                              <p:par>
                                <p:cTn id="103" presetID="23" presetClass="entr" presetSubtype="36" fill="hold" nodeType="afterEffect">
                                  <p:stCondLst>
                                    <p:cond delay="0"/>
                                  </p:stCondLst>
                                  <p:childTnLst>
                                    <p:set>
                                      <p:cBhvr>
                                        <p:cTn id="104" dur="1" fill="hold">
                                          <p:stCondLst>
                                            <p:cond delay="0"/>
                                          </p:stCondLst>
                                        </p:cTn>
                                        <p:tgtEl>
                                          <p:spTgt spid="110"/>
                                        </p:tgtEl>
                                        <p:attrNameLst>
                                          <p:attrName>style.visibility</p:attrName>
                                        </p:attrNameLst>
                                      </p:cBhvr>
                                      <p:to>
                                        <p:strVal val="visible"/>
                                      </p:to>
                                    </p:set>
                                    <p:anim calcmode="lin" valueType="num">
                                      <p:cBhvr>
                                        <p:cTn id="105" dur="150" fill="hold"/>
                                        <p:tgtEl>
                                          <p:spTgt spid="110"/>
                                        </p:tgtEl>
                                        <p:attrNameLst>
                                          <p:attrName>ppt_w</p:attrName>
                                        </p:attrNameLst>
                                      </p:cBhvr>
                                      <p:tavLst>
                                        <p:tav tm="0">
                                          <p:val>
                                            <p:strVal val="(6*min(max(#ppt_w*#ppt_h,.3),1)-7.4)/-.7*#ppt_w"/>
                                          </p:val>
                                        </p:tav>
                                        <p:tav tm="100000">
                                          <p:val>
                                            <p:strVal val="#ppt_w"/>
                                          </p:val>
                                        </p:tav>
                                      </p:tavLst>
                                    </p:anim>
                                    <p:anim calcmode="lin" valueType="num">
                                      <p:cBhvr>
                                        <p:cTn id="106" dur="150" fill="hold"/>
                                        <p:tgtEl>
                                          <p:spTgt spid="110"/>
                                        </p:tgtEl>
                                        <p:attrNameLst>
                                          <p:attrName>ppt_h</p:attrName>
                                        </p:attrNameLst>
                                      </p:cBhvr>
                                      <p:tavLst>
                                        <p:tav tm="0">
                                          <p:val>
                                            <p:strVal val="(6*min(max(#ppt_w*#ppt_h,.3),1)-7.4)/-.7*#ppt_h"/>
                                          </p:val>
                                        </p:tav>
                                        <p:tav tm="100000">
                                          <p:val>
                                            <p:strVal val="#ppt_h"/>
                                          </p:val>
                                        </p:tav>
                                      </p:tavLst>
                                    </p:anim>
                                    <p:anim calcmode="lin" valueType="num">
                                      <p:cBhvr>
                                        <p:cTn id="107" dur="150" fill="hold"/>
                                        <p:tgtEl>
                                          <p:spTgt spid="110"/>
                                        </p:tgtEl>
                                        <p:attrNameLst>
                                          <p:attrName>ppt_x</p:attrName>
                                        </p:attrNameLst>
                                      </p:cBhvr>
                                      <p:tavLst>
                                        <p:tav tm="0">
                                          <p:val>
                                            <p:fltVal val="0.5"/>
                                          </p:val>
                                        </p:tav>
                                        <p:tav tm="100000">
                                          <p:val>
                                            <p:strVal val="#ppt_x"/>
                                          </p:val>
                                        </p:tav>
                                      </p:tavLst>
                                    </p:anim>
                                    <p:anim calcmode="lin" valueType="num">
                                      <p:cBhvr>
                                        <p:cTn id="108" dur="150" fill="hold"/>
                                        <p:tgtEl>
                                          <p:spTgt spid="110"/>
                                        </p:tgtEl>
                                        <p:attrNameLst>
                                          <p:attrName>ppt_y</p:attrName>
                                        </p:attrNameLst>
                                      </p:cBhvr>
                                      <p:tavLst>
                                        <p:tav tm="0">
                                          <p:val>
                                            <p:strVal val="1+(6*min(max(#ppt_w*#ppt_h,.3),1)-7.4)/-.7*#ppt_h/2"/>
                                          </p:val>
                                        </p:tav>
                                        <p:tav tm="100000">
                                          <p:val>
                                            <p:strVal val="#ppt_y"/>
                                          </p:val>
                                        </p:tav>
                                      </p:tavLst>
                                    </p:anim>
                                  </p:childTnLst>
                                </p:cTn>
                              </p:par>
                            </p:childTnLst>
                          </p:cTn>
                        </p:par>
                        <p:par>
                          <p:cTn id="109" fill="hold">
                            <p:stCondLst>
                              <p:cond delay="4700"/>
                            </p:stCondLst>
                            <p:childTnLst>
                              <p:par>
                                <p:cTn id="110" presetID="1" presetClass="entr" presetSubtype="0" fill="hold" grpId="0" nodeType="afterEffect">
                                  <p:stCondLst>
                                    <p:cond delay="0"/>
                                  </p:stCondLst>
                                  <p:childTnLst>
                                    <p:set>
                                      <p:cBhvr>
                                        <p:cTn id="111" dur="1" fill="hold">
                                          <p:stCondLst>
                                            <p:cond delay="0"/>
                                          </p:stCondLst>
                                        </p:cTn>
                                        <p:tgtEl>
                                          <p:spTgt spid="93"/>
                                        </p:tgtEl>
                                        <p:attrNameLst>
                                          <p:attrName>style.visibility</p:attrName>
                                        </p:attrNameLst>
                                      </p:cBhvr>
                                      <p:to>
                                        <p:strVal val="visible"/>
                                      </p:to>
                                    </p:set>
                                  </p:childTnLst>
                                </p:cTn>
                              </p:par>
                            </p:childTnLst>
                          </p:cTn>
                        </p:par>
                        <p:par>
                          <p:cTn id="112" fill="hold">
                            <p:stCondLst>
                              <p:cond delay="4700"/>
                            </p:stCondLst>
                            <p:childTnLst>
                              <p:par>
                                <p:cTn id="113" presetID="10" presetClass="entr" presetSubtype="0" fill="hold" grpId="0" nodeType="afterEffect">
                                  <p:stCondLst>
                                    <p:cond delay="0"/>
                                  </p:stCondLst>
                                  <p:childTnLst>
                                    <p:set>
                                      <p:cBhvr>
                                        <p:cTn id="114" dur="1" fill="hold">
                                          <p:stCondLst>
                                            <p:cond delay="0"/>
                                          </p:stCondLst>
                                        </p:cTn>
                                        <p:tgtEl>
                                          <p:spTgt spid="131"/>
                                        </p:tgtEl>
                                        <p:attrNameLst>
                                          <p:attrName>style.visibility</p:attrName>
                                        </p:attrNameLst>
                                      </p:cBhvr>
                                      <p:to>
                                        <p:strVal val="visible"/>
                                      </p:to>
                                    </p:set>
                                    <p:animEffect transition="in" filter="fade">
                                      <p:cBhvr>
                                        <p:cTn id="115" dur="500"/>
                                        <p:tgtEl>
                                          <p:spTgt spid="131"/>
                                        </p:tgtEl>
                                      </p:cBhvr>
                                    </p:animEffect>
                                  </p:childTnLst>
                                </p:cTn>
                              </p:par>
                            </p:childTnLst>
                          </p:cTn>
                        </p:par>
                        <p:par>
                          <p:cTn id="116" fill="hold">
                            <p:stCondLst>
                              <p:cond delay="5200"/>
                            </p:stCondLst>
                            <p:childTnLst>
                              <p:par>
                                <p:cTn id="117" presetID="23" presetClass="entr" presetSubtype="36" fill="hold" nodeType="afterEffect">
                                  <p:stCondLst>
                                    <p:cond delay="0"/>
                                  </p:stCondLst>
                                  <p:childTnLst>
                                    <p:set>
                                      <p:cBhvr>
                                        <p:cTn id="118" dur="1" fill="hold">
                                          <p:stCondLst>
                                            <p:cond delay="0"/>
                                          </p:stCondLst>
                                        </p:cTn>
                                        <p:tgtEl>
                                          <p:spTgt spid="122"/>
                                        </p:tgtEl>
                                        <p:attrNameLst>
                                          <p:attrName>style.visibility</p:attrName>
                                        </p:attrNameLst>
                                      </p:cBhvr>
                                      <p:to>
                                        <p:strVal val="visible"/>
                                      </p:to>
                                    </p:set>
                                    <p:anim calcmode="lin" valueType="num">
                                      <p:cBhvr>
                                        <p:cTn id="119" dur="150" fill="hold"/>
                                        <p:tgtEl>
                                          <p:spTgt spid="122"/>
                                        </p:tgtEl>
                                        <p:attrNameLst>
                                          <p:attrName>ppt_w</p:attrName>
                                        </p:attrNameLst>
                                      </p:cBhvr>
                                      <p:tavLst>
                                        <p:tav tm="0">
                                          <p:val>
                                            <p:strVal val="(6*min(max(#ppt_w*#ppt_h,.3),1)-7.4)/-.7*#ppt_w"/>
                                          </p:val>
                                        </p:tav>
                                        <p:tav tm="100000">
                                          <p:val>
                                            <p:strVal val="#ppt_w"/>
                                          </p:val>
                                        </p:tav>
                                      </p:tavLst>
                                    </p:anim>
                                    <p:anim calcmode="lin" valueType="num">
                                      <p:cBhvr>
                                        <p:cTn id="120" dur="150" fill="hold"/>
                                        <p:tgtEl>
                                          <p:spTgt spid="122"/>
                                        </p:tgtEl>
                                        <p:attrNameLst>
                                          <p:attrName>ppt_h</p:attrName>
                                        </p:attrNameLst>
                                      </p:cBhvr>
                                      <p:tavLst>
                                        <p:tav tm="0">
                                          <p:val>
                                            <p:strVal val="(6*min(max(#ppt_w*#ppt_h,.3),1)-7.4)/-.7*#ppt_h"/>
                                          </p:val>
                                        </p:tav>
                                        <p:tav tm="100000">
                                          <p:val>
                                            <p:strVal val="#ppt_h"/>
                                          </p:val>
                                        </p:tav>
                                      </p:tavLst>
                                    </p:anim>
                                    <p:anim calcmode="lin" valueType="num">
                                      <p:cBhvr>
                                        <p:cTn id="121" dur="150" fill="hold"/>
                                        <p:tgtEl>
                                          <p:spTgt spid="122"/>
                                        </p:tgtEl>
                                        <p:attrNameLst>
                                          <p:attrName>ppt_x</p:attrName>
                                        </p:attrNameLst>
                                      </p:cBhvr>
                                      <p:tavLst>
                                        <p:tav tm="0">
                                          <p:val>
                                            <p:fltVal val="0.5"/>
                                          </p:val>
                                        </p:tav>
                                        <p:tav tm="100000">
                                          <p:val>
                                            <p:strVal val="#ppt_x"/>
                                          </p:val>
                                        </p:tav>
                                      </p:tavLst>
                                    </p:anim>
                                    <p:anim calcmode="lin" valueType="num">
                                      <p:cBhvr>
                                        <p:cTn id="122" dur="150" fill="hold"/>
                                        <p:tgtEl>
                                          <p:spTgt spid="122"/>
                                        </p:tgtEl>
                                        <p:attrNameLst>
                                          <p:attrName>ppt_y</p:attrName>
                                        </p:attrNameLst>
                                      </p:cBhvr>
                                      <p:tavLst>
                                        <p:tav tm="0">
                                          <p:val>
                                            <p:strVal val="1+(6*min(max(#ppt_w*#ppt_h,.3),1)-7.4)/-.7*#ppt_h/2"/>
                                          </p:val>
                                        </p:tav>
                                        <p:tav tm="100000">
                                          <p:val>
                                            <p:strVal val="#ppt_y"/>
                                          </p:val>
                                        </p:tav>
                                      </p:tavLst>
                                    </p:anim>
                                  </p:childTnLst>
                                </p:cTn>
                              </p:par>
                            </p:childTnLst>
                          </p:cTn>
                        </p:par>
                        <p:par>
                          <p:cTn id="123" fill="hold">
                            <p:stCondLst>
                              <p:cond delay="5350"/>
                            </p:stCondLst>
                            <p:childTnLst>
                              <p:par>
                                <p:cTn id="124" presetID="19" presetClass="entr" presetSubtype="10" fill="hold" grpId="0" nodeType="afterEffect">
                                  <p:stCondLst>
                                    <p:cond delay="0"/>
                                  </p:stCondLst>
                                  <p:childTnLst>
                                    <p:set>
                                      <p:cBhvr>
                                        <p:cTn id="125" dur="1" fill="hold">
                                          <p:stCondLst>
                                            <p:cond delay="0"/>
                                          </p:stCondLst>
                                        </p:cTn>
                                        <p:tgtEl>
                                          <p:spTgt spid="128"/>
                                        </p:tgtEl>
                                        <p:attrNameLst>
                                          <p:attrName>style.visibility</p:attrName>
                                        </p:attrNameLst>
                                      </p:cBhvr>
                                      <p:to>
                                        <p:strVal val="visible"/>
                                      </p:to>
                                    </p:set>
                                    <p:anim calcmode="lin" valueType="num">
                                      <p:cBhvr>
                                        <p:cTn id="126" dur="150" fill="hold"/>
                                        <p:tgtEl>
                                          <p:spTgt spid="128"/>
                                        </p:tgtEl>
                                        <p:attrNameLst>
                                          <p:attrName>ppt_w</p:attrName>
                                        </p:attrNameLst>
                                      </p:cBhvr>
                                      <p:tavLst>
                                        <p:tav tm="0" fmla="#ppt_w*sin(2.5*pi*$)">
                                          <p:val>
                                            <p:fltVal val="0"/>
                                          </p:val>
                                        </p:tav>
                                        <p:tav tm="100000">
                                          <p:val>
                                            <p:fltVal val="1"/>
                                          </p:val>
                                        </p:tav>
                                      </p:tavLst>
                                    </p:anim>
                                    <p:anim calcmode="lin" valueType="num">
                                      <p:cBhvr>
                                        <p:cTn id="127" dur="150" fill="hold"/>
                                        <p:tgtEl>
                                          <p:spTgt spid="128"/>
                                        </p:tgtEl>
                                        <p:attrNameLst>
                                          <p:attrName>ppt_h</p:attrName>
                                        </p:attrNameLst>
                                      </p:cBhvr>
                                      <p:tavLst>
                                        <p:tav tm="0">
                                          <p:val>
                                            <p:strVal val="#ppt_h"/>
                                          </p:val>
                                        </p:tav>
                                        <p:tav tm="100000">
                                          <p:val>
                                            <p:strVal val="#ppt_h"/>
                                          </p:val>
                                        </p:tav>
                                      </p:tavLst>
                                    </p:anim>
                                  </p:childTnLst>
                                </p:cTn>
                              </p:par>
                            </p:childTnLst>
                          </p:cTn>
                        </p:par>
                        <p:par>
                          <p:cTn id="128" fill="hold">
                            <p:stCondLst>
                              <p:cond delay="5500"/>
                            </p:stCondLst>
                            <p:childTnLst>
                              <p:par>
                                <p:cTn id="129" presetID="10" presetClass="entr" presetSubtype="0" fill="hold" grpId="0" nodeType="afterEffect">
                                  <p:stCondLst>
                                    <p:cond delay="0"/>
                                  </p:stCondLst>
                                  <p:childTnLst>
                                    <p:set>
                                      <p:cBhvr>
                                        <p:cTn id="130" dur="1" fill="hold">
                                          <p:stCondLst>
                                            <p:cond delay="0"/>
                                          </p:stCondLst>
                                        </p:cTn>
                                        <p:tgtEl>
                                          <p:spTgt spid="132"/>
                                        </p:tgtEl>
                                        <p:attrNameLst>
                                          <p:attrName>style.visibility</p:attrName>
                                        </p:attrNameLst>
                                      </p:cBhvr>
                                      <p:to>
                                        <p:strVal val="visible"/>
                                      </p:to>
                                    </p:set>
                                    <p:animEffect transition="in" filter="fade">
                                      <p:cBhvr>
                                        <p:cTn id="131" dur="500"/>
                                        <p:tgtEl>
                                          <p:spTgt spid="1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animBg="1"/>
      <p:bldP spid="87" grpId="0" animBg="1"/>
      <p:bldP spid="88" grpId="0" animBg="1"/>
      <p:bldP spid="89" grpId="0" animBg="1"/>
      <p:bldP spid="90" grpId="0" animBg="1"/>
      <p:bldP spid="91" grpId="0" animBg="1"/>
      <p:bldP spid="92" grpId="0" animBg="1"/>
      <p:bldP spid="93" grpId="0" animBg="1"/>
      <p:bldP spid="128" grpId="0" animBg="1"/>
      <p:bldP spid="3" grpId="0"/>
      <p:bldP spid="129" grpId="0"/>
      <p:bldP spid="130" grpId="0"/>
      <p:bldP spid="131" grpId="0"/>
      <p:bldP spid="132" grpId="0"/>
      <p:bldP spid="133" grpId="0"/>
      <p:bldP spid="134" grpId="0"/>
      <p:bldP spid="135" grpId="0"/>
      <p:bldP spid="13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76"/>
          <p:cNvSpPr txBox="1"/>
          <p:nvPr/>
        </p:nvSpPr>
        <p:spPr>
          <a:xfrm>
            <a:off x="5881563" y="2204864"/>
            <a:ext cx="2016223" cy="584775"/>
          </a:xfrm>
          <a:prstGeom prst="rect">
            <a:avLst/>
          </a:prstGeom>
          <a:noFill/>
          <a:effectLst/>
        </p:spPr>
        <p:txBody>
          <a:bodyPr wrap="square" rtlCol="0">
            <a:spAutoFit/>
          </a:bodyPr>
          <a:lstStyle/>
          <a:p>
            <a:r>
              <a:rPr lang="zh-CN" altLang="en-US" sz="3200" dirty="0" smtClean="0">
                <a:solidFill>
                  <a:schemeClr val="tx2"/>
                </a:solidFill>
                <a:cs typeface="+mn-ea"/>
                <a:sym typeface="+mn-lt"/>
              </a:rPr>
              <a:t>第三章节</a:t>
            </a:r>
            <a:endParaRPr lang="zh-CN" altLang="en-US" sz="3200" dirty="0">
              <a:solidFill>
                <a:schemeClr val="tx2"/>
              </a:solidFill>
              <a:cs typeface="+mn-ea"/>
              <a:sym typeface="+mn-lt"/>
            </a:endParaRPr>
          </a:p>
        </p:txBody>
      </p:sp>
      <p:sp>
        <p:nvSpPr>
          <p:cNvPr id="23" name="文本框 21"/>
          <p:cNvSpPr txBox="1"/>
          <p:nvPr/>
        </p:nvSpPr>
        <p:spPr>
          <a:xfrm>
            <a:off x="5881563" y="3717032"/>
            <a:ext cx="6120680" cy="472950"/>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en-US" altLang="zh-CN" sz="1000" dirty="0">
                <a:solidFill>
                  <a:schemeClr val="tx2"/>
                </a:solidFill>
                <a:cs typeface="+mn-ea"/>
                <a:sym typeface="+mn-lt"/>
              </a:rPr>
              <a:t>Fresh business general template</a:t>
            </a:r>
          </a:p>
          <a:p>
            <a:pPr>
              <a:lnSpc>
                <a:spcPct val="130000"/>
              </a:lnSpc>
            </a:pPr>
            <a:r>
              <a:rPr lang="en-US" altLang="zh-CN" sz="1000" dirty="0">
                <a:solidFill>
                  <a:schemeClr val="tx2"/>
                </a:solidFill>
                <a:cs typeface="+mn-ea"/>
                <a:sym typeface="+mn-lt"/>
              </a:rPr>
              <a:t>Applicable to enterprise introduction, summary report, sales marketing, chart </a:t>
            </a:r>
            <a:r>
              <a:rPr lang="en-US" altLang="zh-CN" sz="1000" dirty="0" err="1">
                <a:solidFill>
                  <a:schemeClr val="tx2"/>
                </a:solidFill>
                <a:cs typeface="+mn-ea"/>
                <a:sym typeface="+mn-lt"/>
              </a:rPr>
              <a:t>dataa</a:t>
            </a:r>
            <a:endParaRPr lang="zh-CN" altLang="en-US" sz="1000" dirty="0">
              <a:solidFill>
                <a:schemeClr val="tx2"/>
              </a:solidFill>
              <a:cs typeface="+mn-ea"/>
              <a:sym typeface="+mn-lt"/>
            </a:endParaRPr>
          </a:p>
        </p:txBody>
      </p:sp>
      <p:sp>
        <p:nvSpPr>
          <p:cNvPr id="27" name="TextBox 76"/>
          <p:cNvSpPr txBox="1"/>
          <p:nvPr/>
        </p:nvSpPr>
        <p:spPr>
          <a:xfrm>
            <a:off x="5881563" y="2789639"/>
            <a:ext cx="5451229" cy="707886"/>
          </a:xfrm>
          <a:prstGeom prst="rect">
            <a:avLst/>
          </a:prstGeom>
          <a:noFill/>
          <a:effectLst/>
        </p:spPr>
        <p:txBody>
          <a:bodyPr wrap="square" rtlCol="0">
            <a:spAutoFit/>
          </a:bodyPr>
          <a:lstStyle/>
          <a:p>
            <a:r>
              <a:rPr lang="zh-CN" altLang="en-US" sz="4000" dirty="0" smtClean="0">
                <a:solidFill>
                  <a:schemeClr val="accent1"/>
                </a:solidFill>
                <a:cs typeface="+mn-ea"/>
                <a:sym typeface="+mn-lt"/>
              </a:rPr>
              <a:t>单击修改您的标题</a:t>
            </a:r>
            <a:endParaRPr lang="zh-CN" altLang="en-US" sz="4000" dirty="0">
              <a:solidFill>
                <a:schemeClr val="accent1"/>
              </a:solidFill>
              <a:cs typeface="+mn-ea"/>
              <a:sym typeface="+mn-lt"/>
            </a:endParaRPr>
          </a:p>
        </p:txBody>
      </p:sp>
      <p:pic>
        <p:nvPicPr>
          <p:cNvPr id="2" name="图片 1"/>
          <p:cNvPicPr>
            <a:picLocks noChangeAspect="1"/>
          </p:cNvPicPr>
          <p:nvPr/>
        </p:nvPicPr>
        <p:blipFill>
          <a:blip r:embed="rId3" cstate="print">
            <a:extLst>
              <a:ext uri="{28A0092B-C50C-407E-A947-70E740481C1C}">
                <a14:useLocalDpi xmlns:a14="http://schemas.microsoft.com/office/drawing/2010/main" xmlns=""/>
              </a:ext>
            </a:extLst>
          </a:blip>
          <a:stretch>
            <a:fillRect/>
          </a:stretch>
        </p:blipFill>
        <p:spPr>
          <a:xfrm rot="16200000">
            <a:off x="-3393380" y="2861941"/>
            <a:ext cx="7681763" cy="2381347"/>
          </a:xfrm>
          <a:prstGeom prst="rect">
            <a:avLst/>
          </a:prstGeom>
        </p:spPr>
      </p:pic>
      <p:pic>
        <p:nvPicPr>
          <p:cNvPr id="10" name="图片 9"/>
          <p:cNvPicPr>
            <a:picLocks noChangeAspect="1"/>
          </p:cNvPicPr>
          <p:nvPr/>
        </p:nvPicPr>
        <p:blipFill>
          <a:blip r:embed="rId3" cstate="print">
            <a:extLst>
              <a:ext uri="{28A0092B-C50C-407E-A947-70E740481C1C}">
                <a14:useLocalDpi xmlns:a14="http://schemas.microsoft.com/office/drawing/2010/main" xmlns=""/>
              </a:ext>
            </a:extLst>
          </a:blip>
          <a:stretch>
            <a:fillRect/>
          </a:stretch>
        </p:blipFill>
        <p:spPr>
          <a:xfrm rot="5400000" flipV="1">
            <a:off x="-3318875" y="1540206"/>
            <a:ext cx="7681763" cy="2674375"/>
          </a:xfrm>
          <a:prstGeom prst="rect">
            <a:avLst/>
          </a:prstGeom>
        </p:spPr>
      </p:pic>
      <p:sp>
        <p:nvSpPr>
          <p:cNvPr id="11" name="TextBox 76"/>
          <p:cNvSpPr txBox="1"/>
          <p:nvPr/>
        </p:nvSpPr>
        <p:spPr>
          <a:xfrm>
            <a:off x="3001243" y="2240888"/>
            <a:ext cx="2413153" cy="1862048"/>
          </a:xfrm>
          <a:prstGeom prst="rect">
            <a:avLst/>
          </a:prstGeom>
          <a:noFill/>
          <a:ln>
            <a:solidFill>
              <a:schemeClr val="accent2"/>
            </a:solidFill>
          </a:ln>
          <a:effectLst/>
        </p:spPr>
        <p:txBody>
          <a:bodyPr wrap="square" rtlCol="0">
            <a:spAutoFit/>
          </a:bodyPr>
          <a:lstStyle/>
          <a:p>
            <a:pPr algn="ctr"/>
            <a:r>
              <a:rPr lang="en-US" altLang="zh-CN" sz="11500" dirty="0" smtClean="0">
                <a:solidFill>
                  <a:schemeClr val="accent2"/>
                </a:solidFill>
                <a:cs typeface="+mn-ea"/>
                <a:sym typeface="+mn-lt"/>
              </a:rPr>
              <a:t>03</a:t>
            </a:r>
            <a:endParaRPr lang="zh-CN" altLang="en-US" sz="11500" dirty="0">
              <a:solidFill>
                <a:schemeClr val="accent2"/>
              </a:solidFill>
              <a:cs typeface="+mn-ea"/>
              <a:sym typeface="+mn-lt"/>
            </a:endParaRPr>
          </a:p>
        </p:txBody>
      </p:sp>
    </p:spTree>
    <p:extLst>
      <p:ext uri="{BB962C8B-B14F-4D97-AF65-F5344CB8AC3E}">
        <p14:creationId xmlns:p14="http://schemas.microsoft.com/office/powerpoint/2010/main" xmlns="" val="1654753647"/>
      </p:ext>
    </p:extLst>
  </p:cSld>
  <p:clrMapOvr>
    <a:masterClrMapping/>
  </p:clrMapOvr>
  <mc:AlternateContent xmlns:mc="http://schemas.openxmlformats.org/markup-compatibility/2006">
    <mc:Choice xmlns:p14="http://schemas.microsoft.com/office/powerpoint/2010/main" xmlns="" Requires="p14">
      <p:transition spd="slow" p14:dur="1200" advTm="0">
        <p:dissolve/>
      </p:transition>
    </mc:Choice>
    <mc:Fallback>
      <p:transition spd="slow" advTm="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0-#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1" presetClass="entr" presetSubtype="1"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heel(1)">
                                      <p:cBhvr>
                                        <p:cTn id="16" dur="2000"/>
                                        <p:tgtEl>
                                          <p:spTgt spid="11"/>
                                        </p:tgtEl>
                                      </p:cBhvr>
                                    </p:animEffect>
                                  </p:childTnLst>
                                </p:cTn>
                              </p:par>
                            </p:childTnLst>
                          </p:cTn>
                        </p:par>
                        <p:par>
                          <p:cTn id="17" fill="hold">
                            <p:stCondLst>
                              <p:cond delay="2500"/>
                            </p:stCondLst>
                            <p:childTnLst>
                              <p:par>
                                <p:cTn id="18" presetID="21" presetClass="entr" presetSubtype="1" fill="hold" grpId="0" nodeType="after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wheel(1)">
                                      <p:cBhvr>
                                        <p:cTn id="20" dur="2000"/>
                                        <p:tgtEl>
                                          <p:spTgt spid="19"/>
                                        </p:tgtEl>
                                      </p:cBhvr>
                                    </p:animEffect>
                                  </p:childTnLst>
                                </p:cTn>
                              </p:par>
                            </p:childTnLst>
                          </p:cTn>
                        </p:par>
                        <p:par>
                          <p:cTn id="21" fill="hold">
                            <p:stCondLst>
                              <p:cond delay="4500"/>
                            </p:stCondLst>
                            <p:childTnLst>
                              <p:par>
                                <p:cTn id="22" presetID="50" presetClass="entr" presetSubtype="0" decel="100000" fill="hold" grpId="0" nodeType="after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p:cTn id="24" dur="1000" fill="hold"/>
                                        <p:tgtEl>
                                          <p:spTgt spid="27"/>
                                        </p:tgtEl>
                                        <p:attrNameLst>
                                          <p:attrName>ppt_w</p:attrName>
                                        </p:attrNameLst>
                                      </p:cBhvr>
                                      <p:tavLst>
                                        <p:tav tm="0">
                                          <p:val>
                                            <p:strVal val="#ppt_w+.3"/>
                                          </p:val>
                                        </p:tav>
                                        <p:tav tm="100000">
                                          <p:val>
                                            <p:strVal val="#ppt_w"/>
                                          </p:val>
                                        </p:tav>
                                      </p:tavLst>
                                    </p:anim>
                                    <p:anim calcmode="lin" valueType="num">
                                      <p:cBhvr>
                                        <p:cTn id="25" dur="1000" fill="hold"/>
                                        <p:tgtEl>
                                          <p:spTgt spid="27"/>
                                        </p:tgtEl>
                                        <p:attrNameLst>
                                          <p:attrName>ppt_h</p:attrName>
                                        </p:attrNameLst>
                                      </p:cBhvr>
                                      <p:tavLst>
                                        <p:tav tm="0">
                                          <p:val>
                                            <p:strVal val="#ppt_h"/>
                                          </p:val>
                                        </p:tav>
                                        <p:tav tm="100000">
                                          <p:val>
                                            <p:strVal val="#ppt_h"/>
                                          </p:val>
                                        </p:tav>
                                      </p:tavLst>
                                    </p:anim>
                                    <p:animEffect transition="in" filter="fade">
                                      <p:cBhvr>
                                        <p:cTn id="26" dur="1000"/>
                                        <p:tgtEl>
                                          <p:spTgt spid="27"/>
                                        </p:tgtEl>
                                      </p:cBhvr>
                                    </p:animEffect>
                                  </p:childTnLst>
                                </p:cTn>
                              </p:par>
                            </p:childTnLst>
                          </p:cTn>
                        </p:par>
                        <p:par>
                          <p:cTn id="27" fill="hold">
                            <p:stCondLst>
                              <p:cond delay="5500"/>
                            </p:stCondLst>
                            <p:childTnLst>
                              <p:par>
                                <p:cTn id="28" presetID="42" presetClass="entr" presetSubtype="0"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fade">
                                      <p:cBhvr>
                                        <p:cTn id="30" dur="1000"/>
                                        <p:tgtEl>
                                          <p:spTgt spid="23"/>
                                        </p:tgtEl>
                                      </p:cBhvr>
                                    </p:animEffect>
                                    <p:anim calcmode="lin" valueType="num">
                                      <p:cBhvr>
                                        <p:cTn id="31" dur="1000" fill="hold"/>
                                        <p:tgtEl>
                                          <p:spTgt spid="23"/>
                                        </p:tgtEl>
                                        <p:attrNameLst>
                                          <p:attrName>ppt_x</p:attrName>
                                        </p:attrNameLst>
                                      </p:cBhvr>
                                      <p:tavLst>
                                        <p:tav tm="0">
                                          <p:val>
                                            <p:strVal val="#ppt_x"/>
                                          </p:val>
                                        </p:tav>
                                        <p:tav tm="100000">
                                          <p:val>
                                            <p:strVal val="#ppt_x"/>
                                          </p:val>
                                        </p:tav>
                                      </p:tavLst>
                                    </p:anim>
                                    <p:anim calcmode="lin" valueType="num">
                                      <p:cBhvr>
                                        <p:cTn id="32"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3" grpId="0"/>
      <p:bldP spid="27" grpId="0"/>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2"/>
          <p:cNvSpPr>
            <a:spLocks/>
          </p:cNvSpPr>
          <p:nvPr/>
        </p:nvSpPr>
        <p:spPr bwMode="auto">
          <a:xfrm>
            <a:off x="8872307" y="1616910"/>
            <a:ext cx="1737783" cy="4195233"/>
          </a:xfrm>
          <a:custGeom>
            <a:avLst/>
            <a:gdLst>
              <a:gd name="T0" fmla="*/ 21600 w 21600"/>
              <a:gd name="T1" fmla="*/ 21600 h 21600"/>
              <a:gd name="T2" fmla="*/ 0 w 21600"/>
              <a:gd name="T3" fmla="*/ 21600 h 21600"/>
              <a:gd name="T4" fmla="*/ 0 w 21600"/>
              <a:gd name="T5" fmla="*/ 4642 h 21600"/>
              <a:gd name="T6" fmla="*/ 10755 w 21600"/>
              <a:gd name="T7" fmla="*/ 0 h 21600"/>
              <a:gd name="T8" fmla="*/ 21600 w 21600"/>
              <a:gd name="T9" fmla="*/ 4642 h 21600"/>
              <a:gd name="T10" fmla="*/ 21600 w 21600"/>
              <a:gd name="T11" fmla="*/ 21600 h 21600"/>
              <a:gd name="T12" fmla="*/ 21600 w 21600"/>
              <a:gd name="T13" fmla="*/ 2160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a:moveTo>
                  <a:pt x="21600" y="21600"/>
                </a:moveTo>
                <a:lnTo>
                  <a:pt x="0" y="21600"/>
                </a:lnTo>
                <a:lnTo>
                  <a:pt x="0" y="4642"/>
                </a:lnTo>
                <a:lnTo>
                  <a:pt x="10755" y="0"/>
                </a:lnTo>
                <a:lnTo>
                  <a:pt x="21600" y="4642"/>
                </a:lnTo>
                <a:lnTo>
                  <a:pt x="21600" y="21600"/>
                </a:lnTo>
                <a:close/>
                <a:moveTo>
                  <a:pt x="21600" y="21600"/>
                </a:moveTo>
              </a:path>
            </a:pathLst>
          </a:custGeom>
          <a:gradFill>
            <a:gsLst>
              <a:gs pos="0">
                <a:schemeClr val="bg1"/>
              </a:gs>
              <a:gs pos="100000">
                <a:srgbClr val="D5D5D5"/>
              </a:gs>
              <a:gs pos="0">
                <a:schemeClr val="bg1"/>
              </a:gs>
              <a:gs pos="100000">
                <a:schemeClr val="bg1">
                  <a:lumMod val="50000"/>
                </a:schemeClr>
              </a:gs>
            </a:gsLst>
            <a:lin ang="11400000" scaled="0"/>
          </a:gradFill>
          <a:ln>
            <a:solidFill>
              <a:schemeClr val="bg1">
                <a:lumMod val="95000"/>
              </a:schemeClr>
            </a:solidFill>
          </a:ln>
          <a:effectLst>
            <a:outerShdw blurRad="254000" dist="127000" dir="8160000" algn="ctr" rotWithShape="0">
              <a:srgbClr val="000000">
                <a:alpha val="34000"/>
              </a:srgbClr>
            </a:outerShdw>
          </a:effectLst>
          <a:extLst/>
        </p:spPr>
        <p:txBody>
          <a:bodyPr lIns="0" tIns="0" rIns="0" bIns="0"/>
          <a:lstStyle/>
          <a:p>
            <a:pPr defTabSz="950952">
              <a:defRPr/>
            </a:pPr>
            <a:endParaRPr lang="en-US" sz="1404" kern="0">
              <a:solidFill>
                <a:schemeClr val="tx1">
                  <a:lumMod val="50000"/>
                  <a:lumOff val="50000"/>
                </a:schemeClr>
              </a:solidFill>
              <a:cs typeface="+mn-ea"/>
              <a:sym typeface="+mn-lt"/>
            </a:endParaRPr>
          </a:p>
        </p:txBody>
      </p:sp>
      <p:sp>
        <p:nvSpPr>
          <p:cNvPr id="4" name="AutoShape 2"/>
          <p:cNvSpPr>
            <a:spLocks/>
          </p:cNvSpPr>
          <p:nvPr/>
        </p:nvSpPr>
        <p:spPr bwMode="auto">
          <a:xfrm>
            <a:off x="7117507" y="1604799"/>
            <a:ext cx="1735667" cy="4195233"/>
          </a:xfrm>
          <a:custGeom>
            <a:avLst/>
            <a:gdLst>
              <a:gd name="T0" fmla="*/ 21600 w 21600"/>
              <a:gd name="T1" fmla="*/ 21600 h 21600"/>
              <a:gd name="T2" fmla="*/ 0 w 21600"/>
              <a:gd name="T3" fmla="*/ 21600 h 21600"/>
              <a:gd name="T4" fmla="*/ 0 w 21600"/>
              <a:gd name="T5" fmla="*/ 4642 h 21600"/>
              <a:gd name="T6" fmla="*/ 10755 w 21600"/>
              <a:gd name="T7" fmla="*/ 0 h 21600"/>
              <a:gd name="T8" fmla="*/ 21600 w 21600"/>
              <a:gd name="T9" fmla="*/ 4642 h 21600"/>
              <a:gd name="T10" fmla="*/ 21600 w 21600"/>
              <a:gd name="T11" fmla="*/ 21600 h 21600"/>
              <a:gd name="T12" fmla="*/ 21600 w 21600"/>
              <a:gd name="T13" fmla="*/ 2160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a:moveTo>
                  <a:pt x="21600" y="21600"/>
                </a:moveTo>
                <a:lnTo>
                  <a:pt x="0" y="21600"/>
                </a:lnTo>
                <a:lnTo>
                  <a:pt x="0" y="4642"/>
                </a:lnTo>
                <a:lnTo>
                  <a:pt x="10755" y="0"/>
                </a:lnTo>
                <a:lnTo>
                  <a:pt x="21600" y="4642"/>
                </a:lnTo>
                <a:lnTo>
                  <a:pt x="21600" y="21600"/>
                </a:lnTo>
                <a:close/>
                <a:moveTo>
                  <a:pt x="21600" y="21600"/>
                </a:moveTo>
              </a:path>
            </a:pathLst>
          </a:custGeom>
          <a:gradFill>
            <a:gsLst>
              <a:gs pos="0">
                <a:schemeClr val="bg1"/>
              </a:gs>
              <a:gs pos="100000">
                <a:srgbClr val="D5D5D5"/>
              </a:gs>
              <a:gs pos="0">
                <a:schemeClr val="bg1"/>
              </a:gs>
              <a:gs pos="100000">
                <a:schemeClr val="bg1">
                  <a:lumMod val="50000"/>
                </a:schemeClr>
              </a:gs>
            </a:gsLst>
            <a:lin ang="11400000" scaled="0"/>
          </a:gradFill>
          <a:ln>
            <a:solidFill>
              <a:schemeClr val="bg1">
                <a:lumMod val="95000"/>
              </a:schemeClr>
            </a:solidFill>
          </a:ln>
          <a:effectLst>
            <a:outerShdw blurRad="254000" dist="127000" dir="8160000" algn="ctr" rotWithShape="0">
              <a:srgbClr val="000000">
                <a:alpha val="34000"/>
              </a:srgbClr>
            </a:outerShdw>
          </a:effectLst>
          <a:extLst/>
        </p:spPr>
        <p:txBody>
          <a:bodyPr lIns="0" tIns="0" rIns="0" bIns="0"/>
          <a:lstStyle/>
          <a:p>
            <a:pPr defTabSz="950952">
              <a:defRPr/>
            </a:pPr>
            <a:endParaRPr lang="en-US" sz="1404" kern="0">
              <a:solidFill>
                <a:schemeClr val="tx1">
                  <a:lumMod val="50000"/>
                  <a:lumOff val="50000"/>
                </a:schemeClr>
              </a:solidFill>
              <a:cs typeface="+mn-ea"/>
              <a:sym typeface="+mn-lt"/>
            </a:endParaRPr>
          </a:p>
        </p:txBody>
      </p:sp>
      <p:sp>
        <p:nvSpPr>
          <p:cNvPr id="3" name="AutoShape 2"/>
          <p:cNvSpPr>
            <a:spLocks/>
          </p:cNvSpPr>
          <p:nvPr/>
        </p:nvSpPr>
        <p:spPr bwMode="auto">
          <a:xfrm>
            <a:off x="5352676" y="1596331"/>
            <a:ext cx="1737784" cy="4195233"/>
          </a:xfrm>
          <a:custGeom>
            <a:avLst/>
            <a:gdLst>
              <a:gd name="T0" fmla="*/ 21600 w 21600"/>
              <a:gd name="T1" fmla="*/ 21600 h 21600"/>
              <a:gd name="T2" fmla="*/ 0 w 21600"/>
              <a:gd name="T3" fmla="*/ 21600 h 21600"/>
              <a:gd name="T4" fmla="*/ 0 w 21600"/>
              <a:gd name="T5" fmla="*/ 4642 h 21600"/>
              <a:gd name="T6" fmla="*/ 10755 w 21600"/>
              <a:gd name="T7" fmla="*/ 0 h 21600"/>
              <a:gd name="T8" fmla="*/ 21600 w 21600"/>
              <a:gd name="T9" fmla="*/ 4642 h 21600"/>
              <a:gd name="T10" fmla="*/ 21600 w 21600"/>
              <a:gd name="T11" fmla="*/ 21600 h 21600"/>
              <a:gd name="T12" fmla="*/ 21600 w 21600"/>
              <a:gd name="T13" fmla="*/ 2160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a:moveTo>
                  <a:pt x="21600" y="21600"/>
                </a:moveTo>
                <a:lnTo>
                  <a:pt x="0" y="21600"/>
                </a:lnTo>
                <a:lnTo>
                  <a:pt x="0" y="4642"/>
                </a:lnTo>
                <a:lnTo>
                  <a:pt x="10755" y="0"/>
                </a:lnTo>
                <a:lnTo>
                  <a:pt x="21600" y="4642"/>
                </a:lnTo>
                <a:lnTo>
                  <a:pt x="21600" y="21600"/>
                </a:lnTo>
                <a:close/>
                <a:moveTo>
                  <a:pt x="21600" y="21600"/>
                </a:moveTo>
              </a:path>
            </a:pathLst>
          </a:custGeom>
          <a:gradFill>
            <a:gsLst>
              <a:gs pos="0">
                <a:schemeClr val="bg1"/>
              </a:gs>
              <a:gs pos="100000">
                <a:srgbClr val="D5D5D5"/>
              </a:gs>
              <a:gs pos="0">
                <a:schemeClr val="bg1"/>
              </a:gs>
              <a:gs pos="100000">
                <a:schemeClr val="bg1">
                  <a:lumMod val="50000"/>
                </a:schemeClr>
              </a:gs>
            </a:gsLst>
            <a:lin ang="11400000" scaled="0"/>
          </a:gradFill>
          <a:ln>
            <a:solidFill>
              <a:schemeClr val="bg1">
                <a:lumMod val="95000"/>
              </a:schemeClr>
            </a:solidFill>
          </a:ln>
          <a:effectLst>
            <a:outerShdw blurRad="254000" dist="127000" dir="8160000" algn="ctr" rotWithShape="0">
              <a:srgbClr val="000000">
                <a:alpha val="34000"/>
              </a:srgbClr>
            </a:outerShdw>
          </a:effectLst>
          <a:extLst/>
        </p:spPr>
        <p:txBody>
          <a:bodyPr lIns="0" tIns="0" rIns="0" bIns="0"/>
          <a:lstStyle/>
          <a:p>
            <a:pPr defTabSz="950952">
              <a:defRPr/>
            </a:pPr>
            <a:endParaRPr lang="en-US" sz="1404" kern="0">
              <a:solidFill>
                <a:schemeClr val="tx1">
                  <a:lumMod val="50000"/>
                  <a:lumOff val="50000"/>
                </a:schemeClr>
              </a:solidFill>
              <a:cs typeface="+mn-ea"/>
              <a:sym typeface="+mn-lt"/>
            </a:endParaRPr>
          </a:p>
        </p:txBody>
      </p:sp>
      <p:sp>
        <p:nvSpPr>
          <p:cNvPr id="6" name="AutoShape 2"/>
          <p:cNvSpPr>
            <a:spLocks/>
          </p:cNvSpPr>
          <p:nvPr/>
        </p:nvSpPr>
        <p:spPr bwMode="auto">
          <a:xfrm>
            <a:off x="3585728" y="1604799"/>
            <a:ext cx="1735667" cy="4195233"/>
          </a:xfrm>
          <a:custGeom>
            <a:avLst/>
            <a:gdLst>
              <a:gd name="T0" fmla="*/ 21600 w 21600"/>
              <a:gd name="T1" fmla="*/ 21600 h 21600"/>
              <a:gd name="T2" fmla="*/ 0 w 21600"/>
              <a:gd name="T3" fmla="*/ 21600 h 21600"/>
              <a:gd name="T4" fmla="*/ 0 w 21600"/>
              <a:gd name="T5" fmla="*/ 4642 h 21600"/>
              <a:gd name="T6" fmla="*/ 10755 w 21600"/>
              <a:gd name="T7" fmla="*/ 0 h 21600"/>
              <a:gd name="T8" fmla="*/ 21600 w 21600"/>
              <a:gd name="T9" fmla="*/ 4642 h 21600"/>
              <a:gd name="T10" fmla="*/ 21600 w 21600"/>
              <a:gd name="T11" fmla="*/ 21600 h 21600"/>
              <a:gd name="T12" fmla="*/ 21600 w 21600"/>
              <a:gd name="T13" fmla="*/ 2160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a:moveTo>
                  <a:pt x="21600" y="21600"/>
                </a:moveTo>
                <a:lnTo>
                  <a:pt x="0" y="21600"/>
                </a:lnTo>
                <a:lnTo>
                  <a:pt x="0" y="4642"/>
                </a:lnTo>
                <a:lnTo>
                  <a:pt x="10755" y="0"/>
                </a:lnTo>
                <a:lnTo>
                  <a:pt x="21600" y="4642"/>
                </a:lnTo>
                <a:lnTo>
                  <a:pt x="21600" y="21600"/>
                </a:lnTo>
                <a:close/>
                <a:moveTo>
                  <a:pt x="21600" y="21600"/>
                </a:moveTo>
              </a:path>
            </a:pathLst>
          </a:custGeom>
          <a:gradFill>
            <a:gsLst>
              <a:gs pos="0">
                <a:schemeClr val="bg1"/>
              </a:gs>
              <a:gs pos="100000">
                <a:srgbClr val="D5D5D5"/>
              </a:gs>
              <a:gs pos="0">
                <a:schemeClr val="bg1"/>
              </a:gs>
              <a:gs pos="100000">
                <a:schemeClr val="bg1">
                  <a:lumMod val="50000"/>
                </a:schemeClr>
              </a:gs>
            </a:gsLst>
            <a:lin ang="11400000" scaled="0"/>
          </a:gradFill>
          <a:ln>
            <a:solidFill>
              <a:schemeClr val="bg1">
                <a:lumMod val="95000"/>
              </a:schemeClr>
            </a:solidFill>
          </a:ln>
          <a:effectLst>
            <a:outerShdw blurRad="254000" dist="127000" dir="8160000" algn="ctr" rotWithShape="0">
              <a:srgbClr val="000000">
                <a:alpha val="34000"/>
              </a:srgbClr>
            </a:outerShdw>
          </a:effectLst>
          <a:extLst/>
        </p:spPr>
        <p:txBody>
          <a:bodyPr lIns="0" tIns="0" rIns="0" bIns="0"/>
          <a:lstStyle/>
          <a:p>
            <a:pPr defTabSz="950952">
              <a:defRPr/>
            </a:pPr>
            <a:endParaRPr lang="en-US" sz="1404" kern="0">
              <a:solidFill>
                <a:schemeClr val="tx1">
                  <a:lumMod val="50000"/>
                  <a:lumOff val="50000"/>
                </a:schemeClr>
              </a:solidFill>
              <a:cs typeface="+mn-ea"/>
              <a:sym typeface="+mn-lt"/>
            </a:endParaRPr>
          </a:p>
        </p:txBody>
      </p:sp>
      <p:sp>
        <p:nvSpPr>
          <p:cNvPr id="7" name="AutoShape 2"/>
          <p:cNvSpPr>
            <a:spLocks/>
          </p:cNvSpPr>
          <p:nvPr/>
        </p:nvSpPr>
        <p:spPr bwMode="auto">
          <a:xfrm>
            <a:off x="1850061" y="1604799"/>
            <a:ext cx="1735667" cy="4195233"/>
          </a:xfrm>
          <a:custGeom>
            <a:avLst/>
            <a:gdLst>
              <a:gd name="T0" fmla="*/ 21600 w 21600"/>
              <a:gd name="T1" fmla="*/ 21600 h 21600"/>
              <a:gd name="T2" fmla="*/ 0 w 21600"/>
              <a:gd name="T3" fmla="*/ 21600 h 21600"/>
              <a:gd name="T4" fmla="*/ 0 w 21600"/>
              <a:gd name="T5" fmla="*/ 4642 h 21600"/>
              <a:gd name="T6" fmla="*/ 10755 w 21600"/>
              <a:gd name="T7" fmla="*/ 0 h 21600"/>
              <a:gd name="T8" fmla="*/ 21600 w 21600"/>
              <a:gd name="T9" fmla="*/ 4642 h 21600"/>
              <a:gd name="T10" fmla="*/ 21600 w 21600"/>
              <a:gd name="T11" fmla="*/ 21600 h 21600"/>
              <a:gd name="T12" fmla="*/ 21600 w 21600"/>
              <a:gd name="T13" fmla="*/ 2160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a:moveTo>
                  <a:pt x="21600" y="21600"/>
                </a:moveTo>
                <a:lnTo>
                  <a:pt x="0" y="21600"/>
                </a:lnTo>
                <a:lnTo>
                  <a:pt x="0" y="4642"/>
                </a:lnTo>
                <a:lnTo>
                  <a:pt x="10755" y="0"/>
                </a:lnTo>
                <a:lnTo>
                  <a:pt x="21600" y="4642"/>
                </a:lnTo>
                <a:lnTo>
                  <a:pt x="21600" y="21600"/>
                </a:lnTo>
                <a:close/>
                <a:moveTo>
                  <a:pt x="21600" y="21600"/>
                </a:moveTo>
              </a:path>
            </a:pathLst>
          </a:custGeom>
          <a:gradFill>
            <a:gsLst>
              <a:gs pos="0">
                <a:schemeClr val="bg1"/>
              </a:gs>
              <a:gs pos="100000">
                <a:srgbClr val="D5D5D5"/>
              </a:gs>
              <a:gs pos="0">
                <a:schemeClr val="bg1"/>
              </a:gs>
              <a:gs pos="100000">
                <a:schemeClr val="bg1">
                  <a:lumMod val="50000"/>
                </a:schemeClr>
              </a:gs>
            </a:gsLst>
            <a:lin ang="11400000" scaled="0"/>
          </a:gradFill>
          <a:ln>
            <a:solidFill>
              <a:schemeClr val="bg1">
                <a:lumMod val="95000"/>
              </a:schemeClr>
            </a:solidFill>
          </a:ln>
          <a:effectLst>
            <a:outerShdw blurRad="254000" dist="127000" dir="8160000" algn="ctr" rotWithShape="0">
              <a:srgbClr val="000000">
                <a:alpha val="34000"/>
              </a:srgbClr>
            </a:outerShdw>
          </a:effectLst>
          <a:extLst/>
        </p:spPr>
        <p:txBody>
          <a:bodyPr lIns="0" tIns="0" rIns="0" bIns="0"/>
          <a:lstStyle/>
          <a:p>
            <a:pPr defTabSz="950952">
              <a:defRPr/>
            </a:pPr>
            <a:endParaRPr lang="en-US" sz="1404" kern="0">
              <a:solidFill>
                <a:schemeClr val="tx1">
                  <a:lumMod val="50000"/>
                  <a:lumOff val="50000"/>
                </a:schemeClr>
              </a:solidFill>
              <a:cs typeface="+mn-ea"/>
              <a:sym typeface="+mn-lt"/>
            </a:endParaRPr>
          </a:p>
        </p:txBody>
      </p:sp>
      <p:sp>
        <p:nvSpPr>
          <p:cNvPr id="32" name="Oval 1"/>
          <p:cNvSpPr/>
          <p:nvPr/>
        </p:nvSpPr>
        <p:spPr bwMode="auto">
          <a:xfrm>
            <a:off x="2340167" y="2272482"/>
            <a:ext cx="833075" cy="833073"/>
          </a:xfrm>
          <a:prstGeom prst="ellipse">
            <a:avLst/>
          </a:prstGeom>
          <a:gradFill flip="none" rotWithShape="1">
            <a:gsLst>
              <a:gs pos="0">
                <a:schemeClr val="bg1">
                  <a:lumMod val="85000"/>
                </a:schemeClr>
              </a:gs>
              <a:gs pos="0">
                <a:schemeClr val="bg1"/>
              </a:gs>
              <a:gs pos="100000">
                <a:schemeClr val="bg1">
                  <a:lumMod val="75000"/>
                </a:schemeClr>
              </a:gs>
            </a:gsLst>
            <a:lin ang="16200000" scaled="1"/>
            <a:tileRect/>
          </a:gradFill>
          <a:ln w="25400" cap="flat" cmpd="sng" algn="ctr">
            <a:noFill/>
            <a:prstDash val="solid"/>
          </a:ln>
          <a:effectLst/>
        </p:spPr>
        <p:txBody>
          <a:bodyPr anchor="ctr"/>
          <a:lstStyle/>
          <a:p>
            <a:pPr algn="ctr" defTabSz="1219170">
              <a:defRPr/>
            </a:pPr>
            <a:endParaRPr lang="en-AU" sz="1333" kern="0">
              <a:solidFill>
                <a:srgbClr val="FFFFFF"/>
              </a:solidFill>
              <a:cs typeface="+mn-ea"/>
              <a:sym typeface="+mn-lt"/>
            </a:endParaRPr>
          </a:p>
        </p:txBody>
      </p:sp>
      <p:sp>
        <p:nvSpPr>
          <p:cNvPr id="33" name="Oval 1"/>
          <p:cNvSpPr/>
          <p:nvPr/>
        </p:nvSpPr>
        <p:spPr bwMode="auto">
          <a:xfrm>
            <a:off x="4081364" y="2258114"/>
            <a:ext cx="833075" cy="833073"/>
          </a:xfrm>
          <a:prstGeom prst="ellipse">
            <a:avLst/>
          </a:prstGeom>
          <a:gradFill flip="none" rotWithShape="1">
            <a:gsLst>
              <a:gs pos="0">
                <a:schemeClr val="bg1">
                  <a:lumMod val="85000"/>
                </a:schemeClr>
              </a:gs>
              <a:gs pos="0">
                <a:schemeClr val="bg1"/>
              </a:gs>
              <a:gs pos="100000">
                <a:schemeClr val="bg1">
                  <a:lumMod val="75000"/>
                </a:schemeClr>
              </a:gs>
            </a:gsLst>
            <a:lin ang="16200000" scaled="1"/>
            <a:tileRect/>
          </a:gradFill>
          <a:ln w="25400" cap="flat" cmpd="sng" algn="ctr">
            <a:noFill/>
            <a:prstDash val="solid"/>
          </a:ln>
          <a:effectLst/>
        </p:spPr>
        <p:txBody>
          <a:bodyPr anchor="ctr"/>
          <a:lstStyle/>
          <a:p>
            <a:pPr algn="ctr" defTabSz="1219170">
              <a:defRPr/>
            </a:pPr>
            <a:endParaRPr lang="en-AU" sz="1333" kern="0">
              <a:solidFill>
                <a:srgbClr val="FFFFFF"/>
              </a:solidFill>
              <a:cs typeface="+mn-ea"/>
              <a:sym typeface="+mn-lt"/>
            </a:endParaRPr>
          </a:p>
        </p:txBody>
      </p:sp>
      <p:sp>
        <p:nvSpPr>
          <p:cNvPr id="34" name="Oval 1"/>
          <p:cNvSpPr/>
          <p:nvPr/>
        </p:nvSpPr>
        <p:spPr bwMode="auto">
          <a:xfrm>
            <a:off x="5840577" y="2258114"/>
            <a:ext cx="833075" cy="833073"/>
          </a:xfrm>
          <a:prstGeom prst="ellipse">
            <a:avLst/>
          </a:prstGeom>
          <a:gradFill flip="none" rotWithShape="1">
            <a:gsLst>
              <a:gs pos="0">
                <a:schemeClr val="bg1">
                  <a:lumMod val="85000"/>
                </a:schemeClr>
              </a:gs>
              <a:gs pos="0">
                <a:schemeClr val="bg1"/>
              </a:gs>
              <a:gs pos="100000">
                <a:schemeClr val="bg1">
                  <a:lumMod val="75000"/>
                </a:schemeClr>
              </a:gs>
            </a:gsLst>
            <a:lin ang="16200000" scaled="1"/>
            <a:tileRect/>
          </a:gradFill>
          <a:ln w="25400" cap="flat" cmpd="sng" algn="ctr">
            <a:noFill/>
            <a:prstDash val="solid"/>
          </a:ln>
          <a:effectLst/>
        </p:spPr>
        <p:txBody>
          <a:bodyPr anchor="ctr"/>
          <a:lstStyle/>
          <a:p>
            <a:pPr algn="ctr" defTabSz="1219170">
              <a:defRPr/>
            </a:pPr>
            <a:endParaRPr lang="en-AU" sz="1333" kern="0">
              <a:solidFill>
                <a:srgbClr val="FFFFFF"/>
              </a:solidFill>
              <a:cs typeface="+mn-ea"/>
              <a:sym typeface="+mn-lt"/>
            </a:endParaRPr>
          </a:p>
        </p:txBody>
      </p:sp>
      <p:sp>
        <p:nvSpPr>
          <p:cNvPr id="35" name="Oval 1"/>
          <p:cNvSpPr/>
          <p:nvPr/>
        </p:nvSpPr>
        <p:spPr bwMode="auto">
          <a:xfrm>
            <a:off x="7633759" y="2258114"/>
            <a:ext cx="833075" cy="833073"/>
          </a:xfrm>
          <a:prstGeom prst="ellipse">
            <a:avLst/>
          </a:prstGeom>
          <a:gradFill flip="none" rotWithShape="1">
            <a:gsLst>
              <a:gs pos="0">
                <a:schemeClr val="bg1">
                  <a:lumMod val="85000"/>
                </a:schemeClr>
              </a:gs>
              <a:gs pos="0">
                <a:schemeClr val="bg1"/>
              </a:gs>
              <a:gs pos="100000">
                <a:schemeClr val="bg1">
                  <a:lumMod val="75000"/>
                </a:schemeClr>
              </a:gs>
            </a:gsLst>
            <a:lin ang="16200000" scaled="1"/>
            <a:tileRect/>
          </a:gradFill>
          <a:ln w="25400" cap="flat" cmpd="sng" algn="ctr">
            <a:noFill/>
            <a:prstDash val="solid"/>
          </a:ln>
          <a:effectLst/>
        </p:spPr>
        <p:txBody>
          <a:bodyPr anchor="ctr"/>
          <a:lstStyle/>
          <a:p>
            <a:pPr algn="ctr" defTabSz="1219170">
              <a:defRPr/>
            </a:pPr>
            <a:endParaRPr lang="en-AU" sz="1333" kern="0">
              <a:solidFill>
                <a:srgbClr val="FFFFFF"/>
              </a:solidFill>
              <a:cs typeface="+mn-ea"/>
              <a:sym typeface="+mn-lt"/>
            </a:endParaRPr>
          </a:p>
        </p:txBody>
      </p:sp>
      <p:sp>
        <p:nvSpPr>
          <p:cNvPr id="36" name="Oval 1"/>
          <p:cNvSpPr/>
          <p:nvPr/>
        </p:nvSpPr>
        <p:spPr bwMode="auto">
          <a:xfrm>
            <a:off x="9324660" y="2258114"/>
            <a:ext cx="833075" cy="833073"/>
          </a:xfrm>
          <a:prstGeom prst="ellipse">
            <a:avLst/>
          </a:prstGeom>
          <a:gradFill flip="none" rotWithShape="1">
            <a:gsLst>
              <a:gs pos="0">
                <a:schemeClr val="bg1">
                  <a:lumMod val="85000"/>
                </a:schemeClr>
              </a:gs>
              <a:gs pos="0">
                <a:schemeClr val="bg1"/>
              </a:gs>
              <a:gs pos="100000">
                <a:schemeClr val="bg1">
                  <a:lumMod val="75000"/>
                </a:schemeClr>
              </a:gs>
            </a:gsLst>
            <a:lin ang="16200000" scaled="1"/>
            <a:tileRect/>
          </a:gradFill>
          <a:ln w="25400" cap="flat" cmpd="sng" algn="ctr">
            <a:noFill/>
            <a:prstDash val="solid"/>
          </a:ln>
          <a:effectLst/>
        </p:spPr>
        <p:txBody>
          <a:bodyPr anchor="ctr"/>
          <a:lstStyle/>
          <a:p>
            <a:pPr algn="ctr" defTabSz="1219170">
              <a:defRPr/>
            </a:pPr>
            <a:endParaRPr lang="en-AU" sz="1333" kern="0">
              <a:solidFill>
                <a:srgbClr val="FFFFFF"/>
              </a:solidFill>
              <a:cs typeface="+mn-ea"/>
              <a:sym typeface="+mn-lt"/>
            </a:endParaRPr>
          </a:p>
        </p:txBody>
      </p:sp>
      <p:cxnSp>
        <p:nvCxnSpPr>
          <p:cNvPr id="23" name="Straight Arrow Connector 7"/>
          <p:cNvCxnSpPr/>
          <p:nvPr/>
        </p:nvCxnSpPr>
        <p:spPr>
          <a:xfrm>
            <a:off x="2586038" y="5129048"/>
            <a:ext cx="6985000" cy="0"/>
          </a:xfrm>
          <a:prstGeom prst="straightConnector1">
            <a:avLst/>
          </a:prstGeom>
          <a:noFill/>
          <a:ln w="76200" cap="rnd" cmpd="sng" algn="ctr">
            <a:solidFill>
              <a:schemeClr val="accent1"/>
            </a:solidFill>
            <a:prstDash val="sysDot"/>
            <a:headEnd type="triangle" w="med" len="med"/>
            <a:tailEnd type="triangle" w="med" len="med"/>
          </a:ln>
          <a:effectLst/>
        </p:spPr>
      </p:cxnSp>
      <p:sp>
        <p:nvSpPr>
          <p:cNvPr id="20" name="AutoShape 15"/>
          <p:cNvSpPr>
            <a:spLocks/>
          </p:cNvSpPr>
          <p:nvPr/>
        </p:nvSpPr>
        <p:spPr bwMode="auto">
          <a:xfrm>
            <a:off x="4329510" y="2498196"/>
            <a:ext cx="378945" cy="378847"/>
          </a:xfrm>
          <a:custGeom>
            <a:avLst/>
            <a:gdLst>
              <a:gd name="T0" fmla="+- 0 10782 53"/>
              <a:gd name="T1" fmla="*/ T0 w 21459"/>
              <a:gd name="T2" fmla="+- 0 10819 39"/>
              <a:gd name="T3" fmla="*/ 10819 h 21561"/>
              <a:gd name="T4" fmla="+- 0 10782 53"/>
              <a:gd name="T5" fmla="*/ T4 w 21459"/>
              <a:gd name="T6" fmla="+- 0 10819 39"/>
              <a:gd name="T7" fmla="*/ 10819 h 21561"/>
              <a:gd name="T8" fmla="+- 0 10782 53"/>
              <a:gd name="T9" fmla="*/ T8 w 21459"/>
              <a:gd name="T10" fmla="+- 0 10819 39"/>
              <a:gd name="T11" fmla="*/ 10819 h 21561"/>
              <a:gd name="T12" fmla="+- 0 10782 53"/>
              <a:gd name="T13" fmla="*/ T12 w 21459"/>
              <a:gd name="T14" fmla="+- 0 10819 39"/>
              <a:gd name="T15" fmla="*/ 10819 h 21561"/>
            </a:gdLst>
            <a:ahLst/>
            <a:cxnLst>
              <a:cxn ang="0">
                <a:pos x="T1" y="T3"/>
              </a:cxn>
              <a:cxn ang="0">
                <a:pos x="T5" y="T7"/>
              </a:cxn>
              <a:cxn ang="0">
                <a:pos x="T9" y="T11"/>
              </a:cxn>
              <a:cxn ang="0">
                <a:pos x="T13" y="T15"/>
              </a:cxn>
            </a:cxnLst>
            <a:rect l="0" t="0" r="r" b="b"/>
            <a:pathLst>
              <a:path w="21459" h="21561">
                <a:moveTo>
                  <a:pt x="20359" y="4319"/>
                </a:moveTo>
                <a:cubicBezTo>
                  <a:pt x="20703" y="4451"/>
                  <a:pt x="20960" y="4653"/>
                  <a:pt x="21125" y="4923"/>
                </a:cubicBezTo>
                <a:cubicBezTo>
                  <a:pt x="21468" y="5418"/>
                  <a:pt x="21546" y="6025"/>
                  <a:pt x="21363" y="6735"/>
                </a:cubicBezTo>
                <a:lnTo>
                  <a:pt x="17812" y="19432"/>
                </a:lnTo>
                <a:cubicBezTo>
                  <a:pt x="17663" y="20051"/>
                  <a:pt x="17338" y="20561"/>
                  <a:pt x="16840" y="20960"/>
                </a:cubicBezTo>
                <a:cubicBezTo>
                  <a:pt x="16342" y="21361"/>
                  <a:pt x="15810" y="21560"/>
                  <a:pt x="15242" y="21560"/>
                </a:cubicBezTo>
                <a:lnTo>
                  <a:pt x="3374" y="21560"/>
                </a:lnTo>
                <a:cubicBezTo>
                  <a:pt x="3031" y="21560"/>
                  <a:pt x="2698" y="21496"/>
                  <a:pt x="2378" y="21358"/>
                </a:cubicBezTo>
                <a:cubicBezTo>
                  <a:pt x="2056" y="21223"/>
                  <a:pt x="1747" y="21042"/>
                  <a:pt x="1456" y="20810"/>
                </a:cubicBezTo>
                <a:cubicBezTo>
                  <a:pt x="1162" y="20581"/>
                  <a:pt x="906" y="20312"/>
                  <a:pt x="683" y="19998"/>
                </a:cubicBezTo>
                <a:cubicBezTo>
                  <a:pt x="463" y="19685"/>
                  <a:pt x="287" y="19345"/>
                  <a:pt x="161" y="18978"/>
                </a:cubicBezTo>
                <a:cubicBezTo>
                  <a:pt x="-46" y="18345"/>
                  <a:pt x="-53" y="17750"/>
                  <a:pt x="138" y="17199"/>
                </a:cubicBezTo>
                <a:cubicBezTo>
                  <a:pt x="156" y="17049"/>
                  <a:pt x="172" y="16900"/>
                  <a:pt x="188" y="16759"/>
                </a:cubicBezTo>
                <a:cubicBezTo>
                  <a:pt x="206" y="16613"/>
                  <a:pt x="222" y="16449"/>
                  <a:pt x="237" y="16273"/>
                </a:cubicBezTo>
                <a:cubicBezTo>
                  <a:pt x="237" y="16179"/>
                  <a:pt x="222" y="16082"/>
                  <a:pt x="188" y="15985"/>
                </a:cubicBezTo>
                <a:cubicBezTo>
                  <a:pt x="156" y="15889"/>
                  <a:pt x="146" y="15792"/>
                  <a:pt x="161" y="15695"/>
                </a:cubicBezTo>
                <a:cubicBezTo>
                  <a:pt x="180" y="15549"/>
                  <a:pt x="245" y="15402"/>
                  <a:pt x="358" y="15256"/>
                </a:cubicBezTo>
                <a:cubicBezTo>
                  <a:pt x="471" y="15109"/>
                  <a:pt x="578" y="14942"/>
                  <a:pt x="678" y="14757"/>
                </a:cubicBezTo>
                <a:cubicBezTo>
                  <a:pt x="872" y="14411"/>
                  <a:pt x="1060" y="13986"/>
                  <a:pt x="1249" y="13485"/>
                </a:cubicBezTo>
                <a:cubicBezTo>
                  <a:pt x="1438" y="12987"/>
                  <a:pt x="1574" y="12553"/>
                  <a:pt x="1655" y="12190"/>
                </a:cubicBezTo>
                <a:cubicBezTo>
                  <a:pt x="1689" y="12040"/>
                  <a:pt x="1686" y="11896"/>
                  <a:pt x="1642" y="11762"/>
                </a:cubicBezTo>
                <a:cubicBezTo>
                  <a:pt x="1603" y="11627"/>
                  <a:pt x="1597" y="11504"/>
                  <a:pt x="1631" y="11389"/>
                </a:cubicBezTo>
                <a:cubicBezTo>
                  <a:pt x="1665" y="11240"/>
                  <a:pt x="1734" y="11111"/>
                  <a:pt x="1838" y="11005"/>
                </a:cubicBezTo>
                <a:cubicBezTo>
                  <a:pt x="1943" y="10897"/>
                  <a:pt x="2027" y="10788"/>
                  <a:pt x="2095" y="10671"/>
                </a:cubicBezTo>
                <a:cubicBezTo>
                  <a:pt x="2179" y="10507"/>
                  <a:pt x="2268" y="10308"/>
                  <a:pt x="2365" y="10082"/>
                </a:cubicBezTo>
                <a:cubicBezTo>
                  <a:pt x="2459" y="9859"/>
                  <a:pt x="2551" y="9628"/>
                  <a:pt x="2635" y="9390"/>
                </a:cubicBezTo>
                <a:cubicBezTo>
                  <a:pt x="2719" y="9150"/>
                  <a:pt x="2784" y="8918"/>
                  <a:pt x="2837" y="8690"/>
                </a:cubicBezTo>
                <a:cubicBezTo>
                  <a:pt x="2887" y="8461"/>
                  <a:pt x="2918" y="8271"/>
                  <a:pt x="2936" y="8118"/>
                </a:cubicBezTo>
                <a:cubicBezTo>
                  <a:pt x="2952" y="7972"/>
                  <a:pt x="2944" y="7816"/>
                  <a:pt x="2910" y="7655"/>
                </a:cubicBezTo>
                <a:cubicBezTo>
                  <a:pt x="2876" y="7497"/>
                  <a:pt x="2876" y="7365"/>
                  <a:pt x="2910" y="7248"/>
                </a:cubicBezTo>
                <a:cubicBezTo>
                  <a:pt x="2960" y="7101"/>
                  <a:pt x="3046" y="6978"/>
                  <a:pt x="3167" y="6878"/>
                </a:cubicBezTo>
                <a:cubicBezTo>
                  <a:pt x="3288" y="6778"/>
                  <a:pt x="3390" y="6664"/>
                  <a:pt x="3476" y="6532"/>
                </a:cubicBezTo>
                <a:cubicBezTo>
                  <a:pt x="3557" y="6421"/>
                  <a:pt x="3649" y="6263"/>
                  <a:pt x="3746" y="6049"/>
                </a:cubicBezTo>
                <a:cubicBezTo>
                  <a:pt x="3840" y="5841"/>
                  <a:pt x="3937" y="5609"/>
                  <a:pt x="4034" y="5354"/>
                </a:cubicBezTo>
                <a:cubicBezTo>
                  <a:pt x="4129" y="5102"/>
                  <a:pt x="4210" y="4856"/>
                  <a:pt x="4278" y="4618"/>
                </a:cubicBezTo>
                <a:cubicBezTo>
                  <a:pt x="4344" y="4381"/>
                  <a:pt x="4385" y="4170"/>
                  <a:pt x="4404" y="3979"/>
                </a:cubicBezTo>
                <a:cubicBezTo>
                  <a:pt x="4420" y="3868"/>
                  <a:pt x="4404" y="3754"/>
                  <a:pt x="4354" y="3636"/>
                </a:cubicBezTo>
                <a:cubicBezTo>
                  <a:pt x="4304" y="3519"/>
                  <a:pt x="4294" y="3390"/>
                  <a:pt x="4328" y="3249"/>
                </a:cubicBezTo>
                <a:cubicBezTo>
                  <a:pt x="4362" y="3120"/>
                  <a:pt x="4438" y="2980"/>
                  <a:pt x="4561" y="2836"/>
                </a:cubicBezTo>
                <a:cubicBezTo>
                  <a:pt x="4682" y="2692"/>
                  <a:pt x="4792" y="2543"/>
                  <a:pt x="4894" y="2393"/>
                </a:cubicBezTo>
                <a:cubicBezTo>
                  <a:pt x="5025" y="2159"/>
                  <a:pt x="5145" y="1886"/>
                  <a:pt x="5250" y="1573"/>
                </a:cubicBezTo>
                <a:cubicBezTo>
                  <a:pt x="5355" y="1262"/>
                  <a:pt x="5481" y="975"/>
                  <a:pt x="5625" y="717"/>
                </a:cubicBezTo>
                <a:cubicBezTo>
                  <a:pt x="5772" y="462"/>
                  <a:pt x="5966" y="259"/>
                  <a:pt x="6204" y="116"/>
                </a:cubicBezTo>
                <a:cubicBezTo>
                  <a:pt x="6440" y="-31"/>
                  <a:pt x="6767" y="-39"/>
                  <a:pt x="7176" y="92"/>
                </a:cubicBezTo>
                <a:lnTo>
                  <a:pt x="7150" y="151"/>
                </a:lnTo>
                <a:cubicBezTo>
                  <a:pt x="7409" y="54"/>
                  <a:pt x="7635" y="10"/>
                  <a:pt x="7829" y="10"/>
                </a:cubicBezTo>
                <a:lnTo>
                  <a:pt x="17613" y="10"/>
                </a:lnTo>
                <a:cubicBezTo>
                  <a:pt x="18266" y="10"/>
                  <a:pt x="18764" y="277"/>
                  <a:pt x="19107" y="805"/>
                </a:cubicBezTo>
                <a:cubicBezTo>
                  <a:pt x="19448" y="1303"/>
                  <a:pt x="19524" y="1904"/>
                  <a:pt x="19330" y="2616"/>
                </a:cubicBezTo>
                <a:lnTo>
                  <a:pt x="15782" y="15329"/>
                </a:lnTo>
                <a:cubicBezTo>
                  <a:pt x="15630" y="15918"/>
                  <a:pt x="15307" y="16419"/>
                  <a:pt x="14809" y="16829"/>
                </a:cubicBezTo>
                <a:cubicBezTo>
                  <a:pt x="14312" y="17243"/>
                  <a:pt x="13782" y="17448"/>
                  <a:pt x="13221" y="17448"/>
                </a:cubicBezTo>
                <a:lnTo>
                  <a:pt x="2019" y="17448"/>
                </a:lnTo>
                <a:cubicBezTo>
                  <a:pt x="1935" y="17448"/>
                  <a:pt x="1852" y="17460"/>
                  <a:pt x="1762" y="17477"/>
                </a:cubicBezTo>
                <a:cubicBezTo>
                  <a:pt x="1676" y="17495"/>
                  <a:pt x="1597" y="17551"/>
                  <a:pt x="1529" y="17644"/>
                </a:cubicBezTo>
                <a:cubicBezTo>
                  <a:pt x="1430" y="17832"/>
                  <a:pt x="1430" y="18096"/>
                  <a:pt x="1529" y="18430"/>
                </a:cubicBezTo>
                <a:cubicBezTo>
                  <a:pt x="1665" y="18834"/>
                  <a:pt x="1914" y="19186"/>
                  <a:pt x="2284" y="19488"/>
                </a:cubicBezTo>
                <a:cubicBezTo>
                  <a:pt x="2651" y="19796"/>
                  <a:pt x="3015" y="19945"/>
                  <a:pt x="3374" y="19945"/>
                </a:cubicBezTo>
                <a:lnTo>
                  <a:pt x="15242" y="19945"/>
                </a:lnTo>
                <a:cubicBezTo>
                  <a:pt x="15485" y="19945"/>
                  <a:pt x="15724" y="19846"/>
                  <a:pt x="15962" y="19643"/>
                </a:cubicBezTo>
                <a:cubicBezTo>
                  <a:pt x="16201" y="19444"/>
                  <a:pt x="16358" y="19221"/>
                  <a:pt x="16434" y="18975"/>
                </a:cubicBezTo>
                <a:lnTo>
                  <a:pt x="20310" y="5128"/>
                </a:lnTo>
                <a:cubicBezTo>
                  <a:pt x="20344" y="4979"/>
                  <a:pt x="20365" y="4841"/>
                  <a:pt x="20373" y="4715"/>
                </a:cubicBezTo>
                <a:cubicBezTo>
                  <a:pt x="20378" y="4592"/>
                  <a:pt x="20373" y="4460"/>
                  <a:pt x="20359" y="4319"/>
                </a:cubicBezTo>
                <a:moveTo>
                  <a:pt x="6285" y="8083"/>
                </a:moveTo>
                <a:cubicBezTo>
                  <a:pt x="6201" y="8446"/>
                  <a:pt x="6311" y="8628"/>
                  <a:pt x="6610" y="8628"/>
                </a:cubicBezTo>
                <a:lnTo>
                  <a:pt x="14325" y="8628"/>
                </a:lnTo>
                <a:cubicBezTo>
                  <a:pt x="14461" y="8628"/>
                  <a:pt x="14587" y="8578"/>
                  <a:pt x="14707" y="8473"/>
                </a:cubicBezTo>
                <a:cubicBezTo>
                  <a:pt x="14830" y="8370"/>
                  <a:pt x="14906" y="8238"/>
                  <a:pt x="14940" y="8083"/>
                </a:cubicBezTo>
                <a:lnTo>
                  <a:pt x="15242" y="7028"/>
                </a:lnTo>
                <a:cubicBezTo>
                  <a:pt x="15276" y="6881"/>
                  <a:pt x="15263" y="6752"/>
                  <a:pt x="15205" y="6641"/>
                </a:cubicBezTo>
                <a:cubicBezTo>
                  <a:pt x="15145" y="6535"/>
                  <a:pt x="15051" y="6483"/>
                  <a:pt x="14914" y="6483"/>
                </a:cubicBezTo>
                <a:lnTo>
                  <a:pt x="7202" y="6483"/>
                </a:lnTo>
                <a:cubicBezTo>
                  <a:pt x="7066" y="6483"/>
                  <a:pt x="6935" y="6532"/>
                  <a:pt x="6807" y="6638"/>
                </a:cubicBezTo>
                <a:cubicBezTo>
                  <a:pt x="6676" y="6740"/>
                  <a:pt x="6594" y="6869"/>
                  <a:pt x="6560" y="7028"/>
                </a:cubicBezTo>
                <a:lnTo>
                  <a:pt x="6285" y="8083"/>
                </a:lnTo>
                <a:close/>
                <a:moveTo>
                  <a:pt x="7150" y="4867"/>
                </a:moveTo>
                <a:cubicBezTo>
                  <a:pt x="7116" y="5017"/>
                  <a:pt x="7132" y="5140"/>
                  <a:pt x="7195" y="5240"/>
                </a:cubicBezTo>
                <a:cubicBezTo>
                  <a:pt x="7257" y="5336"/>
                  <a:pt x="7354" y="5386"/>
                  <a:pt x="7488" y="5386"/>
                </a:cubicBezTo>
                <a:lnTo>
                  <a:pt x="15192" y="5386"/>
                </a:lnTo>
                <a:cubicBezTo>
                  <a:pt x="15326" y="5386"/>
                  <a:pt x="15451" y="5336"/>
                  <a:pt x="15575" y="5240"/>
                </a:cubicBezTo>
                <a:cubicBezTo>
                  <a:pt x="15695" y="5140"/>
                  <a:pt x="15784" y="5017"/>
                  <a:pt x="15845" y="4867"/>
                </a:cubicBezTo>
                <a:lnTo>
                  <a:pt x="16120" y="3771"/>
                </a:lnTo>
                <a:cubicBezTo>
                  <a:pt x="16154" y="3622"/>
                  <a:pt x="16141" y="3493"/>
                  <a:pt x="16083" y="3387"/>
                </a:cubicBezTo>
                <a:cubicBezTo>
                  <a:pt x="16023" y="3279"/>
                  <a:pt x="15923" y="3223"/>
                  <a:pt x="15782" y="3223"/>
                </a:cubicBezTo>
                <a:lnTo>
                  <a:pt x="8078" y="3223"/>
                </a:lnTo>
                <a:cubicBezTo>
                  <a:pt x="7944" y="3223"/>
                  <a:pt x="7818" y="3279"/>
                  <a:pt x="7695" y="3387"/>
                </a:cubicBezTo>
                <a:cubicBezTo>
                  <a:pt x="7575" y="3493"/>
                  <a:pt x="7488" y="3622"/>
                  <a:pt x="7438" y="3771"/>
                </a:cubicBezTo>
                <a:lnTo>
                  <a:pt x="7150" y="4867"/>
                </a:lnTo>
                <a:close/>
              </a:path>
            </a:pathLst>
          </a:custGeom>
          <a:solidFill>
            <a:schemeClr val="accent2"/>
          </a:solidFill>
          <a:ln>
            <a:noFill/>
          </a:ln>
          <a:effectLst/>
          <a:extLst/>
        </p:spPr>
        <p:txBody>
          <a:bodyPr lIns="50789" tIns="50789" rIns="50789" bIns="50789" anchor="ctr"/>
          <a:lstStyle/>
          <a:p>
            <a:pPr defTabSz="457086">
              <a:defRPr/>
            </a:pPr>
            <a:endParaRPr lang="es-ES" sz="2933" dirty="0">
              <a:solidFill>
                <a:schemeClr val="bg1"/>
              </a:solidFill>
              <a:effectLst>
                <a:outerShdw blurRad="38100" dist="38100" dir="2700000" algn="tl">
                  <a:srgbClr val="000000"/>
                </a:outerShdw>
              </a:effectLst>
              <a:cs typeface="+mn-ea"/>
              <a:sym typeface="+mn-lt"/>
            </a:endParaRPr>
          </a:p>
        </p:txBody>
      </p:sp>
      <p:sp>
        <p:nvSpPr>
          <p:cNvPr id="21" name="AutoShape 61"/>
          <p:cNvSpPr>
            <a:spLocks/>
          </p:cNvSpPr>
          <p:nvPr/>
        </p:nvSpPr>
        <p:spPr bwMode="auto">
          <a:xfrm>
            <a:off x="2529030" y="2508878"/>
            <a:ext cx="377728" cy="37884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84" y="0"/>
                </a:moveTo>
                <a:cubicBezTo>
                  <a:pt x="20941" y="0"/>
                  <a:pt x="21159" y="105"/>
                  <a:pt x="21335" y="314"/>
                </a:cubicBezTo>
                <a:cubicBezTo>
                  <a:pt x="21511" y="528"/>
                  <a:pt x="21599" y="781"/>
                  <a:pt x="21599" y="1069"/>
                </a:cubicBezTo>
                <a:lnTo>
                  <a:pt x="21599" y="4117"/>
                </a:lnTo>
                <a:cubicBezTo>
                  <a:pt x="21599" y="4411"/>
                  <a:pt x="21511" y="4661"/>
                  <a:pt x="21335" y="4872"/>
                </a:cubicBezTo>
                <a:cubicBezTo>
                  <a:pt x="21161" y="5084"/>
                  <a:pt x="20943" y="5189"/>
                  <a:pt x="20684" y="5189"/>
                </a:cubicBezTo>
                <a:lnTo>
                  <a:pt x="891" y="5189"/>
                </a:lnTo>
                <a:cubicBezTo>
                  <a:pt x="646" y="5189"/>
                  <a:pt x="438" y="5084"/>
                  <a:pt x="261" y="4872"/>
                </a:cubicBezTo>
                <a:cubicBezTo>
                  <a:pt x="88" y="4661"/>
                  <a:pt x="0" y="4411"/>
                  <a:pt x="0" y="4117"/>
                </a:cubicBezTo>
                <a:lnTo>
                  <a:pt x="0" y="1069"/>
                </a:lnTo>
                <a:cubicBezTo>
                  <a:pt x="0" y="781"/>
                  <a:pt x="88" y="528"/>
                  <a:pt x="261" y="314"/>
                </a:cubicBezTo>
                <a:cubicBezTo>
                  <a:pt x="438" y="105"/>
                  <a:pt x="646" y="0"/>
                  <a:pt x="891" y="0"/>
                </a:cubicBezTo>
                <a:lnTo>
                  <a:pt x="20684" y="0"/>
                </a:lnTo>
                <a:close/>
                <a:moveTo>
                  <a:pt x="20684" y="8212"/>
                </a:moveTo>
                <a:cubicBezTo>
                  <a:pt x="20941" y="8212"/>
                  <a:pt x="21159" y="8318"/>
                  <a:pt x="21335" y="8526"/>
                </a:cubicBezTo>
                <a:cubicBezTo>
                  <a:pt x="21511" y="8741"/>
                  <a:pt x="21599" y="8987"/>
                  <a:pt x="21599" y="9266"/>
                </a:cubicBezTo>
                <a:lnTo>
                  <a:pt x="21599" y="12292"/>
                </a:lnTo>
                <a:cubicBezTo>
                  <a:pt x="21599" y="12597"/>
                  <a:pt x="21511" y="12858"/>
                  <a:pt x="21335" y="13070"/>
                </a:cubicBezTo>
                <a:cubicBezTo>
                  <a:pt x="21161" y="13281"/>
                  <a:pt x="20943" y="13387"/>
                  <a:pt x="20684" y="13387"/>
                </a:cubicBezTo>
                <a:lnTo>
                  <a:pt x="891" y="13387"/>
                </a:lnTo>
                <a:cubicBezTo>
                  <a:pt x="646" y="13387"/>
                  <a:pt x="438" y="13281"/>
                  <a:pt x="261" y="13070"/>
                </a:cubicBezTo>
                <a:cubicBezTo>
                  <a:pt x="88" y="12859"/>
                  <a:pt x="0" y="12597"/>
                  <a:pt x="0" y="12292"/>
                </a:cubicBezTo>
                <a:lnTo>
                  <a:pt x="0" y="9266"/>
                </a:lnTo>
                <a:cubicBezTo>
                  <a:pt x="0" y="8976"/>
                  <a:pt x="88" y="8729"/>
                  <a:pt x="261" y="8520"/>
                </a:cubicBezTo>
                <a:cubicBezTo>
                  <a:pt x="438" y="8315"/>
                  <a:pt x="646" y="8212"/>
                  <a:pt x="891" y="8212"/>
                </a:cubicBezTo>
                <a:lnTo>
                  <a:pt x="20684" y="8212"/>
                </a:lnTo>
                <a:close/>
                <a:moveTo>
                  <a:pt x="20684" y="16410"/>
                </a:moveTo>
                <a:cubicBezTo>
                  <a:pt x="20941" y="16410"/>
                  <a:pt x="21159" y="16515"/>
                  <a:pt x="21335" y="16724"/>
                </a:cubicBezTo>
                <a:cubicBezTo>
                  <a:pt x="21511" y="16938"/>
                  <a:pt x="21599" y="17188"/>
                  <a:pt x="21599" y="17479"/>
                </a:cubicBezTo>
                <a:lnTo>
                  <a:pt x="21599" y="20527"/>
                </a:lnTo>
                <a:cubicBezTo>
                  <a:pt x="21599" y="20821"/>
                  <a:pt x="21511" y="21071"/>
                  <a:pt x="21335" y="21282"/>
                </a:cubicBezTo>
                <a:cubicBezTo>
                  <a:pt x="21161" y="21491"/>
                  <a:pt x="20943" y="21599"/>
                  <a:pt x="20684" y="21599"/>
                </a:cubicBezTo>
                <a:lnTo>
                  <a:pt x="891" y="21599"/>
                </a:lnTo>
                <a:cubicBezTo>
                  <a:pt x="646" y="21599"/>
                  <a:pt x="438" y="21491"/>
                  <a:pt x="261" y="21282"/>
                </a:cubicBezTo>
                <a:cubicBezTo>
                  <a:pt x="88" y="21071"/>
                  <a:pt x="0" y="20821"/>
                  <a:pt x="0" y="20527"/>
                </a:cubicBezTo>
                <a:lnTo>
                  <a:pt x="0" y="17479"/>
                </a:lnTo>
                <a:cubicBezTo>
                  <a:pt x="0" y="17188"/>
                  <a:pt x="88" y="16938"/>
                  <a:pt x="261" y="16724"/>
                </a:cubicBezTo>
                <a:cubicBezTo>
                  <a:pt x="438" y="16515"/>
                  <a:pt x="646" y="16410"/>
                  <a:pt x="891" y="16410"/>
                </a:cubicBezTo>
                <a:lnTo>
                  <a:pt x="20684" y="16410"/>
                </a:lnTo>
                <a:close/>
                <a:moveTo>
                  <a:pt x="20520" y="9704"/>
                </a:moveTo>
                <a:lnTo>
                  <a:pt x="8810" y="9704"/>
                </a:lnTo>
                <a:lnTo>
                  <a:pt x="8810" y="11869"/>
                </a:lnTo>
                <a:lnTo>
                  <a:pt x="20520" y="11869"/>
                </a:lnTo>
                <a:lnTo>
                  <a:pt x="20520" y="9704"/>
                </a:lnTo>
                <a:close/>
                <a:moveTo>
                  <a:pt x="20520" y="17916"/>
                </a:moveTo>
                <a:lnTo>
                  <a:pt x="12409" y="17916"/>
                </a:lnTo>
                <a:lnTo>
                  <a:pt x="12409" y="20066"/>
                </a:lnTo>
                <a:lnTo>
                  <a:pt x="20520" y="20066"/>
                </a:lnTo>
                <a:lnTo>
                  <a:pt x="20520" y="17916"/>
                </a:lnTo>
                <a:close/>
                <a:moveTo>
                  <a:pt x="20520" y="1533"/>
                </a:moveTo>
                <a:lnTo>
                  <a:pt x="16003" y="1533"/>
                </a:lnTo>
                <a:lnTo>
                  <a:pt x="16003" y="3683"/>
                </a:lnTo>
                <a:lnTo>
                  <a:pt x="20520" y="3683"/>
                </a:lnTo>
                <a:lnTo>
                  <a:pt x="20520" y="1533"/>
                </a:lnTo>
                <a:close/>
              </a:path>
            </a:pathLst>
          </a:custGeom>
          <a:solidFill>
            <a:schemeClr val="accent1"/>
          </a:solidFill>
          <a:ln>
            <a:noFill/>
          </a:ln>
          <a:effectLst/>
          <a:extLst/>
        </p:spPr>
        <p:txBody>
          <a:bodyPr lIns="50789" tIns="50789" rIns="50789" bIns="50789" anchor="ctr"/>
          <a:lstStyle/>
          <a:p>
            <a:pPr defTabSz="457086">
              <a:defRPr/>
            </a:pPr>
            <a:endParaRPr lang="es-ES" sz="2933" dirty="0">
              <a:solidFill>
                <a:schemeClr val="bg1"/>
              </a:solidFill>
              <a:effectLst>
                <a:outerShdw blurRad="38100" dist="38100" dir="2700000" algn="tl">
                  <a:srgbClr val="000000"/>
                </a:outerShdw>
              </a:effectLst>
              <a:cs typeface="+mn-ea"/>
              <a:sym typeface="+mn-lt"/>
            </a:endParaRPr>
          </a:p>
        </p:txBody>
      </p:sp>
      <p:sp>
        <p:nvSpPr>
          <p:cNvPr id="22" name="AutoShape 79"/>
          <p:cNvSpPr>
            <a:spLocks/>
          </p:cNvSpPr>
          <p:nvPr/>
        </p:nvSpPr>
        <p:spPr bwMode="auto">
          <a:xfrm>
            <a:off x="6067032" y="2498196"/>
            <a:ext cx="380165" cy="378848"/>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17527" y="11039"/>
                </a:moveTo>
                <a:lnTo>
                  <a:pt x="19787" y="8346"/>
                </a:lnTo>
                <a:lnTo>
                  <a:pt x="19787" y="17288"/>
                </a:lnTo>
                <a:cubicBezTo>
                  <a:pt x="19787" y="17878"/>
                  <a:pt x="19689" y="18435"/>
                  <a:pt x="19494" y="18954"/>
                </a:cubicBezTo>
                <a:cubicBezTo>
                  <a:pt x="19298" y="19470"/>
                  <a:pt x="19039" y="19928"/>
                  <a:pt x="18711" y="20324"/>
                </a:cubicBezTo>
                <a:cubicBezTo>
                  <a:pt x="18383" y="20714"/>
                  <a:pt x="18004" y="21028"/>
                  <a:pt x="17574" y="21256"/>
                </a:cubicBezTo>
                <a:cubicBezTo>
                  <a:pt x="17145" y="21485"/>
                  <a:pt x="16681" y="21599"/>
                  <a:pt x="16179" y="21599"/>
                </a:cubicBezTo>
                <a:lnTo>
                  <a:pt x="3593" y="21599"/>
                </a:lnTo>
                <a:cubicBezTo>
                  <a:pt x="3101" y="21599"/>
                  <a:pt x="2634" y="21485"/>
                  <a:pt x="2193" y="21256"/>
                </a:cubicBezTo>
                <a:cubicBezTo>
                  <a:pt x="1753" y="21028"/>
                  <a:pt x="1372" y="20711"/>
                  <a:pt x="1051" y="20324"/>
                </a:cubicBezTo>
                <a:cubicBezTo>
                  <a:pt x="733" y="19928"/>
                  <a:pt x="476" y="19470"/>
                  <a:pt x="286" y="18954"/>
                </a:cubicBezTo>
                <a:cubicBezTo>
                  <a:pt x="95" y="18432"/>
                  <a:pt x="0" y="17878"/>
                  <a:pt x="0" y="17288"/>
                </a:cubicBezTo>
                <a:lnTo>
                  <a:pt x="0" y="4340"/>
                </a:lnTo>
                <a:cubicBezTo>
                  <a:pt x="0" y="3751"/>
                  <a:pt x="95" y="3193"/>
                  <a:pt x="286" y="2662"/>
                </a:cubicBezTo>
                <a:cubicBezTo>
                  <a:pt x="476" y="2134"/>
                  <a:pt x="733" y="1677"/>
                  <a:pt x="1051" y="1293"/>
                </a:cubicBezTo>
                <a:cubicBezTo>
                  <a:pt x="1372" y="914"/>
                  <a:pt x="1753" y="607"/>
                  <a:pt x="2193" y="378"/>
                </a:cubicBezTo>
                <a:cubicBezTo>
                  <a:pt x="2634" y="149"/>
                  <a:pt x="3101" y="35"/>
                  <a:pt x="3593" y="35"/>
                </a:cubicBezTo>
                <a:lnTo>
                  <a:pt x="16179" y="35"/>
                </a:lnTo>
                <a:cubicBezTo>
                  <a:pt x="16211" y="35"/>
                  <a:pt x="16253" y="40"/>
                  <a:pt x="16304" y="46"/>
                </a:cubicBezTo>
                <a:cubicBezTo>
                  <a:pt x="16355" y="58"/>
                  <a:pt x="16395" y="64"/>
                  <a:pt x="16426" y="64"/>
                </a:cubicBezTo>
                <a:lnTo>
                  <a:pt x="14191" y="2745"/>
                </a:lnTo>
                <a:lnTo>
                  <a:pt x="3593" y="2745"/>
                </a:lnTo>
                <a:cubicBezTo>
                  <a:pt x="3226" y="2745"/>
                  <a:pt x="2913" y="2900"/>
                  <a:pt x="2651" y="3214"/>
                </a:cubicBezTo>
                <a:cubicBezTo>
                  <a:pt x="2389" y="3528"/>
                  <a:pt x="2260" y="3906"/>
                  <a:pt x="2260" y="4343"/>
                </a:cubicBezTo>
                <a:lnTo>
                  <a:pt x="2260" y="17288"/>
                </a:lnTo>
                <a:cubicBezTo>
                  <a:pt x="2260" y="17728"/>
                  <a:pt x="2389" y="18107"/>
                  <a:pt x="2651" y="18423"/>
                </a:cubicBezTo>
                <a:cubicBezTo>
                  <a:pt x="2913" y="18731"/>
                  <a:pt x="3226" y="18893"/>
                  <a:pt x="3593" y="18893"/>
                </a:cubicBezTo>
                <a:lnTo>
                  <a:pt x="16179" y="18893"/>
                </a:lnTo>
                <a:cubicBezTo>
                  <a:pt x="16546" y="18893"/>
                  <a:pt x="16864" y="18731"/>
                  <a:pt x="17128" y="18423"/>
                </a:cubicBezTo>
                <a:cubicBezTo>
                  <a:pt x="17395" y="18110"/>
                  <a:pt x="17527" y="17731"/>
                  <a:pt x="17527" y="17288"/>
                </a:cubicBezTo>
                <a:lnTo>
                  <a:pt x="17527" y="11039"/>
                </a:lnTo>
                <a:close/>
                <a:moveTo>
                  <a:pt x="18875" y="6393"/>
                </a:moveTo>
                <a:lnTo>
                  <a:pt x="11251" y="15534"/>
                </a:lnTo>
                <a:lnTo>
                  <a:pt x="7386" y="17054"/>
                </a:lnTo>
                <a:lnTo>
                  <a:pt x="8651" y="12432"/>
                </a:lnTo>
                <a:lnTo>
                  <a:pt x="16287" y="3278"/>
                </a:lnTo>
                <a:lnTo>
                  <a:pt x="18875" y="6393"/>
                </a:lnTo>
                <a:close/>
                <a:moveTo>
                  <a:pt x="16524" y="5607"/>
                </a:moveTo>
                <a:cubicBezTo>
                  <a:pt x="16664" y="5440"/>
                  <a:pt x="16664" y="5281"/>
                  <a:pt x="16524" y="5114"/>
                </a:cubicBezTo>
                <a:cubicBezTo>
                  <a:pt x="16382" y="4964"/>
                  <a:pt x="16245" y="4964"/>
                  <a:pt x="16113" y="5114"/>
                </a:cubicBezTo>
                <a:lnTo>
                  <a:pt x="10140" y="12273"/>
                </a:lnTo>
                <a:cubicBezTo>
                  <a:pt x="10001" y="12446"/>
                  <a:pt x="10001" y="12610"/>
                  <a:pt x="10140" y="12766"/>
                </a:cubicBezTo>
                <a:cubicBezTo>
                  <a:pt x="10189" y="12839"/>
                  <a:pt x="10255" y="12880"/>
                  <a:pt x="10341" y="12880"/>
                </a:cubicBezTo>
                <a:cubicBezTo>
                  <a:pt x="10419" y="12880"/>
                  <a:pt x="10480" y="12839"/>
                  <a:pt x="10527" y="12766"/>
                </a:cubicBezTo>
                <a:lnTo>
                  <a:pt x="16524" y="5607"/>
                </a:lnTo>
                <a:close/>
                <a:moveTo>
                  <a:pt x="21274" y="1677"/>
                </a:moveTo>
                <a:cubicBezTo>
                  <a:pt x="21485" y="1947"/>
                  <a:pt x="21592" y="2255"/>
                  <a:pt x="21597" y="2610"/>
                </a:cubicBezTo>
                <a:cubicBezTo>
                  <a:pt x="21600" y="2959"/>
                  <a:pt x="21492" y="3269"/>
                  <a:pt x="21274" y="3542"/>
                </a:cubicBezTo>
                <a:lnTo>
                  <a:pt x="20161" y="4830"/>
                </a:lnTo>
                <a:lnTo>
                  <a:pt x="17574" y="1724"/>
                </a:lnTo>
                <a:lnTo>
                  <a:pt x="18652" y="407"/>
                </a:lnTo>
                <a:cubicBezTo>
                  <a:pt x="18880" y="137"/>
                  <a:pt x="19144" y="0"/>
                  <a:pt x="19447" y="0"/>
                </a:cubicBezTo>
                <a:cubicBezTo>
                  <a:pt x="19753" y="0"/>
                  <a:pt x="20005" y="137"/>
                  <a:pt x="20208" y="407"/>
                </a:cubicBezTo>
                <a:lnTo>
                  <a:pt x="20748" y="1038"/>
                </a:lnTo>
                <a:lnTo>
                  <a:pt x="21274" y="1677"/>
                </a:lnTo>
                <a:close/>
              </a:path>
            </a:pathLst>
          </a:custGeom>
          <a:solidFill>
            <a:schemeClr val="accent3"/>
          </a:solidFill>
          <a:ln>
            <a:noFill/>
          </a:ln>
          <a:effectLst/>
          <a:extLst/>
        </p:spPr>
        <p:txBody>
          <a:bodyPr lIns="50789" tIns="50789" rIns="50789" bIns="50789" anchor="ctr"/>
          <a:lstStyle/>
          <a:p>
            <a:pPr defTabSz="457086">
              <a:defRPr/>
            </a:pPr>
            <a:endParaRPr lang="es-ES" sz="2933" dirty="0">
              <a:solidFill>
                <a:schemeClr val="bg1"/>
              </a:solidFill>
              <a:effectLst>
                <a:outerShdw blurRad="38100" dist="38100" dir="2700000" algn="tl">
                  <a:srgbClr val="000000"/>
                </a:outerShdw>
              </a:effectLst>
              <a:cs typeface="+mn-ea"/>
              <a:sym typeface="+mn-lt"/>
            </a:endParaRPr>
          </a:p>
        </p:txBody>
      </p:sp>
      <p:sp>
        <p:nvSpPr>
          <p:cNvPr id="29" name="AutoShape 15"/>
          <p:cNvSpPr>
            <a:spLocks/>
          </p:cNvSpPr>
          <p:nvPr/>
        </p:nvSpPr>
        <p:spPr bwMode="auto">
          <a:xfrm>
            <a:off x="7881905" y="2499594"/>
            <a:ext cx="378945" cy="378847"/>
          </a:xfrm>
          <a:custGeom>
            <a:avLst/>
            <a:gdLst>
              <a:gd name="T0" fmla="+- 0 10782 53"/>
              <a:gd name="T1" fmla="*/ T0 w 21459"/>
              <a:gd name="T2" fmla="+- 0 10819 39"/>
              <a:gd name="T3" fmla="*/ 10819 h 21561"/>
              <a:gd name="T4" fmla="+- 0 10782 53"/>
              <a:gd name="T5" fmla="*/ T4 w 21459"/>
              <a:gd name="T6" fmla="+- 0 10819 39"/>
              <a:gd name="T7" fmla="*/ 10819 h 21561"/>
              <a:gd name="T8" fmla="+- 0 10782 53"/>
              <a:gd name="T9" fmla="*/ T8 w 21459"/>
              <a:gd name="T10" fmla="+- 0 10819 39"/>
              <a:gd name="T11" fmla="*/ 10819 h 21561"/>
              <a:gd name="T12" fmla="+- 0 10782 53"/>
              <a:gd name="T13" fmla="*/ T12 w 21459"/>
              <a:gd name="T14" fmla="+- 0 10819 39"/>
              <a:gd name="T15" fmla="*/ 10819 h 21561"/>
            </a:gdLst>
            <a:ahLst/>
            <a:cxnLst>
              <a:cxn ang="0">
                <a:pos x="T1" y="T3"/>
              </a:cxn>
              <a:cxn ang="0">
                <a:pos x="T5" y="T7"/>
              </a:cxn>
              <a:cxn ang="0">
                <a:pos x="T9" y="T11"/>
              </a:cxn>
              <a:cxn ang="0">
                <a:pos x="T13" y="T15"/>
              </a:cxn>
            </a:cxnLst>
            <a:rect l="0" t="0" r="r" b="b"/>
            <a:pathLst>
              <a:path w="21459" h="21561">
                <a:moveTo>
                  <a:pt x="20359" y="4319"/>
                </a:moveTo>
                <a:cubicBezTo>
                  <a:pt x="20703" y="4451"/>
                  <a:pt x="20960" y="4653"/>
                  <a:pt x="21125" y="4923"/>
                </a:cubicBezTo>
                <a:cubicBezTo>
                  <a:pt x="21468" y="5418"/>
                  <a:pt x="21546" y="6025"/>
                  <a:pt x="21363" y="6735"/>
                </a:cubicBezTo>
                <a:lnTo>
                  <a:pt x="17812" y="19432"/>
                </a:lnTo>
                <a:cubicBezTo>
                  <a:pt x="17663" y="20051"/>
                  <a:pt x="17338" y="20561"/>
                  <a:pt x="16840" y="20960"/>
                </a:cubicBezTo>
                <a:cubicBezTo>
                  <a:pt x="16342" y="21361"/>
                  <a:pt x="15810" y="21560"/>
                  <a:pt x="15242" y="21560"/>
                </a:cubicBezTo>
                <a:lnTo>
                  <a:pt x="3374" y="21560"/>
                </a:lnTo>
                <a:cubicBezTo>
                  <a:pt x="3031" y="21560"/>
                  <a:pt x="2698" y="21496"/>
                  <a:pt x="2378" y="21358"/>
                </a:cubicBezTo>
                <a:cubicBezTo>
                  <a:pt x="2056" y="21223"/>
                  <a:pt x="1747" y="21042"/>
                  <a:pt x="1456" y="20810"/>
                </a:cubicBezTo>
                <a:cubicBezTo>
                  <a:pt x="1162" y="20581"/>
                  <a:pt x="906" y="20312"/>
                  <a:pt x="683" y="19998"/>
                </a:cubicBezTo>
                <a:cubicBezTo>
                  <a:pt x="463" y="19685"/>
                  <a:pt x="287" y="19345"/>
                  <a:pt x="161" y="18978"/>
                </a:cubicBezTo>
                <a:cubicBezTo>
                  <a:pt x="-46" y="18345"/>
                  <a:pt x="-53" y="17750"/>
                  <a:pt x="138" y="17199"/>
                </a:cubicBezTo>
                <a:cubicBezTo>
                  <a:pt x="156" y="17049"/>
                  <a:pt x="172" y="16900"/>
                  <a:pt x="188" y="16759"/>
                </a:cubicBezTo>
                <a:cubicBezTo>
                  <a:pt x="206" y="16613"/>
                  <a:pt x="222" y="16449"/>
                  <a:pt x="237" y="16273"/>
                </a:cubicBezTo>
                <a:cubicBezTo>
                  <a:pt x="237" y="16179"/>
                  <a:pt x="222" y="16082"/>
                  <a:pt x="188" y="15985"/>
                </a:cubicBezTo>
                <a:cubicBezTo>
                  <a:pt x="156" y="15889"/>
                  <a:pt x="146" y="15792"/>
                  <a:pt x="161" y="15695"/>
                </a:cubicBezTo>
                <a:cubicBezTo>
                  <a:pt x="180" y="15549"/>
                  <a:pt x="245" y="15402"/>
                  <a:pt x="358" y="15256"/>
                </a:cubicBezTo>
                <a:cubicBezTo>
                  <a:pt x="471" y="15109"/>
                  <a:pt x="578" y="14942"/>
                  <a:pt x="678" y="14757"/>
                </a:cubicBezTo>
                <a:cubicBezTo>
                  <a:pt x="872" y="14411"/>
                  <a:pt x="1060" y="13986"/>
                  <a:pt x="1249" y="13485"/>
                </a:cubicBezTo>
                <a:cubicBezTo>
                  <a:pt x="1438" y="12987"/>
                  <a:pt x="1574" y="12553"/>
                  <a:pt x="1655" y="12190"/>
                </a:cubicBezTo>
                <a:cubicBezTo>
                  <a:pt x="1689" y="12040"/>
                  <a:pt x="1686" y="11896"/>
                  <a:pt x="1642" y="11762"/>
                </a:cubicBezTo>
                <a:cubicBezTo>
                  <a:pt x="1603" y="11627"/>
                  <a:pt x="1597" y="11504"/>
                  <a:pt x="1631" y="11389"/>
                </a:cubicBezTo>
                <a:cubicBezTo>
                  <a:pt x="1665" y="11240"/>
                  <a:pt x="1734" y="11111"/>
                  <a:pt x="1838" y="11005"/>
                </a:cubicBezTo>
                <a:cubicBezTo>
                  <a:pt x="1943" y="10897"/>
                  <a:pt x="2027" y="10788"/>
                  <a:pt x="2095" y="10671"/>
                </a:cubicBezTo>
                <a:cubicBezTo>
                  <a:pt x="2179" y="10507"/>
                  <a:pt x="2268" y="10308"/>
                  <a:pt x="2365" y="10082"/>
                </a:cubicBezTo>
                <a:cubicBezTo>
                  <a:pt x="2459" y="9859"/>
                  <a:pt x="2551" y="9628"/>
                  <a:pt x="2635" y="9390"/>
                </a:cubicBezTo>
                <a:cubicBezTo>
                  <a:pt x="2719" y="9150"/>
                  <a:pt x="2784" y="8918"/>
                  <a:pt x="2837" y="8690"/>
                </a:cubicBezTo>
                <a:cubicBezTo>
                  <a:pt x="2887" y="8461"/>
                  <a:pt x="2918" y="8271"/>
                  <a:pt x="2936" y="8118"/>
                </a:cubicBezTo>
                <a:cubicBezTo>
                  <a:pt x="2952" y="7972"/>
                  <a:pt x="2944" y="7816"/>
                  <a:pt x="2910" y="7655"/>
                </a:cubicBezTo>
                <a:cubicBezTo>
                  <a:pt x="2876" y="7497"/>
                  <a:pt x="2876" y="7365"/>
                  <a:pt x="2910" y="7248"/>
                </a:cubicBezTo>
                <a:cubicBezTo>
                  <a:pt x="2960" y="7101"/>
                  <a:pt x="3046" y="6978"/>
                  <a:pt x="3167" y="6878"/>
                </a:cubicBezTo>
                <a:cubicBezTo>
                  <a:pt x="3288" y="6778"/>
                  <a:pt x="3390" y="6664"/>
                  <a:pt x="3476" y="6532"/>
                </a:cubicBezTo>
                <a:cubicBezTo>
                  <a:pt x="3557" y="6421"/>
                  <a:pt x="3649" y="6263"/>
                  <a:pt x="3746" y="6049"/>
                </a:cubicBezTo>
                <a:cubicBezTo>
                  <a:pt x="3840" y="5841"/>
                  <a:pt x="3937" y="5609"/>
                  <a:pt x="4034" y="5354"/>
                </a:cubicBezTo>
                <a:cubicBezTo>
                  <a:pt x="4129" y="5102"/>
                  <a:pt x="4210" y="4856"/>
                  <a:pt x="4278" y="4618"/>
                </a:cubicBezTo>
                <a:cubicBezTo>
                  <a:pt x="4344" y="4381"/>
                  <a:pt x="4385" y="4170"/>
                  <a:pt x="4404" y="3979"/>
                </a:cubicBezTo>
                <a:cubicBezTo>
                  <a:pt x="4420" y="3868"/>
                  <a:pt x="4404" y="3754"/>
                  <a:pt x="4354" y="3636"/>
                </a:cubicBezTo>
                <a:cubicBezTo>
                  <a:pt x="4304" y="3519"/>
                  <a:pt x="4294" y="3390"/>
                  <a:pt x="4328" y="3249"/>
                </a:cubicBezTo>
                <a:cubicBezTo>
                  <a:pt x="4362" y="3120"/>
                  <a:pt x="4438" y="2980"/>
                  <a:pt x="4561" y="2836"/>
                </a:cubicBezTo>
                <a:cubicBezTo>
                  <a:pt x="4682" y="2692"/>
                  <a:pt x="4792" y="2543"/>
                  <a:pt x="4894" y="2393"/>
                </a:cubicBezTo>
                <a:cubicBezTo>
                  <a:pt x="5025" y="2159"/>
                  <a:pt x="5145" y="1886"/>
                  <a:pt x="5250" y="1573"/>
                </a:cubicBezTo>
                <a:cubicBezTo>
                  <a:pt x="5355" y="1262"/>
                  <a:pt x="5481" y="975"/>
                  <a:pt x="5625" y="717"/>
                </a:cubicBezTo>
                <a:cubicBezTo>
                  <a:pt x="5772" y="462"/>
                  <a:pt x="5966" y="259"/>
                  <a:pt x="6204" y="116"/>
                </a:cubicBezTo>
                <a:cubicBezTo>
                  <a:pt x="6440" y="-31"/>
                  <a:pt x="6767" y="-39"/>
                  <a:pt x="7176" y="92"/>
                </a:cubicBezTo>
                <a:lnTo>
                  <a:pt x="7150" y="151"/>
                </a:lnTo>
                <a:cubicBezTo>
                  <a:pt x="7409" y="54"/>
                  <a:pt x="7635" y="10"/>
                  <a:pt x="7829" y="10"/>
                </a:cubicBezTo>
                <a:lnTo>
                  <a:pt x="17613" y="10"/>
                </a:lnTo>
                <a:cubicBezTo>
                  <a:pt x="18266" y="10"/>
                  <a:pt x="18764" y="277"/>
                  <a:pt x="19107" y="805"/>
                </a:cubicBezTo>
                <a:cubicBezTo>
                  <a:pt x="19448" y="1303"/>
                  <a:pt x="19524" y="1904"/>
                  <a:pt x="19330" y="2616"/>
                </a:cubicBezTo>
                <a:lnTo>
                  <a:pt x="15782" y="15329"/>
                </a:lnTo>
                <a:cubicBezTo>
                  <a:pt x="15630" y="15918"/>
                  <a:pt x="15307" y="16419"/>
                  <a:pt x="14809" y="16829"/>
                </a:cubicBezTo>
                <a:cubicBezTo>
                  <a:pt x="14312" y="17243"/>
                  <a:pt x="13782" y="17448"/>
                  <a:pt x="13221" y="17448"/>
                </a:cubicBezTo>
                <a:lnTo>
                  <a:pt x="2019" y="17448"/>
                </a:lnTo>
                <a:cubicBezTo>
                  <a:pt x="1935" y="17448"/>
                  <a:pt x="1852" y="17460"/>
                  <a:pt x="1762" y="17477"/>
                </a:cubicBezTo>
                <a:cubicBezTo>
                  <a:pt x="1676" y="17495"/>
                  <a:pt x="1597" y="17551"/>
                  <a:pt x="1529" y="17644"/>
                </a:cubicBezTo>
                <a:cubicBezTo>
                  <a:pt x="1430" y="17832"/>
                  <a:pt x="1430" y="18096"/>
                  <a:pt x="1529" y="18430"/>
                </a:cubicBezTo>
                <a:cubicBezTo>
                  <a:pt x="1665" y="18834"/>
                  <a:pt x="1914" y="19186"/>
                  <a:pt x="2284" y="19488"/>
                </a:cubicBezTo>
                <a:cubicBezTo>
                  <a:pt x="2651" y="19796"/>
                  <a:pt x="3015" y="19945"/>
                  <a:pt x="3374" y="19945"/>
                </a:cubicBezTo>
                <a:lnTo>
                  <a:pt x="15242" y="19945"/>
                </a:lnTo>
                <a:cubicBezTo>
                  <a:pt x="15485" y="19945"/>
                  <a:pt x="15724" y="19846"/>
                  <a:pt x="15962" y="19643"/>
                </a:cubicBezTo>
                <a:cubicBezTo>
                  <a:pt x="16201" y="19444"/>
                  <a:pt x="16358" y="19221"/>
                  <a:pt x="16434" y="18975"/>
                </a:cubicBezTo>
                <a:lnTo>
                  <a:pt x="20310" y="5128"/>
                </a:lnTo>
                <a:cubicBezTo>
                  <a:pt x="20344" y="4979"/>
                  <a:pt x="20365" y="4841"/>
                  <a:pt x="20373" y="4715"/>
                </a:cubicBezTo>
                <a:cubicBezTo>
                  <a:pt x="20378" y="4592"/>
                  <a:pt x="20373" y="4460"/>
                  <a:pt x="20359" y="4319"/>
                </a:cubicBezTo>
                <a:moveTo>
                  <a:pt x="6285" y="8083"/>
                </a:moveTo>
                <a:cubicBezTo>
                  <a:pt x="6201" y="8446"/>
                  <a:pt x="6311" y="8628"/>
                  <a:pt x="6610" y="8628"/>
                </a:cubicBezTo>
                <a:lnTo>
                  <a:pt x="14325" y="8628"/>
                </a:lnTo>
                <a:cubicBezTo>
                  <a:pt x="14461" y="8628"/>
                  <a:pt x="14587" y="8578"/>
                  <a:pt x="14707" y="8473"/>
                </a:cubicBezTo>
                <a:cubicBezTo>
                  <a:pt x="14830" y="8370"/>
                  <a:pt x="14906" y="8238"/>
                  <a:pt x="14940" y="8083"/>
                </a:cubicBezTo>
                <a:lnTo>
                  <a:pt x="15242" y="7028"/>
                </a:lnTo>
                <a:cubicBezTo>
                  <a:pt x="15276" y="6881"/>
                  <a:pt x="15263" y="6752"/>
                  <a:pt x="15205" y="6641"/>
                </a:cubicBezTo>
                <a:cubicBezTo>
                  <a:pt x="15145" y="6535"/>
                  <a:pt x="15051" y="6483"/>
                  <a:pt x="14914" y="6483"/>
                </a:cubicBezTo>
                <a:lnTo>
                  <a:pt x="7202" y="6483"/>
                </a:lnTo>
                <a:cubicBezTo>
                  <a:pt x="7066" y="6483"/>
                  <a:pt x="6935" y="6532"/>
                  <a:pt x="6807" y="6638"/>
                </a:cubicBezTo>
                <a:cubicBezTo>
                  <a:pt x="6676" y="6740"/>
                  <a:pt x="6594" y="6869"/>
                  <a:pt x="6560" y="7028"/>
                </a:cubicBezTo>
                <a:lnTo>
                  <a:pt x="6285" y="8083"/>
                </a:lnTo>
                <a:close/>
                <a:moveTo>
                  <a:pt x="7150" y="4867"/>
                </a:moveTo>
                <a:cubicBezTo>
                  <a:pt x="7116" y="5017"/>
                  <a:pt x="7132" y="5140"/>
                  <a:pt x="7195" y="5240"/>
                </a:cubicBezTo>
                <a:cubicBezTo>
                  <a:pt x="7257" y="5336"/>
                  <a:pt x="7354" y="5386"/>
                  <a:pt x="7488" y="5386"/>
                </a:cubicBezTo>
                <a:lnTo>
                  <a:pt x="15192" y="5386"/>
                </a:lnTo>
                <a:cubicBezTo>
                  <a:pt x="15326" y="5386"/>
                  <a:pt x="15451" y="5336"/>
                  <a:pt x="15575" y="5240"/>
                </a:cubicBezTo>
                <a:cubicBezTo>
                  <a:pt x="15695" y="5140"/>
                  <a:pt x="15784" y="5017"/>
                  <a:pt x="15845" y="4867"/>
                </a:cubicBezTo>
                <a:lnTo>
                  <a:pt x="16120" y="3771"/>
                </a:lnTo>
                <a:cubicBezTo>
                  <a:pt x="16154" y="3622"/>
                  <a:pt x="16141" y="3493"/>
                  <a:pt x="16083" y="3387"/>
                </a:cubicBezTo>
                <a:cubicBezTo>
                  <a:pt x="16023" y="3279"/>
                  <a:pt x="15923" y="3223"/>
                  <a:pt x="15782" y="3223"/>
                </a:cubicBezTo>
                <a:lnTo>
                  <a:pt x="8078" y="3223"/>
                </a:lnTo>
                <a:cubicBezTo>
                  <a:pt x="7944" y="3223"/>
                  <a:pt x="7818" y="3279"/>
                  <a:pt x="7695" y="3387"/>
                </a:cubicBezTo>
                <a:cubicBezTo>
                  <a:pt x="7575" y="3493"/>
                  <a:pt x="7488" y="3622"/>
                  <a:pt x="7438" y="3771"/>
                </a:cubicBezTo>
                <a:lnTo>
                  <a:pt x="7150" y="4867"/>
                </a:lnTo>
                <a:close/>
              </a:path>
            </a:pathLst>
          </a:custGeom>
          <a:solidFill>
            <a:schemeClr val="accent4"/>
          </a:solidFill>
          <a:ln>
            <a:noFill/>
          </a:ln>
          <a:effectLst/>
          <a:extLst/>
        </p:spPr>
        <p:txBody>
          <a:bodyPr lIns="50789" tIns="50789" rIns="50789" bIns="50789" anchor="ctr"/>
          <a:lstStyle/>
          <a:p>
            <a:pPr defTabSz="457086">
              <a:defRPr/>
            </a:pPr>
            <a:endParaRPr lang="es-ES" sz="2933" dirty="0">
              <a:solidFill>
                <a:schemeClr val="bg1"/>
              </a:solidFill>
              <a:effectLst>
                <a:outerShdw blurRad="38100" dist="38100" dir="2700000" algn="tl">
                  <a:srgbClr val="000000"/>
                </a:outerShdw>
              </a:effectLst>
              <a:cs typeface="+mn-ea"/>
              <a:sym typeface="+mn-lt"/>
            </a:endParaRPr>
          </a:p>
        </p:txBody>
      </p:sp>
      <p:sp>
        <p:nvSpPr>
          <p:cNvPr id="30" name="AutoShape 97"/>
          <p:cNvSpPr>
            <a:spLocks/>
          </p:cNvSpPr>
          <p:nvPr/>
        </p:nvSpPr>
        <p:spPr bwMode="auto">
          <a:xfrm>
            <a:off x="9572410" y="2499593"/>
            <a:ext cx="380165" cy="37884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5" y="6463"/>
                </a:moveTo>
                <a:cubicBezTo>
                  <a:pt x="385" y="6463"/>
                  <a:pt x="262" y="6412"/>
                  <a:pt x="155" y="6305"/>
                </a:cubicBezTo>
                <a:cubicBezTo>
                  <a:pt x="48" y="6201"/>
                  <a:pt x="0" y="6075"/>
                  <a:pt x="0" y="5925"/>
                </a:cubicBezTo>
                <a:lnTo>
                  <a:pt x="0" y="538"/>
                </a:lnTo>
                <a:cubicBezTo>
                  <a:pt x="0" y="388"/>
                  <a:pt x="48" y="265"/>
                  <a:pt x="155" y="158"/>
                </a:cubicBezTo>
                <a:cubicBezTo>
                  <a:pt x="262" y="51"/>
                  <a:pt x="385" y="0"/>
                  <a:pt x="535" y="0"/>
                </a:cubicBezTo>
                <a:lnTo>
                  <a:pt x="5925" y="0"/>
                </a:lnTo>
                <a:cubicBezTo>
                  <a:pt x="6072" y="0"/>
                  <a:pt x="6201" y="51"/>
                  <a:pt x="6319" y="158"/>
                </a:cubicBezTo>
                <a:cubicBezTo>
                  <a:pt x="6432" y="264"/>
                  <a:pt x="6486" y="388"/>
                  <a:pt x="6486" y="538"/>
                </a:cubicBezTo>
                <a:lnTo>
                  <a:pt x="6486" y="5925"/>
                </a:lnTo>
                <a:cubicBezTo>
                  <a:pt x="6486" y="6075"/>
                  <a:pt x="6432" y="6201"/>
                  <a:pt x="6319" y="6305"/>
                </a:cubicBezTo>
                <a:cubicBezTo>
                  <a:pt x="6201" y="6412"/>
                  <a:pt x="6072" y="6463"/>
                  <a:pt x="5925" y="6463"/>
                </a:cubicBezTo>
                <a:lnTo>
                  <a:pt x="535" y="6463"/>
                </a:lnTo>
                <a:close/>
                <a:moveTo>
                  <a:pt x="21058" y="8105"/>
                </a:moveTo>
                <a:cubicBezTo>
                  <a:pt x="21205" y="8105"/>
                  <a:pt x="21335" y="8156"/>
                  <a:pt x="21438" y="8257"/>
                </a:cubicBezTo>
                <a:cubicBezTo>
                  <a:pt x="21542" y="8358"/>
                  <a:pt x="21599" y="8487"/>
                  <a:pt x="21599" y="8643"/>
                </a:cubicBezTo>
                <a:lnTo>
                  <a:pt x="21599" y="12613"/>
                </a:lnTo>
                <a:cubicBezTo>
                  <a:pt x="21599" y="13854"/>
                  <a:pt x="21314" y="15020"/>
                  <a:pt x="20750" y="16114"/>
                </a:cubicBezTo>
                <a:cubicBezTo>
                  <a:pt x="20183" y="17209"/>
                  <a:pt x="19411" y="18159"/>
                  <a:pt x="18432" y="18968"/>
                </a:cubicBezTo>
                <a:cubicBezTo>
                  <a:pt x="17453" y="19774"/>
                  <a:pt x="16313" y="20416"/>
                  <a:pt x="15000" y="20891"/>
                </a:cubicBezTo>
                <a:cubicBezTo>
                  <a:pt x="13690" y="21363"/>
                  <a:pt x="12291" y="21599"/>
                  <a:pt x="10802" y="21599"/>
                </a:cubicBezTo>
                <a:cubicBezTo>
                  <a:pt x="9297" y="21599"/>
                  <a:pt x="7891" y="21363"/>
                  <a:pt x="6587" y="20891"/>
                </a:cubicBezTo>
                <a:cubicBezTo>
                  <a:pt x="5283" y="20416"/>
                  <a:pt x="4140" y="19774"/>
                  <a:pt x="3161" y="18968"/>
                </a:cubicBezTo>
                <a:cubicBezTo>
                  <a:pt x="2182" y="18159"/>
                  <a:pt x="1410" y="17212"/>
                  <a:pt x="843" y="16120"/>
                </a:cubicBezTo>
                <a:cubicBezTo>
                  <a:pt x="279" y="15032"/>
                  <a:pt x="0" y="13866"/>
                  <a:pt x="0" y="12613"/>
                </a:cubicBezTo>
                <a:lnTo>
                  <a:pt x="0" y="8643"/>
                </a:lnTo>
                <a:cubicBezTo>
                  <a:pt x="0" y="8496"/>
                  <a:pt x="48" y="8369"/>
                  <a:pt x="155" y="8263"/>
                </a:cubicBezTo>
                <a:cubicBezTo>
                  <a:pt x="262" y="8159"/>
                  <a:pt x="385" y="8104"/>
                  <a:pt x="535" y="8104"/>
                </a:cubicBezTo>
                <a:lnTo>
                  <a:pt x="5925" y="8104"/>
                </a:lnTo>
                <a:cubicBezTo>
                  <a:pt x="6072" y="8104"/>
                  <a:pt x="6201" y="8156"/>
                  <a:pt x="6319" y="8257"/>
                </a:cubicBezTo>
                <a:cubicBezTo>
                  <a:pt x="6432" y="8358"/>
                  <a:pt x="6486" y="8487"/>
                  <a:pt x="6486" y="8643"/>
                </a:cubicBezTo>
                <a:lnTo>
                  <a:pt x="6486" y="12613"/>
                </a:lnTo>
                <a:cubicBezTo>
                  <a:pt x="6486" y="12881"/>
                  <a:pt x="6596" y="13154"/>
                  <a:pt x="6800" y="13439"/>
                </a:cubicBezTo>
                <a:cubicBezTo>
                  <a:pt x="7005" y="13725"/>
                  <a:pt x="7298" y="13992"/>
                  <a:pt x="7676" y="14246"/>
                </a:cubicBezTo>
                <a:cubicBezTo>
                  <a:pt x="8050" y="14499"/>
                  <a:pt x="8505" y="14704"/>
                  <a:pt x="9032" y="14865"/>
                </a:cubicBezTo>
                <a:cubicBezTo>
                  <a:pt x="9561" y="15029"/>
                  <a:pt x="10152" y="15107"/>
                  <a:pt x="10802" y="15107"/>
                </a:cubicBezTo>
                <a:cubicBezTo>
                  <a:pt x="11447" y="15107"/>
                  <a:pt x="12038" y="15029"/>
                  <a:pt x="12576" y="14865"/>
                </a:cubicBezTo>
                <a:cubicBezTo>
                  <a:pt x="13112" y="14704"/>
                  <a:pt x="13566" y="14499"/>
                  <a:pt x="13944" y="14246"/>
                </a:cubicBezTo>
                <a:cubicBezTo>
                  <a:pt x="14321" y="13992"/>
                  <a:pt x="14615" y="13722"/>
                  <a:pt x="14822" y="13439"/>
                </a:cubicBezTo>
                <a:cubicBezTo>
                  <a:pt x="15029" y="13154"/>
                  <a:pt x="15130" y="12881"/>
                  <a:pt x="15130" y="12613"/>
                </a:cubicBezTo>
                <a:lnTo>
                  <a:pt x="15130" y="8643"/>
                </a:lnTo>
                <a:cubicBezTo>
                  <a:pt x="15130" y="8286"/>
                  <a:pt x="15311" y="8104"/>
                  <a:pt x="15671" y="8104"/>
                </a:cubicBezTo>
                <a:lnTo>
                  <a:pt x="21058" y="8104"/>
                </a:lnTo>
                <a:close/>
                <a:moveTo>
                  <a:pt x="21058" y="2"/>
                </a:moveTo>
                <a:cubicBezTo>
                  <a:pt x="21205" y="2"/>
                  <a:pt x="21335" y="54"/>
                  <a:pt x="21438" y="161"/>
                </a:cubicBezTo>
                <a:cubicBezTo>
                  <a:pt x="21542" y="267"/>
                  <a:pt x="21599" y="391"/>
                  <a:pt x="21599" y="541"/>
                </a:cubicBezTo>
                <a:lnTo>
                  <a:pt x="21599" y="5928"/>
                </a:lnTo>
                <a:cubicBezTo>
                  <a:pt x="21599" y="6077"/>
                  <a:pt x="21542" y="6204"/>
                  <a:pt x="21438" y="6308"/>
                </a:cubicBezTo>
                <a:cubicBezTo>
                  <a:pt x="21335" y="6414"/>
                  <a:pt x="21205" y="6466"/>
                  <a:pt x="21058" y="6466"/>
                </a:cubicBezTo>
                <a:lnTo>
                  <a:pt x="15671" y="6466"/>
                </a:lnTo>
                <a:cubicBezTo>
                  <a:pt x="15311" y="6466"/>
                  <a:pt x="15130" y="6288"/>
                  <a:pt x="15130" y="5928"/>
                </a:cubicBezTo>
                <a:lnTo>
                  <a:pt x="15130" y="541"/>
                </a:lnTo>
                <a:cubicBezTo>
                  <a:pt x="15130" y="391"/>
                  <a:pt x="15182" y="267"/>
                  <a:pt x="15282" y="161"/>
                </a:cubicBezTo>
                <a:cubicBezTo>
                  <a:pt x="15383" y="54"/>
                  <a:pt x="15513" y="2"/>
                  <a:pt x="15671" y="2"/>
                </a:cubicBezTo>
                <a:lnTo>
                  <a:pt x="21058" y="2"/>
                </a:lnTo>
                <a:close/>
              </a:path>
            </a:pathLst>
          </a:custGeom>
          <a:solidFill>
            <a:schemeClr val="accent1"/>
          </a:solidFill>
          <a:ln>
            <a:noFill/>
          </a:ln>
          <a:effectLst/>
          <a:extLst/>
        </p:spPr>
        <p:txBody>
          <a:bodyPr lIns="50789" tIns="50789" rIns="50789" bIns="50789" anchor="ctr"/>
          <a:lstStyle/>
          <a:p>
            <a:pPr defTabSz="457086">
              <a:defRPr/>
            </a:pPr>
            <a:endParaRPr lang="es-ES" sz="2933" dirty="0">
              <a:solidFill>
                <a:schemeClr val="bg1"/>
              </a:solidFill>
              <a:effectLst>
                <a:outerShdw blurRad="38100" dist="38100" dir="2700000" algn="tl">
                  <a:srgbClr val="000000"/>
                </a:outerShdw>
              </a:effectLst>
              <a:cs typeface="+mn-ea"/>
              <a:sym typeface="+mn-lt"/>
            </a:endParaRPr>
          </a:p>
        </p:txBody>
      </p:sp>
      <p:sp>
        <p:nvSpPr>
          <p:cNvPr id="31" name="Content Placeholder 2"/>
          <p:cNvSpPr txBox="1">
            <a:spLocks/>
          </p:cNvSpPr>
          <p:nvPr/>
        </p:nvSpPr>
        <p:spPr bwMode="auto">
          <a:xfrm>
            <a:off x="2011280" y="3236979"/>
            <a:ext cx="1413228" cy="14897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892" tIns="60947" rIns="121892" bIns="60947"/>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ctr" defTabSz="914194">
              <a:spcBef>
                <a:spcPct val="20000"/>
              </a:spcBef>
              <a:defRPr/>
            </a:pPr>
            <a:r>
              <a:rPr lang="zh-CN" altLang="en-US" sz="1467" b="1" kern="0" dirty="0">
                <a:solidFill>
                  <a:schemeClr val="tx1">
                    <a:lumMod val="65000"/>
                    <a:lumOff val="35000"/>
                  </a:schemeClr>
                </a:solidFill>
                <a:latin typeface="+mn-lt"/>
                <a:ea typeface="+mn-ea"/>
                <a:cs typeface="+mn-ea"/>
                <a:sym typeface="+mn-lt"/>
              </a:rPr>
              <a:t>输入标题</a:t>
            </a:r>
            <a:endParaRPr lang="en-US" altLang="zh-CN" sz="1467" b="1" kern="0" dirty="0">
              <a:solidFill>
                <a:schemeClr val="tx1">
                  <a:lumMod val="65000"/>
                  <a:lumOff val="35000"/>
                </a:schemeClr>
              </a:solidFill>
              <a:latin typeface="+mn-lt"/>
              <a:ea typeface="+mn-ea"/>
              <a:cs typeface="+mn-ea"/>
              <a:sym typeface="+mn-lt"/>
            </a:endParaRPr>
          </a:p>
          <a:p>
            <a:pPr algn="ctr" defTabSz="914194">
              <a:spcBef>
                <a:spcPct val="20000"/>
              </a:spcBef>
              <a:defRPr/>
            </a:pPr>
            <a:r>
              <a:rPr lang="zh-CN" altLang="en-US" sz="1067" kern="0" dirty="0">
                <a:solidFill>
                  <a:schemeClr val="tx1">
                    <a:lumMod val="65000"/>
                    <a:lumOff val="35000"/>
                  </a:schemeClr>
                </a:solidFill>
                <a:latin typeface="+mn-lt"/>
                <a:ea typeface="+mn-ea"/>
                <a:cs typeface="+mn-ea"/>
                <a:sym typeface="+mn-lt"/>
              </a:rPr>
              <a:t>这里输入简单的文字概述里输入简单文字概述输入简单的文字概述里输入输入里这里输入简单的文字概述里输入简单文字概述</a:t>
            </a:r>
            <a:endParaRPr lang="en-US" altLang="zh-CN" sz="1067" kern="0" dirty="0">
              <a:solidFill>
                <a:schemeClr val="tx1">
                  <a:lumMod val="65000"/>
                  <a:lumOff val="35000"/>
                </a:schemeClr>
              </a:solidFill>
              <a:latin typeface="+mn-lt"/>
              <a:ea typeface="+mn-ea"/>
              <a:cs typeface="+mn-ea"/>
              <a:sym typeface="+mn-lt"/>
            </a:endParaRPr>
          </a:p>
        </p:txBody>
      </p:sp>
      <p:sp>
        <p:nvSpPr>
          <p:cNvPr id="37" name="Content Placeholder 2"/>
          <p:cNvSpPr txBox="1">
            <a:spLocks/>
          </p:cNvSpPr>
          <p:nvPr/>
        </p:nvSpPr>
        <p:spPr bwMode="auto">
          <a:xfrm>
            <a:off x="3734062" y="3236979"/>
            <a:ext cx="1413228" cy="14897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892" tIns="60947" rIns="121892" bIns="60947"/>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ctr" defTabSz="914194">
              <a:spcBef>
                <a:spcPct val="20000"/>
              </a:spcBef>
              <a:defRPr/>
            </a:pPr>
            <a:r>
              <a:rPr lang="zh-CN" altLang="en-US" sz="1467" b="1" kern="0" dirty="0">
                <a:solidFill>
                  <a:schemeClr val="tx1">
                    <a:lumMod val="65000"/>
                    <a:lumOff val="35000"/>
                  </a:schemeClr>
                </a:solidFill>
                <a:latin typeface="+mn-lt"/>
                <a:ea typeface="+mn-ea"/>
                <a:cs typeface="+mn-ea"/>
                <a:sym typeface="+mn-lt"/>
              </a:rPr>
              <a:t>输入标题</a:t>
            </a:r>
            <a:endParaRPr lang="en-US" altLang="zh-CN" sz="1467" b="1" kern="0" dirty="0">
              <a:solidFill>
                <a:schemeClr val="tx1">
                  <a:lumMod val="65000"/>
                  <a:lumOff val="35000"/>
                </a:schemeClr>
              </a:solidFill>
              <a:latin typeface="+mn-lt"/>
              <a:ea typeface="+mn-ea"/>
              <a:cs typeface="+mn-ea"/>
              <a:sym typeface="+mn-lt"/>
            </a:endParaRPr>
          </a:p>
          <a:p>
            <a:pPr algn="ctr" defTabSz="914194">
              <a:spcBef>
                <a:spcPct val="20000"/>
              </a:spcBef>
              <a:defRPr/>
            </a:pPr>
            <a:r>
              <a:rPr lang="zh-CN" altLang="en-US" sz="1067" kern="0" dirty="0">
                <a:solidFill>
                  <a:schemeClr val="tx1">
                    <a:lumMod val="65000"/>
                    <a:lumOff val="35000"/>
                  </a:schemeClr>
                </a:solidFill>
                <a:latin typeface="+mn-lt"/>
                <a:ea typeface="+mn-ea"/>
                <a:cs typeface="+mn-ea"/>
                <a:sym typeface="+mn-lt"/>
              </a:rPr>
              <a:t>这里输入简单的文字概述里输入简单文字概述输入简单的文字概述里输入输入里这里输入简单的文字概述里输入简单文字概述</a:t>
            </a:r>
            <a:endParaRPr lang="en-US" altLang="zh-CN" sz="1067" kern="0" dirty="0">
              <a:solidFill>
                <a:schemeClr val="tx1">
                  <a:lumMod val="65000"/>
                  <a:lumOff val="35000"/>
                </a:schemeClr>
              </a:solidFill>
              <a:latin typeface="+mn-lt"/>
              <a:ea typeface="+mn-ea"/>
              <a:cs typeface="+mn-ea"/>
              <a:sym typeface="+mn-lt"/>
            </a:endParaRPr>
          </a:p>
        </p:txBody>
      </p:sp>
      <p:sp>
        <p:nvSpPr>
          <p:cNvPr id="38" name="Content Placeholder 2"/>
          <p:cNvSpPr txBox="1">
            <a:spLocks/>
          </p:cNvSpPr>
          <p:nvPr/>
        </p:nvSpPr>
        <p:spPr bwMode="auto">
          <a:xfrm>
            <a:off x="5501018" y="3236979"/>
            <a:ext cx="1413228" cy="14897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892" tIns="60947" rIns="121892" bIns="60947"/>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ctr" defTabSz="914194">
              <a:spcBef>
                <a:spcPct val="20000"/>
              </a:spcBef>
              <a:defRPr/>
            </a:pPr>
            <a:r>
              <a:rPr lang="zh-CN" altLang="en-US" sz="1467" b="1" kern="0" dirty="0">
                <a:solidFill>
                  <a:schemeClr val="tx1">
                    <a:lumMod val="65000"/>
                    <a:lumOff val="35000"/>
                  </a:schemeClr>
                </a:solidFill>
                <a:latin typeface="+mn-lt"/>
                <a:ea typeface="+mn-ea"/>
                <a:cs typeface="+mn-ea"/>
                <a:sym typeface="+mn-lt"/>
              </a:rPr>
              <a:t>输入标题</a:t>
            </a:r>
            <a:endParaRPr lang="en-US" altLang="zh-CN" sz="1467" b="1" kern="0" dirty="0">
              <a:solidFill>
                <a:schemeClr val="tx1">
                  <a:lumMod val="65000"/>
                  <a:lumOff val="35000"/>
                </a:schemeClr>
              </a:solidFill>
              <a:latin typeface="+mn-lt"/>
              <a:ea typeface="+mn-ea"/>
              <a:cs typeface="+mn-ea"/>
              <a:sym typeface="+mn-lt"/>
            </a:endParaRPr>
          </a:p>
          <a:p>
            <a:pPr algn="ctr" defTabSz="914194">
              <a:spcBef>
                <a:spcPct val="20000"/>
              </a:spcBef>
              <a:defRPr/>
            </a:pPr>
            <a:r>
              <a:rPr lang="zh-CN" altLang="en-US" sz="1067" kern="0" dirty="0">
                <a:solidFill>
                  <a:schemeClr val="tx1">
                    <a:lumMod val="65000"/>
                    <a:lumOff val="35000"/>
                  </a:schemeClr>
                </a:solidFill>
                <a:latin typeface="+mn-lt"/>
                <a:ea typeface="+mn-ea"/>
                <a:cs typeface="+mn-ea"/>
                <a:sym typeface="+mn-lt"/>
              </a:rPr>
              <a:t>这里输入简单的文字概述里输入简单文字概述输入简单的文字概述里输入输入里这里输入简单的文字概述里输入简单文字概述</a:t>
            </a:r>
            <a:endParaRPr lang="en-US" altLang="zh-CN" sz="1067" kern="0" dirty="0">
              <a:solidFill>
                <a:schemeClr val="tx1">
                  <a:lumMod val="65000"/>
                  <a:lumOff val="35000"/>
                </a:schemeClr>
              </a:solidFill>
              <a:latin typeface="+mn-lt"/>
              <a:ea typeface="+mn-ea"/>
              <a:cs typeface="+mn-ea"/>
              <a:sym typeface="+mn-lt"/>
            </a:endParaRPr>
          </a:p>
        </p:txBody>
      </p:sp>
      <p:sp>
        <p:nvSpPr>
          <p:cNvPr id="39" name="Content Placeholder 2"/>
          <p:cNvSpPr txBox="1">
            <a:spLocks/>
          </p:cNvSpPr>
          <p:nvPr/>
        </p:nvSpPr>
        <p:spPr bwMode="auto">
          <a:xfrm>
            <a:off x="7232636" y="3236979"/>
            <a:ext cx="1413228" cy="14897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892" tIns="60947" rIns="121892" bIns="60947"/>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ctr" defTabSz="914194">
              <a:spcBef>
                <a:spcPct val="20000"/>
              </a:spcBef>
              <a:defRPr/>
            </a:pPr>
            <a:r>
              <a:rPr lang="zh-CN" altLang="en-US" sz="1467" b="1" kern="0" dirty="0">
                <a:solidFill>
                  <a:schemeClr val="tx1">
                    <a:lumMod val="65000"/>
                    <a:lumOff val="35000"/>
                  </a:schemeClr>
                </a:solidFill>
                <a:latin typeface="+mn-lt"/>
                <a:ea typeface="+mn-ea"/>
                <a:cs typeface="+mn-ea"/>
                <a:sym typeface="+mn-lt"/>
              </a:rPr>
              <a:t>输入标题</a:t>
            </a:r>
            <a:endParaRPr lang="en-US" altLang="zh-CN" sz="1467" b="1" kern="0" dirty="0">
              <a:solidFill>
                <a:schemeClr val="tx1">
                  <a:lumMod val="65000"/>
                  <a:lumOff val="35000"/>
                </a:schemeClr>
              </a:solidFill>
              <a:latin typeface="+mn-lt"/>
              <a:ea typeface="+mn-ea"/>
              <a:cs typeface="+mn-ea"/>
              <a:sym typeface="+mn-lt"/>
            </a:endParaRPr>
          </a:p>
          <a:p>
            <a:pPr algn="ctr" defTabSz="914194">
              <a:spcBef>
                <a:spcPct val="20000"/>
              </a:spcBef>
              <a:defRPr/>
            </a:pPr>
            <a:r>
              <a:rPr lang="zh-CN" altLang="en-US" sz="1067" kern="0" dirty="0">
                <a:solidFill>
                  <a:schemeClr val="tx1">
                    <a:lumMod val="65000"/>
                    <a:lumOff val="35000"/>
                  </a:schemeClr>
                </a:solidFill>
                <a:latin typeface="+mn-lt"/>
                <a:ea typeface="+mn-ea"/>
                <a:cs typeface="+mn-ea"/>
                <a:sym typeface="+mn-lt"/>
              </a:rPr>
              <a:t>这里输入简单的文字概述里输入简单文字概述输入简单的文字概述里输入输入里这里输入简单的文字概述里输入简单文字概述</a:t>
            </a:r>
            <a:endParaRPr lang="en-US" altLang="zh-CN" sz="1067" kern="0" dirty="0">
              <a:solidFill>
                <a:schemeClr val="tx1">
                  <a:lumMod val="65000"/>
                  <a:lumOff val="35000"/>
                </a:schemeClr>
              </a:solidFill>
              <a:latin typeface="+mn-lt"/>
              <a:ea typeface="+mn-ea"/>
              <a:cs typeface="+mn-ea"/>
              <a:sym typeface="+mn-lt"/>
            </a:endParaRPr>
          </a:p>
        </p:txBody>
      </p:sp>
      <p:sp>
        <p:nvSpPr>
          <p:cNvPr id="40" name="Content Placeholder 2"/>
          <p:cNvSpPr txBox="1">
            <a:spLocks/>
          </p:cNvSpPr>
          <p:nvPr/>
        </p:nvSpPr>
        <p:spPr bwMode="auto">
          <a:xfrm>
            <a:off x="9017262" y="3236979"/>
            <a:ext cx="1413228" cy="14897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892" tIns="60947" rIns="121892" bIns="60947"/>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ctr" defTabSz="914194">
              <a:spcBef>
                <a:spcPct val="20000"/>
              </a:spcBef>
              <a:defRPr/>
            </a:pPr>
            <a:r>
              <a:rPr lang="zh-CN" altLang="en-US" sz="1467" b="1" kern="0" dirty="0">
                <a:solidFill>
                  <a:schemeClr val="tx1">
                    <a:lumMod val="65000"/>
                    <a:lumOff val="35000"/>
                  </a:schemeClr>
                </a:solidFill>
                <a:latin typeface="+mn-lt"/>
                <a:ea typeface="+mn-ea"/>
                <a:cs typeface="+mn-ea"/>
                <a:sym typeface="+mn-lt"/>
              </a:rPr>
              <a:t>输入标题</a:t>
            </a:r>
            <a:endParaRPr lang="en-US" altLang="zh-CN" sz="1467" b="1" kern="0" dirty="0">
              <a:solidFill>
                <a:schemeClr val="tx1">
                  <a:lumMod val="65000"/>
                  <a:lumOff val="35000"/>
                </a:schemeClr>
              </a:solidFill>
              <a:latin typeface="+mn-lt"/>
              <a:ea typeface="+mn-ea"/>
              <a:cs typeface="+mn-ea"/>
              <a:sym typeface="+mn-lt"/>
            </a:endParaRPr>
          </a:p>
          <a:p>
            <a:pPr algn="ctr" defTabSz="914194">
              <a:spcBef>
                <a:spcPct val="20000"/>
              </a:spcBef>
              <a:defRPr/>
            </a:pPr>
            <a:r>
              <a:rPr lang="zh-CN" altLang="en-US" sz="1067" kern="0" dirty="0">
                <a:solidFill>
                  <a:schemeClr val="tx1">
                    <a:lumMod val="65000"/>
                    <a:lumOff val="35000"/>
                  </a:schemeClr>
                </a:solidFill>
                <a:latin typeface="+mn-lt"/>
                <a:ea typeface="+mn-ea"/>
                <a:cs typeface="+mn-ea"/>
                <a:sym typeface="+mn-lt"/>
              </a:rPr>
              <a:t>这里输入简单的文字概述里输入简单文字概述输入简单的文字概述里输入输入里这里输入简单的文字概述里输入简单文字概述</a:t>
            </a:r>
            <a:endParaRPr lang="en-US" altLang="zh-CN" sz="1067" kern="0" dirty="0">
              <a:solidFill>
                <a:schemeClr val="tx1">
                  <a:lumMod val="65000"/>
                  <a:lumOff val="35000"/>
                </a:schemeClr>
              </a:solidFill>
              <a:latin typeface="+mn-lt"/>
              <a:ea typeface="+mn-ea"/>
              <a:cs typeface="+mn-ea"/>
              <a:sym typeface="+mn-lt"/>
            </a:endParaRPr>
          </a:p>
        </p:txBody>
      </p:sp>
      <p:pic>
        <p:nvPicPr>
          <p:cNvPr id="24" name="图片 23"/>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flipV="1">
            <a:off x="-1049299" y="662853"/>
            <a:ext cx="2485778" cy="865414"/>
          </a:xfrm>
          <a:prstGeom prst="rect">
            <a:avLst/>
          </a:prstGeom>
        </p:spPr>
      </p:pic>
      <p:pic>
        <p:nvPicPr>
          <p:cNvPr id="25" name="图片 24"/>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a:off x="10687346" y="663512"/>
            <a:ext cx="2485778" cy="864096"/>
          </a:xfrm>
          <a:prstGeom prst="rect">
            <a:avLst/>
          </a:prstGeom>
        </p:spPr>
      </p:pic>
      <p:sp>
        <p:nvSpPr>
          <p:cNvPr id="26" name="TextBox 76"/>
          <p:cNvSpPr txBox="1"/>
          <p:nvPr/>
        </p:nvSpPr>
        <p:spPr>
          <a:xfrm>
            <a:off x="3192321" y="223013"/>
            <a:ext cx="5451229" cy="461665"/>
          </a:xfrm>
          <a:prstGeom prst="rect">
            <a:avLst/>
          </a:prstGeom>
          <a:noFill/>
          <a:effectLst/>
        </p:spPr>
        <p:txBody>
          <a:bodyPr wrap="square" rtlCol="0">
            <a:spAutoFit/>
          </a:bodyPr>
          <a:lstStyle/>
          <a:p>
            <a:pPr algn="ctr"/>
            <a:r>
              <a:rPr lang="zh-CN" altLang="en-US" sz="2400" dirty="0" smtClean="0">
                <a:solidFill>
                  <a:schemeClr val="accent1"/>
                </a:solidFill>
                <a:cs typeface="+mn-ea"/>
                <a:sym typeface="+mn-lt"/>
              </a:rPr>
              <a:t>单击修改您的标题</a:t>
            </a:r>
            <a:endParaRPr lang="zh-CN" altLang="en-US" sz="2400" dirty="0">
              <a:solidFill>
                <a:schemeClr val="accent1"/>
              </a:solidFill>
              <a:cs typeface="+mn-ea"/>
              <a:sym typeface="+mn-lt"/>
            </a:endParaRPr>
          </a:p>
        </p:txBody>
      </p:sp>
    </p:spTree>
    <p:extLst>
      <p:ext uri="{BB962C8B-B14F-4D97-AF65-F5344CB8AC3E}">
        <p14:creationId xmlns:p14="http://schemas.microsoft.com/office/powerpoint/2010/main" xmlns="" val="2317452800"/>
      </p:ext>
    </p:extLst>
  </p:cSld>
  <p:clrMapOvr>
    <a:masterClrMapping/>
  </p:clrMapOvr>
  <mc:AlternateContent xmlns:mc="http://schemas.openxmlformats.org/markup-compatibility/2006">
    <mc:Choice xmlns:p14="http://schemas.microsoft.com/office/powerpoint/2010/main" xmlns="" Requires="p14">
      <p:transition p14:dur="250"/>
    </mc:Choice>
    <mc:Fallback>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 presetClass="entr" presetSubtype="0" fill="hold" grpId="0" nodeType="afterEffect">
                                  <p:stCondLst>
                                    <p:cond delay="0"/>
                                  </p:stCondLst>
                                  <p:childTnLst>
                                    <p:set>
                                      <p:cBhvr>
                                        <p:cTn id="11" dur="1" fill="hold">
                                          <p:stCondLst>
                                            <p:cond delay="0"/>
                                          </p:stCondLst>
                                        </p:cTn>
                                        <p:tgtEl>
                                          <p:spTgt spid="32"/>
                                        </p:tgtEl>
                                        <p:attrNameLst>
                                          <p:attrName>style.visibility</p:attrName>
                                        </p:attrNameLst>
                                      </p:cBhvr>
                                      <p:to>
                                        <p:strVal val="visible"/>
                                      </p:to>
                                    </p:set>
                                  </p:childTnLst>
                                </p:cTn>
                              </p:par>
                            </p:childTnLst>
                          </p:cTn>
                        </p:par>
                        <p:par>
                          <p:cTn id="12" fill="hold">
                            <p:stCondLst>
                              <p:cond delay="500"/>
                            </p:stCondLst>
                            <p:childTnLst>
                              <p:par>
                                <p:cTn id="13" presetID="53" presetClass="entr" presetSubtype="16"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p:cTn id="15" dur="500" fill="hold"/>
                                        <p:tgtEl>
                                          <p:spTgt spid="21"/>
                                        </p:tgtEl>
                                        <p:attrNameLst>
                                          <p:attrName>ppt_w</p:attrName>
                                        </p:attrNameLst>
                                      </p:cBhvr>
                                      <p:tavLst>
                                        <p:tav tm="0">
                                          <p:val>
                                            <p:fltVal val="0"/>
                                          </p:val>
                                        </p:tav>
                                        <p:tav tm="100000">
                                          <p:val>
                                            <p:strVal val="#ppt_w"/>
                                          </p:val>
                                        </p:tav>
                                      </p:tavLst>
                                    </p:anim>
                                    <p:anim calcmode="lin" valueType="num">
                                      <p:cBhvr>
                                        <p:cTn id="16" dur="500" fill="hold"/>
                                        <p:tgtEl>
                                          <p:spTgt spid="21"/>
                                        </p:tgtEl>
                                        <p:attrNameLst>
                                          <p:attrName>ppt_h</p:attrName>
                                        </p:attrNameLst>
                                      </p:cBhvr>
                                      <p:tavLst>
                                        <p:tav tm="0">
                                          <p:val>
                                            <p:fltVal val="0"/>
                                          </p:val>
                                        </p:tav>
                                        <p:tav tm="100000">
                                          <p:val>
                                            <p:strVal val="#ppt_h"/>
                                          </p:val>
                                        </p:tav>
                                      </p:tavLst>
                                    </p:anim>
                                    <p:animEffect transition="in" filter="fade">
                                      <p:cBhvr>
                                        <p:cTn id="17" dur="500"/>
                                        <p:tgtEl>
                                          <p:spTgt spid="21"/>
                                        </p:tgtEl>
                                      </p:cBhvr>
                                    </p:animEffect>
                                  </p:childTnLst>
                                </p:cTn>
                              </p:par>
                            </p:childTnLst>
                          </p:cTn>
                        </p:par>
                        <p:par>
                          <p:cTn id="18" fill="hold">
                            <p:stCondLst>
                              <p:cond delay="1000"/>
                            </p:stCondLst>
                            <p:childTnLst>
                              <p:par>
                                <p:cTn id="19" presetID="10" presetClass="entr" presetSubtype="0" fill="hold" grpId="0" nodeType="after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 presetClass="entr" presetSubtype="4"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par>
                          <p:cTn id="27" fill="hold">
                            <p:stCondLst>
                              <p:cond delay="2000"/>
                            </p:stCondLst>
                            <p:childTnLst>
                              <p:par>
                                <p:cTn id="28" presetID="1" presetClass="entr" presetSubtype="0" fill="hold" grpId="0" nodeType="afterEffect">
                                  <p:stCondLst>
                                    <p:cond delay="0"/>
                                  </p:stCondLst>
                                  <p:childTnLst>
                                    <p:set>
                                      <p:cBhvr>
                                        <p:cTn id="29" dur="1" fill="hold">
                                          <p:stCondLst>
                                            <p:cond delay="0"/>
                                          </p:stCondLst>
                                        </p:cTn>
                                        <p:tgtEl>
                                          <p:spTgt spid="33"/>
                                        </p:tgtEl>
                                        <p:attrNameLst>
                                          <p:attrName>style.visibility</p:attrName>
                                        </p:attrNameLst>
                                      </p:cBhvr>
                                      <p:to>
                                        <p:strVal val="visible"/>
                                      </p:to>
                                    </p:set>
                                  </p:childTnLst>
                                </p:cTn>
                              </p:par>
                            </p:childTnLst>
                          </p:cTn>
                        </p:par>
                        <p:par>
                          <p:cTn id="30" fill="hold">
                            <p:stCondLst>
                              <p:cond delay="2000"/>
                            </p:stCondLst>
                            <p:childTnLst>
                              <p:par>
                                <p:cTn id="31" presetID="53" presetClass="entr" presetSubtype="16" fill="hold" grpId="0" nodeType="after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p:cTn id="33" dur="500" fill="hold"/>
                                        <p:tgtEl>
                                          <p:spTgt spid="20"/>
                                        </p:tgtEl>
                                        <p:attrNameLst>
                                          <p:attrName>ppt_w</p:attrName>
                                        </p:attrNameLst>
                                      </p:cBhvr>
                                      <p:tavLst>
                                        <p:tav tm="0">
                                          <p:val>
                                            <p:fltVal val="0"/>
                                          </p:val>
                                        </p:tav>
                                        <p:tav tm="100000">
                                          <p:val>
                                            <p:strVal val="#ppt_w"/>
                                          </p:val>
                                        </p:tav>
                                      </p:tavLst>
                                    </p:anim>
                                    <p:anim calcmode="lin" valueType="num">
                                      <p:cBhvr>
                                        <p:cTn id="34" dur="500" fill="hold"/>
                                        <p:tgtEl>
                                          <p:spTgt spid="20"/>
                                        </p:tgtEl>
                                        <p:attrNameLst>
                                          <p:attrName>ppt_h</p:attrName>
                                        </p:attrNameLst>
                                      </p:cBhvr>
                                      <p:tavLst>
                                        <p:tav tm="0">
                                          <p:val>
                                            <p:fltVal val="0"/>
                                          </p:val>
                                        </p:tav>
                                        <p:tav tm="100000">
                                          <p:val>
                                            <p:strVal val="#ppt_h"/>
                                          </p:val>
                                        </p:tav>
                                      </p:tavLst>
                                    </p:anim>
                                    <p:animEffect transition="in" filter="fade">
                                      <p:cBhvr>
                                        <p:cTn id="35" dur="500"/>
                                        <p:tgtEl>
                                          <p:spTgt spid="20"/>
                                        </p:tgtEl>
                                      </p:cBhvr>
                                    </p:animEffect>
                                  </p:childTnLst>
                                </p:cTn>
                              </p:par>
                            </p:childTnLst>
                          </p:cTn>
                        </p:par>
                        <p:par>
                          <p:cTn id="36" fill="hold">
                            <p:stCondLst>
                              <p:cond delay="2500"/>
                            </p:stCondLst>
                            <p:childTnLst>
                              <p:par>
                                <p:cTn id="37" presetID="10" presetClass="entr" presetSubtype="0" fill="hold" grpId="0" nodeType="after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fade">
                                      <p:cBhvr>
                                        <p:cTn id="39" dur="500"/>
                                        <p:tgtEl>
                                          <p:spTgt spid="37"/>
                                        </p:tgtEl>
                                      </p:cBhvr>
                                    </p:animEffect>
                                  </p:childTnLst>
                                </p:cTn>
                              </p:par>
                            </p:childTnLst>
                          </p:cTn>
                        </p:par>
                        <p:par>
                          <p:cTn id="40" fill="hold">
                            <p:stCondLst>
                              <p:cond delay="3000"/>
                            </p:stCondLst>
                            <p:childTnLst>
                              <p:par>
                                <p:cTn id="41" presetID="2" presetClass="entr" presetSubtype="4" fill="hold" grpId="0" nodeType="after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additive="base">
                                        <p:cTn id="43" dur="500" fill="hold"/>
                                        <p:tgtEl>
                                          <p:spTgt spid="3"/>
                                        </p:tgtEl>
                                        <p:attrNameLst>
                                          <p:attrName>ppt_x</p:attrName>
                                        </p:attrNameLst>
                                      </p:cBhvr>
                                      <p:tavLst>
                                        <p:tav tm="0">
                                          <p:val>
                                            <p:strVal val="#ppt_x"/>
                                          </p:val>
                                        </p:tav>
                                        <p:tav tm="100000">
                                          <p:val>
                                            <p:strVal val="#ppt_x"/>
                                          </p:val>
                                        </p:tav>
                                      </p:tavLst>
                                    </p:anim>
                                    <p:anim calcmode="lin" valueType="num">
                                      <p:cBhvr additive="base">
                                        <p:cTn id="44" dur="500" fill="hold"/>
                                        <p:tgtEl>
                                          <p:spTgt spid="3"/>
                                        </p:tgtEl>
                                        <p:attrNameLst>
                                          <p:attrName>ppt_y</p:attrName>
                                        </p:attrNameLst>
                                      </p:cBhvr>
                                      <p:tavLst>
                                        <p:tav tm="0">
                                          <p:val>
                                            <p:strVal val="1+#ppt_h/2"/>
                                          </p:val>
                                        </p:tav>
                                        <p:tav tm="100000">
                                          <p:val>
                                            <p:strVal val="#ppt_y"/>
                                          </p:val>
                                        </p:tav>
                                      </p:tavLst>
                                    </p:anim>
                                  </p:childTnLst>
                                </p:cTn>
                              </p:par>
                            </p:childTnLst>
                          </p:cTn>
                        </p:par>
                        <p:par>
                          <p:cTn id="45" fill="hold">
                            <p:stCondLst>
                              <p:cond delay="3500"/>
                            </p:stCondLst>
                            <p:childTnLst>
                              <p:par>
                                <p:cTn id="46" presetID="1" presetClass="entr" presetSubtype="0" fill="hold" grpId="0" nodeType="afterEffect">
                                  <p:stCondLst>
                                    <p:cond delay="0"/>
                                  </p:stCondLst>
                                  <p:childTnLst>
                                    <p:set>
                                      <p:cBhvr>
                                        <p:cTn id="47" dur="1" fill="hold">
                                          <p:stCondLst>
                                            <p:cond delay="0"/>
                                          </p:stCondLst>
                                        </p:cTn>
                                        <p:tgtEl>
                                          <p:spTgt spid="34"/>
                                        </p:tgtEl>
                                        <p:attrNameLst>
                                          <p:attrName>style.visibility</p:attrName>
                                        </p:attrNameLst>
                                      </p:cBhvr>
                                      <p:to>
                                        <p:strVal val="visible"/>
                                      </p:to>
                                    </p:set>
                                  </p:childTnLst>
                                </p:cTn>
                              </p:par>
                            </p:childTnLst>
                          </p:cTn>
                        </p:par>
                        <p:par>
                          <p:cTn id="48" fill="hold">
                            <p:stCondLst>
                              <p:cond delay="3500"/>
                            </p:stCondLst>
                            <p:childTnLst>
                              <p:par>
                                <p:cTn id="49" presetID="53" presetClass="entr" presetSubtype="16"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 calcmode="lin" valueType="num">
                                      <p:cBhvr>
                                        <p:cTn id="51" dur="500" fill="hold"/>
                                        <p:tgtEl>
                                          <p:spTgt spid="22"/>
                                        </p:tgtEl>
                                        <p:attrNameLst>
                                          <p:attrName>ppt_w</p:attrName>
                                        </p:attrNameLst>
                                      </p:cBhvr>
                                      <p:tavLst>
                                        <p:tav tm="0">
                                          <p:val>
                                            <p:fltVal val="0"/>
                                          </p:val>
                                        </p:tav>
                                        <p:tav tm="100000">
                                          <p:val>
                                            <p:strVal val="#ppt_w"/>
                                          </p:val>
                                        </p:tav>
                                      </p:tavLst>
                                    </p:anim>
                                    <p:anim calcmode="lin" valueType="num">
                                      <p:cBhvr>
                                        <p:cTn id="52" dur="500" fill="hold"/>
                                        <p:tgtEl>
                                          <p:spTgt spid="22"/>
                                        </p:tgtEl>
                                        <p:attrNameLst>
                                          <p:attrName>ppt_h</p:attrName>
                                        </p:attrNameLst>
                                      </p:cBhvr>
                                      <p:tavLst>
                                        <p:tav tm="0">
                                          <p:val>
                                            <p:fltVal val="0"/>
                                          </p:val>
                                        </p:tav>
                                        <p:tav tm="100000">
                                          <p:val>
                                            <p:strVal val="#ppt_h"/>
                                          </p:val>
                                        </p:tav>
                                      </p:tavLst>
                                    </p:anim>
                                    <p:animEffect transition="in" filter="fade">
                                      <p:cBhvr>
                                        <p:cTn id="53" dur="500"/>
                                        <p:tgtEl>
                                          <p:spTgt spid="22"/>
                                        </p:tgtEl>
                                      </p:cBhvr>
                                    </p:animEffect>
                                  </p:childTnLst>
                                </p:cTn>
                              </p:par>
                            </p:childTnLst>
                          </p:cTn>
                        </p:par>
                        <p:par>
                          <p:cTn id="54" fill="hold">
                            <p:stCondLst>
                              <p:cond delay="4000"/>
                            </p:stCondLst>
                            <p:childTnLst>
                              <p:par>
                                <p:cTn id="55" presetID="10" presetClass="entr" presetSubtype="0" fill="hold" grpId="0" nodeType="afterEffect">
                                  <p:stCondLst>
                                    <p:cond delay="0"/>
                                  </p:stCondLst>
                                  <p:childTnLst>
                                    <p:set>
                                      <p:cBhvr>
                                        <p:cTn id="56" dur="1" fill="hold">
                                          <p:stCondLst>
                                            <p:cond delay="0"/>
                                          </p:stCondLst>
                                        </p:cTn>
                                        <p:tgtEl>
                                          <p:spTgt spid="38"/>
                                        </p:tgtEl>
                                        <p:attrNameLst>
                                          <p:attrName>style.visibility</p:attrName>
                                        </p:attrNameLst>
                                      </p:cBhvr>
                                      <p:to>
                                        <p:strVal val="visible"/>
                                      </p:to>
                                    </p:set>
                                    <p:animEffect transition="in" filter="fade">
                                      <p:cBhvr>
                                        <p:cTn id="57" dur="500"/>
                                        <p:tgtEl>
                                          <p:spTgt spid="38"/>
                                        </p:tgtEl>
                                      </p:cBhvr>
                                    </p:animEffect>
                                  </p:childTnLst>
                                </p:cTn>
                              </p:par>
                            </p:childTnLst>
                          </p:cTn>
                        </p:par>
                        <p:par>
                          <p:cTn id="58" fill="hold">
                            <p:stCondLst>
                              <p:cond delay="4500"/>
                            </p:stCondLst>
                            <p:childTnLst>
                              <p:par>
                                <p:cTn id="59" presetID="2" presetClass="entr" presetSubtype="4" fill="hold" grpId="0" nodeType="after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additive="base">
                                        <p:cTn id="61" dur="500" fill="hold"/>
                                        <p:tgtEl>
                                          <p:spTgt spid="4"/>
                                        </p:tgtEl>
                                        <p:attrNameLst>
                                          <p:attrName>ppt_x</p:attrName>
                                        </p:attrNameLst>
                                      </p:cBhvr>
                                      <p:tavLst>
                                        <p:tav tm="0">
                                          <p:val>
                                            <p:strVal val="#ppt_x"/>
                                          </p:val>
                                        </p:tav>
                                        <p:tav tm="100000">
                                          <p:val>
                                            <p:strVal val="#ppt_x"/>
                                          </p:val>
                                        </p:tav>
                                      </p:tavLst>
                                    </p:anim>
                                    <p:anim calcmode="lin" valueType="num">
                                      <p:cBhvr additive="base">
                                        <p:cTn id="62" dur="500" fill="hold"/>
                                        <p:tgtEl>
                                          <p:spTgt spid="4"/>
                                        </p:tgtEl>
                                        <p:attrNameLst>
                                          <p:attrName>ppt_y</p:attrName>
                                        </p:attrNameLst>
                                      </p:cBhvr>
                                      <p:tavLst>
                                        <p:tav tm="0">
                                          <p:val>
                                            <p:strVal val="1+#ppt_h/2"/>
                                          </p:val>
                                        </p:tav>
                                        <p:tav tm="100000">
                                          <p:val>
                                            <p:strVal val="#ppt_y"/>
                                          </p:val>
                                        </p:tav>
                                      </p:tavLst>
                                    </p:anim>
                                  </p:childTnLst>
                                </p:cTn>
                              </p:par>
                            </p:childTnLst>
                          </p:cTn>
                        </p:par>
                        <p:par>
                          <p:cTn id="63" fill="hold">
                            <p:stCondLst>
                              <p:cond delay="5000"/>
                            </p:stCondLst>
                            <p:childTnLst>
                              <p:par>
                                <p:cTn id="64" presetID="1" presetClass="entr" presetSubtype="0" fill="hold" grpId="0" nodeType="afterEffect">
                                  <p:stCondLst>
                                    <p:cond delay="0"/>
                                  </p:stCondLst>
                                  <p:childTnLst>
                                    <p:set>
                                      <p:cBhvr>
                                        <p:cTn id="65" dur="1" fill="hold">
                                          <p:stCondLst>
                                            <p:cond delay="0"/>
                                          </p:stCondLst>
                                        </p:cTn>
                                        <p:tgtEl>
                                          <p:spTgt spid="35"/>
                                        </p:tgtEl>
                                        <p:attrNameLst>
                                          <p:attrName>style.visibility</p:attrName>
                                        </p:attrNameLst>
                                      </p:cBhvr>
                                      <p:to>
                                        <p:strVal val="visible"/>
                                      </p:to>
                                    </p:set>
                                  </p:childTnLst>
                                </p:cTn>
                              </p:par>
                            </p:childTnLst>
                          </p:cTn>
                        </p:par>
                        <p:par>
                          <p:cTn id="66" fill="hold">
                            <p:stCondLst>
                              <p:cond delay="5000"/>
                            </p:stCondLst>
                            <p:childTnLst>
                              <p:par>
                                <p:cTn id="67" presetID="53" presetClass="entr" presetSubtype="16" fill="hold" grpId="0" nodeType="afterEffect">
                                  <p:stCondLst>
                                    <p:cond delay="0"/>
                                  </p:stCondLst>
                                  <p:childTnLst>
                                    <p:set>
                                      <p:cBhvr>
                                        <p:cTn id="68" dur="1" fill="hold">
                                          <p:stCondLst>
                                            <p:cond delay="0"/>
                                          </p:stCondLst>
                                        </p:cTn>
                                        <p:tgtEl>
                                          <p:spTgt spid="29"/>
                                        </p:tgtEl>
                                        <p:attrNameLst>
                                          <p:attrName>style.visibility</p:attrName>
                                        </p:attrNameLst>
                                      </p:cBhvr>
                                      <p:to>
                                        <p:strVal val="visible"/>
                                      </p:to>
                                    </p:set>
                                    <p:anim calcmode="lin" valueType="num">
                                      <p:cBhvr>
                                        <p:cTn id="69" dur="500" fill="hold"/>
                                        <p:tgtEl>
                                          <p:spTgt spid="29"/>
                                        </p:tgtEl>
                                        <p:attrNameLst>
                                          <p:attrName>ppt_w</p:attrName>
                                        </p:attrNameLst>
                                      </p:cBhvr>
                                      <p:tavLst>
                                        <p:tav tm="0">
                                          <p:val>
                                            <p:fltVal val="0"/>
                                          </p:val>
                                        </p:tav>
                                        <p:tav tm="100000">
                                          <p:val>
                                            <p:strVal val="#ppt_w"/>
                                          </p:val>
                                        </p:tav>
                                      </p:tavLst>
                                    </p:anim>
                                    <p:anim calcmode="lin" valueType="num">
                                      <p:cBhvr>
                                        <p:cTn id="70" dur="500" fill="hold"/>
                                        <p:tgtEl>
                                          <p:spTgt spid="29"/>
                                        </p:tgtEl>
                                        <p:attrNameLst>
                                          <p:attrName>ppt_h</p:attrName>
                                        </p:attrNameLst>
                                      </p:cBhvr>
                                      <p:tavLst>
                                        <p:tav tm="0">
                                          <p:val>
                                            <p:fltVal val="0"/>
                                          </p:val>
                                        </p:tav>
                                        <p:tav tm="100000">
                                          <p:val>
                                            <p:strVal val="#ppt_h"/>
                                          </p:val>
                                        </p:tav>
                                      </p:tavLst>
                                    </p:anim>
                                    <p:animEffect transition="in" filter="fade">
                                      <p:cBhvr>
                                        <p:cTn id="71" dur="500"/>
                                        <p:tgtEl>
                                          <p:spTgt spid="29"/>
                                        </p:tgtEl>
                                      </p:cBhvr>
                                    </p:animEffect>
                                  </p:childTnLst>
                                </p:cTn>
                              </p:par>
                            </p:childTnLst>
                          </p:cTn>
                        </p:par>
                        <p:par>
                          <p:cTn id="72" fill="hold">
                            <p:stCondLst>
                              <p:cond delay="5500"/>
                            </p:stCondLst>
                            <p:childTnLst>
                              <p:par>
                                <p:cTn id="73" presetID="10" presetClass="entr" presetSubtype="0" fill="hold" grpId="0" nodeType="afterEffect">
                                  <p:stCondLst>
                                    <p:cond delay="0"/>
                                  </p:stCondLst>
                                  <p:childTnLst>
                                    <p:set>
                                      <p:cBhvr>
                                        <p:cTn id="74" dur="1" fill="hold">
                                          <p:stCondLst>
                                            <p:cond delay="0"/>
                                          </p:stCondLst>
                                        </p:cTn>
                                        <p:tgtEl>
                                          <p:spTgt spid="39"/>
                                        </p:tgtEl>
                                        <p:attrNameLst>
                                          <p:attrName>style.visibility</p:attrName>
                                        </p:attrNameLst>
                                      </p:cBhvr>
                                      <p:to>
                                        <p:strVal val="visible"/>
                                      </p:to>
                                    </p:set>
                                    <p:animEffect transition="in" filter="fade">
                                      <p:cBhvr>
                                        <p:cTn id="75" dur="500"/>
                                        <p:tgtEl>
                                          <p:spTgt spid="39"/>
                                        </p:tgtEl>
                                      </p:cBhvr>
                                    </p:animEffect>
                                  </p:childTnLst>
                                </p:cTn>
                              </p:par>
                            </p:childTnLst>
                          </p:cTn>
                        </p:par>
                        <p:par>
                          <p:cTn id="76" fill="hold">
                            <p:stCondLst>
                              <p:cond delay="6000"/>
                            </p:stCondLst>
                            <p:childTnLst>
                              <p:par>
                                <p:cTn id="77" presetID="2" presetClass="entr" presetSubtype="4" fill="hold" grpId="0" nodeType="afterEffect">
                                  <p:stCondLst>
                                    <p:cond delay="0"/>
                                  </p:stCondLst>
                                  <p:childTnLst>
                                    <p:set>
                                      <p:cBhvr>
                                        <p:cTn id="78" dur="1" fill="hold">
                                          <p:stCondLst>
                                            <p:cond delay="0"/>
                                          </p:stCondLst>
                                        </p:cTn>
                                        <p:tgtEl>
                                          <p:spTgt spid="5"/>
                                        </p:tgtEl>
                                        <p:attrNameLst>
                                          <p:attrName>style.visibility</p:attrName>
                                        </p:attrNameLst>
                                      </p:cBhvr>
                                      <p:to>
                                        <p:strVal val="visible"/>
                                      </p:to>
                                    </p:set>
                                    <p:anim calcmode="lin" valueType="num">
                                      <p:cBhvr additive="base">
                                        <p:cTn id="79" dur="500" fill="hold"/>
                                        <p:tgtEl>
                                          <p:spTgt spid="5"/>
                                        </p:tgtEl>
                                        <p:attrNameLst>
                                          <p:attrName>ppt_x</p:attrName>
                                        </p:attrNameLst>
                                      </p:cBhvr>
                                      <p:tavLst>
                                        <p:tav tm="0">
                                          <p:val>
                                            <p:strVal val="#ppt_x"/>
                                          </p:val>
                                        </p:tav>
                                        <p:tav tm="100000">
                                          <p:val>
                                            <p:strVal val="#ppt_x"/>
                                          </p:val>
                                        </p:tav>
                                      </p:tavLst>
                                    </p:anim>
                                    <p:anim calcmode="lin" valueType="num">
                                      <p:cBhvr additive="base">
                                        <p:cTn id="80" dur="500" fill="hold"/>
                                        <p:tgtEl>
                                          <p:spTgt spid="5"/>
                                        </p:tgtEl>
                                        <p:attrNameLst>
                                          <p:attrName>ppt_y</p:attrName>
                                        </p:attrNameLst>
                                      </p:cBhvr>
                                      <p:tavLst>
                                        <p:tav tm="0">
                                          <p:val>
                                            <p:strVal val="1+#ppt_h/2"/>
                                          </p:val>
                                        </p:tav>
                                        <p:tav tm="100000">
                                          <p:val>
                                            <p:strVal val="#ppt_y"/>
                                          </p:val>
                                        </p:tav>
                                      </p:tavLst>
                                    </p:anim>
                                  </p:childTnLst>
                                </p:cTn>
                              </p:par>
                            </p:childTnLst>
                          </p:cTn>
                        </p:par>
                        <p:par>
                          <p:cTn id="81" fill="hold">
                            <p:stCondLst>
                              <p:cond delay="6500"/>
                            </p:stCondLst>
                            <p:childTnLst>
                              <p:par>
                                <p:cTn id="82" presetID="1" presetClass="entr" presetSubtype="0" fill="hold" grpId="0" nodeType="afterEffect">
                                  <p:stCondLst>
                                    <p:cond delay="0"/>
                                  </p:stCondLst>
                                  <p:childTnLst>
                                    <p:set>
                                      <p:cBhvr>
                                        <p:cTn id="83" dur="1" fill="hold">
                                          <p:stCondLst>
                                            <p:cond delay="0"/>
                                          </p:stCondLst>
                                        </p:cTn>
                                        <p:tgtEl>
                                          <p:spTgt spid="36"/>
                                        </p:tgtEl>
                                        <p:attrNameLst>
                                          <p:attrName>style.visibility</p:attrName>
                                        </p:attrNameLst>
                                      </p:cBhvr>
                                      <p:to>
                                        <p:strVal val="visible"/>
                                      </p:to>
                                    </p:set>
                                  </p:childTnLst>
                                </p:cTn>
                              </p:par>
                            </p:childTnLst>
                          </p:cTn>
                        </p:par>
                        <p:par>
                          <p:cTn id="84" fill="hold">
                            <p:stCondLst>
                              <p:cond delay="6500"/>
                            </p:stCondLst>
                            <p:childTnLst>
                              <p:par>
                                <p:cTn id="85" presetID="53" presetClass="entr" presetSubtype="16" fill="hold" grpId="0" nodeType="afterEffect">
                                  <p:stCondLst>
                                    <p:cond delay="0"/>
                                  </p:stCondLst>
                                  <p:childTnLst>
                                    <p:set>
                                      <p:cBhvr>
                                        <p:cTn id="86" dur="1" fill="hold">
                                          <p:stCondLst>
                                            <p:cond delay="0"/>
                                          </p:stCondLst>
                                        </p:cTn>
                                        <p:tgtEl>
                                          <p:spTgt spid="30"/>
                                        </p:tgtEl>
                                        <p:attrNameLst>
                                          <p:attrName>style.visibility</p:attrName>
                                        </p:attrNameLst>
                                      </p:cBhvr>
                                      <p:to>
                                        <p:strVal val="visible"/>
                                      </p:to>
                                    </p:set>
                                    <p:anim calcmode="lin" valueType="num">
                                      <p:cBhvr>
                                        <p:cTn id="87" dur="500" fill="hold"/>
                                        <p:tgtEl>
                                          <p:spTgt spid="30"/>
                                        </p:tgtEl>
                                        <p:attrNameLst>
                                          <p:attrName>ppt_w</p:attrName>
                                        </p:attrNameLst>
                                      </p:cBhvr>
                                      <p:tavLst>
                                        <p:tav tm="0">
                                          <p:val>
                                            <p:fltVal val="0"/>
                                          </p:val>
                                        </p:tav>
                                        <p:tav tm="100000">
                                          <p:val>
                                            <p:strVal val="#ppt_w"/>
                                          </p:val>
                                        </p:tav>
                                      </p:tavLst>
                                    </p:anim>
                                    <p:anim calcmode="lin" valueType="num">
                                      <p:cBhvr>
                                        <p:cTn id="88" dur="500" fill="hold"/>
                                        <p:tgtEl>
                                          <p:spTgt spid="30"/>
                                        </p:tgtEl>
                                        <p:attrNameLst>
                                          <p:attrName>ppt_h</p:attrName>
                                        </p:attrNameLst>
                                      </p:cBhvr>
                                      <p:tavLst>
                                        <p:tav tm="0">
                                          <p:val>
                                            <p:fltVal val="0"/>
                                          </p:val>
                                        </p:tav>
                                        <p:tav tm="100000">
                                          <p:val>
                                            <p:strVal val="#ppt_h"/>
                                          </p:val>
                                        </p:tav>
                                      </p:tavLst>
                                    </p:anim>
                                    <p:animEffect transition="in" filter="fade">
                                      <p:cBhvr>
                                        <p:cTn id="89" dur="500"/>
                                        <p:tgtEl>
                                          <p:spTgt spid="30"/>
                                        </p:tgtEl>
                                      </p:cBhvr>
                                    </p:animEffect>
                                  </p:childTnLst>
                                </p:cTn>
                              </p:par>
                            </p:childTnLst>
                          </p:cTn>
                        </p:par>
                        <p:par>
                          <p:cTn id="90" fill="hold">
                            <p:stCondLst>
                              <p:cond delay="7000"/>
                            </p:stCondLst>
                            <p:childTnLst>
                              <p:par>
                                <p:cTn id="91" presetID="10" presetClass="entr" presetSubtype="0" fill="hold" grpId="0" nodeType="afterEffect">
                                  <p:stCondLst>
                                    <p:cond delay="0"/>
                                  </p:stCondLst>
                                  <p:childTnLst>
                                    <p:set>
                                      <p:cBhvr>
                                        <p:cTn id="92" dur="1" fill="hold">
                                          <p:stCondLst>
                                            <p:cond delay="0"/>
                                          </p:stCondLst>
                                        </p:cTn>
                                        <p:tgtEl>
                                          <p:spTgt spid="40"/>
                                        </p:tgtEl>
                                        <p:attrNameLst>
                                          <p:attrName>style.visibility</p:attrName>
                                        </p:attrNameLst>
                                      </p:cBhvr>
                                      <p:to>
                                        <p:strVal val="visible"/>
                                      </p:to>
                                    </p:set>
                                    <p:animEffect transition="in" filter="fade">
                                      <p:cBhvr>
                                        <p:cTn id="93" dur="500"/>
                                        <p:tgtEl>
                                          <p:spTgt spid="40"/>
                                        </p:tgtEl>
                                      </p:cBhvr>
                                    </p:animEffect>
                                  </p:childTnLst>
                                </p:cTn>
                              </p:par>
                            </p:childTnLst>
                          </p:cTn>
                        </p:par>
                        <p:par>
                          <p:cTn id="94" fill="hold">
                            <p:stCondLst>
                              <p:cond delay="7500"/>
                            </p:stCondLst>
                            <p:childTnLst>
                              <p:par>
                                <p:cTn id="95" presetID="16" presetClass="entr" presetSubtype="21" fill="hold" nodeType="afterEffect">
                                  <p:stCondLst>
                                    <p:cond delay="0"/>
                                  </p:stCondLst>
                                  <p:childTnLst>
                                    <p:set>
                                      <p:cBhvr>
                                        <p:cTn id="96" dur="1" fill="hold">
                                          <p:stCondLst>
                                            <p:cond delay="0"/>
                                          </p:stCondLst>
                                        </p:cTn>
                                        <p:tgtEl>
                                          <p:spTgt spid="23"/>
                                        </p:tgtEl>
                                        <p:attrNameLst>
                                          <p:attrName>style.visibility</p:attrName>
                                        </p:attrNameLst>
                                      </p:cBhvr>
                                      <p:to>
                                        <p:strVal val="visible"/>
                                      </p:to>
                                    </p:set>
                                    <p:animEffect transition="in" filter="barn(inVertical)">
                                      <p:cBhvr>
                                        <p:cTn id="97" dur="125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3" grpId="0" animBg="1"/>
      <p:bldP spid="6" grpId="0" animBg="1"/>
      <p:bldP spid="7" grpId="0" animBg="1"/>
      <p:bldP spid="32" grpId="0" animBg="1"/>
      <p:bldP spid="33" grpId="0" animBg="1"/>
      <p:bldP spid="34" grpId="0" animBg="1"/>
      <p:bldP spid="35" grpId="0" animBg="1"/>
      <p:bldP spid="36" grpId="0" animBg="1"/>
      <p:bldP spid="20" grpId="0" animBg="1"/>
      <p:bldP spid="21" grpId="0" animBg="1"/>
      <p:bldP spid="22" grpId="0" animBg="1"/>
      <p:bldP spid="29" grpId="0" animBg="1"/>
      <p:bldP spid="30" grpId="0" animBg="1"/>
      <p:bldP spid="31" grpId="0"/>
      <p:bldP spid="37" grpId="0"/>
      <p:bldP spid="38" grpId="0"/>
      <p:bldP spid="39" grpId="0"/>
      <p:bldP spid="4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直角三角形 1"/>
          <p:cNvSpPr/>
          <p:nvPr/>
        </p:nvSpPr>
        <p:spPr>
          <a:xfrm rot="3290015">
            <a:off x="1397143" y="2386635"/>
            <a:ext cx="2617245" cy="2542065"/>
          </a:xfrm>
          <a:custGeom>
            <a:avLst/>
            <a:gdLst/>
            <a:ahLst/>
            <a:cxnLst/>
            <a:rect l="l" t="t" r="r" b="b"/>
            <a:pathLst>
              <a:path w="3672408" h="3567482">
                <a:moveTo>
                  <a:pt x="348317" y="906486"/>
                </a:moveTo>
                <a:lnTo>
                  <a:pt x="348317" y="3144906"/>
                </a:lnTo>
                <a:lnTo>
                  <a:pt x="2652573" y="3144906"/>
                </a:lnTo>
                <a:close/>
                <a:moveTo>
                  <a:pt x="0" y="0"/>
                </a:moveTo>
                <a:lnTo>
                  <a:pt x="3672408" y="3567482"/>
                </a:lnTo>
                <a:lnTo>
                  <a:pt x="0" y="3567482"/>
                </a:lnTo>
                <a:close/>
              </a:path>
            </a:pathLst>
          </a:custGeom>
          <a:solidFill>
            <a:schemeClr val="accent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r"/>
            <a:endParaRPr lang="zh-CN" altLang="en-US" sz="1600">
              <a:solidFill>
                <a:schemeClr val="accent1"/>
              </a:solidFill>
              <a:cs typeface="+mn-ea"/>
              <a:sym typeface="+mn-lt"/>
            </a:endParaRPr>
          </a:p>
        </p:txBody>
      </p:sp>
      <p:sp>
        <p:nvSpPr>
          <p:cNvPr id="4" name="直角三角形 1"/>
          <p:cNvSpPr/>
          <p:nvPr/>
        </p:nvSpPr>
        <p:spPr>
          <a:xfrm rot="4871750">
            <a:off x="2183867" y="2941035"/>
            <a:ext cx="2388571" cy="2321220"/>
          </a:xfrm>
          <a:custGeom>
            <a:avLst/>
            <a:gdLst/>
            <a:ahLst/>
            <a:cxnLst/>
            <a:rect l="l" t="t" r="r" b="b"/>
            <a:pathLst>
              <a:path w="3672408" h="3567482">
                <a:moveTo>
                  <a:pt x="348317" y="906486"/>
                </a:moveTo>
                <a:lnTo>
                  <a:pt x="348317" y="3144906"/>
                </a:lnTo>
                <a:lnTo>
                  <a:pt x="2652573" y="3144906"/>
                </a:lnTo>
                <a:close/>
                <a:moveTo>
                  <a:pt x="0" y="0"/>
                </a:moveTo>
                <a:lnTo>
                  <a:pt x="3672408" y="3567482"/>
                </a:lnTo>
                <a:lnTo>
                  <a:pt x="0" y="3567482"/>
                </a:lnTo>
                <a:close/>
              </a:path>
            </a:pathLst>
          </a:custGeom>
          <a:solidFill>
            <a:schemeClr val="accent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r"/>
            <a:endParaRPr lang="zh-CN" altLang="en-US" sz="1600">
              <a:solidFill>
                <a:schemeClr val="accent1"/>
              </a:solidFill>
              <a:cs typeface="+mn-ea"/>
              <a:sym typeface="+mn-lt"/>
            </a:endParaRPr>
          </a:p>
        </p:txBody>
      </p:sp>
      <p:sp>
        <p:nvSpPr>
          <p:cNvPr id="5" name="直角三角形 1"/>
          <p:cNvSpPr/>
          <p:nvPr/>
        </p:nvSpPr>
        <p:spPr>
          <a:xfrm rot="5803505">
            <a:off x="2578255" y="3605857"/>
            <a:ext cx="1906157" cy="1851337"/>
          </a:xfrm>
          <a:custGeom>
            <a:avLst/>
            <a:gdLst/>
            <a:ahLst/>
            <a:cxnLst/>
            <a:rect l="l" t="t" r="r" b="b"/>
            <a:pathLst>
              <a:path w="3672408" h="3567482">
                <a:moveTo>
                  <a:pt x="348317" y="906486"/>
                </a:moveTo>
                <a:lnTo>
                  <a:pt x="348317" y="3144906"/>
                </a:lnTo>
                <a:lnTo>
                  <a:pt x="2652573" y="3144906"/>
                </a:lnTo>
                <a:close/>
                <a:moveTo>
                  <a:pt x="0" y="0"/>
                </a:moveTo>
                <a:lnTo>
                  <a:pt x="3672408" y="3567482"/>
                </a:lnTo>
                <a:lnTo>
                  <a:pt x="0" y="3567482"/>
                </a:lnTo>
                <a:close/>
              </a:path>
            </a:pathLst>
          </a:custGeom>
          <a:solidFill>
            <a:schemeClr val="accent3"/>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r"/>
            <a:endParaRPr lang="zh-CN" altLang="en-US" sz="1600">
              <a:solidFill>
                <a:schemeClr val="accent1"/>
              </a:solidFill>
              <a:cs typeface="+mn-ea"/>
              <a:sym typeface="+mn-lt"/>
            </a:endParaRPr>
          </a:p>
        </p:txBody>
      </p:sp>
      <p:sp>
        <p:nvSpPr>
          <p:cNvPr id="6" name="直角三角形 1"/>
          <p:cNvSpPr/>
          <p:nvPr/>
        </p:nvSpPr>
        <p:spPr>
          <a:xfrm rot="7269264">
            <a:off x="2650763" y="4575870"/>
            <a:ext cx="1331335" cy="1292177"/>
          </a:xfrm>
          <a:custGeom>
            <a:avLst/>
            <a:gdLst/>
            <a:ahLst/>
            <a:cxnLst/>
            <a:rect l="l" t="t" r="r" b="b"/>
            <a:pathLst>
              <a:path w="3672408" h="3567482">
                <a:moveTo>
                  <a:pt x="348317" y="906486"/>
                </a:moveTo>
                <a:lnTo>
                  <a:pt x="348317" y="3144906"/>
                </a:lnTo>
                <a:lnTo>
                  <a:pt x="2652573" y="3144906"/>
                </a:lnTo>
                <a:close/>
                <a:moveTo>
                  <a:pt x="0" y="0"/>
                </a:moveTo>
                <a:lnTo>
                  <a:pt x="3672408" y="3567482"/>
                </a:lnTo>
                <a:lnTo>
                  <a:pt x="0" y="3567482"/>
                </a:lnTo>
                <a:close/>
              </a:path>
            </a:pathLst>
          </a:custGeom>
          <a:solidFill>
            <a:schemeClr val="accent4"/>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r"/>
            <a:endParaRPr lang="zh-CN" altLang="en-US" sz="1600">
              <a:solidFill>
                <a:schemeClr val="accent1"/>
              </a:solidFill>
              <a:cs typeface="+mn-ea"/>
              <a:sym typeface="+mn-lt"/>
            </a:endParaRPr>
          </a:p>
        </p:txBody>
      </p:sp>
      <p:grpSp>
        <p:nvGrpSpPr>
          <p:cNvPr id="7" name="组合 6"/>
          <p:cNvGrpSpPr/>
          <p:nvPr/>
        </p:nvGrpSpPr>
        <p:grpSpPr>
          <a:xfrm>
            <a:off x="3078643" y="1508787"/>
            <a:ext cx="7565901" cy="3770650"/>
            <a:chOff x="2307791" y="1563638"/>
            <a:chExt cx="5674426" cy="2827987"/>
          </a:xfrm>
        </p:grpSpPr>
        <p:grpSp>
          <p:nvGrpSpPr>
            <p:cNvPr id="8" name="组合 7"/>
            <p:cNvGrpSpPr/>
            <p:nvPr/>
          </p:nvGrpSpPr>
          <p:grpSpPr>
            <a:xfrm>
              <a:off x="2307791" y="1854219"/>
              <a:ext cx="2752252" cy="2323059"/>
              <a:chOff x="2228236" y="1872807"/>
              <a:chExt cx="3462019" cy="2323059"/>
            </a:xfrm>
          </p:grpSpPr>
          <p:cxnSp>
            <p:nvCxnSpPr>
              <p:cNvPr id="17" name="直接连接符 16"/>
              <p:cNvCxnSpPr/>
              <p:nvPr/>
            </p:nvCxnSpPr>
            <p:spPr>
              <a:xfrm flipH="1" flipV="1">
                <a:off x="2228236" y="1872807"/>
                <a:ext cx="3462019" cy="1"/>
              </a:xfrm>
              <a:prstGeom prst="line">
                <a:avLst/>
              </a:prstGeom>
              <a:ln>
                <a:solidFill>
                  <a:schemeClr val="bg1">
                    <a:lumMod val="50000"/>
                  </a:schemeClr>
                </a:solidFill>
                <a:prstDash val="sysDash"/>
                <a:headEnd type="oval"/>
                <a:tailEnd type="none"/>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3301967" y="3291830"/>
                <a:ext cx="2388288" cy="0"/>
              </a:xfrm>
              <a:prstGeom prst="line">
                <a:avLst/>
              </a:prstGeom>
              <a:ln>
                <a:solidFill>
                  <a:schemeClr val="bg1">
                    <a:lumMod val="50000"/>
                  </a:schemeClr>
                </a:solidFill>
                <a:prstDash val="sysDash"/>
                <a:headEnd type="oval"/>
                <a:tailEnd type="none"/>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3563546" y="2521795"/>
                <a:ext cx="2126709" cy="0"/>
              </a:xfrm>
              <a:prstGeom prst="line">
                <a:avLst/>
              </a:prstGeom>
              <a:ln>
                <a:solidFill>
                  <a:schemeClr val="bg1">
                    <a:lumMod val="50000"/>
                  </a:schemeClr>
                </a:solidFill>
                <a:prstDash val="sysDash"/>
                <a:headEnd type="oval"/>
                <a:tailEnd type="none"/>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3140697" y="4195866"/>
                <a:ext cx="2549558" cy="0"/>
              </a:xfrm>
              <a:prstGeom prst="line">
                <a:avLst/>
              </a:prstGeom>
              <a:ln>
                <a:solidFill>
                  <a:schemeClr val="bg1">
                    <a:lumMod val="50000"/>
                  </a:schemeClr>
                </a:solidFill>
                <a:prstDash val="sysDash"/>
                <a:headEnd type="oval"/>
                <a:tailEnd type="none"/>
              </a:ln>
            </p:spPr>
            <p:style>
              <a:lnRef idx="1">
                <a:schemeClr val="accent1"/>
              </a:lnRef>
              <a:fillRef idx="0">
                <a:schemeClr val="accent1"/>
              </a:fillRef>
              <a:effectRef idx="0">
                <a:schemeClr val="accent1"/>
              </a:effectRef>
              <a:fontRef idx="minor">
                <a:schemeClr val="tx1"/>
              </a:fontRef>
            </p:style>
          </p:cxnSp>
        </p:grpSp>
        <p:sp>
          <p:nvSpPr>
            <p:cNvPr id="9" name="TextBox 8"/>
            <p:cNvSpPr txBox="1"/>
            <p:nvPr/>
          </p:nvSpPr>
          <p:spPr>
            <a:xfrm>
              <a:off x="2428172" y="1563638"/>
              <a:ext cx="1571584" cy="284742"/>
            </a:xfrm>
            <a:prstGeom prst="rect">
              <a:avLst/>
            </a:prstGeom>
            <a:noFill/>
          </p:spPr>
          <p:txBody>
            <a:bodyPr wrap="none" rtlCol="0">
              <a:spAutoFit/>
            </a:bodyPr>
            <a:lstStyle/>
            <a:p>
              <a:r>
                <a:rPr lang="zh-CN" altLang="en-US" sz="1867" dirty="0">
                  <a:solidFill>
                    <a:schemeClr val="accent1"/>
                  </a:solidFill>
                  <a:cs typeface="+mn-ea"/>
                  <a:sym typeface="+mn-lt"/>
                </a:rPr>
                <a:t>单击此处添加标题</a:t>
              </a:r>
            </a:p>
          </p:txBody>
        </p:sp>
        <p:sp>
          <p:nvSpPr>
            <p:cNvPr id="10" name="TextBox 9"/>
            <p:cNvSpPr txBox="1"/>
            <p:nvPr/>
          </p:nvSpPr>
          <p:spPr>
            <a:xfrm>
              <a:off x="5227617" y="1617058"/>
              <a:ext cx="2754600" cy="438581"/>
            </a:xfrm>
            <a:prstGeom prst="rect">
              <a:avLst/>
            </a:prstGeom>
            <a:noFill/>
          </p:spPr>
          <p:txBody>
            <a:bodyPr wrap="none" rtlCol="0">
              <a:spAutoFit/>
            </a:bodyPr>
            <a:lstStyle/>
            <a:p>
              <a:r>
                <a:rPr lang="zh-CN" altLang="en-US" sz="1600" dirty="0">
                  <a:solidFill>
                    <a:schemeClr val="bg1">
                      <a:lumMod val="50000"/>
                    </a:schemeClr>
                  </a:solidFill>
                  <a:cs typeface="+mn-ea"/>
                  <a:sym typeface="+mn-lt"/>
                </a:rPr>
                <a:t>单击此处添加文本，单击此处添加文本</a:t>
              </a:r>
              <a:endParaRPr lang="en-US" altLang="zh-CN" sz="1600" dirty="0">
                <a:solidFill>
                  <a:schemeClr val="bg1">
                    <a:lumMod val="50000"/>
                  </a:schemeClr>
                </a:solidFill>
                <a:cs typeface="+mn-ea"/>
                <a:sym typeface="+mn-lt"/>
              </a:endParaRPr>
            </a:p>
            <a:p>
              <a:r>
                <a:rPr lang="zh-CN" altLang="en-US" sz="1600" dirty="0">
                  <a:solidFill>
                    <a:schemeClr val="bg1">
                      <a:lumMod val="50000"/>
                    </a:schemeClr>
                  </a:solidFill>
                  <a:cs typeface="+mn-ea"/>
                  <a:sym typeface="+mn-lt"/>
                </a:rPr>
                <a:t>单击此处添加文本，单击此处添加文本</a:t>
              </a:r>
            </a:p>
          </p:txBody>
        </p:sp>
        <p:sp>
          <p:nvSpPr>
            <p:cNvPr id="11" name="TextBox 10"/>
            <p:cNvSpPr txBox="1"/>
            <p:nvPr/>
          </p:nvSpPr>
          <p:spPr>
            <a:xfrm>
              <a:off x="3369342" y="2195430"/>
              <a:ext cx="1571584" cy="284742"/>
            </a:xfrm>
            <a:prstGeom prst="rect">
              <a:avLst/>
            </a:prstGeom>
            <a:noFill/>
          </p:spPr>
          <p:txBody>
            <a:bodyPr wrap="none" rtlCol="0">
              <a:spAutoFit/>
            </a:bodyPr>
            <a:lstStyle/>
            <a:p>
              <a:r>
                <a:rPr lang="zh-CN" altLang="en-US" sz="1867" dirty="0">
                  <a:solidFill>
                    <a:schemeClr val="accent2"/>
                  </a:solidFill>
                  <a:cs typeface="+mn-ea"/>
                  <a:sym typeface="+mn-lt"/>
                </a:rPr>
                <a:t>单击此处添加标题</a:t>
              </a:r>
            </a:p>
          </p:txBody>
        </p:sp>
        <p:sp>
          <p:nvSpPr>
            <p:cNvPr id="12" name="TextBox 11"/>
            <p:cNvSpPr txBox="1"/>
            <p:nvPr/>
          </p:nvSpPr>
          <p:spPr>
            <a:xfrm>
              <a:off x="3439085" y="2965465"/>
              <a:ext cx="1571584" cy="284742"/>
            </a:xfrm>
            <a:prstGeom prst="rect">
              <a:avLst/>
            </a:prstGeom>
            <a:noFill/>
          </p:spPr>
          <p:txBody>
            <a:bodyPr wrap="none" rtlCol="0">
              <a:spAutoFit/>
            </a:bodyPr>
            <a:lstStyle/>
            <a:p>
              <a:r>
                <a:rPr lang="zh-CN" altLang="en-US" sz="1867" dirty="0">
                  <a:solidFill>
                    <a:schemeClr val="accent3"/>
                  </a:solidFill>
                  <a:cs typeface="+mn-ea"/>
                  <a:sym typeface="+mn-lt"/>
                </a:rPr>
                <a:t>单击此处添加标题</a:t>
              </a:r>
            </a:p>
          </p:txBody>
        </p:sp>
        <p:sp>
          <p:nvSpPr>
            <p:cNvPr id="13" name="TextBox 12"/>
            <p:cNvSpPr txBox="1"/>
            <p:nvPr/>
          </p:nvSpPr>
          <p:spPr>
            <a:xfrm>
              <a:off x="3220251" y="3876100"/>
              <a:ext cx="1571584" cy="284742"/>
            </a:xfrm>
            <a:prstGeom prst="rect">
              <a:avLst/>
            </a:prstGeom>
            <a:noFill/>
          </p:spPr>
          <p:txBody>
            <a:bodyPr wrap="none" rtlCol="0">
              <a:spAutoFit/>
            </a:bodyPr>
            <a:lstStyle/>
            <a:p>
              <a:r>
                <a:rPr lang="zh-CN" altLang="en-US" sz="1867" dirty="0">
                  <a:solidFill>
                    <a:schemeClr val="accent4"/>
                  </a:solidFill>
                  <a:cs typeface="+mn-ea"/>
                  <a:sym typeface="+mn-lt"/>
                </a:rPr>
                <a:t>单击此处添加标题</a:t>
              </a:r>
            </a:p>
          </p:txBody>
        </p:sp>
        <p:sp>
          <p:nvSpPr>
            <p:cNvPr id="14" name="TextBox 13"/>
            <p:cNvSpPr txBox="1"/>
            <p:nvPr/>
          </p:nvSpPr>
          <p:spPr>
            <a:xfrm>
              <a:off x="5227617" y="2303463"/>
              <a:ext cx="2754600" cy="438581"/>
            </a:xfrm>
            <a:prstGeom prst="rect">
              <a:avLst/>
            </a:prstGeom>
            <a:noFill/>
          </p:spPr>
          <p:txBody>
            <a:bodyPr wrap="none" rtlCol="0">
              <a:spAutoFit/>
            </a:bodyPr>
            <a:lstStyle/>
            <a:p>
              <a:r>
                <a:rPr lang="zh-CN" altLang="en-US" sz="1600" dirty="0">
                  <a:solidFill>
                    <a:schemeClr val="bg1">
                      <a:lumMod val="50000"/>
                    </a:schemeClr>
                  </a:solidFill>
                  <a:cs typeface="+mn-ea"/>
                  <a:sym typeface="+mn-lt"/>
                </a:rPr>
                <a:t>单击此处添加文本，单击此处添加文本</a:t>
              </a:r>
              <a:endParaRPr lang="en-US" altLang="zh-CN" sz="1600" dirty="0">
                <a:solidFill>
                  <a:schemeClr val="bg1">
                    <a:lumMod val="50000"/>
                  </a:schemeClr>
                </a:solidFill>
                <a:cs typeface="+mn-ea"/>
                <a:sym typeface="+mn-lt"/>
              </a:endParaRPr>
            </a:p>
            <a:p>
              <a:r>
                <a:rPr lang="zh-CN" altLang="en-US" sz="1600" dirty="0">
                  <a:solidFill>
                    <a:schemeClr val="bg1">
                      <a:lumMod val="50000"/>
                    </a:schemeClr>
                  </a:solidFill>
                  <a:cs typeface="+mn-ea"/>
                  <a:sym typeface="+mn-lt"/>
                </a:rPr>
                <a:t>单击此处添加文本，单击此处添加文本</a:t>
              </a:r>
            </a:p>
          </p:txBody>
        </p:sp>
        <p:sp>
          <p:nvSpPr>
            <p:cNvPr id="15" name="TextBox 14"/>
            <p:cNvSpPr txBox="1"/>
            <p:nvPr/>
          </p:nvSpPr>
          <p:spPr>
            <a:xfrm>
              <a:off x="5227617" y="3082125"/>
              <a:ext cx="2754600" cy="438581"/>
            </a:xfrm>
            <a:prstGeom prst="rect">
              <a:avLst/>
            </a:prstGeom>
            <a:noFill/>
          </p:spPr>
          <p:txBody>
            <a:bodyPr wrap="none" rtlCol="0">
              <a:spAutoFit/>
            </a:bodyPr>
            <a:lstStyle/>
            <a:p>
              <a:r>
                <a:rPr lang="zh-CN" altLang="en-US" sz="1600" dirty="0">
                  <a:solidFill>
                    <a:schemeClr val="bg1">
                      <a:lumMod val="50000"/>
                    </a:schemeClr>
                  </a:solidFill>
                  <a:cs typeface="+mn-ea"/>
                  <a:sym typeface="+mn-lt"/>
                </a:rPr>
                <a:t>单击此处添加文本，单击此处添加文本</a:t>
              </a:r>
              <a:endParaRPr lang="en-US" altLang="zh-CN" sz="1600" dirty="0">
                <a:solidFill>
                  <a:schemeClr val="bg1">
                    <a:lumMod val="50000"/>
                  </a:schemeClr>
                </a:solidFill>
                <a:cs typeface="+mn-ea"/>
                <a:sym typeface="+mn-lt"/>
              </a:endParaRPr>
            </a:p>
            <a:p>
              <a:r>
                <a:rPr lang="zh-CN" altLang="en-US" sz="1600" dirty="0">
                  <a:solidFill>
                    <a:schemeClr val="bg1">
                      <a:lumMod val="50000"/>
                    </a:schemeClr>
                  </a:solidFill>
                  <a:cs typeface="+mn-ea"/>
                  <a:sym typeface="+mn-lt"/>
                </a:rPr>
                <a:t>单击此处添加文本，单击此处添加文本</a:t>
              </a:r>
            </a:p>
          </p:txBody>
        </p:sp>
        <p:sp>
          <p:nvSpPr>
            <p:cNvPr id="16" name="TextBox 15"/>
            <p:cNvSpPr txBox="1"/>
            <p:nvPr/>
          </p:nvSpPr>
          <p:spPr>
            <a:xfrm>
              <a:off x="5227617" y="3953044"/>
              <a:ext cx="2754600" cy="438581"/>
            </a:xfrm>
            <a:prstGeom prst="rect">
              <a:avLst/>
            </a:prstGeom>
            <a:noFill/>
          </p:spPr>
          <p:txBody>
            <a:bodyPr wrap="none" rtlCol="0">
              <a:spAutoFit/>
            </a:bodyPr>
            <a:lstStyle/>
            <a:p>
              <a:r>
                <a:rPr lang="zh-CN" altLang="en-US" sz="1600" dirty="0">
                  <a:solidFill>
                    <a:schemeClr val="bg1">
                      <a:lumMod val="50000"/>
                    </a:schemeClr>
                  </a:solidFill>
                  <a:cs typeface="+mn-ea"/>
                  <a:sym typeface="+mn-lt"/>
                </a:rPr>
                <a:t>单击此处添加文本，单击此处添加文本</a:t>
              </a:r>
              <a:endParaRPr lang="en-US" altLang="zh-CN" sz="1600" dirty="0">
                <a:solidFill>
                  <a:schemeClr val="bg1">
                    <a:lumMod val="50000"/>
                  </a:schemeClr>
                </a:solidFill>
                <a:cs typeface="+mn-ea"/>
                <a:sym typeface="+mn-lt"/>
              </a:endParaRPr>
            </a:p>
            <a:p>
              <a:r>
                <a:rPr lang="zh-CN" altLang="en-US" sz="1600" dirty="0">
                  <a:solidFill>
                    <a:schemeClr val="bg1">
                      <a:lumMod val="50000"/>
                    </a:schemeClr>
                  </a:solidFill>
                  <a:cs typeface="+mn-ea"/>
                  <a:sym typeface="+mn-lt"/>
                </a:rPr>
                <a:t>单击此处添加文本，单击此处添加文本</a:t>
              </a:r>
            </a:p>
          </p:txBody>
        </p:sp>
      </p:grpSp>
      <p:sp>
        <p:nvSpPr>
          <p:cNvPr id="21" name="直角三角形 1"/>
          <p:cNvSpPr/>
          <p:nvPr/>
        </p:nvSpPr>
        <p:spPr>
          <a:xfrm rot="3290015">
            <a:off x="1503214" y="2404390"/>
            <a:ext cx="2617245" cy="2542065"/>
          </a:xfrm>
          <a:custGeom>
            <a:avLst/>
            <a:gdLst/>
            <a:ahLst/>
            <a:cxnLst/>
            <a:rect l="l" t="t" r="r" b="b"/>
            <a:pathLst>
              <a:path w="3672408" h="3567482">
                <a:moveTo>
                  <a:pt x="348317" y="906486"/>
                </a:moveTo>
                <a:lnTo>
                  <a:pt x="348317" y="3144906"/>
                </a:lnTo>
                <a:lnTo>
                  <a:pt x="2652573" y="3144906"/>
                </a:lnTo>
                <a:close/>
                <a:moveTo>
                  <a:pt x="0" y="0"/>
                </a:moveTo>
                <a:lnTo>
                  <a:pt x="3672408" y="3567482"/>
                </a:lnTo>
                <a:lnTo>
                  <a:pt x="0" y="3567482"/>
                </a:lnTo>
                <a:close/>
              </a:path>
            </a:pathLst>
          </a:custGeom>
          <a:gradFill flip="none" rotWithShape="1">
            <a:gsLst>
              <a:gs pos="36000">
                <a:schemeClr val="bg1">
                  <a:lumMod val="95000"/>
                </a:schemeClr>
              </a:gs>
              <a:gs pos="100000">
                <a:schemeClr val="bg1">
                  <a:lumMod val="75000"/>
                </a:schemeClr>
              </a:gs>
            </a:gsLst>
            <a:lin ang="18900000" scaled="1"/>
            <a:tileRect/>
          </a:gradFill>
          <a:ln w="12700">
            <a:gradFill>
              <a:gsLst>
                <a:gs pos="0">
                  <a:schemeClr val="bg1">
                    <a:lumMod val="85000"/>
                  </a:schemeClr>
                </a:gs>
                <a:gs pos="100000">
                  <a:schemeClr val="bg1">
                    <a:lumMod val="95000"/>
                  </a:schemeClr>
                </a:gs>
              </a:gsLst>
              <a:lin ang="3000000" scaled="0"/>
            </a:gradFill>
          </a:ln>
          <a:effectLst>
            <a:outerShdw blurRad="177800" dist="228600" dir="882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r"/>
            <a:endParaRPr lang="zh-CN" altLang="en-US" sz="1600">
              <a:solidFill>
                <a:schemeClr val="accent1"/>
              </a:solidFill>
              <a:cs typeface="+mn-ea"/>
              <a:sym typeface="+mn-lt"/>
            </a:endParaRPr>
          </a:p>
        </p:txBody>
      </p:sp>
      <p:sp>
        <p:nvSpPr>
          <p:cNvPr id="22" name="直角三角形 1"/>
          <p:cNvSpPr/>
          <p:nvPr/>
        </p:nvSpPr>
        <p:spPr>
          <a:xfrm rot="4871750">
            <a:off x="2289937" y="2958790"/>
            <a:ext cx="2388571" cy="2321220"/>
          </a:xfrm>
          <a:custGeom>
            <a:avLst/>
            <a:gdLst/>
            <a:ahLst/>
            <a:cxnLst/>
            <a:rect l="l" t="t" r="r" b="b"/>
            <a:pathLst>
              <a:path w="3672408" h="3567482">
                <a:moveTo>
                  <a:pt x="348317" y="906486"/>
                </a:moveTo>
                <a:lnTo>
                  <a:pt x="348317" y="3144906"/>
                </a:lnTo>
                <a:lnTo>
                  <a:pt x="2652573" y="3144906"/>
                </a:lnTo>
                <a:close/>
                <a:moveTo>
                  <a:pt x="0" y="0"/>
                </a:moveTo>
                <a:lnTo>
                  <a:pt x="3672408" y="3567482"/>
                </a:lnTo>
                <a:lnTo>
                  <a:pt x="0" y="3567482"/>
                </a:lnTo>
                <a:close/>
              </a:path>
            </a:pathLst>
          </a:custGeom>
          <a:gradFill flip="none" rotWithShape="1">
            <a:gsLst>
              <a:gs pos="36000">
                <a:schemeClr val="bg1">
                  <a:lumMod val="95000"/>
                </a:schemeClr>
              </a:gs>
              <a:gs pos="100000">
                <a:schemeClr val="bg1">
                  <a:lumMod val="75000"/>
                </a:schemeClr>
              </a:gs>
            </a:gsLst>
            <a:lin ang="18900000" scaled="1"/>
            <a:tileRect/>
          </a:gradFill>
          <a:ln w="12700">
            <a:gradFill>
              <a:gsLst>
                <a:gs pos="0">
                  <a:schemeClr val="bg1">
                    <a:lumMod val="85000"/>
                  </a:schemeClr>
                </a:gs>
                <a:gs pos="100000">
                  <a:schemeClr val="bg1">
                    <a:lumMod val="95000"/>
                  </a:schemeClr>
                </a:gs>
              </a:gsLst>
              <a:lin ang="3000000" scaled="0"/>
            </a:gradFill>
          </a:ln>
          <a:effectLst>
            <a:outerShdw blurRad="177800" dist="228600" dir="882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r"/>
            <a:endParaRPr lang="zh-CN" altLang="en-US" sz="1600">
              <a:solidFill>
                <a:schemeClr val="accent1"/>
              </a:solidFill>
              <a:cs typeface="+mn-ea"/>
              <a:sym typeface="+mn-lt"/>
            </a:endParaRPr>
          </a:p>
        </p:txBody>
      </p:sp>
      <p:sp>
        <p:nvSpPr>
          <p:cNvPr id="23" name="直角三角形 1"/>
          <p:cNvSpPr/>
          <p:nvPr/>
        </p:nvSpPr>
        <p:spPr>
          <a:xfrm rot="5803505">
            <a:off x="2603046" y="3666403"/>
            <a:ext cx="1906157" cy="1851337"/>
          </a:xfrm>
          <a:custGeom>
            <a:avLst/>
            <a:gdLst/>
            <a:ahLst/>
            <a:cxnLst/>
            <a:rect l="l" t="t" r="r" b="b"/>
            <a:pathLst>
              <a:path w="3672408" h="3567482">
                <a:moveTo>
                  <a:pt x="348317" y="906486"/>
                </a:moveTo>
                <a:lnTo>
                  <a:pt x="348317" y="3144906"/>
                </a:lnTo>
                <a:lnTo>
                  <a:pt x="2652573" y="3144906"/>
                </a:lnTo>
                <a:close/>
                <a:moveTo>
                  <a:pt x="0" y="0"/>
                </a:moveTo>
                <a:lnTo>
                  <a:pt x="3672408" y="3567482"/>
                </a:lnTo>
                <a:lnTo>
                  <a:pt x="0" y="3567482"/>
                </a:lnTo>
                <a:close/>
              </a:path>
            </a:pathLst>
          </a:custGeom>
          <a:gradFill flip="none" rotWithShape="1">
            <a:gsLst>
              <a:gs pos="36000">
                <a:schemeClr val="bg1">
                  <a:lumMod val="95000"/>
                </a:schemeClr>
              </a:gs>
              <a:gs pos="100000">
                <a:schemeClr val="bg1">
                  <a:lumMod val="75000"/>
                </a:schemeClr>
              </a:gs>
            </a:gsLst>
            <a:lin ang="18900000" scaled="1"/>
            <a:tileRect/>
          </a:gradFill>
          <a:ln w="12700">
            <a:gradFill>
              <a:gsLst>
                <a:gs pos="0">
                  <a:schemeClr val="bg1">
                    <a:lumMod val="85000"/>
                  </a:schemeClr>
                </a:gs>
                <a:gs pos="100000">
                  <a:schemeClr val="bg1">
                    <a:lumMod val="95000"/>
                  </a:schemeClr>
                </a:gs>
              </a:gsLst>
              <a:lin ang="3000000" scaled="0"/>
            </a:gradFill>
          </a:ln>
          <a:effectLst>
            <a:outerShdw blurRad="177800" dist="228600" dir="882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r"/>
            <a:endParaRPr lang="zh-CN" altLang="en-US" sz="1600">
              <a:solidFill>
                <a:schemeClr val="accent1"/>
              </a:solidFill>
              <a:cs typeface="+mn-ea"/>
              <a:sym typeface="+mn-lt"/>
            </a:endParaRPr>
          </a:p>
        </p:txBody>
      </p:sp>
      <p:sp>
        <p:nvSpPr>
          <p:cNvPr id="24" name="直角三角形 1"/>
          <p:cNvSpPr/>
          <p:nvPr/>
        </p:nvSpPr>
        <p:spPr>
          <a:xfrm rot="7269264">
            <a:off x="2756834" y="4593625"/>
            <a:ext cx="1331335" cy="1292177"/>
          </a:xfrm>
          <a:custGeom>
            <a:avLst/>
            <a:gdLst/>
            <a:ahLst/>
            <a:cxnLst/>
            <a:rect l="l" t="t" r="r" b="b"/>
            <a:pathLst>
              <a:path w="3672408" h="3567482">
                <a:moveTo>
                  <a:pt x="348317" y="906486"/>
                </a:moveTo>
                <a:lnTo>
                  <a:pt x="348317" y="3144906"/>
                </a:lnTo>
                <a:lnTo>
                  <a:pt x="2652573" y="3144906"/>
                </a:lnTo>
                <a:close/>
                <a:moveTo>
                  <a:pt x="0" y="0"/>
                </a:moveTo>
                <a:lnTo>
                  <a:pt x="3672408" y="3567482"/>
                </a:lnTo>
                <a:lnTo>
                  <a:pt x="0" y="3567482"/>
                </a:lnTo>
                <a:close/>
              </a:path>
            </a:pathLst>
          </a:custGeom>
          <a:gradFill flip="none" rotWithShape="1">
            <a:gsLst>
              <a:gs pos="36000">
                <a:schemeClr val="bg1">
                  <a:lumMod val="95000"/>
                </a:schemeClr>
              </a:gs>
              <a:gs pos="100000">
                <a:schemeClr val="bg1">
                  <a:lumMod val="75000"/>
                </a:schemeClr>
              </a:gs>
            </a:gsLst>
            <a:lin ang="18900000" scaled="1"/>
            <a:tileRect/>
          </a:gradFill>
          <a:ln w="12700">
            <a:gradFill>
              <a:gsLst>
                <a:gs pos="0">
                  <a:schemeClr val="bg1">
                    <a:lumMod val="85000"/>
                  </a:schemeClr>
                </a:gs>
                <a:gs pos="100000">
                  <a:schemeClr val="bg1">
                    <a:lumMod val="95000"/>
                  </a:schemeClr>
                </a:gs>
              </a:gsLst>
              <a:lin ang="3000000" scaled="0"/>
            </a:gradFill>
          </a:ln>
          <a:effectLst>
            <a:outerShdw blurRad="177800" dist="228600" dir="882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r"/>
            <a:endParaRPr lang="zh-CN" altLang="en-US" sz="1600">
              <a:solidFill>
                <a:schemeClr val="accent1"/>
              </a:solidFill>
              <a:cs typeface="+mn-ea"/>
              <a:sym typeface="+mn-lt"/>
            </a:endParaRPr>
          </a:p>
        </p:txBody>
      </p:sp>
      <p:pic>
        <p:nvPicPr>
          <p:cNvPr id="25" name="图片 24"/>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flipV="1">
            <a:off x="-1049299" y="662853"/>
            <a:ext cx="2485778" cy="865414"/>
          </a:xfrm>
          <a:prstGeom prst="rect">
            <a:avLst/>
          </a:prstGeom>
        </p:spPr>
      </p:pic>
      <p:pic>
        <p:nvPicPr>
          <p:cNvPr id="26" name="图片 25"/>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a:off x="10687346" y="663512"/>
            <a:ext cx="2485778" cy="864096"/>
          </a:xfrm>
          <a:prstGeom prst="rect">
            <a:avLst/>
          </a:prstGeom>
        </p:spPr>
      </p:pic>
      <p:sp>
        <p:nvSpPr>
          <p:cNvPr id="27" name="TextBox 76"/>
          <p:cNvSpPr txBox="1"/>
          <p:nvPr/>
        </p:nvSpPr>
        <p:spPr>
          <a:xfrm>
            <a:off x="3192321" y="223013"/>
            <a:ext cx="5451229" cy="461665"/>
          </a:xfrm>
          <a:prstGeom prst="rect">
            <a:avLst/>
          </a:prstGeom>
          <a:noFill/>
          <a:effectLst/>
        </p:spPr>
        <p:txBody>
          <a:bodyPr wrap="square" rtlCol="0">
            <a:spAutoFit/>
          </a:bodyPr>
          <a:lstStyle/>
          <a:p>
            <a:pPr algn="ctr"/>
            <a:r>
              <a:rPr lang="zh-CN" altLang="en-US" sz="2400" dirty="0" smtClean="0">
                <a:solidFill>
                  <a:schemeClr val="accent1"/>
                </a:solidFill>
                <a:cs typeface="+mn-ea"/>
                <a:sym typeface="+mn-lt"/>
              </a:rPr>
              <a:t>单击修改您的标题</a:t>
            </a:r>
            <a:endParaRPr lang="zh-CN" altLang="en-US" sz="2400" dirty="0">
              <a:solidFill>
                <a:schemeClr val="accent1"/>
              </a:solidFill>
              <a:cs typeface="+mn-ea"/>
              <a:sym typeface="+mn-lt"/>
            </a:endParaRPr>
          </a:p>
        </p:txBody>
      </p:sp>
    </p:spTree>
    <p:extLst>
      <p:ext uri="{BB962C8B-B14F-4D97-AF65-F5344CB8AC3E}">
        <p14:creationId xmlns:p14="http://schemas.microsoft.com/office/powerpoint/2010/main" xmlns="" val="2080924747"/>
      </p:ext>
    </p:extLst>
  </p:cSld>
  <p:clrMapOvr>
    <a:masterClrMapping/>
  </p:clrMapOvr>
  <p:transition spd="slow" advTm="5312">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par>
                                <p:cTn id="8" presetID="10" presetClass="entr" presetSubtype="0" fill="hold" grpId="0" nodeType="withEffect">
                                  <p:stCondLst>
                                    <p:cond delay="20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500"/>
                                        <p:tgtEl>
                                          <p:spTgt spid="22"/>
                                        </p:tgtEl>
                                      </p:cBhvr>
                                    </p:animEffect>
                                  </p:childTnLst>
                                </p:cTn>
                              </p:par>
                              <p:par>
                                <p:cTn id="14" presetID="10" presetClass="entr" presetSubtype="0" fill="hold" grpId="0" nodeType="withEffect">
                                  <p:stCondLst>
                                    <p:cond delay="70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500"/>
                                        <p:tgtEl>
                                          <p:spTgt spid="21"/>
                                        </p:tgtEl>
                                      </p:cBhvr>
                                    </p:animEffect>
                                  </p:childTnLst>
                                </p:cTn>
                              </p:par>
                            </p:childTnLst>
                          </p:cTn>
                        </p:par>
                        <p:par>
                          <p:cTn id="17" fill="hold">
                            <p:stCondLst>
                              <p:cond delay="1200"/>
                            </p:stCondLst>
                            <p:childTnLst>
                              <p:par>
                                <p:cTn id="18" presetID="10"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500"/>
                                        <p:tgtEl>
                                          <p:spTgt spid="4"/>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500"/>
                                        <p:tgtEl>
                                          <p:spTgt spid="3"/>
                                        </p:tgtEl>
                                      </p:cBhvr>
                                    </p:animEffect>
                                  </p:childTnLst>
                                </p:cTn>
                              </p:par>
                            </p:childTnLst>
                          </p:cTn>
                        </p:par>
                        <p:par>
                          <p:cTn id="30" fill="hold">
                            <p:stCondLst>
                              <p:cond delay="1700"/>
                            </p:stCondLst>
                            <p:childTnLst>
                              <p:par>
                                <p:cTn id="31" presetID="22" presetClass="entr" presetSubtype="8" fill="hold"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left)">
                                      <p:cBhvr>
                                        <p:cTn id="3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21" grpId="0" animBg="1"/>
      <p:bldP spid="22" grpId="0" animBg="1"/>
      <p:bldP spid="23" grpId="0" animBg="1"/>
      <p:bldP spid="2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reeform 27"/>
          <p:cNvSpPr>
            <a:spLocks/>
          </p:cNvSpPr>
          <p:nvPr/>
        </p:nvSpPr>
        <p:spPr bwMode="auto">
          <a:xfrm>
            <a:off x="1148811" y="2651761"/>
            <a:ext cx="2349032" cy="1394965"/>
          </a:xfrm>
          <a:custGeom>
            <a:avLst/>
            <a:gdLst>
              <a:gd name="T0" fmla="*/ 1736 w 2336"/>
              <a:gd name="T1" fmla="*/ 356 h 1659"/>
              <a:gd name="T2" fmla="*/ 1598 w 2336"/>
              <a:gd name="T3" fmla="*/ 395 h 1659"/>
              <a:gd name="T4" fmla="*/ 1528 w 2336"/>
              <a:gd name="T5" fmla="*/ 384 h 1659"/>
              <a:gd name="T6" fmla="*/ 1460 w 2336"/>
              <a:gd name="T7" fmla="*/ 222 h 1659"/>
              <a:gd name="T8" fmla="*/ 1341 w 2336"/>
              <a:gd name="T9" fmla="*/ 96 h 1659"/>
              <a:gd name="T10" fmla="*/ 1186 w 2336"/>
              <a:gd name="T11" fmla="*/ 20 h 1659"/>
              <a:gd name="T12" fmla="*/ 1051 w 2336"/>
              <a:gd name="T13" fmla="*/ 0 h 1659"/>
              <a:gd name="T14" fmla="*/ 952 w 2336"/>
              <a:gd name="T15" fmla="*/ 10 h 1659"/>
              <a:gd name="T16" fmla="*/ 859 w 2336"/>
              <a:gd name="T17" fmla="*/ 39 h 1659"/>
              <a:gd name="T18" fmla="*/ 703 w 2336"/>
              <a:gd name="T19" fmla="*/ 144 h 1659"/>
              <a:gd name="T20" fmla="*/ 598 w 2336"/>
              <a:gd name="T21" fmla="*/ 300 h 1659"/>
              <a:gd name="T22" fmla="*/ 571 w 2336"/>
              <a:gd name="T23" fmla="*/ 391 h 1659"/>
              <a:gd name="T24" fmla="*/ 561 w 2336"/>
              <a:gd name="T25" fmla="*/ 491 h 1659"/>
              <a:gd name="T26" fmla="*/ 526 w 2336"/>
              <a:gd name="T27" fmla="*/ 481 h 1659"/>
              <a:gd name="T28" fmla="*/ 421 w 2336"/>
              <a:gd name="T29" fmla="*/ 467 h 1659"/>
              <a:gd name="T30" fmla="*/ 255 w 2336"/>
              <a:gd name="T31" fmla="*/ 500 h 1659"/>
              <a:gd name="T32" fmla="*/ 123 w 2336"/>
              <a:gd name="T33" fmla="*/ 592 h 1659"/>
              <a:gd name="T34" fmla="*/ 33 w 2336"/>
              <a:gd name="T35" fmla="*/ 724 h 1659"/>
              <a:gd name="T36" fmla="*/ 0 w 2336"/>
              <a:gd name="T37" fmla="*/ 888 h 1659"/>
              <a:gd name="T38" fmla="*/ 16 w 2336"/>
              <a:gd name="T39" fmla="*/ 1003 h 1659"/>
              <a:gd name="T40" fmla="*/ 78 w 2336"/>
              <a:gd name="T41" fmla="*/ 1135 h 1659"/>
              <a:gd name="T42" fmla="*/ 183 w 2336"/>
              <a:gd name="T43" fmla="*/ 1236 h 1659"/>
              <a:gd name="T44" fmla="*/ 318 w 2336"/>
              <a:gd name="T45" fmla="*/ 1297 h 1659"/>
              <a:gd name="T46" fmla="*/ 351 w 2336"/>
              <a:gd name="T47" fmla="*/ 1355 h 1659"/>
              <a:gd name="T48" fmla="*/ 362 w 2336"/>
              <a:gd name="T49" fmla="*/ 1439 h 1659"/>
              <a:gd name="T50" fmla="*/ 413 w 2336"/>
              <a:gd name="T51" fmla="*/ 1534 h 1659"/>
              <a:gd name="T52" fmla="*/ 497 w 2336"/>
              <a:gd name="T53" fmla="*/ 1602 h 1659"/>
              <a:gd name="T54" fmla="*/ 602 w 2336"/>
              <a:gd name="T55" fmla="*/ 1635 h 1659"/>
              <a:gd name="T56" fmla="*/ 699 w 2336"/>
              <a:gd name="T57" fmla="*/ 1627 h 1659"/>
              <a:gd name="T58" fmla="*/ 816 w 2336"/>
              <a:gd name="T59" fmla="*/ 1565 h 1659"/>
              <a:gd name="T60" fmla="*/ 894 w 2336"/>
              <a:gd name="T61" fmla="*/ 1548 h 1659"/>
              <a:gd name="T62" fmla="*/ 1036 w 2336"/>
              <a:gd name="T63" fmla="*/ 1629 h 1659"/>
              <a:gd name="T64" fmla="*/ 1129 w 2336"/>
              <a:gd name="T65" fmla="*/ 1653 h 1659"/>
              <a:gd name="T66" fmla="*/ 1203 w 2336"/>
              <a:gd name="T67" fmla="*/ 1659 h 1659"/>
              <a:gd name="T68" fmla="*/ 1343 w 2336"/>
              <a:gd name="T69" fmla="*/ 1639 h 1659"/>
              <a:gd name="T70" fmla="*/ 1466 w 2336"/>
              <a:gd name="T71" fmla="*/ 1579 h 1659"/>
              <a:gd name="T72" fmla="*/ 1567 w 2336"/>
              <a:gd name="T73" fmla="*/ 1489 h 1659"/>
              <a:gd name="T74" fmla="*/ 1641 w 2336"/>
              <a:gd name="T75" fmla="*/ 1374 h 1659"/>
              <a:gd name="T76" fmla="*/ 1766 w 2336"/>
              <a:gd name="T77" fmla="*/ 1400 h 1659"/>
              <a:gd name="T78" fmla="*/ 1863 w 2336"/>
              <a:gd name="T79" fmla="*/ 1400 h 1659"/>
              <a:gd name="T80" fmla="*/ 1966 w 2336"/>
              <a:gd name="T81" fmla="*/ 1378 h 1659"/>
              <a:gd name="T82" fmla="*/ 2059 w 2336"/>
              <a:gd name="T83" fmla="*/ 1339 h 1659"/>
              <a:gd name="T84" fmla="*/ 2143 w 2336"/>
              <a:gd name="T85" fmla="*/ 1283 h 1659"/>
              <a:gd name="T86" fmla="*/ 2215 w 2336"/>
              <a:gd name="T87" fmla="*/ 1211 h 1659"/>
              <a:gd name="T88" fmla="*/ 2272 w 2336"/>
              <a:gd name="T89" fmla="*/ 1127 h 1659"/>
              <a:gd name="T90" fmla="*/ 2312 w 2336"/>
              <a:gd name="T91" fmla="*/ 1034 h 1659"/>
              <a:gd name="T92" fmla="*/ 2332 w 2336"/>
              <a:gd name="T93" fmla="*/ 931 h 1659"/>
              <a:gd name="T94" fmla="*/ 2334 w 2336"/>
              <a:gd name="T95" fmla="*/ 849 h 1659"/>
              <a:gd name="T96" fmla="*/ 2318 w 2336"/>
              <a:gd name="T97" fmla="*/ 746 h 1659"/>
              <a:gd name="T98" fmla="*/ 2283 w 2336"/>
              <a:gd name="T99" fmla="*/ 648 h 1659"/>
              <a:gd name="T100" fmla="*/ 2231 w 2336"/>
              <a:gd name="T101" fmla="*/ 563 h 1659"/>
              <a:gd name="T102" fmla="*/ 2163 w 2336"/>
              <a:gd name="T103" fmla="*/ 487 h 1659"/>
              <a:gd name="T104" fmla="*/ 2083 w 2336"/>
              <a:gd name="T105" fmla="*/ 427 h 1659"/>
              <a:gd name="T106" fmla="*/ 1989 w 2336"/>
              <a:gd name="T107" fmla="*/ 384 h 1659"/>
              <a:gd name="T108" fmla="*/ 1890 w 2336"/>
              <a:gd name="T109" fmla="*/ 356 h 1659"/>
              <a:gd name="T110" fmla="*/ 1810 w 2336"/>
              <a:gd name="T111" fmla="*/ 351 h 1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336" h="1659">
                <a:moveTo>
                  <a:pt x="1810" y="351"/>
                </a:moveTo>
                <a:lnTo>
                  <a:pt x="1810" y="351"/>
                </a:lnTo>
                <a:lnTo>
                  <a:pt x="1773" y="353"/>
                </a:lnTo>
                <a:lnTo>
                  <a:pt x="1736" y="356"/>
                </a:lnTo>
                <a:lnTo>
                  <a:pt x="1699" y="362"/>
                </a:lnTo>
                <a:lnTo>
                  <a:pt x="1666" y="372"/>
                </a:lnTo>
                <a:lnTo>
                  <a:pt x="1631" y="382"/>
                </a:lnTo>
                <a:lnTo>
                  <a:pt x="1598" y="395"/>
                </a:lnTo>
                <a:lnTo>
                  <a:pt x="1567" y="411"/>
                </a:lnTo>
                <a:lnTo>
                  <a:pt x="1536" y="427"/>
                </a:lnTo>
                <a:lnTo>
                  <a:pt x="1536" y="427"/>
                </a:lnTo>
                <a:lnTo>
                  <a:pt x="1528" y="384"/>
                </a:lnTo>
                <a:lnTo>
                  <a:pt x="1516" y="341"/>
                </a:lnTo>
                <a:lnTo>
                  <a:pt x="1501" y="298"/>
                </a:lnTo>
                <a:lnTo>
                  <a:pt x="1483" y="259"/>
                </a:lnTo>
                <a:lnTo>
                  <a:pt x="1460" y="222"/>
                </a:lnTo>
                <a:lnTo>
                  <a:pt x="1435" y="187"/>
                </a:lnTo>
                <a:lnTo>
                  <a:pt x="1406" y="154"/>
                </a:lnTo>
                <a:lnTo>
                  <a:pt x="1376" y="123"/>
                </a:lnTo>
                <a:lnTo>
                  <a:pt x="1341" y="96"/>
                </a:lnTo>
                <a:lnTo>
                  <a:pt x="1306" y="72"/>
                </a:lnTo>
                <a:lnTo>
                  <a:pt x="1267" y="51"/>
                </a:lnTo>
                <a:lnTo>
                  <a:pt x="1227" y="33"/>
                </a:lnTo>
                <a:lnTo>
                  <a:pt x="1186" y="20"/>
                </a:lnTo>
                <a:lnTo>
                  <a:pt x="1141" y="10"/>
                </a:lnTo>
                <a:lnTo>
                  <a:pt x="1096" y="2"/>
                </a:lnTo>
                <a:lnTo>
                  <a:pt x="1051" y="0"/>
                </a:lnTo>
                <a:lnTo>
                  <a:pt x="1051" y="0"/>
                </a:lnTo>
                <a:lnTo>
                  <a:pt x="1026" y="2"/>
                </a:lnTo>
                <a:lnTo>
                  <a:pt x="1001" y="4"/>
                </a:lnTo>
                <a:lnTo>
                  <a:pt x="975" y="6"/>
                </a:lnTo>
                <a:lnTo>
                  <a:pt x="952" y="10"/>
                </a:lnTo>
                <a:lnTo>
                  <a:pt x="929" y="16"/>
                </a:lnTo>
                <a:lnTo>
                  <a:pt x="905" y="24"/>
                </a:lnTo>
                <a:lnTo>
                  <a:pt x="882" y="31"/>
                </a:lnTo>
                <a:lnTo>
                  <a:pt x="859" y="39"/>
                </a:lnTo>
                <a:lnTo>
                  <a:pt x="816" y="61"/>
                </a:lnTo>
                <a:lnTo>
                  <a:pt x="777" y="84"/>
                </a:lnTo>
                <a:lnTo>
                  <a:pt x="738" y="113"/>
                </a:lnTo>
                <a:lnTo>
                  <a:pt x="703" y="144"/>
                </a:lnTo>
                <a:lnTo>
                  <a:pt x="672" y="179"/>
                </a:lnTo>
                <a:lnTo>
                  <a:pt x="645" y="216"/>
                </a:lnTo>
                <a:lnTo>
                  <a:pt x="619" y="257"/>
                </a:lnTo>
                <a:lnTo>
                  <a:pt x="598" y="300"/>
                </a:lnTo>
                <a:lnTo>
                  <a:pt x="590" y="323"/>
                </a:lnTo>
                <a:lnTo>
                  <a:pt x="582" y="345"/>
                </a:lnTo>
                <a:lnTo>
                  <a:pt x="576" y="368"/>
                </a:lnTo>
                <a:lnTo>
                  <a:pt x="571" y="391"/>
                </a:lnTo>
                <a:lnTo>
                  <a:pt x="565" y="417"/>
                </a:lnTo>
                <a:lnTo>
                  <a:pt x="563" y="440"/>
                </a:lnTo>
                <a:lnTo>
                  <a:pt x="561" y="465"/>
                </a:lnTo>
                <a:lnTo>
                  <a:pt x="561" y="491"/>
                </a:lnTo>
                <a:lnTo>
                  <a:pt x="561" y="491"/>
                </a:lnTo>
                <a:lnTo>
                  <a:pt x="561" y="493"/>
                </a:lnTo>
                <a:lnTo>
                  <a:pt x="561" y="493"/>
                </a:lnTo>
                <a:lnTo>
                  <a:pt x="526" y="481"/>
                </a:lnTo>
                <a:lnTo>
                  <a:pt x="493" y="473"/>
                </a:lnTo>
                <a:lnTo>
                  <a:pt x="456" y="469"/>
                </a:lnTo>
                <a:lnTo>
                  <a:pt x="421" y="467"/>
                </a:lnTo>
                <a:lnTo>
                  <a:pt x="421" y="467"/>
                </a:lnTo>
                <a:lnTo>
                  <a:pt x="376" y="469"/>
                </a:lnTo>
                <a:lnTo>
                  <a:pt x="335" y="477"/>
                </a:lnTo>
                <a:lnTo>
                  <a:pt x="294" y="487"/>
                </a:lnTo>
                <a:lnTo>
                  <a:pt x="255" y="500"/>
                </a:lnTo>
                <a:lnTo>
                  <a:pt x="220" y="518"/>
                </a:lnTo>
                <a:lnTo>
                  <a:pt x="185" y="539"/>
                </a:lnTo>
                <a:lnTo>
                  <a:pt x="152" y="565"/>
                </a:lnTo>
                <a:lnTo>
                  <a:pt x="123" y="592"/>
                </a:lnTo>
                <a:lnTo>
                  <a:pt x="96" y="621"/>
                </a:lnTo>
                <a:lnTo>
                  <a:pt x="70" y="652"/>
                </a:lnTo>
                <a:lnTo>
                  <a:pt x="51" y="687"/>
                </a:lnTo>
                <a:lnTo>
                  <a:pt x="33" y="724"/>
                </a:lnTo>
                <a:lnTo>
                  <a:pt x="18" y="763"/>
                </a:lnTo>
                <a:lnTo>
                  <a:pt x="8" y="804"/>
                </a:lnTo>
                <a:lnTo>
                  <a:pt x="2" y="845"/>
                </a:lnTo>
                <a:lnTo>
                  <a:pt x="0" y="888"/>
                </a:lnTo>
                <a:lnTo>
                  <a:pt x="0" y="888"/>
                </a:lnTo>
                <a:lnTo>
                  <a:pt x="0" y="927"/>
                </a:lnTo>
                <a:lnTo>
                  <a:pt x="6" y="966"/>
                </a:lnTo>
                <a:lnTo>
                  <a:pt x="16" y="1003"/>
                </a:lnTo>
                <a:lnTo>
                  <a:pt x="28" y="1038"/>
                </a:lnTo>
                <a:lnTo>
                  <a:pt x="41" y="1071"/>
                </a:lnTo>
                <a:lnTo>
                  <a:pt x="59" y="1104"/>
                </a:lnTo>
                <a:lnTo>
                  <a:pt x="78" y="1135"/>
                </a:lnTo>
                <a:lnTo>
                  <a:pt x="102" y="1162"/>
                </a:lnTo>
                <a:lnTo>
                  <a:pt x="127" y="1190"/>
                </a:lnTo>
                <a:lnTo>
                  <a:pt x="154" y="1215"/>
                </a:lnTo>
                <a:lnTo>
                  <a:pt x="183" y="1236"/>
                </a:lnTo>
                <a:lnTo>
                  <a:pt x="214" y="1256"/>
                </a:lnTo>
                <a:lnTo>
                  <a:pt x="248" y="1271"/>
                </a:lnTo>
                <a:lnTo>
                  <a:pt x="283" y="1285"/>
                </a:lnTo>
                <a:lnTo>
                  <a:pt x="318" y="1297"/>
                </a:lnTo>
                <a:lnTo>
                  <a:pt x="355" y="1304"/>
                </a:lnTo>
                <a:lnTo>
                  <a:pt x="355" y="1304"/>
                </a:lnTo>
                <a:lnTo>
                  <a:pt x="351" y="1330"/>
                </a:lnTo>
                <a:lnTo>
                  <a:pt x="351" y="1355"/>
                </a:lnTo>
                <a:lnTo>
                  <a:pt x="351" y="1355"/>
                </a:lnTo>
                <a:lnTo>
                  <a:pt x="351" y="1384"/>
                </a:lnTo>
                <a:lnTo>
                  <a:pt x="355" y="1411"/>
                </a:lnTo>
                <a:lnTo>
                  <a:pt x="362" y="1439"/>
                </a:lnTo>
                <a:lnTo>
                  <a:pt x="372" y="1464"/>
                </a:lnTo>
                <a:lnTo>
                  <a:pt x="384" y="1489"/>
                </a:lnTo>
                <a:lnTo>
                  <a:pt x="397" y="1513"/>
                </a:lnTo>
                <a:lnTo>
                  <a:pt x="413" y="1534"/>
                </a:lnTo>
                <a:lnTo>
                  <a:pt x="432" y="1553"/>
                </a:lnTo>
                <a:lnTo>
                  <a:pt x="452" y="1571"/>
                </a:lnTo>
                <a:lnTo>
                  <a:pt x="473" y="1589"/>
                </a:lnTo>
                <a:lnTo>
                  <a:pt x="497" y="1602"/>
                </a:lnTo>
                <a:lnTo>
                  <a:pt x="522" y="1614"/>
                </a:lnTo>
                <a:lnTo>
                  <a:pt x="547" y="1624"/>
                </a:lnTo>
                <a:lnTo>
                  <a:pt x="575" y="1629"/>
                </a:lnTo>
                <a:lnTo>
                  <a:pt x="602" y="1635"/>
                </a:lnTo>
                <a:lnTo>
                  <a:pt x="631" y="1635"/>
                </a:lnTo>
                <a:lnTo>
                  <a:pt x="631" y="1635"/>
                </a:lnTo>
                <a:lnTo>
                  <a:pt x="666" y="1633"/>
                </a:lnTo>
                <a:lnTo>
                  <a:pt x="699" y="1627"/>
                </a:lnTo>
                <a:lnTo>
                  <a:pt x="732" y="1618"/>
                </a:lnTo>
                <a:lnTo>
                  <a:pt x="761" y="1602"/>
                </a:lnTo>
                <a:lnTo>
                  <a:pt x="791" y="1585"/>
                </a:lnTo>
                <a:lnTo>
                  <a:pt x="816" y="1565"/>
                </a:lnTo>
                <a:lnTo>
                  <a:pt x="839" y="1542"/>
                </a:lnTo>
                <a:lnTo>
                  <a:pt x="861" y="1515"/>
                </a:lnTo>
                <a:lnTo>
                  <a:pt x="861" y="1515"/>
                </a:lnTo>
                <a:lnTo>
                  <a:pt x="894" y="1548"/>
                </a:lnTo>
                <a:lnTo>
                  <a:pt x="931" y="1575"/>
                </a:lnTo>
                <a:lnTo>
                  <a:pt x="972" y="1600"/>
                </a:lnTo>
                <a:lnTo>
                  <a:pt x="1014" y="1620"/>
                </a:lnTo>
                <a:lnTo>
                  <a:pt x="1036" y="1629"/>
                </a:lnTo>
                <a:lnTo>
                  <a:pt x="1059" y="1637"/>
                </a:lnTo>
                <a:lnTo>
                  <a:pt x="1081" y="1643"/>
                </a:lnTo>
                <a:lnTo>
                  <a:pt x="1104" y="1649"/>
                </a:lnTo>
                <a:lnTo>
                  <a:pt x="1129" y="1653"/>
                </a:lnTo>
                <a:lnTo>
                  <a:pt x="1153" y="1657"/>
                </a:lnTo>
                <a:lnTo>
                  <a:pt x="1178" y="1659"/>
                </a:lnTo>
                <a:lnTo>
                  <a:pt x="1203" y="1659"/>
                </a:lnTo>
                <a:lnTo>
                  <a:pt x="1203" y="1659"/>
                </a:lnTo>
                <a:lnTo>
                  <a:pt x="1238" y="1659"/>
                </a:lnTo>
                <a:lnTo>
                  <a:pt x="1275" y="1655"/>
                </a:lnTo>
                <a:lnTo>
                  <a:pt x="1308" y="1647"/>
                </a:lnTo>
                <a:lnTo>
                  <a:pt x="1343" y="1639"/>
                </a:lnTo>
                <a:lnTo>
                  <a:pt x="1376" y="1627"/>
                </a:lnTo>
                <a:lnTo>
                  <a:pt x="1407" y="1614"/>
                </a:lnTo>
                <a:lnTo>
                  <a:pt x="1437" y="1598"/>
                </a:lnTo>
                <a:lnTo>
                  <a:pt x="1466" y="1579"/>
                </a:lnTo>
                <a:lnTo>
                  <a:pt x="1495" y="1559"/>
                </a:lnTo>
                <a:lnTo>
                  <a:pt x="1520" y="1538"/>
                </a:lnTo>
                <a:lnTo>
                  <a:pt x="1546" y="1515"/>
                </a:lnTo>
                <a:lnTo>
                  <a:pt x="1567" y="1489"/>
                </a:lnTo>
                <a:lnTo>
                  <a:pt x="1588" y="1462"/>
                </a:lnTo>
                <a:lnTo>
                  <a:pt x="1608" y="1435"/>
                </a:lnTo>
                <a:lnTo>
                  <a:pt x="1625" y="1406"/>
                </a:lnTo>
                <a:lnTo>
                  <a:pt x="1641" y="1374"/>
                </a:lnTo>
                <a:lnTo>
                  <a:pt x="1641" y="1374"/>
                </a:lnTo>
                <a:lnTo>
                  <a:pt x="1680" y="1386"/>
                </a:lnTo>
                <a:lnTo>
                  <a:pt x="1723" y="1396"/>
                </a:lnTo>
                <a:lnTo>
                  <a:pt x="1766" y="1400"/>
                </a:lnTo>
                <a:lnTo>
                  <a:pt x="1810" y="1402"/>
                </a:lnTo>
                <a:lnTo>
                  <a:pt x="1810" y="1402"/>
                </a:lnTo>
                <a:lnTo>
                  <a:pt x="1838" y="1402"/>
                </a:lnTo>
                <a:lnTo>
                  <a:pt x="1863" y="1400"/>
                </a:lnTo>
                <a:lnTo>
                  <a:pt x="1890" y="1396"/>
                </a:lnTo>
                <a:lnTo>
                  <a:pt x="1915" y="1392"/>
                </a:lnTo>
                <a:lnTo>
                  <a:pt x="1941" y="1386"/>
                </a:lnTo>
                <a:lnTo>
                  <a:pt x="1966" y="1378"/>
                </a:lnTo>
                <a:lnTo>
                  <a:pt x="1989" y="1371"/>
                </a:lnTo>
                <a:lnTo>
                  <a:pt x="2015" y="1361"/>
                </a:lnTo>
                <a:lnTo>
                  <a:pt x="2038" y="1351"/>
                </a:lnTo>
                <a:lnTo>
                  <a:pt x="2059" y="1339"/>
                </a:lnTo>
                <a:lnTo>
                  <a:pt x="2083" y="1326"/>
                </a:lnTo>
                <a:lnTo>
                  <a:pt x="2104" y="1312"/>
                </a:lnTo>
                <a:lnTo>
                  <a:pt x="2124" y="1298"/>
                </a:lnTo>
                <a:lnTo>
                  <a:pt x="2143" y="1283"/>
                </a:lnTo>
                <a:lnTo>
                  <a:pt x="2163" y="1265"/>
                </a:lnTo>
                <a:lnTo>
                  <a:pt x="2182" y="1248"/>
                </a:lnTo>
                <a:lnTo>
                  <a:pt x="2200" y="1230"/>
                </a:lnTo>
                <a:lnTo>
                  <a:pt x="2215" y="1211"/>
                </a:lnTo>
                <a:lnTo>
                  <a:pt x="2231" y="1191"/>
                </a:lnTo>
                <a:lnTo>
                  <a:pt x="2246" y="1170"/>
                </a:lnTo>
                <a:lnTo>
                  <a:pt x="2260" y="1149"/>
                </a:lnTo>
                <a:lnTo>
                  <a:pt x="2272" y="1127"/>
                </a:lnTo>
                <a:lnTo>
                  <a:pt x="2283" y="1104"/>
                </a:lnTo>
                <a:lnTo>
                  <a:pt x="2293" y="1081"/>
                </a:lnTo>
                <a:lnTo>
                  <a:pt x="2303" y="1057"/>
                </a:lnTo>
                <a:lnTo>
                  <a:pt x="2312" y="1034"/>
                </a:lnTo>
                <a:lnTo>
                  <a:pt x="2318" y="1008"/>
                </a:lnTo>
                <a:lnTo>
                  <a:pt x="2324" y="983"/>
                </a:lnTo>
                <a:lnTo>
                  <a:pt x="2330" y="956"/>
                </a:lnTo>
                <a:lnTo>
                  <a:pt x="2332" y="931"/>
                </a:lnTo>
                <a:lnTo>
                  <a:pt x="2334" y="903"/>
                </a:lnTo>
                <a:lnTo>
                  <a:pt x="2336" y="876"/>
                </a:lnTo>
                <a:lnTo>
                  <a:pt x="2336" y="876"/>
                </a:lnTo>
                <a:lnTo>
                  <a:pt x="2334" y="849"/>
                </a:lnTo>
                <a:lnTo>
                  <a:pt x="2332" y="824"/>
                </a:lnTo>
                <a:lnTo>
                  <a:pt x="2330" y="796"/>
                </a:lnTo>
                <a:lnTo>
                  <a:pt x="2324" y="771"/>
                </a:lnTo>
                <a:lnTo>
                  <a:pt x="2318" y="746"/>
                </a:lnTo>
                <a:lnTo>
                  <a:pt x="2312" y="720"/>
                </a:lnTo>
                <a:lnTo>
                  <a:pt x="2303" y="695"/>
                </a:lnTo>
                <a:lnTo>
                  <a:pt x="2293" y="672"/>
                </a:lnTo>
                <a:lnTo>
                  <a:pt x="2283" y="648"/>
                </a:lnTo>
                <a:lnTo>
                  <a:pt x="2272" y="627"/>
                </a:lnTo>
                <a:lnTo>
                  <a:pt x="2260" y="604"/>
                </a:lnTo>
                <a:lnTo>
                  <a:pt x="2246" y="582"/>
                </a:lnTo>
                <a:lnTo>
                  <a:pt x="2231" y="563"/>
                </a:lnTo>
                <a:lnTo>
                  <a:pt x="2215" y="541"/>
                </a:lnTo>
                <a:lnTo>
                  <a:pt x="2200" y="524"/>
                </a:lnTo>
                <a:lnTo>
                  <a:pt x="2182" y="504"/>
                </a:lnTo>
                <a:lnTo>
                  <a:pt x="2163" y="487"/>
                </a:lnTo>
                <a:lnTo>
                  <a:pt x="2143" y="471"/>
                </a:lnTo>
                <a:lnTo>
                  <a:pt x="2124" y="456"/>
                </a:lnTo>
                <a:lnTo>
                  <a:pt x="2104" y="440"/>
                </a:lnTo>
                <a:lnTo>
                  <a:pt x="2083" y="427"/>
                </a:lnTo>
                <a:lnTo>
                  <a:pt x="2059" y="415"/>
                </a:lnTo>
                <a:lnTo>
                  <a:pt x="2038" y="403"/>
                </a:lnTo>
                <a:lnTo>
                  <a:pt x="2015" y="391"/>
                </a:lnTo>
                <a:lnTo>
                  <a:pt x="1989" y="384"/>
                </a:lnTo>
                <a:lnTo>
                  <a:pt x="1966" y="374"/>
                </a:lnTo>
                <a:lnTo>
                  <a:pt x="1941" y="368"/>
                </a:lnTo>
                <a:lnTo>
                  <a:pt x="1915" y="362"/>
                </a:lnTo>
                <a:lnTo>
                  <a:pt x="1890" y="356"/>
                </a:lnTo>
                <a:lnTo>
                  <a:pt x="1863" y="355"/>
                </a:lnTo>
                <a:lnTo>
                  <a:pt x="1838" y="353"/>
                </a:lnTo>
                <a:lnTo>
                  <a:pt x="1810" y="351"/>
                </a:lnTo>
                <a:lnTo>
                  <a:pt x="1810" y="351"/>
                </a:lnTo>
                <a:close/>
              </a:path>
            </a:pathLst>
          </a:custGeom>
          <a:solidFill>
            <a:schemeClr val="accent1"/>
          </a:solidFill>
          <a:ln w="19050">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dirty="0">
              <a:solidFill>
                <a:schemeClr val="accent1"/>
              </a:solidFill>
              <a:cs typeface="+mn-ea"/>
              <a:sym typeface="+mn-lt"/>
            </a:endParaRPr>
          </a:p>
        </p:txBody>
      </p:sp>
      <p:sp>
        <p:nvSpPr>
          <p:cNvPr id="17" name="Freeform 27"/>
          <p:cNvSpPr>
            <a:spLocks/>
          </p:cNvSpPr>
          <p:nvPr/>
        </p:nvSpPr>
        <p:spPr bwMode="auto">
          <a:xfrm>
            <a:off x="3747731" y="2651761"/>
            <a:ext cx="2349032" cy="1394965"/>
          </a:xfrm>
          <a:custGeom>
            <a:avLst/>
            <a:gdLst>
              <a:gd name="T0" fmla="*/ 1736 w 2336"/>
              <a:gd name="T1" fmla="*/ 356 h 1659"/>
              <a:gd name="T2" fmla="*/ 1598 w 2336"/>
              <a:gd name="T3" fmla="*/ 395 h 1659"/>
              <a:gd name="T4" fmla="*/ 1528 w 2336"/>
              <a:gd name="T5" fmla="*/ 384 h 1659"/>
              <a:gd name="T6" fmla="*/ 1460 w 2336"/>
              <a:gd name="T7" fmla="*/ 222 h 1659"/>
              <a:gd name="T8" fmla="*/ 1341 w 2336"/>
              <a:gd name="T9" fmla="*/ 96 h 1659"/>
              <a:gd name="T10" fmla="*/ 1186 w 2336"/>
              <a:gd name="T11" fmla="*/ 20 h 1659"/>
              <a:gd name="T12" fmla="*/ 1051 w 2336"/>
              <a:gd name="T13" fmla="*/ 0 h 1659"/>
              <a:gd name="T14" fmla="*/ 952 w 2336"/>
              <a:gd name="T15" fmla="*/ 10 h 1659"/>
              <a:gd name="T16" fmla="*/ 859 w 2336"/>
              <a:gd name="T17" fmla="*/ 39 h 1659"/>
              <a:gd name="T18" fmla="*/ 703 w 2336"/>
              <a:gd name="T19" fmla="*/ 144 h 1659"/>
              <a:gd name="T20" fmla="*/ 598 w 2336"/>
              <a:gd name="T21" fmla="*/ 300 h 1659"/>
              <a:gd name="T22" fmla="*/ 571 w 2336"/>
              <a:gd name="T23" fmla="*/ 391 h 1659"/>
              <a:gd name="T24" fmla="*/ 561 w 2336"/>
              <a:gd name="T25" fmla="*/ 491 h 1659"/>
              <a:gd name="T26" fmla="*/ 526 w 2336"/>
              <a:gd name="T27" fmla="*/ 481 h 1659"/>
              <a:gd name="T28" fmla="*/ 421 w 2336"/>
              <a:gd name="T29" fmla="*/ 467 h 1659"/>
              <a:gd name="T30" fmla="*/ 255 w 2336"/>
              <a:gd name="T31" fmla="*/ 500 h 1659"/>
              <a:gd name="T32" fmla="*/ 123 w 2336"/>
              <a:gd name="T33" fmla="*/ 592 h 1659"/>
              <a:gd name="T34" fmla="*/ 33 w 2336"/>
              <a:gd name="T35" fmla="*/ 724 h 1659"/>
              <a:gd name="T36" fmla="*/ 0 w 2336"/>
              <a:gd name="T37" fmla="*/ 888 h 1659"/>
              <a:gd name="T38" fmla="*/ 16 w 2336"/>
              <a:gd name="T39" fmla="*/ 1003 h 1659"/>
              <a:gd name="T40" fmla="*/ 78 w 2336"/>
              <a:gd name="T41" fmla="*/ 1135 h 1659"/>
              <a:gd name="T42" fmla="*/ 183 w 2336"/>
              <a:gd name="T43" fmla="*/ 1236 h 1659"/>
              <a:gd name="T44" fmla="*/ 318 w 2336"/>
              <a:gd name="T45" fmla="*/ 1297 h 1659"/>
              <a:gd name="T46" fmla="*/ 351 w 2336"/>
              <a:gd name="T47" fmla="*/ 1355 h 1659"/>
              <a:gd name="T48" fmla="*/ 362 w 2336"/>
              <a:gd name="T49" fmla="*/ 1439 h 1659"/>
              <a:gd name="T50" fmla="*/ 413 w 2336"/>
              <a:gd name="T51" fmla="*/ 1534 h 1659"/>
              <a:gd name="T52" fmla="*/ 497 w 2336"/>
              <a:gd name="T53" fmla="*/ 1602 h 1659"/>
              <a:gd name="T54" fmla="*/ 602 w 2336"/>
              <a:gd name="T55" fmla="*/ 1635 h 1659"/>
              <a:gd name="T56" fmla="*/ 699 w 2336"/>
              <a:gd name="T57" fmla="*/ 1627 h 1659"/>
              <a:gd name="T58" fmla="*/ 816 w 2336"/>
              <a:gd name="T59" fmla="*/ 1565 h 1659"/>
              <a:gd name="T60" fmla="*/ 894 w 2336"/>
              <a:gd name="T61" fmla="*/ 1548 h 1659"/>
              <a:gd name="T62" fmla="*/ 1036 w 2336"/>
              <a:gd name="T63" fmla="*/ 1629 h 1659"/>
              <a:gd name="T64" fmla="*/ 1129 w 2336"/>
              <a:gd name="T65" fmla="*/ 1653 h 1659"/>
              <a:gd name="T66" fmla="*/ 1203 w 2336"/>
              <a:gd name="T67" fmla="*/ 1659 h 1659"/>
              <a:gd name="T68" fmla="*/ 1343 w 2336"/>
              <a:gd name="T69" fmla="*/ 1639 h 1659"/>
              <a:gd name="T70" fmla="*/ 1466 w 2336"/>
              <a:gd name="T71" fmla="*/ 1579 h 1659"/>
              <a:gd name="T72" fmla="*/ 1567 w 2336"/>
              <a:gd name="T73" fmla="*/ 1489 h 1659"/>
              <a:gd name="T74" fmla="*/ 1641 w 2336"/>
              <a:gd name="T75" fmla="*/ 1374 h 1659"/>
              <a:gd name="T76" fmla="*/ 1766 w 2336"/>
              <a:gd name="T77" fmla="*/ 1400 h 1659"/>
              <a:gd name="T78" fmla="*/ 1863 w 2336"/>
              <a:gd name="T79" fmla="*/ 1400 h 1659"/>
              <a:gd name="T80" fmla="*/ 1966 w 2336"/>
              <a:gd name="T81" fmla="*/ 1378 h 1659"/>
              <a:gd name="T82" fmla="*/ 2059 w 2336"/>
              <a:gd name="T83" fmla="*/ 1339 h 1659"/>
              <a:gd name="T84" fmla="*/ 2143 w 2336"/>
              <a:gd name="T85" fmla="*/ 1283 h 1659"/>
              <a:gd name="T86" fmla="*/ 2215 w 2336"/>
              <a:gd name="T87" fmla="*/ 1211 h 1659"/>
              <a:gd name="T88" fmla="*/ 2272 w 2336"/>
              <a:gd name="T89" fmla="*/ 1127 h 1659"/>
              <a:gd name="T90" fmla="*/ 2312 w 2336"/>
              <a:gd name="T91" fmla="*/ 1034 h 1659"/>
              <a:gd name="T92" fmla="*/ 2332 w 2336"/>
              <a:gd name="T93" fmla="*/ 931 h 1659"/>
              <a:gd name="T94" fmla="*/ 2334 w 2336"/>
              <a:gd name="T95" fmla="*/ 849 h 1659"/>
              <a:gd name="T96" fmla="*/ 2318 w 2336"/>
              <a:gd name="T97" fmla="*/ 746 h 1659"/>
              <a:gd name="T98" fmla="*/ 2283 w 2336"/>
              <a:gd name="T99" fmla="*/ 648 h 1659"/>
              <a:gd name="T100" fmla="*/ 2231 w 2336"/>
              <a:gd name="T101" fmla="*/ 563 h 1659"/>
              <a:gd name="T102" fmla="*/ 2163 w 2336"/>
              <a:gd name="T103" fmla="*/ 487 h 1659"/>
              <a:gd name="T104" fmla="*/ 2083 w 2336"/>
              <a:gd name="T105" fmla="*/ 427 h 1659"/>
              <a:gd name="T106" fmla="*/ 1989 w 2336"/>
              <a:gd name="T107" fmla="*/ 384 h 1659"/>
              <a:gd name="T108" fmla="*/ 1890 w 2336"/>
              <a:gd name="T109" fmla="*/ 356 h 1659"/>
              <a:gd name="T110" fmla="*/ 1810 w 2336"/>
              <a:gd name="T111" fmla="*/ 351 h 1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336" h="1659">
                <a:moveTo>
                  <a:pt x="1810" y="351"/>
                </a:moveTo>
                <a:lnTo>
                  <a:pt x="1810" y="351"/>
                </a:lnTo>
                <a:lnTo>
                  <a:pt x="1773" y="353"/>
                </a:lnTo>
                <a:lnTo>
                  <a:pt x="1736" y="356"/>
                </a:lnTo>
                <a:lnTo>
                  <a:pt x="1699" y="362"/>
                </a:lnTo>
                <a:lnTo>
                  <a:pt x="1666" y="372"/>
                </a:lnTo>
                <a:lnTo>
                  <a:pt x="1631" y="382"/>
                </a:lnTo>
                <a:lnTo>
                  <a:pt x="1598" y="395"/>
                </a:lnTo>
                <a:lnTo>
                  <a:pt x="1567" y="411"/>
                </a:lnTo>
                <a:lnTo>
                  <a:pt x="1536" y="427"/>
                </a:lnTo>
                <a:lnTo>
                  <a:pt x="1536" y="427"/>
                </a:lnTo>
                <a:lnTo>
                  <a:pt x="1528" y="384"/>
                </a:lnTo>
                <a:lnTo>
                  <a:pt x="1516" y="341"/>
                </a:lnTo>
                <a:lnTo>
                  <a:pt x="1501" y="298"/>
                </a:lnTo>
                <a:lnTo>
                  <a:pt x="1483" y="259"/>
                </a:lnTo>
                <a:lnTo>
                  <a:pt x="1460" y="222"/>
                </a:lnTo>
                <a:lnTo>
                  <a:pt x="1435" y="187"/>
                </a:lnTo>
                <a:lnTo>
                  <a:pt x="1406" y="154"/>
                </a:lnTo>
                <a:lnTo>
                  <a:pt x="1376" y="123"/>
                </a:lnTo>
                <a:lnTo>
                  <a:pt x="1341" y="96"/>
                </a:lnTo>
                <a:lnTo>
                  <a:pt x="1306" y="72"/>
                </a:lnTo>
                <a:lnTo>
                  <a:pt x="1267" y="51"/>
                </a:lnTo>
                <a:lnTo>
                  <a:pt x="1227" y="33"/>
                </a:lnTo>
                <a:lnTo>
                  <a:pt x="1186" y="20"/>
                </a:lnTo>
                <a:lnTo>
                  <a:pt x="1141" y="10"/>
                </a:lnTo>
                <a:lnTo>
                  <a:pt x="1096" y="2"/>
                </a:lnTo>
                <a:lnTo>
                  <a:pt x="1051" y="0"/>
                </a:lnTo>
                <a:lnTo>
                  <a:pt x="1051" y="0"/>
                </a:lnTo>
                <a:lnTo>
                  <a:pt x="1026" y="2"/>
                </a:lnTo>
                <a:lnTo>
                  <a:pt x="1001" y="4"/>
                </a:lnTo>
                <a:lnTo>
                  <a:pt x="975" y="6"/>
                </a:lnTo>
                <a:lnTo>
                  <a:pt x="952" y="10"/>
                </a:lnTo>
                <a:lnTo>
                  <a:pt x="929" y="16"/>
                </a:lnTo>
                <a:lnTo>
                  <a:pt x="905" y="24"/>
                </a:lnTo>
                <a:lnTo>
                  <a:pt x="882" y="31"/>
                </a:lnTo>
                <a:lnTo>
                  <a:pt x="859" y="39"/>
                </a:lnTo>
                <a:lnTo>
                  <a:pt x="816" y="61"/>
                </a:lnTo>
                <a:lnTo>
                  <a:pt x="777" y="84"/>
                </a:lnTo>
                <a:lnTo>
                  <a:pt x="738" y="113"/>
                </a:lnTo>
                <a:lnTo>
                  <a:pt x="703" y="144"/>
                </a:lnTo>
                <a:lnTo>
                  <a:pt x="672" y="179"/>
                </a:lnTo>
                <a:lnTo>
                  <a:pt x="645" y="216"/>
                </a:lnTo>
                <a:lnTo>
                  <a:pt x="619" y="257"/>
                </a:lnTo>
                <a:lnTo>
                  <a:pt x="598" y="300"/>
                </a:lnTo>
                <a:lnTo>
                  <a:pt x="590" y="323"/>
                </a:lnTo>
                <a:lnTo>
                  <a:pt x="582" y="345"/>
                </a:lnTo>
                <a:lnTo>
                  <a:pt x="576" y="368"/>
                </a:lnTo>
                <a:lnTo>
                  <a:pt x="571" y="391"/>
                </a:lnTo>
                <a:lnTo>
                  <a:pt x="565" y="417"/>
                </a:lnTo>
                <a:lnTo>
                  <a:pt x="563" y="440"/>
                </a:lnTo>
                <a:lnTo>
                  <a:pt x="561" y="465"/>
                </a:lnTo>
                <a:lnTo>
                  <a:pt x="561" y="491"/>
                </a:lnTo>
                <a:lnTo>
                  <a:pt x="561" y="491"/>
                </a:lnTo>
                <a:lnTo>
                  <a:pt x="561" y="493"/>
                </a:lnTo>
                <a:lnTo>
                  <a:pt x="561" y="493"/>
                </a:lnTo>
                <a:lnTo>
                  <a:pt x="526" y="481"/>
                </a:lnTo>
                <a:lnTo>
                  <a:pt x="493" y="473"/>
                </a:lnTo>
                <a:lnTo>
                  <a:pt x="456" y="469"/>
                </a:lnTo>
                <a:lnTo>
                  <a:pt x="421" y="467"/>
                </a:lnTo>
                <a:lnTo>
                  <a:pt x="421" y="467"/>
                </a:lnTo>
                <a:lnTo>
                  <a:pt x="376" y="469"/>
                </a:lnTo>
                <a:lnTo>
                  <a:pt x="335" y="477"/>
                </a:lnTo>
                <a:lnTo>
                  <a:pt x="294" y="487"/>
                </a:lnTo>
                <a:lnTo>
                  <a:pt x="255" y="500"/>
                </a:lnTo>
                <a:lnTo>
                  <a:pt x="220" y="518"/>
                </a:lnTo>
                <a:lnTo>
                  <a:pt x="185" y="539"/>
                </a:lnTo>
                <a:lnTo>
                  <a:pt x="152" y="565"/>
                </a:lnTo>
                <a:lnTo>
                  <a:pt x="123" y="592"/>
                </a:lnTo>
                <a:lnTo>
                  <a:pt x="96" y="621"/>
                </a:lnTo>
                <a:lnTo>
                  <a:pt x="70" y="652"/>
                </a:lnTo>
                <a:lnTo>
                  <a:pt x="51" y="687"/>
                </a:lnTo>
                <a:lnTo>
                  <a:pt x="33" y="724"/>
                </a:lnTo>
                <a:lnTo>
                  <a:pt x="18" y="763"/>
                </a:lnTo>
                <a:lnTo>
                  <a:pt x="8" y="804"/>
                </a:lnTo>
                <a:lnTo>
                  <a:pt x="2" y="845"/>
                </a:lnTo>
                <a:lnTo>
                  <a:pt x="0" y="888"/>
                </a:lnTo>
                <a:lnTo>
                  <a:pt x="0" y="888"/>
                </a:lnTo>
                <a:lnTo>
                  <a:pt x="0" y="927"/>
                </a:lnTo>
                <a:lnTo>
                  <a:pt x="6" y="966"/>
                </a:lnTo>
                <a:lnTo>
                  <a:pt x="16" y="1003"/>
                </a:lnTo>
                <a:lnTo>
                  <a:pt x="28" y="1038"/>
                </a:lnTo>
                <a:lnTo>
                  <a:pt x="41" y="1071"/>
                </a:lnTo>
                <a:lnTo>
                  <a:pt x="59" y="1104"/>
                </a:lnTo>
                <a:lnTo>
                  <a:pt x="78" y="1135"/>
                </a:lnTo>
                <a:lnTo>
                  <a:pt x="102" y="1162"/>
                </a:lnTo>
                <a:lnTo>
                  <a:pt x="127" y="1190"/>
                </a:lnTo>
                <a:lnTo>
                  <a:pt x="154" y="1215"/>
                </a:lnTo>
                <a:lnTo>
                  <a:pt x="183" y="1236"/>
                </a:lnTo>
                <a:lnTo>
                  <a:pt x="214" y="1256"/>
                </a:lnTo>
                <a:lnTo>
                  <a:pt x="248" y="1271"/>
                </a:lnTo>
                <a:lnTo>
                  <a:pt x="283" y="1285"/>
                </a:lnTo>
                <a:lnTo>
                  <a:pt x="318" y="1297"/>
                </a:lnTo>
                <a:lnTo>
                  <a:pt x="355" y="1304"/>
                </a:lnTo>
                <a:lnTo>
                  <a:pt x="355" y="1304"/>
                </a:lnTo>
                <a:lnTo>
                  <a:pt x="351" y="1330"/>
                </a:lnTo>
                <a:lnTo>
                  <a:pt x="351" y="1355"/>
                </a:lnTo>
                <a:lnTo>
                  <a:pt x="351" y="1355"/>
                </a:lnTo>
                <a:lnTo>
                  <a:pt x="351" y="1384"/>
                </a:lnTo>
                <a:lnTo>
                  <a:pt x="355" y="1411"/>
                </a:lnTo>
                <a:lnTo>
                  <a:pt x="362" y="1439"/>
                </a:lnTo>
                <a:lnTo>
                  <a:pt x="372" y="1464"/>
                </a:lnTo>
                <a:lnTo>
                  <a:pt x="384" y="1489"/>
                </a:lnTo>
                <a:lnTo>
                  <a:pt x="397" y="1513"/>
                </a:lnTo>
                <a:lnTo>
                  <a:pt x="413" y="1534"/>
                </a:lnTo>
                <a:lnTo>
                  <a:pt x="432" y="1553"/>
                </a:lnTo>
                <a:lnTo>
                  <a:pt x="452" y="1571"/>
                </a:lnTo>
                <a:lnTo>
                  <a:pt x="473" y="1589"/>
                </a:lnTo>
                <a:lnTo>
                  <a:pt x="497" y="1602"/>
                </a:lnTo>
                <a:lnTo>
                  <a:pt x="522" y="1614"/>
                </a:lnTo>
                <a:lnTo>
                  <a:pt x="547" y="1624"/>
                </a:lnTo>
                <a:lnTo>
                  <a:pt x="575" y="1629"/>
                </a:lnTo>
                <a:lnTo>
                  <a:pt x="602" y="1635"/>
                </a:lnTo>
                <a:lnTo>
                  <a:pt x="631" y="1635"/>
                </a:lnTo>
                <a:lnTo>
                  <a:pt x="631" y="1635"/>
                </a:lnTo>
                <a:lnTo>
                  <a:pt x="666" y="1633"/>
                </a:lnTo>
                <a:lnTo>
                  <a:pt x="699" y="1627"/>
                </a:lnTo>
                <a:lnTo>
                  <a:pt x="732" y="1618"/>
                </a:lnTo>
                <a:lnTo>
                  <a:pt x="761" y="1602"/>
                </a:lnTo>
                <a:lnTo>
                  <a:pt x="791" y="1585"/>
                </a:lnTo>
                <a:lnTo>
                  <a:pt x="816" y="1565"/>
                </a:lnTo>
                <a:lnTo>
                  <a:pt x="839" y="1542"/>
                </a:lnTo>
                <a:lnTo>
                  <a:pt x="861" y="1515"/>
                </a:lnTo>
                <a:lnTo>
                  <a:pt x="861" y="1515"/>
                </a:lnTo>
                <a:lnTo>
                  <a:pt x="894" y="1548"/>
                </a:lnTo>
                <a:lnTo>
                  <a:pt x="931" y="1575"/>
                </a:lnTo>
                <a:lnTo>
                  <a:pt x="972" y="1600"/>
                </a:lnTo>
                <a:lnTo>
                  <a:pt x="1014" y="1620"/>
                </a:lnTo>
                <a:lnTo>
                  <a:pt x="1036" y="1629"/>
                </a:lnTo>
                <a:lnTo>
                  <a:pt x="1059" y="1637"/>
                </a:lnTo>
                <a:lnTo>
                  <a:pt x="1081" y="1643"/>
                </a:lnTo>
                <a:lnTo>
                  <a:pt x="1104" y="1649"/>
                </a:lnTo>
                <a:lnTo>
                  <a:pt x="1129" y="1653"/>
                </a:lnTo>
                <a:lnTo>
                  <a:pt x="1153" y="1657"/>
                </a:lnTo>
                <a:lnTo>
                  <a:pt x="1178" y="1659"/>
                </a:lnTo>
                <a:lnTo>
                  <a:pt x="1203" y="1659"/>
                </a:lnTo>
                <a:lnTo>
                  <a:pt x="1203" y="1659"/>
                </a:lnTo>
                <a:lnTo>
                  <a:pt x="1238" y="1659"/>
                </a:lnTo>
                <a:lnTo>
                  <a:pt x="1275" y="1655"/>
                </a:lnTo>
                <a:lnTo>
                  <a:pt x="1308" y="1647"/>
                </a:lnTo>
                <a:lnTo>
                  <a:pt x="1343" y="1639"/>
                </a:lnTo>
                <a:lnTo>
                  <a:pt x="1376" y="1627"/>
                </a:lnTo>
                <a:lnTo>
                  <a:pt x="1407" y="1614"/>
                </a:lnTo>
                <a:lnTo>
                  <a:pt x="1437" y="1598"/>
                </a:lnTo>
                <a:lnTo>
                  <a:pt x="1466" y="1579"/>
                </a:lnTo>
                <a:lnTo>
                  <a:pt x="1495" y="1559"/>
                </a:lnTo>
                <a:lnTo>
                  <a:pt x="1520" y="1538"/>
                </a:lnTo>
                <a:lnTo>
                  <a:pt x="1546" y="1515"/>
                </a:lnTo>
                <a:lnTo>
                  <a:pt x="1567" y="1489"/>
                </a:lnTo>
                <a:lnTo>
                  <a:pt x="1588" y="1462"/>
                </a:lnTo>
                <a:lnTo>
                  <a:pt x="1608" y="1435"/>
                </a:lnTo>
                <a:lnTo>
                  <a:pt x="1625" y="1406"/>
                </a:lnTo>
                <a:lnTo>
                  <a:pt x="1641" y="1374"/>
                </a:lnTo>
                <a:lnTo>
                  <a:pt x="1641" y="1374"/>
                </a:lnTo>
                <a:lnTo>
                  <a:pt x="1680" y="1386"/>
                </a:lnTo>
                <a:lnTo>
                  <a:pt x="1723" y="1396"/>
                </a:lnTo>
                <a:lnTo>
                  <a:pt x="1766" y="1400"/>
                </a:lnTo>
                <a:lnTo>
                  <a:pt x="1810" y="1402"/>
                </a:lnTo>
                <a:lnTo>
                  <a:pt x="1810" y="1402"/>
                </a:lnTo>
                <a:lnTo>
                  <a:pt x="1838" y="1402"/>
                </a:lnTo>
                <a:lnTo>
                  <a:pt x="1863" y="1400"/>
                </a:lnTo>
                <a:lnTo>
                  <a:pt x="1890" y="1396"/>
                </a:lnTo>
                <a:lnTo>
                  <a:pt x="1915" y="1392"/>
                </a:lnTo>
                <a:lnTo>
                  <a:pt x="1941" y="1386"/>
                </a:lnTo>
                <a:lnTo>
                  <a:pt x="1966" y="1378"/>
                </a:lnTo>
                <a:lnTo>
                  <a:pt x="1989" y="1371"/>
                </a:lnTo>
                <a:lnTo>
                  <a:pt x="2015" y="1361"/>
                </a:lnTo>
                <a:lnTo>
                  <a:pt x="2038" y="1351"/>
                </a:lnTo>
                <a:lnTo>
                  <a:pt x="2059" y="1339"/>
                </a:lnTo>
                <a:lnTo>
                  <a:pt x="2083" y="1326"/>
                </a:lnTo>
                <a:lnTo>
                  <a:pt x="2104" y="1312"/>
                </a:lnTo>
                <a:lnTo>
                  <a:pt x="2124" y="1298"/>
                </a:lnTo>
                <a:lnTo>
                  <a:pt x="2143" y="1283"/>
                </a:lnTo>
                <a:lnTo>
                  <a:pt x="2163" y="1265"/>
                </a:lnTo>
                <a:lnTo>
                  <a:pt x="2182" y="1248"/>
                </a:lnTo>
                <a:lnTo>
                  <a:pt x="2200" y="1230"/>
                </a:lnTo>
                <a:lnTo>
                  <a:pt x="2215" y="1211"/>
                </a:lnTo>
                <a:lnTo>
                  <a:pt x="2231" y="1191"/>
                </a:lnTo>
                <a:lnTo>
                  <a:pt x="2246" y="1170"/>
                </a:lnTo>
                <a:lnTo>
                  <a:pt x="2260" y="1149"/>
                </a:lnTo>
                <a:lnTo>
                  <a:pt x="2272" y="1127"/>
                </a:lnTo>
                <a:lnTo>
                  <a:pt x="2283" y="1104"/>
                </a:lnTo>
                <a:lnTo>
                  <a:pt x="2293" y="1081"/>
                </a:lnTo>
                <a:lnTo>
                  <a:pt x="2303" y="1057"/>
                </a:lnTo>
                <a:lnTo>
                  <a:pt x="2312" y="1034"/>
                </a:lnTo>
                <a:lnTo>
                  <a:pt x="2318" y="1008"/>
                </a:lnTo>
                <a:lnTo>
                  <a:pt x="2324" y="983"/>
                </a:lnTo>
                <a:lnTo>
                  <a:pt x="2330" y="956"/>
                </a:lnTo>
                <a:lnTo>
                  <a:pt x="2332" y="931"/>
                </a:lnTo>
                <a:lnTo>
                  <a:pt x="2334" y="903"/>
                </a:lnTo>
                <a:lnTo>
                  <a:pt x="2336" y="876"/>
                </a:lnTo>
                <a:lnTo>
                  <a:pt x="2336" y="876"/>
                </a:lnTo>
                <a:lnTo>
                  <a:pt x="2334" y="849"/>
                </a:lnTo>
                <a:lnTo>
                  <a:pt x="2332" y="824"/>
                </a:lnTo>
                <a:lnTo>
                  <a:pt x="2330" y="796"/>
                </a:lnTo>
                <a:lnTo>
                  <a:pt x="2324" y="771"/>
                </a:lnTo>
                <a:lnTo>
                  <a:pt x="2318" y="746"/>
                </a:lnTo>
                <a:lnTo>
                  <a:pt x="2312" y="720"/>
                </a:lnTo>
                <a:lnTo>
                  <a:pt x="2303" y="695"/>
                </a:lnTo>
                <a:lnTo>
                  <a:pt x="2293" y="672"/>
                </a:lnTo>
                <a:lnTo>
                  <a:pt x="2283" y="648"/>
                </a:lnTo>
                <a:lnTo>
                  <a:pt x="2272" y="627"/>
                </a:lnTo>
                <a:lnTo>
                  <a:pt x="2260" y="604"/>
                </a:lnTo>
                <a:lnTo>
                  <a:pt x="2246" y="582"/>
                </a:lnTo>
                <a:lnTo>
                  <a:pt x="2231" y="563"/>
                </a:lnTo>
                <a:lnTo>
                  <a:pt x="2215" y="541"/>
                </a:lnTo>
                <a:lnTo>
                  <a:pt x="2200" y="524"/>
                </a:lnTo>
                <a:lnTo>
                  <a:pt x="2182" y="504"/>
                </a:lnTo>
                <a:lnTo>
                  <a:pt x="2163" y="487"/>
                </a:lnTo>
                <a:lnTo>
                  <a:pt x="2143" y="471"/>
                </a:lnTo>
                <a:lnTo>
                  <a:pt x="2124" y="456"/>
                </a:lnTo>
                <a:lnTo>
                  <a:pt x="2104" y="440"/>
                </a:lnTo>
                <a:lnTo>
                  <a:pt x="2083" y="427"/>
                </a:lnTo>
                <a:lnTo>
                  <a:pt x="2059" y="415"/>
                </a:lnTo>
                <a:lnTo>
                  <a:pt x="2038" y="403"/>
                </a:lnTo>
                <a:lnTo>
                  <a:pt x="2015" y="391"/>
                </a:lnTo>
                <a:lnTo>
                  <a:pt x="1989" y="384"/>
                </a:lnTo>
                <a:lnTo>
                  <a:pt x="1966" y="374"/>
                </a:lnTo>
                <a:lnTo>
                  <a:pt x="1941" y="368"/>
                </a:lnTo>
                <a:lnTo>
                  <a:pt x="1915" y="362"/>
                </a:lnTo>
                <a:lnTo>
                  <a:pt x="1890" y="356"/>
                </a:lnTo>
                <a:lnTo>
                  <a:pt x="1863" y="355"/>
                </a:lnTo>
                <a:lnTo>
                  <a:pt x="1838" y="353"/>
                </a:lnTo>
                <a:lnTo>
                  <a:pt x="1810" y="351"/>
                </a:lnTo>
                <a:lnTo>
                  <a:pt x="1810" y="351"/>
                </a:lnTo>
                <a:close/>
              </a:path>
            </a:pathLst>
          </a:custGeom>
          <a:solidFill>
            <a:schemeClr val="accent2"/>
          </a:solidFill>
          <a:ln w="19050">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dirty="0">
              <a:solidFill>
                <a:schemeClr val="accent1"/>
              </a:solidFill>
              <a:cs typeface="+mn-ea"/>
              <a:sym typeface="+mn-lt"/>
            </a:endParaRPr>
          </a:p>
        </p:txBody>
      </p:sp>
      <p:sp>
        <p:nvSpPr>
          <p:cNvPr id="18" name="Freeform 27"/>
          <p:cNvSpPr>
            <a:spLocks/>
          </p:cNvSpPr>
          <p:nvPr/>
        </p:nvSpPr>
        <p:spPr bwMode="auto">
          <a:xfrm>
            <a:off x="6346651" y="2651761"/>
            <a:ext cx="2349032" cy="1394965"/>
          </a:xfrm>
          <a:custGeom>
            <a:avLst/>
            <a:gdLst>
              <a:gd name="T0" fmla="*/ 1736 w 2336"/>
              <a:gd name="T1" fmla="*/ 356 h 1659"/>
              <a:gd name="T2" fmla="*/ 1598 w 2336"/>
              <a:gd name="T3" fmla="*/ 395 h 1659"/>
              <a:gd name="T4" fmla="*/ 1528 w 2336"/>
              <a:gd name="T5" fmla="*/ 384 h 1659"/>
              <a:gd name="T6" fmla="*/ 1460 w 2336"/>
              <a:gd name="T7" fmla="*/ 222 h 1659"/>
              <a:gd name="T8" fmla="*/ 1341 w 2336"/>
              <a:gd name="T9" fmla="*/ 96 h 1659"/>
              <a:gd name="T10" fmla="*/ 1186 w 2336"/>
              <a:gd name="T11" fmla="*/ 20 h 1659"/>
              <a:gd name="T12" fmla="*/ 1051 w 2336"/>
              <a:gd name="T13" fmla="*/ 0 h 1659"/>
              <a:gd name="T14" fmla="*/ 952 w 2336"/>
              <a:gd name="T15" fmla="*/ 10 h 1659"/>
              <a:gd name="T16" fmla="*/ 859 w 2336"/>
              <a:gd name="T17" fmla="*/ 39 h 1659"/>
              <a:gd name="T18" fmla="*/ 703 w 2336"/>
              <a:gd name="T19" fmla="*/ 144 h 1659"/>
              <a:gd name="T20" fmla="*/ 598 w 2336"/>
              <a:gd name="T21" fmla="*/ 300 h 1659"/>
              <a:gd name="T22" fmla="*/ 571 w 2336"/>
              <a:gd name="T23" fmla="*/ 391 h 1659"/>
              <a:gd name="T24" fmla="*/ 561 w 2336"/>
              <a:gd name="T25" fmla="*/ 491 h 1659"/>
              <a:gd name="T26" fmla="*/ 526 w 2336"/>
              <a:gd name="T27" fmla="*/ 481 h 1659"/>
              <a:gd name="T28" fmla="*/ 421 w 2336"/>
              <a:gd name="T29" fmla="*/ 467 h 1659"/>
              <a:gd name="T30" fmla="*/ 255 w 2336"/>
              <a:gd name="T31" fmla="*/ 500 h 1659"/>
              <a:gd name="T32" fmla="*/ 123 w 2336"/>
              <a:gd name="T33" fmla="*/ 592 h 1659"/>
              <a:gd name="T34" fmla="*/ 33 w 2336"/>
              <a:gd name="T35" fmla="*/ 724 h 1659"/>
              <a:gd name="T36" fmla="*/ 0 w 2336"/>
              <a:gd name="T37" fmla="*/ 888 h 1659"/>
              <a:gd name="T38" fmla="*/ 16 w 2336"/>
              <a:gd name="T39" fmla="*/ 1003 h 1659"/>
              <a:gd name="T40" fmla="*/ 78 w 2336"/>
              <a:gd name="T41" fmla="*/ 1135 h 1659"/>
              <a:gd name="T42" fmla="*/ 183 w 2336"/>
              <a:gd name="T43" fmla="*/ 1236 h 1659"/>
              <a:gd name="T44" fmla="*/ 318 w 2336"/>
              <a:gd name="T45" fmla="*/ 1297 h 1659"/>
              <a:gd name="T46" fmla="*/ 351 w 2336"/>
              <a:gd name="T47" fmla="*/ 1355 h 1659"/>
              <a:gd name="T48" fmla="*/ 362 w 2336"/>
              <a:gd name="T49" fmla="*/ 1439 h 1659"/>
              <a:gd name="T50" fmla="*/ 413 w 2336"/>
              <a:gd name="T51" fmla="*/ 1534 h 1659"/>
              <a:gd name="T52" fmla="*/ 497 w 2336"/>
              <a:gd name="T53" fmla="*/ 1602 h 1659"/>
              <a:gd name="T54" fmla="*/ 602 w 2336"/>
              <a:gd name="T55" fmla="*/ 1635 h 1659"/>
              <a:gd name="T56" fmla="*/ 699 w 2336"/>
              <a:gd name="T57" fmla="*/ 1627 h 1659"/>
              <a:gd name="T58" fmla="*/ 816 w 2336"/>
              <a:gd name="T59" fmla="*/ 1565 h 1659"/>
              <a:gd name="T60" fmla="*/ 894 w 2336"/>
              <a:gd name="T61" fmla="*/ 1548 h 1659"/>
              <a:gd name="T62" fmla="*/ 1036 w 2336"/>
              <a:gd name="T63" fmla="*/ 1629 h 1659"/>
              <a:gd name="T64" fmla="*/ 1129 w 2336"/>
              <a:gd name="T65" fmla="*/ 1653 h 1659"/>
              <a:gd name="T66" fmla="*/ 1203 w 2336"/>
              <a:gd name="T67" fmla="*/ 1659 h 1659"/>
              <a:gd name="T68" fmla="*/ 1343 w 2336"/>
              <a:gd name="T69" fmla="*/ 1639 h 1659"/>
              <a:gd name="T70" fmla="*/ 1466 w 2336"/>
              <a:gd name="T71" fmla="*/ 1579 h 1659"/>
              <a:gd name="T72" fmla="*/ 1567 w 2336"/>
              <a:gd name="T73" fmla="*/ 1489 h 1659"/>
              <a:gd name="T74" fmla="*/ 1641 w 2336"/>
              <a:gd name="T75" fmla="*/ 1374 h 1659"/>
              <a:gd name="T76" fmla="*/ 1766 w 2336"/>
              <a:gd name="T77" fmla="*/ 1400 h 1659"/>
              <a:gd name="T78" fmla="*/ 1863 w 2336"/>
              <a:gd name="T79" fmla="*/ 1400 h 1659"/>
              <a:gd name="T80" fmla="*/ 1966 w 2336"/>
              <a:gd name="T81" fmla="*/ 1378 h 1659"/>
              <a:gd name="T82" fmla="*/ 2059 w 2336"/>
              <a:gd name="T83" fmla="*/ 1339 h 1659"/>
              <a:gd name="T84" fmla="*/ 2143 w 2336"/>
              <a:gd name="T85" fmla="*/ 1283 h 1659"/>
              <a:gd name="T86" fmla="*/ 2215 w 2336"/>
              <a:gd name="T87" fmla="*/ 1211 h 1659"/>
              <a:gd name="T88" fmla="*/ 2272 w 2336"/>
              <a:gd name="T89" fmla="*/ 1127 h 1659"/>
              <a:gd name="T90" fmla="*/ 2312 w 2336"/>
              <a:gd name="T91" fmla="*/ 1034 h 1659"/>
              <a:gd name="T92" fmla="*/ 2332 w 2336"/>
              <a:gd name="T93" fmla="*/ 931 h 1659"/>
              <a:gd name="T94" fmla="*/ 2334 w 2336"/>
              <a:gd name="T95" fmla="*/ 849 h 1659"/>
              <a:gd name="T96" fmla="*/ 2318 w 2336"/>
              <a:gd name="T97" fmla="*/ 746 h 1659"/>
              <a:gd name="T98" fmla="*/ 2283 w 2336"/>
              <a:gd name="T99" fmla="*/ 648 h 1659"/>
              <a:gd name="T100" fmla="*/ 2231 w 2336"/>
              <a:gd name="T101" fmla="*/ 563 h 1659"/>
              <a:gd name="T102" fmla="*/ 2163 w 2336"/>
              <a:gd name="T103" fmla="*/ 487 h 1659"/>
              <a:gd name="T104" fmla="*/ 2083 w 2336"/>
              <a:gd name="T105" fmla="*/ 427 h 1659"/>
              <a:gd name="T106" fmla="*/ 1989 w 2336"/>
              <a:gd name="T107" fmla="*/ 384 h 1659"/>
              <a:gd name="T108" fmla="*/ 1890 w 2336"/>
              <a:gd name="T109" fmla="*/ 356 h 1659"/>
              <a:gd name="T110" fmla="*/ 1810 w 2336"/>
              <a:gd name="T111" fmla="*/ 351 h 1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336" h="1659">
                <a:moveTo>
                  <a:pt x="1810" y="351"/>
                </a:moveTo>
                <a:lnTo>
                  <a:pt x="1810" y="351"/>
                </a:lnTo>
                <a:lnTo>
                  <a:pt x="1773" y="353"/>
                </a:lnTo>
                <a:lnTo>
                  <a:pt x="1736" y="356"/>
                </a:lnTo>
                <a:lnTo>
                  <a:pt x="1699" y="362"/>
                </a:lnTo>
                <a:lnTo>
                  <a:pt x="1666" y="372"/>
                </a:lnTo>
                <a:lnTo>
                  <a:pt x="1631" y="382"/>
                </a:lnTo>
                <a:lnTo>
                  <a:pt x="1598" y="395"/>
                </a:lnTo>
                <a:lnTo>
                  <a:pt x="1567" y="411"/>
                </a:lnTo>
                <a:lnTo>
                  <a:pt x="1536" y="427"/>
                </a:lnTo>
                <a:lnTo>
                  <a:pt x="1536" y="427"/>
                </a:lnTo>
                <a:lnTo>
                  <a:pt x="1528" y="384"/>
                </a:lnTo>
                <a:lnTo>
                  <a:pt x="1516" y="341"/>
                </a:lnTo>
                <a:lnTo>
                  <a:pt x="1501" y="298"/>
                </a:lnTo>
                <a:lnTo>
                  <a:pt x="1483" y="259"/>
                </a:lnTo>
                <a:lnTo>
                  <a:pt x="1460" y="222"/>
                </a:lnTo>
                <a:lnTo>
                  <a:pt x="1435" y="187"/>
                </a:lnTo>
                <a:lnTo>
                  <a:pt x="1406" y="154"/>
                </a:lnTo>
                <a:lnTo>
                  <a:pt x="1376" y="123"/>
                </a:lnTo>
                <a:lnTo>
                  <a:pt x="1341" y="96"/>
                </a:lnTo>
                <a:lnTo>
                  <a:pt x="1306" y="72"/>
                </a:lnTo>
                <a:lnTo>
                  <a:pt x="1267" y="51"/>
                </a:lnTo>
                <a:lnTo>
                  <a:pt x="1227" y="33"/>
                </a:lnTo>
                <a:lnTo>
                  <a:pt x="1186" y="20"/>
                </a:lnTo>
                <a:lnTo>
                  <a:pt x="1141" y="10"/>
                </a:lnTo>
                <a:lnTo>
                  <a:pt x="1096" y="2"/>
                </a:lnTo>
                <a:lnTo>
                  <a:pt x="1051" y="0"/>
                </a:lnTo>
                <a:lnTo>
                  <a:pt x="1051" y="0"/>
                </a:lnTo>
                <a:lnTo>
                  <a:pt x="1026" y="2"/>
                </a:lnTo>
                <a:lnTo>
                  <a:pt x="1001" y="4"/>
                </a:lnTo>
                <a:lnTo>
                  <a:pt x="975" y="6"/>
                </a:lnTo>
                <a:lnTo>
                  <a:pt x="952" y="10"/>
                </a:lnTo>
                <a:lnTo>
                  <a:pt x="929" y="16"/>
                </a:lnTo>
                <a:lnTo>
                  <a:pt x="905" y="24"/>
                </a:lnTo>
                <a:lnTo>
                  <a:pt x="882" y="31"/>
                </a:lnTo>
                <a:lnTo>
                  <a:pt x="859" y="39"/>
                </a:lnTo>
                <a:lnTo>
                  <a:pt x="816" y="61"/>
                </a:lnTo>
                <a:lnTo>
                  <a:pt x="777" y="84"/>
                </a:lnTo>
                <a:lnTo>
                  <a:pt x="738" y="113"/>
                </a:lnTo>
                <a:lnTo>
                  <a:pt x="703" y="144"/>
                </a:lnTo>
                <a:lnTo>
                  <a:pt x="672" y="179"/>
                </a:lnTo>
                <a:lnTo>
                  <a:pt x="645" y="216"/>
                </a:lnTo>
                <a:lnTo>
                  <a:pt x="619" y="257"/>
                </a:lnTo>
                <a:lnTo>
                  <a:pt x="598" y="300"/>
                </a:lnTo>
                <a:lnTo>
                  <a:pt x="590" y="323"/>
                </a:lnTo>
                <a:lnTo>
                  <a:pt x="582" y="345"/>
                </a:lnTo>
                <a:lnTo>
                  <a:pt x="576" y="368"/>
                </a:lnTo>
                <a:lnTo>
                  <a:pt x="571" y="391"/>
                </a:lnTo>
                <a:lnTo>
                  <a:pt x="565" y="417"/>
                </a:lnTo>
                <a:lnTo>
                  <a:pt x="563" y="440"/>
                </a:lnTo>
                <a:lnTo>
                  <a:pt x="561" y="465"/>
                </a:lnTo>
                <a:lnTo>
                  <a:pt x="561" y="491"/>
                </a:lnTo>
                <a:lnTo>
                  <a:pt x="561" y="491"/>
                </a:lnTo>
                <a:lnTo>
                  <a:pt x="561" y="493"/>
                </a:lnTo>
                <a:lnTo>
                  <a:pt x="561" y="493"/>
                </a:lnTo>
                <a:lnTo>
                  <a:pt x="526" y="481"/>
                </a:lnTo>
                <a:lnTo>
                  <a:pt x="493" y="473"/>
                </a:lnTo>
                <a:lnTo>
                  <a:pt x="456" y="469"/>
                </a:lnTo>
                <a:lnTo>
                  <a:pt x="421" y="467"/>
                </a:lnTo>
                <a:lnTo>
                  <a:pt x="421" y="467"/>
                </a:lnTo>
                <a:lnTo>
                  <a:pt x="376" y="469"/>
                </a:lnTo>
                <a:lnTo>
                  <a:pt x="335" y="477"/>
                </a:lnTo>
                <a:lnTo>
                  <a:pt x="294" y="487"/>
                </a:lnTo>
                <a:lnTo>
                  <a:pt x="255" y="500"/>
                </a:lnTo>
                <a:lnTo>
                  <a:pt x="220" y="518"/>
                </a:lnTo>
                <a:lnTo>
                  <a:pt x="185" y="539"/>
                </a:lnTo>
                <a:lnTo>
                  <a:pt x="152" y="565"/>
                </a:lnTo>
                <a:lnTo>
                  <a:pt x="123" y="592"/>
                </a:lnTo>
                <a:lnTo>
                  <a:pt x="96" y="621"/>
                </a:lnTo>
                <a:lnTo>
                  <a:pt x="70" y="652"/>
                </a:lnTo>
                <a:lnTo>
                  <a:pt x="51" y="687"/>
                </a:lnTo>
                <a:lnTo>
                  <a:pt x="33" y="724"/>
                </a:lnTo>
                <a:lnTo>
                  <a:pt x="18" y="763"/>
                </a:lnTo>
                <a:lnTo>
                  <a:pt x="8" y="804"/>
                </a:lnTo>
                <a:lnTo>
                  <a:pt x="2" y="845"/>
                </a:lnTo>
                <a:lnTo>
                  <a:pt x="0" y="888"/>
                </a:lnTo>
                <a:lnTo>
                  <a:pt x="0" y="888"/>
                </a:lnTo>
                <a:lnTo>
                  <a:pt x="0" y="927"/>
                </a:lnTo>
                <a:lnTo>
                  <a:pt x="6" y="966"/>
                </a:lnTo>
                <a:lnTo>
                  <a:pt x="16" y="1003"/>
                </a:lnTo>
                <a:lnTo>
                  <a:pt x="28" y="1038"/>
                </a:lnTo>
                <a:lnTo>
                  <a:pt x="41" y="1071"/>
                </a:lnTo>
                <a:lnTo>
                  <a:pt x="59" y="1104"/>
                </a:lnTo>
                <a:lnTo>
                  <a:pt x="78" y="1135"/>
                </a:lnTo>
                <a:lnTo>
                  <a:pt x="102" y="1162"/>
                </a:lnTo>
                <a:lnTo>
                  <a:pt x="127" y="1190"/>
                </a:lnTo>
                <a:lnTo>
                  <a:pt x="154" y="1215"/>
                </a:lnTo>
                <a:lnTo>
                  <a:pt x="183" y="1236"/>
                </a:lnTo>
                <a:lnTo>
                  <a:pt x="214" y="1256"/>
                </a:lnTo>
                <a:lnTo>
                  <a:pt x="248" y="1271"/>
                </a:lnTo>
                <a:lnTo>
                  <a:pt x="283" y="1285"/>
                </a:lnTo>
                <a:lnTo>
                  <a:pt x="318" y="1297"/>
                </a:lnTo>
                <a:lnTo>
                  <a:pt x="355" y="1304"/>
                </a:lnTo>
                <a:lnTo>
                  <a:pt x="355" y="1304"/>
                </a:lnTo>
                <a:lnTo>
                  <a:pt x="351" y="1330"/>
                </a:lnTo>
                <a:lnTo>
                  <a:pt x="351" y="1355"/>
                </a:lnTo>
                <a:lnTo>
                  <a:pt x="351" y="1355"/>
                </a:lnTo>
                <a:lnTo>
                  <a:pt x="351" y="1384"/>
                </a:lnTo>
                <a:lnTo>
                  <a:pt x="355" y="1411"/>
                </a:lnTo>
                <a:lnTo>
                  <a:pt x="362" y="1439"/>
                </a:lnTo>
                <a:lnTo>
                  <a:pt x="372" y="1464"/>
                </a:lnTo>
                <a:lnTo>
                  <a:pt x="384" y="1489"/>
                </a:lnTo>
                <a:lnTo>
                  <a:pt x="397" y="1513"/>
                </a:lnTo>
                <a:lnTo>
                  <a:pt x="413" y="1534"/>
                </a:lnTo>
                <a:lnTo>
                  <a:pt x="432" y="1553"/>
                </a:lnTo>
                <a:lnTo>
                  <a:pt x="452" y="1571"/>
                </a:lnTo>
                <a:lnTo>
                  <a:pt x="473" y="1589"/>
                </a:lnTo>
                <a:lnTo>
                  <a:pt x="497" y="1602"/>
                </a:lnTo>
                <a:lnTo>
                  <a:pt x="522" y="1614"/>
                </a:lnTo>
                <a:lnTo>
                  <a:pt x="547" y="1624"/>
                </a:lnTo>
                <a:lnTo>
                  <a:pt x="575" y="1629"/>
                </a:lnTo>
                <a:lnTo>
                  <a:pt x="602" y="1635"/>
                </a:lnTo>
                <a:lnTo>
                  <a:pt x="631" y="1635"/>
                </a:lnTo>
                <a:lnTo>
                  <a:pt x="631" y="1635"/>
                </a:lnTo>
                <a:lnTo>
                  <a:pt x="666" y="1633"/>
                </a:lnTo>
                <a:lnTo>
                  <a:pt x="699" y="1627"/>
                </a:lnTo>
                <a:lnTo>
                  <a:pt x="732" y="1618"/>
                </a:lnTo>
                <a:lnTo>
                  <a:pt x="761" y="1602"/>
                </a:lnTo>
                <a:lnTo>
                  <a:pt x="791" y="1585"/>
                </a:lnTo>
                <a:lnTo>
                  <a:pt x="816" y="1565"/>
                </a:lnTo>
                <a:lnTo>
                  <a:pt x="839" y="1542"/>
                </a:lnTo>
                <a:lnTo>
                  <a:pt x="861" y="1515"/>
                </a:lnTo>
                <a:lnTo>
                  <a:pt x="861" y="1515"/>
                </a:lnTo>
                <a:lnTo>
                  <a:pt x="894" y="1548"/>
                </a:lnTo>
                <a:lnTo>
                  <a:pt x="931" y="1575"/>
                </a:lnTo>
                <a:lnTo>
                  <a:pt x="972" y="1600"/>
                </a:lnTo>
                <a:lnTo>
                  <a:pt x="1014" y="1620"/>
                </a:lnTo>
                <a:lnTo>
                  <a:pt x="1036" y="1629"/>
                </a:lnTo>
                <a:lnTo>
                  <a:pt x="1059" y="1637"/>
                </a:lnTo>
                <a:lnTo>
                  <a:pt x="1081" y="1643"/>
                </a:lnTo>
                <a:lnTo>
                  <a:pt x="1104" y="1649"/>
                </a:lnTo>
                <a:lnTo>
                  <a:pt x="1129" y="1653"/>
                </a:lnTo>
                <a:lnTo>
                  <a:pt x="1153" y="1657"/>
                </a:lnTo>
                <a:lnTo>
                  <a:pt x="1178" y="1659"/>
                </a:lnTo>
                <a:lnTo>
                  <a:pt x="1203" y="1659"/>
                </a:lnTo>
                <a:lnTo>
                  <a:pt x="1203" y="1659"/>
                </a:lnTo>
                <a:lnTo>
                  <a:pt x="1238" y="1659"/>
                </a:lnTo>
                <a:lnTo>
                  <a:pt x="1275" y="1655"/>
                </a:lnTo>
                <a:lnTo>
                  <a:pt x="1308" y="1647"/>
                </a:lnTo>
                <a:lnTo>
                  <a:pt x="1343" y="1639"/>
                </a:lnTo>
                <a:lnTo>
                  <a:pt x="1376" y="1627"/>
                </a:lnTo>
                <a:lnTo>
                  <a:pt x="1407" y="1614"/>
                </a:lnTo>
                <a:lnTo>
                  <a:pt x="1437" y="1598"/>
                </a:lnTo>
                <a:lnTo>
                  <a:pt x="1466" y="1579"/>
                </a:lnTo>
                <a:lnTo>
                  <a:pt x="1495" y="1559"/>
                </a:lnTo>
                <a:lnTo>
                  <a:pt x="1520" y="1538"/>
                </a:lnTo>
                <a:lnTo>
                  <a:pt x="1546" y="1515"/>
                </a:lnTo>
                <a:lnTo>
                  <a:pt x="1567" y="1489"/>
                </a:lnTo>
                <a:lnTo>
                  <a:pt x="1588" y="1462"/>
                </a:lnTo>
                <a:lnTo>
                  <a:pt x="1608" y="1435"/>
                </a:lnTo>
                <a:lnTo>
                  <a:pt x="1625" y="1406"/>
                </a:lnTo>
                <a:lnTo>
                  <a:pt x="1641" y="1374"/>
                </a:lnTo>
                <a:lnTo>
                  <a:pt x="1641" y="1374"/>
                </a:lnTo>
                <a:lnTo>
                  <a:pt x="1680" y="1386"/>
                </a:lnTo>
                <a:lnTo>
                  <a:pt x="1723" y="1396"/>
                </a:lnTo>
                <a:lnTo>
                  <a:pt x="1766" y="1400"/>
                </a:lnTo>
                <a:lnTo>
                  <a:pt x="1810" y="1402"/>
                </a:lnTo>
                <a:lnTo>
                  <a:pt x="1810" y="1402"/>
                </a:lnTo>
                <a:lnTo>
                  <a:pt x="1838" y="1402"/>
                </a:lnTo>
                <a:lnTo>
                  <a:pt x="1863" y="1400"/>
                </a:lnTo>
                <a:lnTo>
                  <a:pt x="1890" y="1396"/>
                </a:lnTo>
                <a:lnTo>
                  <a:pt x="1915" y="1392"/>
                </a:lnTo>
                <a:lnTo>
                  <a:pt x="1941" y="1386"/>
                </a:lnTo>
                <a:lnTo>
                  <a:pt x="1966" y="1378"/>
                </a:lnTo>
                <a:lnTo>
                  <a:pt x="1989" y="1371"/>
                </a:lnTo>
                <a:lnTo>
                  <a:pt x="2015" y="1361"/>
                </a:lnTo>
                <a:lnTo>
                  <a:pt x="2038" y="1351"/>
                </a:lnTo>
                <a:lnTo>
                  <a:pt x="2059" y="1339"/>
                </a:lnTo>
                <a:lnTo>
                  <a:pt x="2083" y="1326"/>
                </a:lnTo>
                <a:lnTo>
                  <a:pt x="2104" y="1312"/>
                </a:lnTo>
                <a:lnTo>
                  <a:pt x="2124" y="1298"/>
                </a:lnTo>
                <a:lnTo>
                  <a:pt x="2143" y="1283"/>
                </a:lnTo>
                <a:lnTo>
                  <a:pt x="2163" y="1265"/>
                </a:lnTo>
                <a:lnTo>
                  <a:pt x="2182" y="1248"/>
                </a:lnTo>
                <a:lnTo>
                  <a:pt x="2200" y="1230"/>
                </a:lnTo>
                <a:lnTo>
                  <a:pt x="2215" y="1211"/>
                </a:lnTo>
                <a:lnTo>
                  <a:pt x="2231" y="1191"/>
                </a:lnTo>
                <a:lnTo>
                  <a:pt x="2246" y="1170"/>
                </a:lnTo>
                <a:lnTo>
                  <a:pt x="2260" y="1149"/>
                </a:lnTo>
                <a:lnTo>
                  <a:pt x="2272" y="1127"/>
                </a:lnTo>
                <a:lnTo>
                  <a:pt x="2283" y="1104"/>
                </a:lnTo>
                <a:lnTo>
                  <a:pt x="2293" y="1081"/>
                </a:lnTo>
                <a:lnTo>
                  <a:pt x="2303" y="1057"/>
                </a:lnTo>
                <a:lnTo>
                  <a:pt x="2312" y="1034"/>
                </a:lnTo>
                <a:lnTo>
                  <a:pt x="2318" y="1008"/>
                </a:lnTo>
                <a:lnTo>
                  <a:pt x="2324" y="983"/>
                </a:lnTo>
                <a:lnTo>
                  <a:pt x="2330" y="956"/>
                </a:lnTo>
                <a:lnTo>
                  <a:pt x="2332" y="931"/>
                </a:lnTo>
                <a:lnTo>
                  <a:pt x="2334" y="903"/>
                </a:lnTo>
                <a:lnTo>
                  <a:pt x="2336" y="876"/>
                </a:lnTo>
                <a:lnTo>
                  <a:pt x="2336" y="876"/>
                </a:lnTo>
                <a:lnTo>
                  <a:pt x="2334" y="849"/>
                </a:lnTo>
                <a:lnTo>
                  <a:pt x="2332" y="824"/>
                </a:lnTo>
                <a:lnTo>
                  <a:pt x="2330" y="796"/>
                </a:lnTo>
                <a:lnTo>
                  <a:pt x="2324" y="771"/>
                </a:lnTo>
                <a:lnTo>
                  <a:pt x="2318" y="746"/>
                </a:lnTo>
                <a:lnTo>
                  <a:pt x="2312" y="720"/>
                </a:lnTo>
                <a:lnTo>
                  <a:pt x="2303" y="695"/>
                </a:lnTo>
                <a:lnTo>
                  <a:pt x="2293" y="672"/>
                </a:lnTo>
                <a:lnTo>
                  <a:pt x="2283" y="648"/>
                </a:lnTo>
                <a:lnTo>
                  <a:pt x="2272" y="627"/>
                </a:lnTo>
                <a:lnTo>
                  <a:pt x="2260" y="604"/>
                </a:lnTo>
                <a:lnTo>
                  <a:pt x="2246" y="582"/>
                </a:lnTo>
                <a:lnTo>
                  <a:pt x="2231" y="563"/>
                </a:lnTo>
                <a:lnTo>
                  <a:pt x="2215" y="541"/>
                </a:lnTo>
                <a:lnTo>
                  <a:pt x="2200" y="524"/>
                </a:lnTo>
                <a:lnTo>
                  <a:pt x="2182" y="504"/>
                </a:lnTo>
                <a:lnTo>
                  <a:pt x="2163" y="487"/>
                </a:lnTo>
                <a:lnTo>
                  <a:pt x="2143" y="471"/>
                </a:lnTo>
                <a:lnTo>
                  <a:pt x="2124" y="456"/>
                </a:lnTo>
                <a:lnTo>
                  <a:pt x="2104" y="440"/>
                </a:lnTo>
                <a:lnTo>
                  <a:pt x="2083" y="427"/>
                </a:lnTo>
                <a:lnTo>
                  <a:pt x="2059" y="415"/>
                </a:lnTo>
                <a:lnTo>
                  <a:pt x="2038" y="403"/>
                </a:lnTo>
                <a:lnTo>
                  <a:pt x="2015" y="391"/>
                </a:lnTo>
                <a:lnTo>
                  <a:pt x="1989" y="384"/>
                </a:lnTo>
                <a:lnTo>
                  <a:pt x="1966" y="374"/>
                </a:lnTo>
                <a:lnTo>
                  <a:pt x="1941" y="368"/>
                </a:lnTo>
                <a:lnTo>
                  <a:pt x="1915" y="362"/>
                </a:lnTo>
                <a:lnTo>
                  <a:pt x="1890" y="356"/>
                </a:lnTo>
                <a:lnTo>
                  <a:pt x="1863" y="355"/>
                </a:lnTo>
                <a:lnTo>
                  <a:pt x="1838" y="353"/>
                </a:lnTo>
                <a:lnTo>
                  <a:pt x="1810" y="351"/>
                </a:lnTo>
                <a:lnTo>
                  <a:pt x="1810" y="351"/>
                </a:lnTo>
                <a:close/>
              </a:path>
            </a:pathLst>
          </a:custGeom>
          <a:solidFill>
            <a:schemeClr val="accent3"/>
          </a:solidFill>
          <a:ln w="19050">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dirty="0">
              <a:solidFill>
                <a:schemeClr val="accent1"/>
              </a:solidFill>
              <a:cs typeface="+mn-ea"/>
              <a:sym typeface="+mn-lt"/>
            </a:endParaRPr>
          </a:p>
        </p:txBody>
      </p:sp>
      <p:sp>
        <p:nvSpPr>
          <p:cNvPr id="19" name="Freeform 27"/>
          <p:cNvSpPr>
            <a:spLocks/>
          </p:cNvSpPr>
          <p:nvPr/>
        </p:nvSpPr>
        <p:spPr bwMode="auto">
          <a:xfrm>
            <a:off x="8945571" y="2651761"/>
            <a:ext cx="2349032" cy="1394965"/>
          </a:xfrm>
          <a:custGeom>
            <a:avLst/>
            <a:gdLst>
              <a:gd name="T0" fmla="*/ 1736 w 2336"/>
              <a:gd name="T1" fmla="*/ 356 h 1659"/>
              <a:gd name="T2" fmla="*/ 1598 w 2336"/>
              <a:gd name="T3" fmla="*/ 395 h 1659"/>
              <a:gd name="T4" fmla="*/ 1528 w 2336"/>
              <a:gd name="T5" fmla="*/ 384 h 1659"/>
              <a:gd name="T6" fmla="*/ 1460 w 2336"/>
              <a:gd name="T7" fmla="*/ 222 h 1659"/>
              <a:gd name="T8" fmla="*/ 1341 w 2336"/>
              <a:gd name="T9" fmla="*/ 96 h 1659"/>
              <a:gd name="T10" fmla="*/ 1186 w 2336"/>
              <a:gd name="T11" fmla="*/ 20 h 1659"/>
              <a:gd name="T12" fmla="*/ 1051 w 2336"/>
              <a:gd name="T13" fmla="*/ 0 h 1659"/>
              <a:gd name="T14" fmla="*/ 952 w 2336"/>
              <a:gd name="T15" fmla="*/ 10 h 1659"/>
              <a:gd name="T16" fmla="*/ 859 w 2336"/>
              <a:gd name="T17" fmla="*/ 39 h 1659"/>
              <a:gd name="T18" fmla="*/ 703 w 2336"/>
              <a:gd name="T19" fmla="*/ 144 h 1659"/>
              <a:gd name="T20" fmla="*/ 598 w 2336"/>
              <a:gd name="T21" fmla="*/ 300 h 1659"/>
              <a:gd name="T22" fmla="*/ 571 w 2336"/>
              <a:gd name="T23" fmla="*/ 391 h 1659"/>
              <a:gd name="T24" fmla="*/ 561 w 2336"/>
              <a:gd name="T25" fmla="*/ 491 h 1659"/>
              <a:gd name="T26" fmla="*/ 526 w 2336"/>
              <a:gd name="T27" fmla="*/ 481 h 1659"/>
              <a:gd name="T28" fmla="*/ 421 w 2336"/>
              <a:gd name="T29" fmla="*/ 467 h 1659"/>
              <a:gd name="T30" fmla="*/ 255 w 2336"/>
              <a:gd name="T31" fmla="*/ 500 h 1659"/>
              <a:gd name="T32" fmla="*/ 123 w 2336"/>
              <a:gd name="T33" fmla="*/ 592 h 1659"/>
              <a:gd name="T34" fmla="*/ 33 w 2336"/>
              <a:gd name="T35" fmla="*/ 724 h 1659"/>
              <a:gd name="T36" fmla="*/ 0 w 2336"/>
              <a:gd name="T37" fmla="*/ 888 h 1659"/>
              <a:gd name="T38" fmla="*/ 16 w 2336"/>
              <a:gd name="T39" fmla="*/ 1003 h 1659"/>
              <a:gd name="T40" fmla="*/ 78 w 2336"/>
              <a:gd name="T41" fmla="*/ 1135 h 1659"/>
              <a:gd name="T42" fmla="*/ 183 w 2336"/>
              <a:gd name="T43" fmla="*/ 1236 h 1659"/>
              <a:gd name="T44" fmla="*/ 318 w 2336"/>
              <a:gd name="T45" fmla="*/ 1297 h 1659"/>
              <a:gd name="T46" fmla="*/ 351 w 2336"/>
              <a:gd name="T47" fmla="*/ 1355 h 1659"/>
              <a:gd name="T48" fmla="*/ 362 w 2336"/>
              <a:gd name="T49" fmla="*/ 1439 h 1659"/>
              <a:gd name="T50" fmla="*/ 413 w 2336"/>
              <a:gd name="T51" fmla="*/ 1534 h 1659"/>
              <a:gd name="T52" fmla="*/ 497 w 2336"/>
              <a:gd name="T53" fmla="*/ 1602 h 1659"/>
              <a:gd name="T54" fmla="*/ 602 w 2336"/>
              <a:gd name="T55" fmla="*/ 1635 h 1659"/>
              <a:gd name="T56" fmla="*/ 699 w 2336"/>
              <a:gd name="T57" fmla="*/ 1627 h 1659"/>
              <a:gd name="T58" fmla="*/ 816 w 2336"/>
              <a:gd name="T59" fmla="*/ 1565 h 1659"/>
              <a:gd name="T60" fmla="*/ 894 w 2336"/>
              <a:gd name="T61" fmla="*/ 1548 h 1659"/>
              <a:gd name="T62" fmla="*/ 1036 w 2336"/>
              <a:gd name="T63" fmla="*/ 1629 h 1659"/>
              <a:gd name="T64" fmla="*/ 1129 w 2336"/>
              <a:gd name="T65" fmla="*/ 1653 h 1659"/>
              <a:gd name="T66" fmla="*/ 1203 w 2336"/>
              <a:gd name="T67" fmla="*/ 1659 h 1659"/>
              <a:gd name="T68" fmla="*/ 1343 w 2336"/>
              <a:gd name="T69" fmla="*/ 1639 h 1659"/>
              <a:gd name="T70" fmla="*/ 1466 w 2336"/>
              <a:gd name="T71" fmla="*/ 1579 h 1659"/>
              <a:gd name="T72" fmla="*/ 1567 w 2336"/>
              <a:gd name="T73" fmla="*/ 1489 h 1659"/>
              <a:gd name="T74" fmla="*/ 1641 w 2336"/>
              <a:gd name="T75" fmla="*/ 1374 h 1659"/>
              <a:gd name="T76" fmla="*/ 1766 w 2336"/>
              <a:gd name="T77" fmla="*/ 1400 h 1659"/>
              <a:gd name="T78" fmla="*/ 1863 w 2336"/>
              <a:gd name="T79" fmla="*/ 1400 h 1659"/>
              <a:gd name="T80" fmla="*/ 1966 w 2336"/>
              <a:gd name="T81" fmla="*/ 1378 h 1659"/>
              <a:gd name="T82" fmla="*/ 2059 w 2336"/>
              <a:gd name="T83" fmla="*/ 1339 h 1659"/>
              <a:gd name="T84" fmla="*/ 2143 w 2336"/>
              <a:gd name="T85" fmla="*/ 1283 h 1659"/>
              <a:gd name="T86" fmla="*/ 2215 w 2336"/>
              <a:gd name="T87" fmla="*/ 1211 h 1659"/>
              <a:gd name="T88" fmla="*/ 2272 w 2336"/>
              <a:gd name="T89" fmla="*/ 1127 h 1659"/>
              <a:gd name="T90" fmla="*/ 2312 w 2336"/>
              <a:gd name="T91" fmla="*/ 1034 h 1659"/>
              <a:gd name="T92" fmla="*/ 2332 w 2336"/>
              <a:gd name="T93" fmla="*/ 931 h 1659"/>
              <a:gd name="T94" fmla="*/ 2334 w 2336"/>
              <a:gd name="T95" fmla="*/ 849 h 1659"/>
              <a:gd name="T96" fmla="*/ 2318 w 2336"/>
              <a:gd name="T97" fmla="*/ 746 h 1659"/>
              <a:gd name="T98" fmla="*/ 2283 w 2336"/>
              <a:gd name="T99" fmla="*/ 648 h 1659"/>
              <a:gd name="T100" fmla="*/ 2231 w 2336"/>
              <a:gd name="T101" fmla="*/ 563 h 1659"/>
              <a:gd name="T102" fmla="*/ 2163 w 2336"/>
              <a:gd name="T103" fmla="*/ 487 h 1659"/>
              <a:gd name="T104" fmla="*/ 2083 w 2336"/>
              <a:gd name="T105" fmla="*/ 427 h 1659"/>
              <a:gd name="T106" fmla="*/ 1989 w 2336"/>
              <a:gd name="T107" fmla="*/ 384 h 1659"/>
              <a:gd name="T108" fmla="*/ 1890 w 2336"/>
              <a:gd name="T109" fmla="*/ 356 h 1659"/>
              <a:gd name="T110" fmla="*/ 1810 w 2336"/>
              <a:gd name="T111" fmla="*/ 351 h 1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336" h="1659">
                <a:moveTo>
                  <a:pt x="1810" y="351"/>
                </a:moveTo>
                <a:lnTo>
                  <a:pt x="1810" y="351"/>
                </a:lnTo>
                <a:lnTo>
                  <a:pt x="1773" y="353"/>
                </a:lnTo>
                <a:lnTo>
                  <a:pt x="1736" y="356"/>
                </a:lnTo>
                <a:lnTo>
                  <a:pt x="1699" y="362"/>
                </a:lnTo>
                <a:lnTo>
                  <a:pt x="1666" y="372"/>
                </a:lnTo>
                <a:lnTo>
                  <a:pt x="1631" y="382"/>
                </a:lnTo>
                <a:lnTo>
                  <a:pt x="1598" y="395"/>
                </a:lnTo>
                <a:lnTo>
                  <a:pt x="1567" y="411"/>
                </a:lnTo>
                <a:lnTo>
                  <a:pt x="1536" y="427"/>
                </a:lnTo>
                <a:lnTo>
                  <a:pt x="1536" y="427"/>
                </a:lnTo>
                <a:lnTo>
                  <a:pt x="1528" y="384"/>
                </a:lnTo>
                <a:lnTo>
                  <a:pt x="1516" y="341"/>
                </a:lnTo>
                <a:lnTo>
                  <a:pt x="1501" y="298"/>
                </a:lnTo>
                <a:lnTo>
                  <a:pt x="1483" y="259"/>
                </a:lnTo>
                <a:lnTo>
                  <a:pt x="1460" y="222"/>
                </a:lnTo>
                <a:lnTo>
                  <a:pt x="1435" y="187"/>
                </a:lnTo>
                <a:lnTo>
                  <a:pt x="1406" y="154"/>
                </a:lnTo>
                <a:lnTo>
                  <a:pt x="1376" y="123"/>
                </a:lnTo>
                <a:lnTo>
                  <a:pt x="1341" y="96"/>
                </a:lnTo>
                <a:lnTo>
                  <a:pt x="1306" y="72"/>
                </a:lnTo>
                <a:lnTo>
                  <a:pt x="1267" y="51"/>
                </a:lnTo>
                <a:lnTo>
                  <a:pt x="1227" y="33"/>
                </a:lnTo>
                <a:lnTo>
                  <a:pt x="1186" y="20"/>
                </a:lnTo>
                <a:lnTo>
                  <a:pt x="1141" y="10"/>
                </a:lnTo>
                <a:lnTo>
                  <a:pt x="1096" y="2"/>
                </a:lnTo>
                <a:lnTo>
                  <a:pt x="1051" y="0"/>
                </a:lnTo>
                <a:lnTo>
                  <a:pt x="1051" y="0"/>
                </a:lnTo>
                <a:lnTo>
                  <a:pt x="1026" y="2"/>
                </a:lnTo>
                <a:lnTo>
                  <a:pt x="1001" y="4"/>
                </a:lnTo>
                <a:lnTo>
                  <a:pt x="975" y="6"/>
                </a:lnTo>
                <a:lnTo>
                  <a:pt x="952" y="10"/>
                </a:lnTo>
                <a:lnTo>
                  <a:pt x="929" y="16"/>
                </a:lnTo>
                <a:lnTo>
                  <a:pt x="905" y="24"/>
                </a:lnTo>
                <a:lnTo>
                  <a:pt x="882" y="31"/>
                </a:lnTo>
                <a:lnTo>
                  <a:pt x="859" y="39"/>
                </a:lnTo>
                <a:lnTo>
                  <a:pt x="816" y="61"/>
                </a:lnTo>
                <a:lnTo>
                  <a:pt x="777" y="84"/>
                </a:lnTo>
                <a:lnTo>
                  <a:pt x="738" y="113"/>
                </a:lnTo>
                <a:lnTo>
                  <a:pt x="703" y="144"/>
                </a:lnTo>
                <a:lnTo>
                  <a:pt x="672" y="179"/>
                </a:lnTo>
                <a:lnTo>
                  <a:pt x="645" y="216"/>
                </a:lnTo>
                <a:lnTo>
                  <a:pt x="619" y="257"/>
                </a:lnTo>
                <a:lnTo>
                  <a:pt x="598" y="300"/>
                </a:lnTo>
                <a:lnTo>
                  <a:pt x="590" y="323"/>
                </a:lnTo>
                <a:lnTo>
                  <a:pt x="582" y="345"/>
                </a:lnTo>
                <a:lnTo>
                  <a:pt x="576" y="368"/>
                </a:lnTo>
                <a:lnTo>
                  <a:pt x="571" y="391"/>
                </a:lnTo>
                <a:lnTo>
                  <a:pt x="565" y="417"/>
                </a:lnTo>
                <a:lnTo>
                  <a:pt x="563" y="440"/>
                </a:lnTo>
                <a:lnTo>
                  <a:pt x="561" y="465"/>
                </a:lnTo>
                <a:lnTo>
                  <a:pt x="561" y="491"/>
                </a:lnTo>
                <a:lnTo>
                  <a:pt x="561" y="491"/>
                </a:lnTo>
                <a:lnTo>
                  <a:pt x="561" y="493"/>
                </a:lnTo>
                <a:lnTo>
                  <a:pt x="561" y="493"/>
                </a:lnTo>
                <a:lnTo>
                  <a:pt x="526" y="481"/>
                </a:lnTo>
                <a:lnTo>
                  <a:pt x="493" y="473"/>
                </a:lnTo>
                <a:lnTo>
                  <a:pt x="456" y="469"/>
                </a:lnTo>
                <a:lnTo>
                  <a:pt x="421" y="467"/>
                </a:lnTo>
                <a:lnTo>
                  <a:pt x="421" y="467"/>
                </a:lnTo>
                <a:lnTo>
                  <a:pt x="376" y="469"/>
                </a:lnTo>
                <a:lnTo>
                  <a:pt x="335" y="477"/>
                </a:lnTo>
                <a:lnTo>
                  <a:pt x="294" y="487"/>
                </a:lnTo>
                <a:lnTo>
                  <a:pt x="255" y="500"/>
                </a:lnTo>
                <a:lnTo>
                  <a:pt x="220" y="518"/>
                </a:lnTo>
                <a:lnTo>
                  <a:pt x="185" y="539"/>
                </a:lnTo>
                <a:lnTo>
                  <a:pt x="152" y="565"/>
                </a:lnTo>
                <a:lnTo>
                  <a:pt x="123" y="592"/>
                </a:lnTo>
                <a:lnTo>
                  <a:pt x="96" y="621"/>
                </a:lnTo>
                <a:lnTo>
                  <a:pt x="70" y="652"/>
                </a:lnTo>
                <a:lnTo>
                  <a:pt x="51" y="687"/>
                </a:lnTo>
                <a:lnTo>
                  <a:pt x="33" y="724"/>
                </a:lnTo>
                <a:lnTo>
                  <a:pt x="18" y="763"/>
                </a:lnTo>
                <a:lnTo>
                  <a:pt x="8" y="804"/>
                </a:lnTo>
                <a:lnTo>
                  <a:pt x="2" y="845"/>
                </a:lnTo>
                <a:lnTo>
                  <a:pt x="0" y="888"/>
                </a:lnTo>
                <a:lnTo>
                  <a:pt x="0" y="888"/>
                </a:lnTo>
                <a:lnTo>
                  <a:pt x="0" y="927"/>
                </a:lnTo>
                <a:lnTo>
                  <a:pt x="6" y="966"/>
                </a:lnTo>
                <a:lnTo>
                  <a:pt x="16" y="1003"/>
                </a:lnTo>
                <a:lnTo>
                  <a:pt x="28" y="1038"/>
                </a:lnTo>
                <a:lnTo>
                  <a:pt x="41" y="1071"/>
                </a:lnTo>
                <a:lnTo>
                  <a:pt x="59" y="1104"/>
                </a:lnTo>
                <a:lnTo>
                  <a:pt x="78" y="1135"/>
                </a:lnTo>
                <a:lnTo>
                  <a:pt x="102" y="1162"/>
                </a:lnTo>
                <a:lnTo>
                  <a:pt x="127" y="1190"/>
                </a:lnTo>
                <a:lnTo>
                  <a:pt x="154" y="1215"/>
                </a:lnTo>
                <a:lnTo>
                  <a:pt x="183" y="1236"/>
                </a:lnTo>
                <a:lnTo>
                  <a:pt x="214" y="1256"/>
                </a:lnTo>
                <a:lnTo>
                  <a:pt x="248" y="1271"/>
                </a:lnTo>
                <a:lnTo>
                  <a:pt x="283" y="1285"/>
                </a:lnTo>
                <a:lnTo>
                  <a:pt x="318" y="1297"/>
                </a:lnTo>
                <a:lnTo>
                  <a:pt x="355" y="1304"/>
                </a:lnTo>
                <a:lnTo>
                  <a:pt x="355" y="1304"/>
                </a:lnTo>
                <a:lnTo>
                  <a:pt x="351" y="1330"/>
                </a:lnTo>
                <a:lnTo>
                  <a:pt x="351" y="1355"/>
                </a:lnTo>
                <a:lnTo>
                  <a:pt x="351" y="1355"/>
                </a:lnTo>
                <a:lnTo>
                  <a:pt x="351" y="1384"/>
                </a:lnTo>
                <a:lnTo>
                  <a:pt x="355" y="1411"/>
                </a:lnTo>
                <a:lnTo>
                  <a:pt x="362" y="1439"/>
                </a:lnTo>
                <a:lnTo>
                  <a:pt x="372" y="1464"/>
                </a:lnTo>
                <a:lnTo>
                  <a:pt x="384" y="1489"/>
                </a:lnTo>
                <a:lnTo>
                  <a:pt x="397" y="1513"/>
                </a:lnTo>
                <a:lnTo>
                  <a:pt x="413" y="1534"/>
                </a:lnTo>
                <a:lnTo>
                  <a:pt x="432" y="1553"/>
                </a:lnTo>
                <a:lnTo>
                  <a:pt x="452" y="1571"/>
                </a:lnTo>
                <a:lnTo>
                  <a:pt x="473" y="1589"/>
                </a:lnTo>
                <a:lnTo>
                  <a:pt x="497" y="1602"/>
                </a:lnTo>
                <a:lnTo>
                  <a:pt x="522" y="1614"/>
                </a:lnTo>
                <a:lnTo>
                  <a:pt x="547" y="1624"/>
                </a:lnTo>
                <a:lnTo>
                  <a:pt x="575" y="1629"/>
                </a:lnTo>
                <a:lnTo>
                  <a:pt x="602" y="1635"/>
                </a:lnTo>
                <a:lnTo>
                  <a:pt x="631" y="1635"/>
                </a:lnTo>
                <a:lnTo>
                  <a:pt x="631" y="1635"/>
                </a:lnTo>
                <a:lnTo>
                  <a:pt x="666" y="1633"/>
                </a:lnTo>
                <a:lnTo>
                  <a:pt x="699" y="1627"/>
                </a:lnTo>
                <a:lnTo>
                  <a:pt x="732" y="1618"/>
                </a:lnTo>
                <a:lnTo>
                  <a:pt x="761" y="1602"/>
                </a:lnTo>
                <a:lnTo>
                  <a:pt x="791" y="1585"/>
                </a:lnTo>
                <a:lnTo>
                  <a:pt x="816" y="1565"/>
                </a:lnTo>
                <a:lnTo>
                  <a:pt x="839" y="1542"/>
                </a:lnTo>
                <a:lnTo>
                  <a:pt x="861" y="1515"/>
                </a:lnTo>
                <a:lnTo>
                  <a:pt x="861" y="1515"/>
                </a:lnTo>
                <a:lnTo>
                  <a:pt x="894" y="1548"/>
                </a:lnTo>
                <a:lnTo>
                  <a:pt x="931" y="1575"/>
                </a:lnTo>
                <a:lnTo>
                  <a:pt x="972" y="1600"/>
                </a:lnTo>
                <a:lnTo>
                  <a:pt x="1014" y="1620"/>
                </a:lnTo>
                <a:lnTo>
                  <a:pt x="1036" y="1629"/>
                </a:lnTo>
                <a:lnTo>
                  <a:pt x="1059" y="1637"/>
                </a:lnTo>
                <a:lnTo>
                  <a:pt x="1081" y="1643"/>
                </a:lnTo>
                <a:lnTo>
                  <a:pt x="1104" y="1649"/>
                </a:lnTo>
                <a:lnTo>
                  <a:pt x="1129" y="1653"/>
                </a:lnTo>
                <a:lnTo>
                  <a:pt x="1153" y="1657"/>
                </a:lnTo>
                <a:lnTo>
                  <a:pt x="1178" y="1659"/>
                </a:lnTo>
                <a:lnTo>
                  <a:pt x="1203" y="1659"/>
                </a:lnTo>
                <a:lnTo>
                  <a:pt x="1203" y="1659"/>
                </a:lnTo>
                <a:lnTo>
                  <a:pt x="1238" y="1659"/>
                </a:lnTo>
                <a:lnTo>
                  <a:pt x="1275" y="1655"/>
                </a:lnTo>
                <a:lnTo>
                  <a:pt x="1308" y="1647"/>
                </a:lnTo>
                <a:lnTo>
                  <a:pt x="1343" y="1639"/>
                </a:lnTo>
                <a:lnTo>
                  <a:pt x="1376" y="1627"/>
                </a:lnTo>
                <a:lnTo>
                  <a:pt x="1407" y="1614"/>
                </a:lnTo>
                <a:lnTo>
                  <a:pt x="1437" y="1598"/>
                </a:lnTo>
                <a:lnTo>
                  <a:pt x="1466" y="1579"/>
                </a:lnTo>
                <a:lnTo>
                  <a:pt x="1495" y="1559"/>
                </a:lnTo>
                <a:lnTo>
                  <a:pt x="1520" y="1538"/>
                </a:lnTo>
                <a:lnTo>
                  <a:pt x="1546" y="1515"/>
                </a:lnTo>
                <a:lnTo>
                  <a:pt x="1567" y="1489"/>
                </a:lnTo>
                <a:lnTo>
                  <a:pt x="1588" y="1462"/>
                </a:lnTo>
                <a:lnTo>
                  <a:pt x="1608" y="1435"/>
                </a:lnTo>
                <a:lnTo>
                  <a:pt x="1625" y="1406"/>
                </a:lnTo>
                <a:lnTo>
                  <a:pt x="1641" y="1374"/>
                </a:lnTo>
                <a:lnTo>
                  <a:pt x="1641" y="1374"/>
                </a:lnTo>
                <a:lnTo>
                  <a:pt x="1680" y="1386"/>
                </a:lnTo>
                <a:lnTo>
                  <a:pt x="1723" y="1396"/>
                </a:lnTo>
                <a:lnTo>
                  <a:pt x="1766" y="1400"/>
                </a:lnTo>
                <a:lnTo>
                  <a:pt x="1810" y="1402"/>
                </a:lnTo>
                <a:lnTo>
                  <a:pt x="1810" y="1402"/>
                </a:lnTo>
                <a:lnTo>
                  <a:pt x="1838" y="1402"/>
                </a:lnTo>
                <a:lnTo>
                  <a:pt x="1863" y="1400"/>
                </a:lnTo>
                <a:lnTo>
                  <a:pt x="1890" y="1396"/>
                </a:lnTo>
                <a:lnTo>
                  <a:pt x="1915" y="1392"/>
                </a:lnTo>
                <a:lnTo>
                  <a:pt x="1941" y="1386"/>
                </a:lnTo>
                <a:lnTo>
                  <a:pt x="1966" y="1378"/>
                </a:lnTo>
                <a:lnTo>
                  <a:pt x="1989" y="1371"/>
                </a:lnTo>
                <a:lnTo>
                  <a:pt x="2015" y="1361"/>
                </a:lnTo>
                <a:lnTo>
                  <a:pt x="2038" y="1351"/>
                </a:lnTo>
                <a:lnTo>
                  <a:pt x="2059" y="1339"/>
                </a:lnTo>
                <a:lnTo>
                  <a:pt x="2083" y="1326"/>
                </a:lnTo>
                <a:lnTo>
                  <a:pt x="2104" y="1312"/>
                </a:lnTo>
                <a:lnTo>
                  <a:pt x="2124" y="1298"/>
                </a:lnTo>
                <a:lnTo>
                  <a:pt x="2143" y="1283"/>
                </a:lnTo>
                <a:lnTo>
                  <a:pt x="2163" y="1265"/>
                </a:lnTo>
                <a:lnTo>
                  <a:pt x="2182" y="1248"/>
                </a:lnTo>
                <a:lnTo>
                  <a:pt x="2200" y="1230"/>
                </a:lnTo>
                <a:lnTo>
                  <a:pt x="2215" y="1211"/>
                </a:lnTo>
                <a:lnTo>
                  <a:pt x="2231" y="1191"/>
                </a:lnTo>
                <a:lnTo>
                  <a:pt x="2246" y="1170"/>
                </a:lnTo>
                <a:lnTo>
                  <a:pt x="2260" y="1149"/>
                </a:lnTo>
                <a:lnTo>
                  <a:pt x="2272" y="1127"/>
                </a:lnTo>
                <a:lnTo>
                  <a:pt x="2283" y="1104"/>
                </a:lnTo>
                <a:lnTo>
                  <a:pt x="2293" y="1081"/>
                </a:lnTo>
                <a:lnTo>
                  <a:pt x="2303" y="1057"/>
                </a:lnTo>
                <a:lnTo>
                  <a:pt x="2312" y="1034"/>
                </a:lnTo>
                <a:lnTo>
                  <a:pt x="2318" y="1008"/>
                </a:lnTo>
                <a:lnTo>
                  <a:pt x="2324" y="983"/>
                </a:lnTo>
                <a:lnTo>
                  <a:pt x="2330" y="956"/>
                </a:lnTo>
                <a:lnTo>
                  <a:pt x="2332" y="931"/>
                </a:lnTo>
                <a:lnTo>
                  <a:pt x="2334" y="903"/>
                </a:lnTo>
                <a:lnTo>
                  <a:pt x="2336" y="876"/>
                </a:lnTo>
                <a:lnTo>
                  <a:pt x="2336" y="876"/>
                </a:lnTo>
                <a:lnTo>
                  <a:pt x="2334" y="849"/>
                </a:lnTo>
                <a:lnTo>
                  <a:pt x="2332" y="824"/>
                </a:lnTo>
                <a:lnTo>
                  <a:pt x="2330" y="796"/>
                </a:lnTo>
                <a:lnTo>
                  <a:pt x="2324" y="771"/>
                </a:lnTo>
                <a:lnTo>
                  <a:pt x="2318" y="746"/>
                </a:lnTo>
                <a:lnTo>
                  <a:pt x="2312" y="720"/>
                </a:lnTo>
                <a:lnTo>
                  <a:pt x="2303" y="695"/>
                </a:lnTo>
                <a:lnTo>
                  <a:pt x="2293" y="672"/>
                </a:lnTo>
                <a:lnTo>
                  <a:pt x="2283" y="648"/>
                </a:lnTo>
                <a:lnTo>
                  <a:pt x="2272" y="627"/>
                </a:lnTo>
                <a:lnTo>
                  <a:pt x="2260" y="604"/>
                </a:lnTo>
                <a:lnTo>
                  <a:pt x="2246" y="582"/>
                </a:lnTo>
                <a:lnTo>
                  <a:pt x="2231" y="563"/>
                </a:lnTo>
                <a:lnTo>
                  <a:pt x="2215" y="541"/>
                </a:lnTo>
                <a:lnTo>
                  <a:pt x="2200" y="524"/>
                </a:lnTo>
                <a:lnTo>
                  <a:pt x="2182" y="504"/>
                </a:lnTo>
                <a:lnTo>
                  <a:pt x="2163" y="487"/>
                </a:lnTo>
                <a:lnTo>
                  <a:pt x="2143" y="471"/>
                </a:lnTo>
                <a:lnTo>
                  <a:pt x="2124" y="456"/>
                </a:lnTo>
                <a:lnTo>
                  <a:pt x="2104" y="440"/>
                </a:lnTo>
                <a:lnTo>
                  <a:pt x="2083" y="427"/>
                </a:lnTo>
                <a:lnTo>
                  <a:pt x="2059" y="415"/>
                </a:lnTo>
                <a:lnTo>
                  <a:pt x="2038" y="403"/>
                </a:lnTo>
                <a:lnTo>
                  <a:pt x="2015" y="391"/>
                </a:lnTo>
                <a:lnTo>
                  <a:pt x="1989" y="384"/>
                </a:lnTo>
                <a:lnTo>
                  <a:pt x="1966" y="374"/>
                </a:lnTo>
                <a:lnTo>
                  <a:pt x="1941" y="368"/>
                </a:lnTo>
                <a:lnTo>
                  <a:pt x="1915" y="362"/>
                </a:lnTo>
                <a:lnTo>
                  <a:pt x="1890" y="356"/>
                </a:lnTo>
                <a:lnTo>
                  <a:pt x="1863" y="355"/>
                </a:lnTo>
                <a:lnTo>
                  <a:pt x="1838" y="353"/>
                </a:lnTo>
                <a:lnTo>
                  <a:pt x="1810" y="351"/>
                </a:lnTo>
                <a:lnTo>
                  <a:pt x="1810" y="351"/>
                </a:lnTo>
                <a:close/>
              </a:path>
            </a:pathLst>
          </a:custGeom>
          <a:solidFill>
            <a:schemeClr val="accent4"/>
          </a:solidFill>
          <a:ln w="19050">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dirty="0">
              <a:solidFill>
                <a:schemeClr val="accent1"/>
              </a:solidFill>
              <a:cs typeface="+mn-ea"/>
              <a:sym typeface="+mn-lt"/>
            </a:endParaRPr>
          </a:p>
        </p:txBody>
      </p:sp>
      <p:sp>
        <p:nvSpPr>
          <p:cNvPr id="20" name="TextBox 19"/>
          <p:cNvSpPr txBox="1"/>
          <p:nvPr/>
        </p:nvSpPr>
        <p:spPr>
          <a:xfrm>
            <a:off x="1105036" y="1412778"/>
            <a:ext cx="10561171" cy="787523"/>
          </a:xfrm>
          <a:prstGeom prst="rect">
            <a:avLst/>
          </a:prstGeom>
          <a:noFill/>
        </p:spPr>
        <p:txBody>
          <a:bodyPr wrap="square">
            <a:spAutoFit/>
          </a:bodyPr>
          <a:lstStyle>
            <a:defPPr>
              <a:defRPr lang="zh-CN"/>
            </a:defPPr>
            <a:lvl1pPr algn="ctr" fontAlgn="auto">
              <a:lnSpc>
                <a:spcPct val="110000"/>
              </a:lnSpc>
              <a:spcBef>
                <a:spcPts val="0"/>
              </a:spcBef>
              <a:spcAft>
                <a:spcPts val="0"/>
              </a:spcAft>
              <a:defRPr sz="1200">
                <a:solidFill>
                  <a:schemeClr val="bg1"/>
                </a:solidFill>
                <a:latin typeface="+mn-ea"/>
              </a:defRPr>
            </a:lvl1pPr>
          </a:lstStyle>
          <a:p>
            <a:pPr algn="l">
              <a:lnSpc>
                <a:spcPct val="150000"/>
              </a:lnSpc>
            </a:pPr>
            <a:r>
              <a:rPr lang="zh-CN" altLang="en-US" sz="1600" dirty="0">
                <a:solidFill>
                  <a:schemeClr val="bg1">
                    <a:lumMod val="50000"/>
                  </a:schemeClr>
                </a:solidFill>
                <a:latin typeface="+mn-lt"/>
                <a:cs typeface="+mn-ea"/>
                <a:sym typeface="+mn-lt"/>
              </a:rPr>
              <a:t>单击此处添加您的实验数据总结，单击此处添加您的实验数据总结，单击此处添加您的实验数据总结，单击此处添加您的实验数据总结，单击此处添加您的实验数据总结。</a:t>
            </a:r>
          </a:p>
        </p:txBody>
      </p:sp>
      <p:sp>
        <p:nvSpPr>
          <p:cNvPr id="21" name="Freeform 27"/>
          <p:cNvSpPr>
            <a:spLocks/>
          </p:cNvSpPr>
          <p:nvPr/>
        </p:nvSpPr>
        <p:spPr bwMode="auto">
          <a:xfrm>
            <a:off x="1255974" y="2715398"/>
            <a:ext cx="2134709" cy="1267691"/>
          </a:xfrm>
          <a:custGeom>
            <a:avLst/>
            <a:gdLst>
              <a:gd name="T0" fmla="*/ 1736 w 2336"/>
              <a:gd name="T1" fmla="*/ 356 h 1659"/>
              <a:gd name="T2" fmla="*/ 1598 w 2336"/>
              <a:gd name="T3" fmla="*/ 395 h 1659"/>
              <a:gd name="T4" fmla="*/ 1528 w 2336"/>
              <a:gd name="T5" fmla="*/ 384 h 1659"/>
              <a:gd name="T6" fmla="*/ 1460 w 2336"/>
              <a:gd name="T7" fmla="*/ 222 h 1659"/>
              <a:gd name="T8" fmla="*/ 1341 w 2336"/>
              <a:gd name="T9" fmla="*/ 96 h 1659"/>
              <a:gd name="T10" fmla="*/ 1186 w 2336"/>
              <a:gd name="T11" fmla="*/ 20 h 1659"/>
              <a:gd name="T12" fmla="*/ 1051 w 2336"/>
              <a:gd name="T13" fmla="*/ 0 h 1659"/>
              <a:gd name="T14" fmla="*/ 952 w 2336"/>
              <a:gd name="T15" fmla="*/ 10 h 1659"/>
              <a:gd name="T16" fmla="*/ 859 w 2336"/>
              <a:gd name="T17" fmla="*/ 39 h 1659"/>
              <a:gd name="T18" fmla="*/ 703 w 2336"/>
              <a:gd name="T19" fmla="*/ 144 h 1659"/>
              <a:gd name="T20" fmla="*/ 598 w 2336"/>
              <a:gd name="T21" fmla="*/ 300 h 1659"/>
              <a:gd name="T22" fmla="*/ 571 w 2336"/>
              <a:gd name="T23" fmla="*/ 391 h 1659"/>
              <a:gd name="T24" fmla="*/ 561 w 2336"/>
              <a:gd name="T25" fmla="*/ 491 h 1659"/>
              <a:gd name="T26" fmla="*/ 526 w 2336"/>
              <a:gd name="T27" fmla="*/ 481 h 1659"/>
              <a:gd name="T28" fmla="*/ 421 w 2336"/>
              <a:gd name="T29" fmla="*/ 467 h 1659"/>
              <a:gd name="T30" fmla="*/ 255 w 2336"/>
              <a:gd name="T31" fmla="*/ 500 h 1659"/>
              <a:gd name="T32" fmla="*/ 123 w 2336"/>
              <a:gd name="T33" fmla="*/ 592 h 1659"/>
              <a:gd name="T34" fmla="*/ 33 w 2336"/>
              <a:gd name="T35" fmla="*/ 724 h 1659"/>
              <a:gd name="T36" fmla="*/ 0 w 2336"/>
              <a:gd name="T37" fmla="*/ 888 h 1659"/>
              <a:gd name="T38" fmla="*/ 16 w 2336"/>
              <a:gd name="T39" fmla="*/ 1003 h 1659"/>
              <a:gd name="T40" fmla="*/ 78 w 2336"/>
              <a:gd name="T41" fmla="*/ 1135 h 1659"/>
              <a:gd name="T42" fmla="*/ 183 w 2336"/>
              <a:gd name="T43" fmla="*/ 1236 h 1659"/>
              <a:gd name="T44" fmla="*/ 318 w 2336"/>
              <a:gd name="T45" fmla="*/ 1297 h 1659"/>
              <a:gd name="T46" fmla="*/ 351 w 2336"/>
              <a:gd name="T47" fmla="*/ 1355 h 1659"/>
              <a:gd name="T48" fmla="*/ 362 w 2336"/>
              <a:gd name="T49" fmla="*/ 1439 h 1659"/>
              <a:gd name="T50" fmla="*/ 413 w 2336"/>
              <a:gd name="T51" fmla="*/ 1534 h 1659"/>
              <a:gd name="T52" fmla="*/ 497 w 2336"/>
              <a:gd name="T53" fmla="*/ 1602 h 1659"/>
              <a:gd name="T54" fmla="*/ 602 w 2336"/>
              <a:gd name="T55" fmla="*/ 1635 h 1659"/>
              <a:gd name="T56" fmla="*/ 699 w 2336"/>
              <a:gd name="T57" fmla="*/ 1627 h 1659"/>
              <a:gd name="T58" fmla="*/ 816 w 2336"/>
              <a:gd name="T59" fmla="*/ 1565 h 1659"/>
              <a:gd name="T60" fmla="*/ 894 w 2336"/>
              <a:gd name="T61" fmla="*/ 1548 h 1659"/>
              <a:gd name="T62" fmla="*/ 1036 w 2336"/>
              <a:gd name="T63" fmla="*/ 1629 h 1659"/>
              <a:gd name="T64" fmla="*/ 1129 w 2336"/>
              <a:gd name="T65" fmla="*/ 1653 h 1659"/>
              <a:gd name="T66" fmla="*/ 1203 w 2336"/>
              <a:gd name="T67" fmla="*/ 1659 h 1659"/>
              <a:gd name="T68" fmla="*/ 1343 w 2336"/>
              <a:gd name="T69" fmla="*/ 1639 h 1659"/>
              <a:gd name="T70" fmla="*/ 1466 w 2336"/>
              <a:gd name="T71" fmla="*/ 1579 h 1659"/>
              <a:gd name="T72" fmla="*/ 1567 w 2336"/>
              <a:gd name="T73" fmla="*/ 1489 h 1659"/>
              <a:gd name="T74" fmla="*/ 1641 w 2336"/>
              <a:gd name="T75" fmla="*/ 1374 h 1659"/>
              <a:gd name="T76" fmla="*/ 1766 w 2336"/>
              <a:gd name="T77" fmla="*/ 1400 h 1659"/>
              <a:gd name="T78" fmla="*/ 1863 w 2336"/>
              <a:gd name="T79" fmla="*/ 1400 h 1659"/>
              <a:gd name="T80" fmla="*/ 1966 w 2336"/>
              <a:gd name="T81" fmla="*/ 1378 h 1659"/>
              <a:gd name="T82" fmla="*/ 2059 w 2336"/>
              <a:gd name="T83" fmla="*/ 1339 h 1659"/>
              <a:gd name="T84" fmla="*/ 2143 w 2336"/>
              <a:gd name="T85" fmla="*/ 1283 h 1659"/>
              <a:gd name="T86" fmla="*/ 2215 w 2336"/>
              <a:gd name="T87" fmla="*/ 1211 h 1659"/>
              <a:gd name="T88" fmla="*/ 2272 w 2336"/>
              <a:gd name="T89" fmla="*/ 1127 h 1659"/>
              <a:gd name="T90" fmla="*/ 2312 w 2336"/>
              <a:gd name="T91" fmla="*/ 1034 h 1659"/>
              <a:gd name="T92" fmla="*/ 2332 w 2336"/>
              <a:gd name="T93" fmla="*/ 931 h 1659"/>
              <a:gd name="T94" fmla="*/ 2334 w 2336"/>
              <a:gd name="T95" fmla="*/ 849 h 1659"/>
              <a:gd name="T96" fmla="*/ 2318 w 2336"/>
              <a:gd name="T97" fmla="*/ 746 h 1659"/>
              <a:gd name="T98" fmla="*/ 2283 w 2336"/>
              <a:gd name="T99" fmla="*/ 648 h 1659"/>
              <a:gd name="T100" fmla="*/ 2231 w 2336"/>
              <a:gd name="T101" fmla="*/ 563 h 1659"/>
              <a:gd name="T102" fmla="*/ 2163 w 2336"/>
              <a:gd name="T103" fmla="*/ 487 h 1659"/>
              <a:gd name="T104" fmla="*/ 2083 w 2336"/>
              <a:gd name="T105" fmla="*/ 427 h 1659"/>
              <a:gd name="T106" fmla="*/ 1989 w 2336"/>
              <a:gd name="T107" fmla="*/ 384 h 1659"/>
              <a:gd name="T108" fmla="*/ 1890 w 2336"/>
              <a:gd name="T109" fmla="*/ 356 h 1659"/>
              <a:gd name="T110" fmla="*/ 1810 w 2336"/>
              <a:gd name="T111" fmla="*/ 351 h 1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336" h="1659">
                <a:moveTo>
                  <a:pt x="1810" y="351"/>
                </a:moveTo>
                <a:lnTo>
                  <a:pt x="1810" y="351"/>
                </a:lnTo>
                <a:lnTo>
                  <a:pt x="1773" y="353"/>
                </a:lnTo>
                <a:lnTo>
                  <a:pt x="1736" y="356"/>
                </a:lnTo>
                <a:lnTo>
                  <a:pt x="1699" y="362"/>
                </a:lnTo>
                <a:lnTo>
                  <a:pt x="1666" y="372"/>
                </a:lnTo>
                <a:lnTo>
                  <a:pt x="1631" y="382"/>
                </a:lnTo>
                <a:lnTo>
                  <a:pt x="1598" y="395"/>
                </a:lnTo>
                <a:lnTo>
                  <a:pt x="1567" y="411"/>
                </a:lnTo>
                <a:lnTo>
                  <a:pt x="1536" y="427"/>
                </a:lnTo>
                <a:lnTo>
                  <a:pt x="1536" y="427"/>
                </a:lnTo>
                <a:lnTo>
                  <a:pt x="1528" y="384"/>
                </a:lnTo>
                <a:lnTo>
                  <a:pt x="1516" y="341"/>
                </a:lnTo>
                <a:lnTo>
                  <a:pt x="1501" y="298"/>
                </a:lnTo>
                <a:lnTo>
                  <a:pt x="1483" y="259"/>
                </a:lnTo>
                <a:lnTo>
                  <a:pt x="1460" y="222"/>
                </a:lnTo>
                <a:lnTo>
                  <a:pt x="1435" y="187"/>
                </a:lnTo>
                <a:lnTo>
                  <a:pt x="1406" y="154"/>
                </a:lnTo>
                <a:lnTo>
                  <a:pt x="1376" y="123"/>
                </a:lnTo>
                <a:lnTo>
                  <a:pt x="1341" y="96"/>
                </a:lnTo>
                <a:lnTo>
                  <a:pt x="1306" y="72"/>
                </a:lnTo>
                <a:lnTo>
                  <a:pt x="1267" y="51"/>
                </a:lnTo>
                <a:lnTo>
                  <a:pt x="1227" y="33"/>
                </a:lnTo>
                <a:lnTo>
                  <a:pt x="1186" y="20"/>
                </a:lnTo>
                <a:lnTo>
                  <a:pt x="1141" y="10"/>
                </a:lnTo>
                <a:lnTo>
                  <a:pt x="1096" y="2"/>
                </a:lnTo>
                <a:lnTo>
                  <a:pt x="1051" y="0"/>
                </a:lnTo>
                <a:lnTo>
                  <a:pt x="1051" y="0"/>
                </a:lnTo>
                <a:lnTo>
                  <a:pt x="1026" y="2"/>
                </a:lnTo>
                <a:lnTo>
                  <a:pt x="1001" y="4"/>
                </a:lnTo>
                <a:lnTo>
                  <a:pt x="975" y="6"/>
                </a:lnTo>
                <a:lnTo>
                  <a:pt x="952" y="10"/>
                </a:lnTo>
                <a:lnTo>
                  <a:pt x="929" y="16"/>
                </a:lnTo>
                <a:lnTo>
                  <a:pt x="905" y="24"/>
                </a:lnTo>
                <a:lnTo>
                  <a:pt x="882" y="31"/>
                </a:lnTo>
                <a:lnTo>
                  <a:pt x="859" y="39"/>
                </a:lnTo>
                <a:lnTo>
                  <a:pt x="816" y="61"/>
                </a:lnTo>
                <a:lnTo>
                  <a:pt x="777" y="84"/>
                </a:lnTo>
                <a:lnTo>
                  <a:pt x="738" y="113"/>
                </a:lnTo>
                <a:lnTo>
                  <a:pt x="703" y="144"/>
                </a:lnTo>
                <a:lnTo>
                  <a:pt x="672" y="179"/>
                </a:lnTo>
                <a:lnTo>
                  <a:pt x="645" y="216"/>
                </a:lnTo>
                <a:lnTo>
                  <a:pt x="619" y="257"/>
                </a:lnTo>
                <a:lnTo>
                  <a:pt x="598" y="300"/>
                </a:lnTo>
                <a:lnTo>
                  <a:pt x="590" y="323"/>
                </a:lnTo>
                <a:lnTo>
                  <a:pt x="582" y="345"/>
                </a:lnTo>
                <a:lnTo>
                  <a:pt x="576" y="368"/>
                </a:lnTo>
                <a:lnTo>
                  <a:pt x="571" y="391"/>
                </a:lnTo>
                <a:lnTo>
                  <a:pt x="565" y="417"/>
                </a:lnTo>
                <a:lnTo>
                  <a:pt x="563" y="440"/>
                </a:lnTo>
                <a:lnTo>
                  <a:pt x="561" y="465"/>
                </a:lnTo>
                <a:lnTo>
                  <a:pt x="561" y="491"/>
                </a:lnTo>
                <a:lnTo>
                  <a:pt x="561" y="491"/>
                </a:lnTo>
                <a:lnTo>
                  <a:pt x="561" y="493"/>
                </a:lnTo>
                <a:lnTo>
                  <a:pt x="561" y="493"/>
                </a:lnTo>
                <a:lnTo>
                  <a:pt x="526" y="481"/>
                </a:lnTo>
                <a:lnTo>
                  <a:pt x="493" y="473"/>
                </a:lnTo>
                <a:lnTo>
                  <a:pt x="456" y="469"/>
                </a:lnTo>
                <a:lnTo>
                  <a:pt x="421" y="467"/>
                </a:lnTo>
                <a:lnTo>
                  <a:pt x="421" y="467"/>
                </a:lnTo>
                <a:lnTo>
                  <a:pt x="376" y="469"/>
                </a:lnTo>
                <a:lnTo>
                  <a:pt x="335" y="477"/>
                </a:lnTo>
                <a:lnTo>
                  <a:pt x="294" y="487"/>
                </a:lnTo>
                <a:lnTo>
                  <a:pt x="255" y="500"/>
                </a:lnTo>
                <a:lnTo>
                  <a:pt x="220" y="518"/>
                </a:lnTo>
                <a:lnTo>
                  <a:pt x="185" y="539"/>
                </a:lnTo>
                <a:lnTo>
                  <a:pt x="152" y="565"/>
                </a:lnTo>
                <a:lnTo>
                  <a:pt x="123" y="592"/>
                </a:lnTo>
                <a:lnTo>
                  <a:pt x="96" y="621"/>
                </a:lnTo>
                <a:lnTo>
                  <a:pt x="70" y="652"/>
                </a:lnTo>
                <a:lnTo>
                  <a:pt x="51" y="687"/>
                </a:lnTo>
                <a:lnTo>
                  <a:pt x="33" y="724"/>
                </a:lnTo>
                <a:lnTo>
                  <a:pt x="18" y="763"/>
                </a:lnTo>
                <a:lnTo>
                  <a:pt x="8" y="804"/>
                </a:lnTo>
                <a:lnTo>
                  <a:pt x="2" y="845"/>
                </a:lnTo>
                <a:lnTo>
                  <a:pt x="0" y="888"/>
                </a:lnTo>
                <a:lnTo>
                  <a:pt x="0" y="888"/>
                </a:lnTo>
                <a:lnTo>
                  <a:pt x="0" y="927"/>
                </a:lnTo>
                <a:lnTo>
                  <a:pt x="6" y="966"/>
                </a:lnTo>
                <a:lnTo>
                  <a:pt x="16" y="1003"/>
                </a:lnTo>
                <a:lnTo>
                  <a:pt x="28" y="1038"/>
                </a:lnTo>
                <a:lnTo>
                  <a:pt x="41" y="1071"/>
                </a:lnTo>
                <a:lnTo>
                  <a:pt x="59" y="1104"/>
                </a:lnTo>
                <a:lnTo>
                  <a:pt x="78" y="1135"/>
                </a:lnTo>
                <a:lnTo>
                  <a:pt x="102" y="1162"/>
                </a:lnTo>
                <a:lnTo>
                  <a:pt x="127" y="1190"/>
                </a:lnTo>
                <a:lnTo>
                  <a:pt x="154" y="1215"/>
                </a:lnTo>
                <a:lnTo>
                  <a:pt x="183" y="1236"/>
                </a:lnTo>
                <a:lnTo>
                  <a:pt x="214" y="1256"/>
                </a:lnTo>
                <a:lnTo>
                  <a:pt x="248" y="1271"/>
                </a:lnTo>
                <a:lnTo>
                  <a:pt x="283" y="1285"/>
                </a:lnTo>
                <a:lnTo>
                  <a:pt x="318" y="1297"/>
                </a:lnTo>
                <a:lnTo>
                  <a:pt x="355" y="1304"/>
                </a:lnTo>
                <a:lnTo>
                  <a:pt x="355" y="1304"/>
                </a:lnTo>
                <a:lnTo>
                  <a:pt x="351" y="1330"/>
                </a:lnTo>
                <a:lnTo>
                  <a:pt x="351" y="1355"/>
                </a:lnTo>
                <a:lnTo>
                  <a:pt x="351" y="1355"/>
                </a:lnTo>
                <a:lnTo>
                  <a:pt x="351" y="1384"/>
                </a:lnTo>
                <a:lnTo>
                  <a:pt x="355" y="1411"/>
                </a:lnTo>
                <a:lnTo>
                  <a:pt x="362" y="1439"/>
                </a:lnTo>
                <a:lnTo>
                  <a:pt x="372" y="1464"/>
                </a:lnTo>
                <a:lnTo>
                  <a:pt x="384" y="1489"/>
                </a:lnTo>
                <a:lnTo>
                  <a:pt x="397" y="1513"/>
                </a:lnTo>
                <a:lnTo>
                  <a:pt x="413" y="1534"/>
                </a:lnTo>
                <a:lnTo>
                  <a:pt x="432" y="1553"/>
                </a:lnTo>
                <a:lnTo>
                  <a:pt x="452" y="1571"/>
                </a:lnTo>
                <a:lnTo>
                  <a:pt x="473" y="1589"/>
                </a:lnTo>
                <a:lnTo>
                  <a:pt x="497" y="1602"/>
                </a:lnTo>
                <a:lnTo>
                  <a:pt x="522" y="1614"/>
                </a:lnTo>
                <a:lnTo>
                  <a:pt x="547" y="1624"/>
                </a:lnTo>
                <a:lnTo>
                  <a:pt x="575" y="1629"/>
                </a:lnTo>
                <a:lnTo>
                  <a:pt x="602" y="1635"/>
                </a:lnTo>
                <a:lnTo>
                  <a:pt x="631" y="1635"/>
                </a:lnTo>
                <a:lnTo>
                  <a:pt x="631" y="1635"/>
                </a:lnTo>
                <a:lnTo>
                  <a:pt x="666" y="1633"/>
                </a:lnTo>
                <a:lnTo>
                  <a:pt x="699" y="1627"/>
                </a:lnTo>
                <a:lnTo>
                  <a:pt x="732" y="1618"/>
                </a:lnTo>
                <a:lnTo>
                  <a:pt x="761" y="1602"/>
                </a:lnTo>
                <a:lnTo>
                  <a:pt x="791" y="1585"/>
                </a:lnTo>
                <a:lnTo>
                  <a:pt x="816" y="1565"/>
                </a:lnTo>
                <a:lnTo>
                  <a:pt x="839" y="1542"/>
                </a:lnTo>
                <a:lnTo>
                  <a:pt x="861" y="1515"/>
                </a:lnTo>
                <a:lnTo>
                  <a:pt x="861" y="1515"/>
                </a:lnTo>
                <a:lnTo>
                  <a:pt x="894" y="1548"/>
                </a:lnTo>
                <a:lnTo>
                  <a:pt x="931" y="1575"/>
                </a:lnTo>
                <a:lnTo>
                  <a:pt x="972" y="1600"/>
                </a:lnTo>
                <a:lnTo>
                  <a:pt x="1014" y="1620"/>
                </a:lnTo>
                <a:lnTo>
                  <a:pt x="1036" y="1629"/>
                </a:lnTo>
                <a:lnTo>
                  <a:pt x="1059" y="1637"/>
                </a:lnTo>
                <a:lnTo>
                  <a:pt x="1081" y="1643"/>
                </a:lnTo>
                <a:lnTo>
                  <a:pt x="1104" y="1649"/>
                </a:lnTo>
                <a:lnTo>
                  <a:pt x="1129" y="1653"/>
                </a:lnTo>
                <a:lnTo>
                  <a:pt x="1153" y="1657"/>
                </a:lnTo>
                <a:lnTo>
                  <a:pt x="1178" y="1659"/>
                </a:lnTo>
                <a:lnTo>
                  <a:pt x="1203" y="1659"/>
                </a:lnTo>
                <a:lnTo>
                  <a:pt x="1203" y="1659"/>
                </a:lnTo>
                <a:lnTo>
                  <a:pt x="1238" y="1659"/>
                </a:lnTo>
                <a:lnTo>
                  <a:pt x="1275" y="1655"/>
                </a:lnTo>
                <a:lnTo>
                  <a:pt x="1308" y="1647"/>
                </a:lnTo>
                <a:lnTo>
                  <a:pt x="1343" y="1639"/>
                </a:lnTo>
                <a:lnTo>
                  <a:pt x="1376" y="1627"/>
                </a:lnTo>
                <a:lnTo>
                  <a:pt x="1407" y="1614"/>
                </a:lnTo>
                <a:lnTo>
                  <a:pt x="1437" y="1598"/>
                </a:lnTo>
                <a:lnTo>
                  <a:pt x="1466" y="1579"/>
                </a:lnTo>
                <a:lnTo>
                  <a:pt x="1495" y="1559"/>
                </a:lnTo>
                <a:lnTo>
                  <a:pt x="1520" y="1538"/>
                </a:lnTo>
                <a:lnTo>
                  <a:pt x="1546" y="1515"/>
                </a:lnTo>
                <a:lnTo>
                  <a:pt x="1567" y="1489"/>
                </a:lnTo>
                <a:lnTo>
                  <a:pt x="1588" y="1462"/>
                </a:lnTo>
                <a:lnTo>
                  <a:pt x="1608" y="1435"/>
                </a:lnTo>
                <a:lnTo>
                  <a:pt x="1625" y="1406"/>
                </a:lnTo>
                <a:lnTo>
                  <a:pt x="1641" y="1374"/>
                </a:lnTo>
                <a:lnTo>
                  <a:pt x="1641" y="1374"/>
                </a:lnTo>
                <a:lnTo>
                  <a:pt x="1680" y="1386"/>
                </a:lnTo>
                <a:lnTo>
                  <a:pt x="1723" y="1396"/>
                </a:lnTo>
                <a:lnTo>
                  <a:pt x="1766" y="1400"/>
                </a:lnTo>
                <a:lnTo>
                  <a:pt x="1810" y="1402"/>
                </a:lnTo>
                <a:lnTo>
                  <a:pt x="1810" y="1402"/>
                </a:lnTo>
                <a:lnTo>
                  <a:pt x="1838" y="1402"/>
                </a:lnTo>
                <a:lnTo>
                  <a:pt x="1863" y="1400"/>
                </a:lnTo>
                <a:lnTo>
                  <a:pt x="1890" y="1396"/>
                </a:lnTo>
                <a:lnTo>
                  <a:pt x="1915" y="1392"/>
                </a:lnTo>
                <a:lnTo>
                  <a:pt x="1941" y="1386"/>
                </a:lnTo>
                <a:lnTo>
                  <a:pt x="1966" y="1378"/>
                </a:lnTo>
                <a:lnTo>
                  <a:pt x="1989" y="1371"/>
                </a:lnTo>
                <a:lnTo>
                  <a:pt x="2015" y="1361"/>
                </a:lnTo>
                <a:lnTo>
                  <a:pt x="2038" y="1351"/>
                </a:lnTo>
                <a:lnTo>
                  <a:pt x="2059" y="1339"/>
                </a:lnTo>
                <a:lnTo>
                  <a:pt x="2083" y="1326"/>
                </a:lnTo>
                <a:lnTo>
                  <a:pt x="2104" y="1312"/>
                </a:lnTo>
                <a:lnTo>
                  <a:pt x="2124" y="1298"/>
                </a:lnTo>
                <a:lnTo>
                  <a:pt x="2143" y="1283"/>
                </a:lnTo>
                <a:lnTo>
                  <a:pt x="2163" y="1265"/>
                </a:lnTo>
                <a:lnTo>
                  <a:pt x="2182" y="1248"/>
                </a:lnTo>
                <a:lnTo>
                  <a:pt x="2200" y="1230"/>
                </a:lnTo>
                <a:lnTo>
                  <a:pt x="2215" y="1211"/>
                </a:lnTo>
                <a:lnTo>
                  <a:pt x="2231" y="1191"/>
                </a:lnTo>
                <a:lnTo>
                  <a:pt x="2246" y="1170"/>
                </a:lnTo>
                <a:lnTo>
                  <a:pt x="2260" y="1149"/>
                </a:lnTo>
                <a:lnTo>
                  <a:pt x="2272" y="1127"/>
                </a:lnTo>
                <a:lnTo>
                  <a:pt x="2283" y="1104"/>
                </a:lnTo>
                <a:lnTo>
                  <a:pt x="2293" y="1081"/>
                </a:lnTo>
                <a:lnTo>
                  <a:pt x="2303" y="1057"/>
                </a:lnTo>
                <a:lnTo>
                  <a:pt x="2312" y="1034"/>
                </a:lnTo>
                <a:lnTo>
                  <a:pt x="2318" y="1008"/>
                </a:lnTo>
                <a:lnTo>
                  <a:pt x="2324" y="983"/>
                </a:lnTo>
                <a:lnTo>
                  <a:pt x="2330" y="956"/>
                </a:lnTo>
                <a:lnTo>
                  <a:pt x="2332" y="931"/>
                </a:lnTo>
                <a:lnTo>
                  <a:pt x="2334" y="903"/>
                </a:lnTo>
                <a:lnTo>
                  <a:pt x="2336" y="876"/>
                </a:lnTo>
                <a:lnTo>
                  <a:pt x="2336" y="876"/>
                </a:lnTo>
                <a:lnTo>
                  <a:pt x="2334" y="849"/>
                </a:lnTo>
                <a:lnTo>
                  <a:pt x="2332" y="824"/>
                </a:lnTo>
                <a:lnTo>
                  <a:pt x="2330" y="796"/>
                </a:lnTo>
                <a:lnTo>
                  <a:pt x="2324" y="771"/>
                </a:lnTo>
                <a:lnTo>
                  <a:pt x="2318" y="746"/>
                </a:lnTo>
                <a:lnTo>
                  <a:pt x="2312" y="720"/>
                </a:lnTo>
                <a:lnTo>
                  <a:pt x="2303" y="695"/>
                </a:lnTo>
                <a:lnTo>
                  <a:pt x="2293" y="672"/>
                </a:lnTo>
                <a:lnTo>
                  <a:pt x="2283" y="648"/>
                </a:lnTo>
                <a:lnTo>
                  <a:pt x="2272" y="627"/>
                </a:lnTo>
                <a:lnTo>
                  <a:pt x="2260" y="604"/>
                </a:lnTo>
                <a:lnTo>
                  <a:pt x="2246" y="582"/>
                </a:lnTo>
                <a:lnTo>
                  <a:pt x="2231" y="563"/>
                </a:lnTo>
                <a:lnTo>
                  <a:pt x="2215" y="541"/>
                </a:lnTo>
                <a:lnTo>
                  <a:pt x="2200" y="524"/>
                </a:lnTo>
                <a:lnTo>
                  <a:pt x="2182" y="504"/>
                </a:lnTo>
                <a:lnTo>
                  <a:pt x="2163" y="487"/>
                </a:lnTo>
                <a:lnTo>
                  <a:pt x="2143" y="471"/>
                </a:lnTo>
                <a:lnTo>
                  <a:pt x="2124" y="456"/>
                </a:lnTo>
                <a:lnTo>
                  <a:pt x="2104" y="440"/>
                </a:lnTo>
                <a:lnTo>
                  <a:pt x="2083" y="427"/>
                </a:lnTo>
                <a:lnTo>
                  <a:pt x="2059" y="415"/>
                </a:lnTo>
                <a:lnTo>
                  <a:pt x="2038" y="403"/>
                </a:lnTo>
                <a:lnTo>
                  <a:pt x="2015" y="391"/>
                </a:lnTo>
                <a:lnTo>
                  <a:pt x="1989" y="384"/>
                </a:lnTo>
                <a:lnTo>
                  <a:pt x="1966" y="374"/>
                </a:lnTo>
                <a:lnTo>
                  <a:pt x="1941" y="368"/>
                </a:lnTo>
                <a:lnTo>
                  <a:pt x="1915" y="362"/>
                </a:lnTo>
                <a:lnTo>
                  <a:pt x="1890" y="356"/>
                </a:lnTo>
                <a:lnTo>
                  <a:pt x="1863" y="355"/>
                </a:lnTo>
                <a:lnTo>
                  <a:pt x="1838" y="353"/>
                </a:lnTo>
                <a:lnTo>
                  <a:pt x="1810" y="351"/>
                </a:lnTo>
                <a:lnTo>
                  <a:pt x="1810" y="351"/>
                </a:lnTo>
                <a:close/>
              </a:path>
            </a:pathLst>
          </a:custGeom>
          <a:gradFill flip="none" rotWithShape="1">
            <a:gsLst>
              <a:gs pos="36000">
                <a:schemeClr val="bg1">
                  <a:lumMod val="95000"/>
                </a:schemeClr>
              </a:gs>
              <a:gs pos="100000">
                <a:schemeClr val="bg1">
                  <a:lumMod val="75000"/>
                </a:schemeClr>
              </a:gs>
            </a:gsLst>
            <a:lin ang="18900000" scaled="1"/>
            <a:tileRect/>
          </a:gradFill>
          <a:ln w="19050">
            <a:gradFill>
              <a:gsLst>
                <a:gs pos="0">
                  <a:schemeClr val="bg1">
                    <a:lumMod val="85000"/>
                  </a:schemeClr>
                </a:gs>
                <a:gs pos="100000">
                  <a:schemeClr val="bg1">
                    <a:lumMod val="95000"/>
                  </a:schemeClr>
                </a:gs>
              </a:gsLst>
              <a:lin ang="3000000" scaled="0"/>
            </a:gradFill>
          </a:ln>
          <a:effectLst>
            <a:outerShdw blurRad="177800" dist="228600" dir="8820000" algn="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33" dirty="0">
                <a:solidFill>
                  <a:schemeClr val="accent1"/>
                </a:solidFill>
                <a:cs typeface="+mn-ea"/>
                <a:sym typeface="+mn-lt"/>
              </a:rPr>
              <a:t>结论一</a:t>
            </a:r>
          </a:p>
        </p:txBody>
      </p:sp>
      <p:sp>
        <p:nvSpPr>
          <p:cNvPr id="22" name="Freeform 27"/>
          <p:cNvSpPr>
            <a:spLocks/>
          </p:cNvSpPr>
          <p:nvPr/>
        </p:nvSpPr>
        <p:spPr bwMode="auto">
          <a:xfrm>
            <a:off x="3849461" y="2715398"/>
            <a:ext cx="2134709" cy="1267691"/>
          </a:xfrm>
          <a:custGeom>
            <a:avLst/>
            <a:gdLst>
              <a:gd name="T0" fmla="*/ 1736 w 2336"/>
              <a:gd name="T1" fmla="*/ 356 h 1659"/>
              <a:gd name="T2" fmla="*/ 1598 w 2336"/>
              <a:gd name="T3" fmla="*/ 395 h 1659"/>
              <a:gd name="T4" fmla="*/ 1528 w 2336"/>
              <a:gd name="T5" fmla="*/ 384 h 1659"/>
              <a:gd name="T6" fmla="*/ 1460 w 2336"/>
              <a:gd name="T7" fmla="*/ 222 h 1659"/>
              <a:gd name="T8" fmla="*/ 1341 w 2336"/>
              <a:gd name="T9" fmla="*/ 96 h 1659"/>
              <a:gd name="T10" fmla="*/ 1186 w 2336"/>
              <a:gd name="T11" fmla="*/ 20 h 1659"/>
              <a:gd name="T12" fmla="*/ 1051 w 2336"/>
              <a:gd name="T13" fmla="*/ 0 h 1659"/>
              <a:gd name="T14" fmla="*/ 952 w 2336"/>
              <a:gd name="T15" fmla="*/ 10 h 1659"/>
              <a:gd name="T16" fmla="*/ 859 w 2336"/>
              <a:gd name="T17" fmla="*/ 39 h 1659"/>
              <a:gd name="T18" fmla="*/ 703 w 2336"/>
              <a:gd name="T19" fmla="*/ 144 h 1659"/>
              <a:gd name="T20" fmla="*/ 598 w 2336"/>
              <a:gd name="T21" fmla="*/ 300 h 1659"/>
              <a:gd name="T22" fmla="*/ 571 w 2336"/>
              <a:gd name="T23" fmla="*/ 391 h 1659"/>
              <a:gd name="T24" fmla="*/ 561 w 2336"/>
              <a:gd name="T25" fmla="*/ 491 h 1659"/>
              <a:gd name="T26" fmla="*/ 526 w 2336"/>
              <a:gd name="T27" fmla="*/ 481 h 1659"/>
              <a:gd name="T28" fmla="*/ 421 w 2336"/>
              <a:gd name="T29" fmla="*/ 467 h 1659"/>
              <a:gd name="T30" fmla="*/ 255 w 2336"/>
              <a:gd name="T31" fmla="*/ 500 h 1659"/>
              <a:gd name="T32" fmla="*/ 123 w 2336"/>
              <a:gd name="T33" fmla="*/ 592 h 1659"/>
              <a:gd name="T34" fmla="*/ 33 w 2336"/>
              <a:gd name="T35" fmla="*/ 724 h 1659"/>
              <a:gd name="T36" fmla="*/ 0 w 2336"/>
              <a:gd name="T37" fmla="*/ 888 h 1659"/>
              <a:gd name="T38" fmla="*/ 16 w 2336"/>
              <a:gd name="T39" fmla="*/ 1003 h 1659"/>
              <a:gd name="T40" fmla="*/ 78 w 2336"/>
              <a:gd name="T41" fmla="*/ 1135 h 1659"/>
              <a:gd name="T42" fmla="*/ 183 w 2336"/>
              <a:gd name="T43" fmla="*/ 1236 h 1659"/>
              <a:gd name="T44" fmla="*/ 318 w 2336"/>
              <a:gd name="T45" fmla="*/ 1297 h 1659"/>
              <a:gd name="T46" fmla="*/ 351 w 2336"/>
              <a:gd name="T47" fmla="*/ 1355 h 1659"/>
              <a:gd name="T48" fmla="*/ 362 w 2336"/>
              <a:gd name="T49" fmla="*/ 1439 h 1659"/>
              <a:gd name="T50" fmla="*/ 413 w 2336"/>
              <a:gd name="T51" fmla="*/ 1534 h 1659"/>
              <a:gd name="T52" fmla="*/ 497 w 2336"/>
              <a:gd name="T53" fmla="*/ 1602 h 1659"/>
              <a:gd name="T54" fmla="*/ 602 w 2336"/>
              <a:gd name="T55" fmla="*/ 1635 h 1659"/>
              <a:gd name="T56" fmla="*/ 699 w 2336"/>
              <a:gd name="T57" fmla="*/ 1627 h 1659"/>
              <a:gd name="T58" fmla="*/ 816 w 2336"/>
              <a:gd name="T59" fmla="*/ 1565 h 1659"/>
              <a:gd name="T60" fmla="*/ 894 w 2336"/>
              <a:gd name="T61" fmla="*/ 1548 h 1659"/>
              <a:gd name="T62" fmla="*/ 1036 w 2336"/>
              <a:gd name="T63" fmla="*/ 1629 h 1659"/>
              <a:gd name="T64" fmla="*/ 1129 w 2336"/>
              <a:gd name="T65" fmla="*/ 1653 h 1659"/>
              <a:gd name="T66" fmla="*/ 1203 w 2336"/>
              <a:gd name="T67" fmla="*/ 1659 h 1659"/>
              <a:gd name="T68" fmla="*/ 1343 w 2336"/>
              <a:gd name="T69" fmla="*/ 1639 h 1659"/>
              <a:gd name="T70" fmla="*/ 1466 w 2336"/>
              <a:gd name="T71" fmla="*/ 1579 h 1659"/>
              <a:gd name="T72" fmla="*/ 1567 w 2336"/>
              <a:gd name="T73" fmla="*/ 1489 h 1659"/>
              <a:gd name="T74" fmla="*/ 1641 w 2336"/>
              <a:gd name="T75" fmla="*/ 1374 h 1659"/>
              <a:gd name="T76" fmla="*/ 1766 w 2336"/>
              <a:gd name="T77" fmla="*/ 1400 h 1659"/>
              <a:gd name="T78" fmla="*/ 1863 w 2336"/>
              <a:gd name="T79" fmla="*/ 1400 h 1659"/>
              <a:gd name="T80" fmla="*/ 1966 w 2336"/>
              <a:gd name="T81" fmla="*/ 1378 h 1659"/>
              <a:gd name="T82" fmla="*/ 2059 w 2336"/>
              <a:gd name="T83" fmla="*/ 1339 h 1659"/>
              <a:gd name="T84" fmla="*/ 2143 w 2336"/>
              <a:gd name="T85" fmla="*/ 1283 h 1659"/>
              <a:gd name="T86" fmla="*/ 2215 w 2336"/>
              <a:gd name="T87" fmla="*/ 1211 h 1659"/>
              <a:gd name="T88" fmla="*/ 2272 w 2336"/>
              <a:gd name="T89" fmla="*/ 1127 h 1659"/>
              <a:gd name="T90" fmla="*/ 2312 w 2336"/>
              <a:gd name="T91" fmla="*/ 1034 h 1659"/>
              <a:gd name="T92" fmla="*/ 2332 w 2336"/>
              <a:gd name="T93" fmla="*/ 931 h 1659"/>
              <a:gd name="T94" fmla="*/ 2334 w 2336"/>
              <a:gd name="T95" fmla="*/ 849 h 1659"/>
              <a:gd name="T96" fmla="*/ 2318 w 2336"/>
              <a:gd name="T97" fmla="*/ 746 h 1659"/>
              <a:gd name="T98" fmla="*/ 2283 w 2336"/>
              <a:gd name="T99" fmla="*/ 648 h 1659"/>
              <a:gd name="T100" fmla="*/ 2231 w 2336"/>
              <a:gd name="T101" fmla="*/ 563 h 1659"/>
              <a:gd name="T102" fmla="*/ 2163 w 2336"/>
              <a:gd name="T103" fmla="*/ 487 h 1659"/>
              <a:gd name="T104" fmla="*/ 2083 w 2336"/>
              <a:gd name="T105" fmla="*/ 427 h 1659"/>
              <a:gd name="T106" fmla="*/ 1989 w 2336"/>
              <a:gd name="T107" fmla="*/ 384 h 1659"/>
              <a:gd name="T108" fmla="*/ 1890 w 2336"/>
              <a:gd name="T109" fmla="*/ 356 h 1659"/>
              <a:gd name="T110" fmla="*/ 1810 w 2336"/>
              <a:gd name="T111" fmla="*/ 351 h 1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336" h="1659">
                <a:moveTo>
                  <a:pt x="1810" y="351"/>
                </a:moveTo>
                <a:lnTo>
                  <a:pt x="1810" y="351"/>
                </a:lnTo>
                <a:lnTo>
                  <a:pt x="1773" y="353"/>
                </a:lnTo>
                <a:lnTo>
                  <a:pt x="1736" y="356"/>
                </a:lnTo>
                <a:lnTo>
                  <a:pt x="1699" y="362"/>
                </a:lnTo>
                <a:lnTo>
                  <a:pt x="1666" y="372"/>
                </a:lnTo>
                <a:lnTo>
                  <a:pt x="1631" y="382"/>
                </a:lnTo>
                <a:lnTo>
                  <a:pt x="1598" y="395"/>
                </a:lnTo>
                <a:lnTo>
                  <a:pt x="1567" y="411"/>
                </a:lnTo>
                <a:lnTo>
                  <a:pt x="1536" y="427"/>
                </a:lnTo>
                <a:lnTo>
                  <a:pt x="1536" y="427"/>
                </a:lnTo>
                <a:lnTo>
                  <a:pt x="1528" y="384"/>
                </a:lnTo>
                <a:lnTo>
                  <a:pt x="1516" y="341"/>
                </a:lnTo>
                <a:lnTo>
                  <a:pt x="1501" y="298"/>
                </a:lnTo>
                <a:lnTo>
                  <a:pt x="1483" y="259"/>
                </a:lnTo>
                <a:lnTo>
                  <a:pt x="1460" y="222"/>
                </a:lnTo>
                <a:lnTo>
                  <a:pt x="1435" y="187"/>
                </a:lnTo>
                <a:lnTo>
                  <a:pt x="1406" y="154"/>
                </a:lnTo>
                <a:lnTo>
                  <a:pt x="1376" y="123"/>
                </a:lnTo>
                <a:lnTo>
                  <a:pt x="1341" y="96"/>
                </a:lnTo>
                <a:lnTo>
                  <a:pt x="1306" y="72"/>
                </a:lnTo>
                <a:lnTo>
                  <a:pt x="1267" y="51"/>
                </a:lnTo>
                <a:lnTo>
                  <a:pt x="1227" y="33"/>
                </a:lnTo>
                <a:lnTo>
                  <a:pt x="1186" y="20"/>
                </a:lnTo>
                <a:lnTo>
                  <a:pt x="1141" y="10"/>
                </a:lnTo>
                <a:lnTo>
                  <a:pt x="1096" y="2"/>
                </a:lnTo>
                <a:lnTo>
                  <a:pt x="1051" y="0"/>
                </a:lnTo>
                <a:lnTo>
                  <a:pt x="1051" y="0"/>
                </a:lnTo>
                <a:lnTo>
                  <a:pt x="1026" y="2"/>
                </a:lnTo>
                <a:lnTo>
                  <a:pt x="1001" y="4"/>
                </a:lnTo>
                <a:lnTo>
                  <a:pt x="975" y="6"/>
                </a:lnTo>
                <a:lnTo>
                  <a:pt x="952" y="10"/>
                </a:lnTo>
                <a:lnTo>
                  <a:pt x="929" y="16"/>
                </a:lnTo>
                <a:lnTo>
                  <a:pt x="905" y="24"/>
                </a:lnTo>
                <a:lnTo>
                  <a:pt x="882" y="31"/>
                </a:lnTo>
                <a:lnTo>
                  <a:pt x="859" y="39"/>
                </a:lnTo>
                <a:lnTo>
                  <a:pt x="816" y="61"/>
                </a:lnTo>
                <a:lnTo>
                  <a:pt x="777" y="84"/>
                </a:lnTo>
                <a:lnTo>
                  <a:pt x="738" y="113"/>
                </a:lnTo>
                <a:lnTo>
                  <a:pt x="703" y="144"/>
                </a:lnTo>
                <a:lnTo>
                  <a:pt x="672" y="179"/>
                </a:lnTo>
                <a:lnTo>
                  <a:pt x="645" y="216"/>
                </a:lnTo>
                <a:lnTo>
                  <a:pt x="619" y="257"/>
                </a:lnTo>
                <a:lnTo>
                  <a:pt x="598" y="300"/>
                </a:lnTo>
                <a:lnTo>
                  <a:pt x="590" y="323"/>
                </a:lnTo>
                <a:lnTo>
                  <a:pt x="582" y="345"/>
                </a:lnTo>
                <a:lnTo>
                  <a:pt x="576" y="368"/>
                </a:lnTo>
                <a:lnTo>
                  <a:pt x="571" y="391"/>
                </a:lnTo>
                <a:lnTo>
                  <a:pt x="565" y="417"/>
                </a:lnTo>
                <a:lnTo>
                  <a:pt x="563" y="440"/>
                </a:lnTo>
                <a:lnTo>
                  <a:pt x="561" y="465"/>
                </a:lnTo>
                <a:lnTo>
                  <a:pt x="561" y="491"/>
                </a:lnTo>
                <a:lnTo>
                  <a:pt x="561" y="491"/>
                </a:lnTo>
                <a:lnTo>
                  <a:pt x="561" y="493"/>
                </a:lnTo>
                <a:lnTo>
                  <a:pt x="561" y="493"/>
                </a:lnTo>
                <a:lnTo>
                  <a:pt x="526" y="481"/>
                </a:lnTo>
                <a:lnTo>
                  <a:pt x="493" y="473"/>
                </a:lnTo>
                <a:lnTo>
                  <a:pt x="456" y="469"/>
                </a:lnTo>
                <a:lnTo>
                  <a:pt x="421" y="467"/>
                </a:lnTo>
                <a:lnTo>
                  <a:pt x="421" y="467"/>
                </a:lnTo>
                <a:lnTo>
                  <a:pt x="376" y="469"/>
                </a:lnTo>
                <a:lnTo>
                  <a:pt x="335" y="477"/>
                </a:lnTo>
                <a:lnTo>
                  <a:pt x="294" y="487"/>
                </a:lnTo>
                <a:lnTo>
                  <a:pt x="255" y="500"/>
                </a:lnTo>
                <a:lnTo>
                  <a:pt x="220" y="518"/>
                </a:lnTo>
                <a:lnTo>
                  <a:pt x="185" y="539"/>
                </a:lnTo>
                <a:lnTo>
                  <a:pt x="152" y="565"/>
                </a:lnTo>
                <a:lnTo>
                  <a:pt x="123" y="592"/>
                </a:lnTo>
                <a:lnTo>
                  <a:pt x="96" y="621"/>
                </a:lnTo>
                <a:lnTo>
                  <a:pt x="70" y="652"/>
                </a:lnTo>
                <a:lnTo>
                  <a:pt x="51" y="687"/>
                </a:lnTo>
                <a:lnTo>
                  <a:pt x="33" y="724"/>
                </a:lnTo>
                <a:lnTo>
                  <a:pt x="18" y="763"/>
                </a:lnTo>
                <a:lnTo>
                  <a:pt x="8" y="804"/>
                </a:lnTo>
                <a:lnTo>
                  <a:pt x="2" y="845"/>
                </a:lnTo>
                <a:lnTo>
                  <a:pt x="0" y="888"/>
                </a:lnTo>
                <a:lnTo>
                  <a:pt x="0" y="888"/>
                </a:lnTo>
                <a:lnTo>
                  <a:pt x="0" y="927"/>
                </a:lnTo>
                <a:lnTo>
                  <a:pt x="6" y="966"/>
                </a:lnTo>
                <a:lnTo>
                  <a:pt x="16" y="1003"/>
                </a:lnTo>
                <a:lnTo>
                  <a:pt x="28" y="1038"/>
                </a:lnTo>
                <a:lnTo>
                  <a:pt x="41" y="1071"/>
                </a:lnTo>
                <a:lnTo>
                  <a:pt x="59" y="1104"/>
                </a:lnTo>
                <a:lnTo>
                  <a:pt x="78" y="1135"/>
                </a:lnTo>
                <a:lnTo>
                  <a:pt x="102" y="1162"/>
                </a:lnTo>
                <a:lnTo>
                  <a:pt x="127" y="1190"/>
                </a:lnTo>
                <a:lnTo>
                  <a:pt x="154" y="1215"/>
                </a:lnTo>
                <a:lnTo>
                  <a:pt x="183" y="1236"/>
                </a:lnTo>
                <a:lnTo>
                  <a:pt x="214" y="1256"/>
                </a:lnTo>
                <a:lnTo>
                  <a:pt x="248" y="1271"/>
                </a:lnTo>
                <a:lnTo>
                  <a:pt x="283" y="1285"/>
                </a:lnTo>
                <a:lnTo>
                  <a:pt x="318" y="1297"/>
                </a:lnTo>
                <a:lnTo>
                  <a:pt x="355" y="1304"/>
                </a:lnTo>
                <a:lnTo>
                  <a:pt x="355" y="1304"/>
                </a:lnTo>
                <a:lnTo>
                  <a:pt x="351" y="1330"/>
                </a:lnTo>
                <a:lnTo>
                  <a:pt x="351" y="1355"/>
                </a:lnTo>
                <a:lnTo>
                  <a:pt x="351" y="1355"/>
                </a:lnTo>
                <a:lnTo>
                  <a:pt x="351" y="1384"/>
                </a:lnTo>
                <a:lnTo>
                  <a:pt x="355" y="1411"/>
                </a:lnTo>
                <a:lnTo>
                  <a:pt x="362" y="1439"/>
                </a:lnTo>
                <a:lnTo>
                  <a:pt x="372" y="1464"/>
                </a:lnTo>
                <a:lnTo>
                  <a:pt x="384" y="1489"/>
                </a:lnTo>
                <a:lnTo>
                  <a:pt x="397" y="1513"/>
                </a:lnTo>
                <a:lnTo>
                  <a:pt x="413" y="1534"/>
                </a:lnTo>
                <a:lnTo>
                  <a:pt x="432" y="1553"/>
                </a:lnTo>
                <a:lnTo>
                  <a:pt x="452" y="1571"/>
                </a:lnTo>
                <a:lnTo>
                  <a:pt x="473" y="1589"/>
                </a:lnTo>
                <a:lnTo>
                  <a:pt x="497" y="1602"/>
                </a:lnTo>
                <a:lnTo>
                  <a:pt x="522" y="1614"/>
                </a:lnTo>
                <a:lnTo>
                  <a:pt x="547" y="1624"/>
                </a:lnTo>
                <a:lnTo>
                  <a:pt x="575" y="1629"/>
                </a:lnTo>
                <a:lnTo>
                  <a:pt x="602" y="1635"/>
                </a:lnTo>
                <a:lnTo>
                  <a:pt x="631" y="1635"/>
                </a:lnTo>
                <a:lnTo>
                  <a:pt x="631" y="1635"/>
                </a:lnTo>
                <a:lnTo>
                  <a:pt x="666" y="1633"/>
                </a:lnTo>
                <a:lnTo>
                  <a:pt x="699" y="1627"/>
                </a:lnTo>
                <a:lnTo>
                  <a:pt x="732" y="1618"/>
                </a:lnTo>
                <a:lnTo>
                  <a:pt x="761" y="1602"/>
                </a:lnTo>
                <a:lnTo>
                  <a:pt x="791" y="1585"/>
                </a:lnTo>
                <a:lnTo>
                  <a:pt x="816" y="1565"/>
                </a:lnTo>
                <a:lnTo>
                  <a:pt x="839" y="1542"/>
                </a:lnTo>
                <a:lnTo>
                  <a:pt x="861" y="1515"/>
                </a:lnTo>
                <a:lnTo>
                  <a:pt x="861" y="1515"/>
                </a:lnTo>
                <a:lnTo>
                  <a:pt x="894" y="1548"/>
                </a:lnTo>
                <a:lnTo>
                  <a:pt x="931" y="1575"/>
                </a:lnTo>
                <a:lnTo>
                  <a:pt x="972" y="1600"/>
                </a:lnTo>
                <a:lnTo>
                  <a:pt x="1014" y="1620"/>
                </a:lnTo>
                <a:lnTo>
                  <a:pt x="1036" y="1629"/>
                </a:lnTo>
                <a:lnTo>
                  <a:pt x="1059" y="1637"/>
                </a:lnTo>
                <a:lnTo>
                  <a:pt x="1081" y="1643"/>
                </a:lnTo>
                <a:lnTo>
                  <a:pt x="1104" y="1649"/>
                </a:lnTo>
                <a:lnTo>
                  <a:pt x="1129" y="1653"/>
                </a:lnTo>
                <a:lnTo>
                  <a:pt x="1153" y="1657"/>
                </a:lnTo>
                <a:lnTo>
                  <a:pt x="1178" y="1659"/>
                </a:lnTo>
                <a:lnTo>
                  <a:pt x="1203" y="1659"/>
                </a:lnTo>
                <a:lnTo>
                  <a:pt x="1203" y="1659"/>
                </a:lnTo>
                <a:lnTo>
                  <a:pt x="1238" y="1659"/>
                </a:lnTo>
                <a:lnTo>
                  <a:pt x="1275" y="1655"/>
                </a:lnTo>
                <a:lnTo>
                  <a:pt x="1308" y="1647"/>
                </a:lnTo>
                <a:lnTo>
                  <a:pt x="1343" y="1639"/>
                </a:lnTo>
                <a:lnTo>
                  <a:pt x="1376" y="1627"/>
                </a:lnTo>
                <a:lnTo>
                  <a:pt x="1407" y="1614"/>
                </a:lnTo>
                <a:lnTo>
                  <a:pt x="1437" y="1598"/>
                </a:lnTo>
                <a:lnTo>
                  <a:pt x="1466" y="1579"/>
                </a:lnTo>
                <a:lnTo>
                  <a:pt x="1495" y="1559"/>
                </a:lnTo>
                <a:lnTo>
                  <a:pt x="1520" y="1538"/>
                </a:lnTo>
                <a:lnTo>
                  <a:pt x="1546" y="1515"/>
                </a:lnTo>
                <a:lnTo>
                  <a:pt x="1567" y="1489"/>
                </a:lnTo>
                <a:lnTo>
                  <a:pt x="1588" y="1462"/>
                </a:lnTo>
                <a:lnTo>
                  <a:pt x="1608" y="1435"/>
                </a:lnTo>
                <a:lnTo>
                  <a:pt x="1625" y="1406"/>
                </a:lnTo>
                <a:lnTo>
                  <a:pt x="1641" y="1374"/>
                </a:lnTo>
                <a:lnTo>
                  <a:pt x="1641" y="1374"/>
                </a:lnTo>
                <a:lnTo>
                  <a:pt x="1680" y="1386"/>
                </a:lnTo>
                <a:lnTo>
                  <a:pt x="1723" y="1396"/>
                </a:lnTo>
                <a:lnTo>
                  <a:pt x="1766" y="1400"/>
                </a:lnTo>
                <a:lnTo>
                  <a:pt x="1810" y="1402"/>
                </a:lnTo>
                <a:lnTo>
                  <a:pt x="1810" y="1402"/>
                </a:lnTo>
                <a:lnTo>
                  <a:pt x="1838" y="1402"/>
                </a:lnTo>
                <a:lnTo>
                  <a:pt x="1863" y="1400"/>
                </a:lnTo>
                <a:lnTo>
                  <a:pt x="1890" y="1396"/>
                </a:lnTo>
                <a:lnTo>
                  <a:pt x="1915" y="1392"/>
                </a:lnTo>
                <a:lnTo>
                  <a:pt x="1941" y="1386"/>
                </a:lnTo>
                <a:lnTo>
                  <a:pt x="1966" y="1378"/>
                </a:lnTo>
                <a:lnTo>
                  <a:pt x="1989" y="1371"/>
                </a:lnTo>
                <a:lnTo>
                  <a:pt x="2015" y="1361"/>
                </a:lnTo>
                <a:lnTo>
                  <a:pt x="2038" y="1351"/>
                </a:lnTo>
                <a:lnTo>
                  <a:pt x="2059" y="1339"/>
                </a:lnTo>
                <a:lnTo>
                  <a:pt x="2083" y="1326"/>
                </a:lnTo>
                <a:lnTo>
                  <a:pt x="2104" y="1312"/>
                </a:lnTo>
                <a:lnTo>
                  <a:pt x="2124" y="1298"/>
                </a:lnTo>
                <a:lnTo>
                  <a:pt x="2143" y="1283"/>
                </a:lnTo>
                <a:lnTo>
                  <a:pt x="2163" y="1265"/>
                </a:lnTo>
                <a:lnTo>
                  <a:pt x="2182" y="1248"/>
                </a:lnTo>
                <a:lnTo>
                  <a:pt x="2200" y="1230"/>
                </a:lnTo>
                <a:lnTo>
                  <a:pt x="2215" y="1211"/>
                </a:lnTo>
                <a:lnTo>
                  <a:pt x="2231" y="1191"/>
                </a:lnTo>
                <a:lnTo>
                  <a:pt x="2246" y="1170"/>
                </a:lnTo>
                <a:lnTo>
                  <a:pt x="2260" y="1149"/>
                </a:lnTo>
                <a:lnTo>
                  <a:pt x="2272" y="1127"/>
                </a:lnTo>
                <a:lnTo>
                  <a:pt x="2283" y="1104"/>
                </a:lnTo>
                <a:lnTo>
                  <a:pt x="2293" y="1081"/>
                </a:lnTo>
                <a:lnTo>
                  <a:pt x="2303" y="1057"/>
                </a:lnTo>
                <a:lnTo>
                  <a:pt x="2312" y="1034"/>
                </a:lnTo>
                <a:lnTo>
                  <a:pt x="2318" y="1008"/>
                </a:lnTo>
                <a:lnTo>
                  <a:pt x="2324" y="983"/>
                </a:lnTo>
                <a:lnTo>
                  <a:pt x="2330" y="956"/>
                </a:lnTo>
                <a:lnTo>
                  <a:pt x="2332" y="931"/>
                </a:lnTo>
                <a:lnTo>
                  <a:pt x="2334" y="903"/>
                </a:lnTo>
                <a:lnTo>
                  <a:pt x="2336" y="876"/>
                </a:lnTo>
                <a:lnTo>
                  <a:pt x="2336" y="876"/>
                </a:lnTo>
                <a:lnTo>
                  <a:pt x="2334" y="849"/>
                </a:lnTo>
                <a:lnTo>
                  <a:pt x="2332" y="824"/>
                </a:lnTo>
                <a:lnTo>
                  <a:pt x="2330" y="796"/>
                </a:lnTo>
                <a:lnTo>
                  <a:pt x="2324" y="771"/>
                </a:lnTo>
                <a:lnTo>
                  <a:pt x="2318" y="746"/>
                </a:lnTo>
                <a:lnTo>
                  <a:pt x="2312" y="720"/>
                </a:lnTo>
                <a:lnTo>
                  <a:pt x="2303" y="695"/>
                </a:lnTo>
                <a:lnTo>
                  <a:pt x="2293" y="672"/>
                </a:lnTo>
                <a:lnTo>
                  <a:pt x="2283" y="648"/>
                </a:lnTo>
                <a:lnTo>
                  <a:pt x="2272" y="627"/>
                </a:lnTo>
                <a:lnTo>
                  <a:pt x="2260" y="604"/>
                </a:lnTo>
                <a:lnTo>
                  <a:pt x="2246" y="582"/>
                </a:lnTo>
                <a:lnTo>
                  <a:pt x="2231" y="563"/>
                </a:lnTo>
                <a:lnTo>
                  <a:pt x="2215" y="541"/>
                </a:lnTo>
                <a:lnTo>
                  <a:pt x="2200" y="524"/>
                </a:lnTo>
                <a:lnTo>
                  <a:pt x="2182" y="504"/>
                </a:lnTo>
                <a:lnTo>
                  <a:pt x="2163" y="487"/>
                </a:lnTo>
                <a:lnTo>
                  <a:pt x="2143" y="471"/>
                </a:lnTo>
                <a:lnTo>
                  <a:pt x="2124" y="456"/>
                </a:lnTo>
                <a:lnTo>
                  <a:pt x="2104" y="440"/>
                </a:lnTo>
                <a:lnTo>
                  <a:pt x="2083" y="427"/>
                </a:lnTo>
                <a:lnTo>
                  <a:pt x="2059" y="415"/>
                </a:lnTo>
                <a:lnTo>
                  <a:pt x="2038" y="403"/>
                </a:lnTo>
                <a:lnTo>
                  <a:pt x="2015" y="391"/>
                </a:lnTo>
                <a:lnTo>
                  <a:pt x="1989" y="384"/>
                </a:lnTo>
                <a:lnTo>
                  <a:pt x="1966" y="374"/>
                </a:lnTo>
                <a:lnTo>
                  <a:pt x="1941" y="368"/>
                </a:lnTo>
                <a:lnTo>
                  <a:pt x="1915" y="362"/>
                </a:lnTo>
                <a:lnTo>
                  <a:pt x="1890" y="356"/>
                </a:lnTo>
                <a:lnTo>
                  <a:pt x="1863" y="355"/>
                </a:lnTo>
                <a:lnTo>
                  <a:pt x="1838" y="353"/>
                </a:lnTo>
                <a:lnTo>
                  <a:pt x="1810" y="351"/>
                </a:lnTo>
                <a:lnTo>
                  <a:pt x="1810" y="351"/>
                </a:lnTo>
                <a:close/>
              </a:path>
            </a:pathLst>
          </a:custGeom>
          <a:gradFill flip="none" rotWithShape="1">
            <a:gsLst>
              <a:gs pos="36000">
                <a:schemeClr val="bg1">
                  <a:lumMod val="95000"/>
                </a:schemeClr>
              </a:gs>
              <a:gs pos="100000">
                <a:schemeClr val="bg1">
                  <a:lumMod val="75000"/>
                </a:schemeClr>
              </a:gs>
            </a:gsLst>
            <a:lin ang="18900000" scaled="1"/>
            <a:tileRect/>
          </a:gradFill>
          <a:ln w="19050">
            <a:gradFill>
              <a:gsLst>
                <a:gs pos="0">
                  <a:schemeClr val="bg1">
                    <a:lumMod val="85000"/>
                  </a:schemeClr>
                </a:gs>
                <a:gs pos="100000">
                  <a:schemeClr val="bg1">
                    <a:lumMod val="95000"/>
                  </a:schemeClr>
                </a:gs>
              </a:gsLst>
              <a:lin ang="3000000" scaled="0"/>
            </a:gradFill>
          </a:ln>
          <a:effectLst>
            <a:outerShdw blurRad="177800" dist="228600" dir="8820000" algn="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33" dirty="0">
                <a:solidFill>
                  <a:schemeClr val="accent2"/>
                </a:solidFill>
                <a:cs typeface="+mn-ea"/>
                <a:sym typeface="+mn-lt"/>
              </a:rPr>
              <a:t>结论二</a:t>
            </a:r>
          </a:p>
        </p:txBody>
      </p:sp>
      <p:sp>
        <p:nvSpPr>
          <p:cNvPr id="23" name="Freeform 27"/>
          <p:cNvSpPr>
            <a:spLocks/>
          </p:cNvSpPr>
          <p:nvPr/>
        </p:nvSpPr>
        <p:spPr bwMode="auto">
          <a:xfrm>
            <a:off x="6453814" y="2715398"/>
            <a:ext cx="2134709" cy="1267691"/>
          </a:xfrm>
          <a:custGeom>
            <a:avLst/>
            <a:gdLst>
              <a:gd name="T0" fmla="*/ 1736 w 2336"/>
              <a:gd name="T1" fmla="*/ 356 h 1659"/>
              <a:gd name="T2" fmla="*/ 1598 w 2336"/>
              <a:gd name="T3" fmla="*/ 395 h 1659"/>
              <a:gd name="T4" fmla="*/ 1528 w 2336"/>
              <a:gd name="T5" fmla="*/ 384 h 1659"/>
              <a:gd name="T6" fmla="*/ 1460 w 2336"/>
              <a:gd name="T7" fmla="*/ 222 h 1659"/>
              <a:gd name="T8" fmla="*/ 1341 w 2336"/>
              <a:gd name="T9" fmla="*/ 96 h 1659"/>
              <a:gd name="T10" fmla="*/ 1186 w 2336"/>
              <a:gd name="T11" fmla="*/ 20 h 1659"/>
              <a:gd name="T12" fmla="*/ 1051 w 2336"/>
              <a:gd name="T13" fmla="*/ 0 h 1659"/>
              <a:gd name="T14" fmla="*/ 952 w 2336"/>
              <a:gd name="T15" fmla="*/ 10 h 1659"/>
              <a:gd name="T16" fmla="*/ 859 w 2336"/>
              <a:gd name="T17" fmla="*/ 39 h 1659"/>
              <a:gd name="T18" fmla="*/ 703 w 2336"/>
              <a:gd name="T19" fmla="*/ 144 h 1659"/>
              <a:gd name="T20" fmla="*/ 598 w 2336"/>
              <a:gd name="T21" fmla="*/ 300 h 1659"/>
              <a:gd name="T22" fmla="*/ 571 w 2336"/>
              <a:gd name="T23" fmla="*/ 391 h 1659"/>
              <a:gd name="T24" fmla="*/ 561 w 2336"/>
              <a:gd name="T25" fmla="*/ 491 h 1659"/>
              <a:gd name="T26" fmla="*/ 526 w 2336"/>
              <a:gd name="T27" fmla="*/ 481 h 1659"/>
              <a:gd name="T28" fmla="*/ 421 w 2336"/>
              <a:gd name="T29" fmla="*/ 467 h 1659"/>
              <a:gd name="T30" fmla="*/ 255 w 2336"/>
              <a:gd name="T31" fmla="*/ 500 h 1659"/>
              <a:gd name="T32" fmla="*/ 123 w 2336"/>
              <a:gd name="T33" fmla="*/ 592 h 1659"/>
              <a:gd name="T34" fmla="*/ 33 w 2336"/>
              <a:gd name="T35" fmla="*/ 724 h 1659"/>
              <a:gd name="T36" fmla="*/ 0 w 2336"/>
              <a:gd name="T37" fmla="*/ 888 h 1659"/>
              <a:gd name="T38" fmla="*/ 16 w 2336"/>
              <a:gd name="T39" fmla="*/ 1003 h 1659"/>
              <a:gd name="T40" fmla="*/ 78 w 2336"/>
              <a:gd name="T41" fmla="*/ 1135 h 1659"/>
              <a:gd name="T42" fmla="*/ 183 w 2336"/>
              <a:gd name="T43" fmla="*/ 1236 h 1659"/>
              <a:gd name="T44" fmla="*/ 318 w 2336"/>
              <a:gd name="T45" fmla="*/ 1297 h 1659"/>
              <a:gd name="T46" fmla="*/ 351 w 2336"/>
              <a:gd name="T47" fmla="*/ 1355 h 1659"/>
              <a:gd name="T48" fmla="*/ 362 w 2336"/>
              <a:gd name="T49" fmla="*/ 1439 h 1659"/>
              <a:gd name="T50" fmla="*/ 413 w 2336"/>
              <a:gd name="T51" fmla="*/ 1534 h 1659"/>
              <a:gd name="T52" fmla="*/ 497 w 2336"/>
              <a:gd name="T53" fmla="*/ 1602 h 1659"/>
              <a:gd name="T54" fmla="*/ 602 w 2336"/>
              <a:gd name="T55" fmla="*/ 1635 h 1659"/>
              <a:gd name="T56" fmla="*/ 699 w 2336"/>
              <a:gd name="T57" fmla="*/ 1627 h 1659"/>
              <a:gd name="T58" fmla="*/ 816 w 2336"/>
              <a:gd name="T59" fmla="*/ 1565 h 1659"/>
              <a:gd name="T60" fmla="*/ 894 w 2336"/>
              <a:gd name="T61" fmla="*/ 1548 h 1659"/>
              <a:gd name="T62" fmla="*/ 1036 w 2336"/>
              <a:gd name="T63" fmla="*/ 1629 h 1659"/>
              <a:gd name="T64" fmla="*/ 1129 w 2336"/>
              <a:gd name="T65" fmla="*/ 1653 h 1659"/>
              <a:gd name="T66" fmla="*/ 1203 w 2336"/>
              <a:gd name="T67" fmla="*/ 1659 h 1659"/>
              <a:gd name="T68" fmla="*/ 1343 w 2336"/>
              <a:gd name="T69" fmla="*/ 1639 h 1659"/>
              <a:gd name="T70" fmla="*/ 1466 w 2336"/>
              <a:gd name="T71" fmla="*/ 1579 h 1659"/>
              <a:gd name="T72" fmla="*/ 1567 w 2336"/>
              <a:gd name="T73" fmla="*/ 1489 h 1659"/>
              <a:gd name="T74" fmla="*/ 1641 w 2336"/>
              <a:gd name="T75" fmla="*/ 1374 h 1659"/>
              <a:gd name="T76" fmla="*/ 1766 w 2336"/>
              <a:gd name="T77" fmla="*/ 1400 h 1659"/>
              <a:gd name="T78" fmla="*/ 1863 w 2336"/>
              <a:gd name="T79" fmla="*/ 1400 h 1659"/>
              <a:gd name="T80" fmla="*/ 1966 w 2336"/>
              <a:gd name="T81" fmla="*/ 1378 h 1659"/>
              <a:gd name="T82" fmla="*/ 2059 w 2336"/>
              <a:gd name="T83" fmla="*/ 1339 h 1659"/>
              <a:gd name="T84" fmla="*/ 2143 w 2336"/>
              <a:gd name="T85" fmla="*/ 1283 h 1659"/>
              <a:gd name="T86" fmla="*/ 2215 w 2336"/>
              <a:gd name="T87" fmla="*/ 1211 h 1659"/>
              <a:gd name="T88" fmla="*/ 2272 w 2336"/>
              <a:gd name="T89" fmla="*/ 1127 h 1659"/>
              <a:gd name="T90" fmla="*/ 2312 w 2336"/>
              <a:gd name="T91" fmla="*/ 1034 h 1659"/>
              <a:gd name="T92" fmla="*/ 2332 w 2336"/>
              <a:gd name="T93" fmla="*/ 931 h 1659"/>
              <a:gd name="T94" fmla="*/ 2334 w 2336"/>
              <a:gd name="T95" fmla="*/ 849 h 1659"/>
              <a:gd name="T96" fmla="*/ 2318 w 2336"/>
              <a:gd name="T97" fmla="*/ 746 h 1659"/>
              <a:gd name="T98" fmla="*/ 2283 w 2336"/>
              <a:gd name="T99" fmla="*/ 648 h 1659"/>
              <a:gd name="T100" fmla="*/ 2231 w 2336"/>
              <a:gd name="T101" fmla="*/ 563 h 1659"/>
              <a:gd name="T102" fmla="*/ 2163 w 2336"/>
              <a:gd name="T103" fmla="*/ 487 h 1659"/>
              <a:gd name="T104" fmla="*/ 2083 w 2336"/>
              <a:gd name="T105" fmla="*/ 427 h 1659"/>
              <a:gd name="T106" fmla="*/ 1989 w 2336"/>
              <a:gd name="T107" fmla="*/ 384 h 1659"/>
              <a:gd name="T108" fmla="*/ 1890 w 2336"/>
              <a:gd name="T109" fmla="*/ 356 h 1659"/>
              <a:gd name="T110" fmla="*/ 1810 w 2336"/>
              <a:gd name="T111" fmla="*/ 351 h 1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336" h="1659">
                <a:moveTo>
                  <a:pt x="1810" y="351"/>
                </a:moveTo>
                <a:lnTo>
                  <a:pt x="1810" y="351"/>
                </a:lnTo>
                <a:lnTo>
                  <a:pt x="1773" y="353"/>
                </a:lnTo>
                <a:lnTo>
                  <a:pt x="1736" y="356"/>
                </a:lnTo>
                <a:lnTo>
                  <a:pt x="1699" y="362"/>
                </a:lnTo>
                <a:lnTo>
                  <a:pt x="1666" y="372"/>
                </a:lnTo>
                <a:lnTo>
                  <a:pt x="1631" y="382"/>
                </a:lnTo>
                <a:lnTo>
                  <a:pt x="1598" y="395"/>
                </a:lnTo>
                <a:lnTo>
                  <a:pt x="1567" y="411"/>
                </a:lnTo>
                <a:lnTo>
                  <a:pt x="1536" y="427"/>
                </a:lnTo>
                <a:lnTo>
                  <a:pt x="1536" y="427"/>
                </a:lnTo>
                <a:lnTo>
                  <a:pt x="1528" y="384"/>
                </a:lnTo>
                <a:lnTo>
                  <a:pt x="1516" y="341"/>
                </a:lnTo>
                <a:lnTo>
                  <a:pt x="1501" y="298"/>
                </a:lnTo>
                <a:lnTo>
                  <a:pt x="1483" y="259"/>
                </a:lnTo>
                <a:lnTo>
                  <a:pt x="1460" y="222"/>
                </a:lnTo>
                <a:lnTo>
                  <a:pt x="1435" y="187"/>
                </a:lnTo>
                <a:lnTo>
                  <a:pt x="1406" y="154"/>
                </a:lnTo>
                <a:lnTo>
                  <a:pt x="1376" y="123"/>
                </a:lnTo>
                <a:lnTo>
                  <a:pt x="1341" y="96"/>
                </a:lnTo>
                <a:lnTo>
                  <a:pt x="1306" y="72"/>
                </a:lnTo>
                <a:lnTo>
                  <a:pt x="1267" y="51"/>
                </a:lnTo>
                <a:lnTo>
                  <a:pt x="1227" y="33"/>
                </a:lnTo>
                <a:lnTo>
                  <a:pt x="1186" y="20"/>
                </a:lnTo>
                <a:lnTo>
                  <a:pt x="1141" y="10"/>
                </a:lnTo>
                <a:lnTo>
                  <a:pt x="1096" y="2"/>
                </a:lnTo>
                <a:lnTo>
                  <a:pt x="1051" y="0"/>
                </a:lnTo>
                <a:lnTo>
                  <a:pt x="1051" y="0"/>
                </a:lnTo>
                <a:lnTo>
                  <a:pt x="1026" y="2"/>
                </a:lnTo>
                <a:lnTo>
                  <a:pt x="1001" y="4"/>
                </a:lnTo>
                <a:lnTo>
                  <a:pt x="975" y="6"/>
                </a:lnTo>
                <a:lnTo>
                  <a:pt x="952" y="10"/>
                </a:lnTo>
                <a:lnTo>
                  <a:pt x="929" y="16"/>
                </a:lnTo>
                <a:lnTo>
                  <a:pt x="905" y="24"/>
                </a:lnTo>
                <a:lnTo>
                  <a:pt x="882" y="31"/>
                </a:lnTo>
                <a:lnTo>
                  <a:pt x="859" y="39"/>
                </a:lnTo>
                <a:lnTo>
                  <a:pt x="816" y="61"/>
                </a:lnTo>
                <a:lnTo>
                  <a:pt x="777" y="84"/>
                </a:lnTo>
                <a:lnTo>
                  <a:pt x="738" y="113"/>
                </a:lnTo>
                <a:lnTo>
                  <a:pt x="703" y="144"/>
                </a:lnTo>
                <a:lnTo>
                  <a:pt x="672" y="179"/>
                </a:lnTo>
                <a:lnTo>
                  <a:pt x="645" y="216"/>
                </a:lnTo>
                <a:lnTo>
                  <a:pt x="619" y="257"/>
                </a:lnTo>
                <a:lnTo>
                  <a:pt x="598" y="300"/>
                </a:lnTo>
                <a:lnTo>
                  <a:pt x="590" y="323"/>
                </a:lnTo>
                <a:lnTo>
                  <a:pt x="582" y="345"/>
                </a:lnTo>
                <a:lnTo>
                  <a:pt x="576" y="368"/>
                </a:lnTo>
                <a:lnTo>
                  <a:pt x="571" y="391"/>
                </a:lnTo>
                <a:lnTo>
                  <a:pt x="565" y="417"/>
                </a:lnTo>
                <a:lnTo>
                  <a:pt x="563" y="440"/>
                </a:lnTo>
                <a:lnTo>
                  <a:pt x="561" y="465"/>
                </a:lnTo>
                <a:lnTo>
                  <a:pt x="561" y="491"/>
                </a:lnTo>
                <a:lnTo>
                  <a:pt x="561" y="491"/>
                </a:lnTo>
                <a:lnTo>
                  <a:pt x="561" y="493"/>
                </a:lnTo>
                <a:lnTo>
                  <a:pt x="561" y="493"/>
                </a:lnTo>
                <a:lnTo>
                  <a:pt x="526" y="481"/>
                </a:lnTo>
                <a:lnTo>
                  <a:pt x="493" y="473"/>
                </a:lnTo>
                <a:lnTo>
                  <a:pt x="456" y="469"/>
                </a:lnTo>
                <a:lnTo>
                  <a:pt x="421" y="467"/>
                </a:lnTo>
                <a:lnTo>
                  <a:pt x="421" y="467"/>
                </a:lnTo>
                <a:lnTo>
                  <a:pt x="376" y="469"/>
                </a:lnTo>
                <a:lnTo>
                  <a:pt x="335" y="477"/>
                </a:lnTo>
                <a:lnTo>
                  <a:pt x="294" y="487"/>
                </a:lnTo>
                <a:lnTo>
                  <a:pt x="255" y="500"/>
                </a:lnTo>
                <a:lnTo>
                  <a:pt x="220" y="518"/>
                </a:lnTo>
                <a:lnTo>
                  <a:pt x="185" y="539"/>
                </a:lnTo>
                <a:lnTo>
                  <a:pt x="152" y="565"/>
                </a:lnTo>
                <a:lnTo>
                  <a:pt x="123" y="592"/>
                </a:lnTo>
                <a:lnTo>
                  <a:pt x="96" y="621"/>
                </a:lnTo>
                <a:lnTo>
                  <a:pt x="70" y="652"/>
                </a:lnTo>
                <a:lnTo>
                  <a:pt x="51" y="687"/>
                </a:lnTo>
                <a:lnTo>
                  <a:pt x="33" y="724"/>
                </a:lnTo>
                <a:lnTo>
                  <a:pt x="18" y="763"/>
                </a:lnTo>
                <a:lnTo>
                  <a:pt x="8" y="804"/>
                </a:lnTo>
                <a:lnTo>
                  <a:pt x="2" y="845"/>
                </a:lnTo>
                <a:lnTo>
                  <a:pt x="0" y="888"/>
                </a:lnTo>
                <a:lnTo>
                  <a:pt x="0" y="888"/>
                </a:lnTo>
                <a:lnTo>
                  <a:pt x="0" y="927"/>
                </a:lnTo>
                <a:lnTo>
                  <a:pt x="6" y="966"/>
                </a:lnTo>
                <a:lnTo>
                  <a:pt x="16" y="1003"/>
                </a:lnTo>
                <a:lnTo>
                  <a:pt x="28" y="1038"/>
                </a:lnTo>
                <a:lnTo>
                  <a:pt x="41" y="1071"/>
                </a:lnTo>
                <a:lnTo>
                  <a:pt x="59" y="1104"/>
                </a:lnTo>
                <a:lnTo>
                  <a:pt x="78" y="1135"/>
                </a:lnTo>
                <a:lnTo>
                  <a:pt x="102" y="1162"/>
                </a:lnTo>
                <a:lnTo>
                  <a:pt x="127" y="1190"/>
                </a:lnTo>
                <a:lnTo>
                  <a:pt x="154" y="1215"/>
                </a:lnTo>
                <a:lnTo>
                  <a:pt x="183" y="1236"/>
                </a:lnTo>
                <a:lnTo>
                  <a:pt x="214" y="1256"/>
                </a:lnTo>
                <a:lnTo>
                  <a:pt x="248" y="1271"/>
                </a:lnTo>
                <a:lnTo>
                  <a:pt x="283" y="1285"/>
                </a:lnTo>
                <a:lnTo>
                  <a:pt x="318" y="1297"/>
                </a:lnTo>
                <a:lnTo>
                  <a:pt x="355" y="1304"/>
                </a:lnTo>
                <a:lnTo>
                  <a:pt x="355" y="1304"/>
                </a:lnTo>
                <a:lnTo>
                  <a:pt x="351" y="1330"/>
                </a:lnTo>
                <a:lnTo>
                  <a:pt x="351" y="1355"/>
                </a:lnTo>
                <a:lnTo>
                  <a:pt x="351" y="1355"/>
                </a:lnTo>
                <a:lnTo>
                  <a:pt x="351" y="1384"/>
                </a:lnTo>
                <a:lnTo>
                  <a:pt x="355" y="1411"/>
                </a:lnTo>
                <a:lnTo>
                  <a:pt x="362" y="1439"/>
                </a:lnTo>
                <a:lnTo>
                  <a:pt x="372" y="1464"/>
                </a:lnTo>
                <a:lnTo>
                  <a:pt x="384" y="1489"/>
                </a:lnTo>
                <a:lnTo>
                  <a:pt x="397" y="1513"/>
                </a:lnTo>
                <a:lnTo>
                  <a:pt x="413" y="1534"/>
                </a:lnTo>
                <a:lnTo>
                  <a:pt x="432" y="1553"/>
                </a:lnTo>
                <a:lnTo>
                  <a:pt x="452" y="1571"/>
                </a:lnTo>
                <a:lnTo>
                  <a:pt x="473" y="1589"/>
                </a:lnTo>
                <a:lnTo>
                  <a:pt x="497" y="1602"/>
                </a:lnTo>
                <a:lnTo>
                  <a:pt x="522" y="1614"/>
                </a:lnTo>
                <a:lnTo>
                  <a:pt x="547" y="1624"/>
                </a:lnTo>
                <a:lnTo>
                  <a:pt x="575" y="1629"/>
                </a:lnTo>
                <a:lnTo>
                  <a:pt x="602" y="1635"/>
                </a:lnTo>
                <a:lnTo>
                  <a:pt x="631" y="1635"/>
                </a:lnTo>
                <a:lnTo>
                  <a:pt x="631" y="1635"/>
                </a:lnTo>
                <a:lnTo>
                  <a:pt x="666" y="1633"/>
                </a:lnTo>
                <a:lnTo>
                  <a:pt x="699" y="1627"/>
                </a:lnTo>
                <a:lnTo>
                  <a:pt x="732" y="1618"/>
                </a:lnTo>
                <a:lnTo>
                  <a:pt x="761" y="1602"/>
                </a:lnTo>
                <a:lnTo>
                  <a:pt x="791" y="1585"/>
                </a:lnTo>
                <a:lnTo>
                  <a:pt x="816" y="1565"/>
                </a:lnTo>
                <a:lnTo>
                  <a:pt x="839" y="1542"/>
                </a:lnTo>
                <a:lnTo>
                  <a:pt x="861" y="1515"/>
                </a:lnTo>
                <a:lnTo>
                  <a:pt x="861" y="1515"/>
                </a:lnTo>
                <a:lnTo>
                  <a:pt x="894" y="1548"/>
                </a:lnTo>
                <a:lnTo>
                  <a:pt x="931" y="1575"/>
                </a:lnTo>
                <a:lnTo>
                  <a:pt x="972" y="1600"/>
                </a:lnTo>
                <a:lnTo>
                  <a:pt x="1014" y="1620"/>
                </a:lnTo>
                <a:lnTo>
                  <a:pt x="1036" y="1629"/>
                </a:lnTo>
                <a:lnTo>
                  <a:pt x="1059" y="1637"/>
                </a:lnTo>
                <a:lnTo>
                  <a:pt x="1081" y="1643"/>
                </a:lnTo>
                <a:lnTo>
                  <a:pt x="1104" y="1649"/>
                </a:lnTo>
                <a:lnTo>
                  <a:pt x="1129" y="1653"/>
                </a:lnTo>
                <a:lnTo>
                  <a:pt x="1153" y="1657"/>
                </a:lnTo>
                <a:lnTo>
                  <a:pt x="1178" y="1659"/>
                </a:lnTo>
                <a:lnTo>
                  <a:pt x="1203" y="1659"/>
                </a:lnTo>
                <a:lnTo>
                  <a:pt x="1203" y="1659"/>
                </a:lnTo>
                <a:lnTo>
                  <a:pt x="1238" y="1659"/>
                </a:lnTo>
                <a:lnTo>
                  <a:pt x="1275" y="1655"/>
                </a:lnTo>
                <a:lnTo>
                  <a:pt x="1308" y="1647"/>
                </a:lnTo>
                <a:lnTo>
                  <a:pt x="1343" y="1639"/>
                </a:lnTo>
                <a:lnTo>
                  <a:pt x="1376" y="1627"/>
                </a:lnTo>
                <a:lnTo>
                  <a:pt x="1407" y="1614"/>
                </a:lnTo>
                <a:lnTo>
                  <a:pt x="1437" y="1598"/>
                </a:lnTo>
                <a:lnTo>
                  <a:pt x="1466" y="1579"/>
                </a:lnTo>
                <a:lnTo>
                  <a:pt x="1495" y="1559"/>
                </a:lnTo>
                <a:lnTo>
                  <a:pt x="1520" y="1538"/>
                </a:lnTo>
                <a:lnTo>
                  <a:pt x="1546" y="1515"/>
                </a:lnTo>
                <a:lnTo>
                  <a:pt x="1567" y="1489"/>
                </a:lnTo>
                <a:lnTo>
                  <a:pt x="1588" y="1462"/>
                </a:lnTo>
                <a:lnTo>
                  <a:pt x="1608" y="1435"/>
                </a:lnTo>
                <a:lnTo>
                  <a:pt x="1625" y="1406"/>
                </a:lnTo>
                <a:lnTo>
                  <a:pt x="1641" y="1374"/>
                </a:lnTo>
                <a:lnTo>
                  <a:pt x="1641" y="1374"/>
                </a:lnTo>
                <a:lnTo>
                  <a:pt x="1680" y="1386"/>
                </a:lnTo>
                <a:lnTo>
                  <a:pt x="1723" y="1396"/>
                </a:lnTo>
                <a:lnTo>
                  <a:pt x="1766" y="1400"/>
                </a:lnTo>
                <a:lnTo>
                  <a:pt x="1810" y="1402"/>
                </a:lnTo>
                <a:lnTo>
                  <a:pt x="1810" y="1402"/>
                </a:lnTo>
                <a:lnTo>
                  <a:pt x="1838" y="1402"/>
                </a:lnTo>
                <a:lnTo>
                  <a:pt x="1863" y="1400"/>
                </a:lnTo>
                <a:lnTo>
                  <a:pt x="1890" y="1396"/>
                </a:lnTo>
                <a:lnTo>
                  <a:pt x="1915" y="1392"/>
                </a:lnTo>
                <a:lnTo>
                  <a:pt x="1941" y="1386"/>
                </a:lnTo>
                <a:lnTo>
                  <a:pt x="1966" y="1378"/>
                </a:lnTo>
                <a:lnTo>
                  <a:pt x="1989" y="1371"/>
                </a:lnTo>
                <a:lnTo>
                  <a:pt x="2015" y="1361"/>
                </a:lnTo>
                <a:lnTo>
                  <a:pt x="2038" y="1351"/>
                </a:lnTo>
                <a:lnTo>
                  <a:pt x="2059" y="1339"/>
                </a:lnTo>
                <a:lnTo>
                  <a:pt x="2083" y="1326"/>
                </a:lnTo>
                <a:lnTo>
                  <a:pt x="2104" y="1312"/>
                </a:lnTo>
                <a:lnTo>
                  <a:pt x="2124" y="1298"/>
                </a:lnTo>
                <a:lnTo>
                  <a:pt x="2143" y="1283"/>
                </a:lnTo>
                <a:lnTo>
                  <a:pt x="2163" y="1265"/>
                </a:lnTo>
                <a:lnTo>
                  <a:pt x="2182" y="1248"/>
                </a:lnTo>
                <a:lnTo>
                  <a:pt x="2200" y="1230"/>
                </a:lnTo>
                <a:lnTo>
                  <a:pt x="2215" y="1211"/>
                </a:lnTo>
                <a:lnTo>
                  <a:pt x="2231" y="1191"/>
                </a:lnTo>
                <a:lnTo>
                  <a:pt x="2246" y="1170"/>
                </a:lnTo>
                <a:lnTo>
                  <a:pt x="2260" y="1149"/>
                </a:lnTo>
                <a:lnTo>
                  <a:pt x="2272" y="1127"/>
                </a:lnTo>
                <a:lnTo>
                  <a:pt x="2283" y="1104"/>
                </a:lnTo>
                <a:lnTo>
                  <a:pt x="2293" y="1081"/>
                </a:lnTo>
                <a:lnTo>
                  <a:pt x="2303" y="1057"/>
                </a:lnTo>
                <a:lnTo>
                  <a:pt x="2312" y="1034"/>
                </a:lnTo>
                <a:lnTo>
                  <a:pt x="2318" y="1008"/>
                </a:lnTo>
                <a:lnTo>
                  <a:pt x="2324" y="983"/>
                </a:lnTo>
                <a:lnTo>
                  <a:pt x="2330" y="956"/>
                </a:lnTo>
                <a:lnTo>
                  <a:pt x="2332" y="931"/>
                </a:lnTo>
                <a:lnTo>
                  <a:pt x="2334" y="903"/>
                </a:lnTo>
                <a:lnTo>
                  <a:pt x="2336" y="876"/>
                </a:lnTo>
                <a:lnTo>
                  <a:pt x="2336" y="876"/>
                </a:lnTo>
                <a:lnTo>
                  <a:pt x="2334" y="849"/>
                </a:lnTo>
                <a:lnTo>
                  <a:pt x="2332" y="824"/>
                </a:lnTo>
                <a:lnTo>
                  <a:pt x="2330" y="796"/>
                </a:lnTo>
                <a:lnTo>
                  <a:pt x="2324" y="771"/>
                </a:lnTo>
                <a:lnTo>
                  <a:pt x="2318" y="746"/>
                </a:lnTo>
                <a:lnTo>
                  <a:pt x="2312" y="720"/>
                </a:lnTo>
                <a:lnTo>
                  <a:pt x="2303" y="695"/>
                </a:lnTo>
                <a:lnTo>
                  <a:pt x="2293" y="672"/>
                </a:lnTo>
                <a:lnTo>
                  <a:pt x="2283" y="648"/>
                </a:lnTo>
                <a:lnTo>
                  <a:pt x="2272" y="627"/>
                </a:lnTo>
                <a:lnTo>
                  <a:pt x="2260" y="604"/>
                </a:lnTo>
                <a:lnTo>
                  <a:pt x="2246" y="582"/>
                </a:lnTo>
                <a:lnTo>
                  <a:pt x="2231" y="563"/>
                </a:lnTo>
                <a:lnTo>
                  <a:pt x="2215" y="541"/>
                </a:lnTo>
                <a:lnTo>
                  <a:pt x="2200" y="524"/>
                </a:lnTo>
                <a:lnTo>
                  <a:pt x="2182" y="504"/>
                </a:lnTo>
                <a:lnTo>
                  <a:pt x="2163" y="487"/>
                </a:lnTo>
                <a:lnTo>
                  <a:pt x="2143" y="471"/>
                </a:lnTo>
                <a:lnTo>
                  <a:pt x="2124" y="456"/>
                </a:lnTo>
                <a:lnTo>
                  <a:pt x="2104" y="440"/>
                </a:lnTo>
                <a:lnTo>
                  <a:pt x="2083" y="427"/>
                </a:lnTo>
                <a:lnTo>
                  <a:pt x="2059" y="415"/>
                </a:lnTo>
                <a:lnTo>
                  <a:pt x="2038" y="403"/>
                </a:lnTo>
                <a:lnTo>
                  <a:pt x="2015" y="391"/>
                </a:lnTo>
                <a:lnTo>
                  <a:pt x="1989" y="384"/>
                </a:lnTo>
                <a:lnTo>
                  <a:pt x="1966" y="374"/>
                </a:lnTo>
                <a:lnTo>
                  <a:pt x="1941" y="368"/>
                </a:lnTo>
                <a:lnTo>
                  <a:pt x="1915" y="362"/>
                </a:lnTo>
                <a:lnTo>
                  <a:pt x="1890" y="356"/>
                </a:lnTo>
                <a:lnTo>
                  <a:pt x="1863" y="355"/>
                </a:lnTo>
                <a:lnTo>
                  <a:pt x="1838" y="353"/>
                </a:lnTo>
                <a:lnTo>
                  <a:pt x="1810" y="351"/>
                </a:lnTo>
                <a:lnTo>
                  <a:pt x="1810" y="351"/>
                </a:lnTo>
                <a:close/>
              </a:path>
            </a:pathLst>
          </a:custGeom>
          <a:gradFill flip="none" rotWithShape="1">
            <a:gsLst>
              <a:gs pos="36000">
                <a:schemeClr val="bg1">
                  <a:lumMod val="95000"/>
                </a:schemeClr>
              </a:gs>
              <a:gs pos="100000">
                <a:schemeClr val="bg1">
                  <a:lumMod val="75000"/>
                </a:schemeClr>
              </a:gs>
            </a:gsLst>
            <a:lin ang="18900000" scaled="1"/>
            <a:tileRect/>
          </a:gradFill>
          <a:ln w="19050">
            <a:gradFill>
              <a:gsLst>
                <a:gs pos="0">
                  <a:schemeClr val="bg1">
                    <a:lumMod val="85000"/>
                  </a:schemeClr>
                </a:gs>
                <a:gs pos="100000">
                  <a:schemeClr val="bg1">
                    <a:lumMod val="95000"/>
                  </a:schemeClr>
                </a:gs>
              </a:gsLst>
              <a:lin ang="3000000" scaled="0"/>
            </a:gradFill>
          </a:ln>
          <a:effectLst>
            <a:outerShdw blurRad="177800" dist="228600" dir="8820000" algn="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33" dirty="0">
                <a:solidFill>
                  <a:schemeClr val="accent3"/>
                </a:solidFill>
                <a:cs typeface="+mn-ea"/>
                <a:sym typeface="+mn-lt"/>
              </a:rPr>
              <a:t>结论三</a:t>
            </a:r>
          </a:p>
        </p:txBody>
      </p:sp>
      <p:sp>
        <p:nvSpPr>
          <p:cNvPr id="24" name="Freeform 27"/>
          <p:cNvSpPr>
            <a:spLocks/>
          </p:cNvSpPr>
          <p:nvPr/>
        </p:nvSpPr>
        <p:spPr bwMode="auto">
          <a:xfrm>
            <a:off x="9052734" y="2715398"/>
            <a:ext cx="2134709" cy="1267691"/>
          </a:xfrm>
          <a:custGeom>
            <a:avLst/>
            <a:gdLst>
              <a:gd name="T0" fmla="*/ 1736 w 2336"/>
              <a:gd name="T1" fmla="*/ 356 h 1659"/>
              <a:gd name="T2" fmla="*/ 1598 w 2336"/>
              <a:gd name="T3" fmla="*/ 395 h 1659"/>
              <a:gd name="T4" fmla="*/ 1528 w 2336"/>
              <a:gd name="T5" fmla="*/ 384 h 1659"/>
              <a:gd name="T6" fmla="*/ 1460 w 2336"/>
              <a:gd name="T7" fmla="*/ 222 h 1659"/>
              <a:gd name="T8" fmla="*/ 1341 w 2336"/>
              <a:gd name="T9" fmla="*/ 96 h 1659"/>
              <a:gd name="T10" fmla="*/ 1186 w 2336"/>
              <a:gd name="T11" fmla="*/ 20 h 1659"/>
              <a:gd name="T12" fmla="*/ 1051 w 2336"/>
              <a:gd name="T13" fmla="*/ 0 h 1659"/>
              <a:gd name="T14" fmla="*/ 952 w 2336"/>
              <a:gd name="T15" fmla="*/ 10 h 1659"/>
              <a:gd name="T16" fmla="*/ 859 w 2336"/>
              <a:gd name="T17" fmla="*/ 39 h 1659"/>
              <a:gd name="T18" fmla="*/ 703 w 2336"/>
              <a:gd name="T19" fmla="*/ 144 h 1659"/>
              <a:gd name="T20" fmla="*/ 598 w 2336"/>
              <a:gd name="T21" fmla="*/ 300 h 1659"/>
              <a:gd name="T22" fmla="*/ 571 w 2336"/>
              <a:gd name="T23" fmla="*/ 391 h 1659"/>
              <a:gd name="T24" fmla="*/ 561 w 2336"/>
              <a:gd name="T25" fmla="*/ 491 h 1659"/>
              <a:gd name="T26" fmla="*/ 526 w 2336"/>
              <a:gd name="T27" fmla="*/ 481 h 1659"/>
              <a:gd name="T28" fmla="*/ 421 w 2336"/>
              <a:gd name="T29" fmla="*/ 467 h 1659"/>
              <a:gd name="T30" fmla="*/ 255 w 2336"/>
              <a:gd name="T31" fmla="*/ 500 h 1659"/>
              <a:gd name="T32" fmla="*/ 123 w 2336"/>
              <a:gd name="T33" fmla="*/ 592 h 1659"/>
              <a:gd name="T34" fmla="*/ 33 w 2336"/>
              <a:gd name="T35" fmla="*/ 724 h 1659"/>
              <a:gd name="T36" fmla="*/ 0 w 2336"/>
              <a:gd name="T37" fmla="*/ 888 h 1659"/>
              <a:gd name="T38" fmla="*/ 16 w 2336"/>
              <a:gd name="T39" fmla="*/ 1003 h 1659"/>
              <a:gd name="T40" fmla="*/ 78 w 2336"/>
              <a:gd name="T41" fmla="*/ 1135 h 1659"/>
              <a:gd name="T42" fmla="*/ 183 w 2336"/>
              <a:gd name="T43" fmla="*/ 1236 h 1659"/>
              <a:gd name="T44" fmla="*/ 318 w 2336"/>
              <a:gd name="T45" fmla="*/ 1297 h 1659"/>
              <a:gd name="T46" fmla="*/ 351 w 2336"/>
              <a:gd name="T47" fmla="*/ 1355 h 1659"/>
              <a:gd name="T48" fmla="*/ 362 w 2336"/>
              <a:gd name="T49" fmla="*/ 1439 h 1659"/>
              <a:gd name="T50" fmla="*/ 413 w 2336"/>
              <a:gd name="T51" fmla="*/ 1534 h 1659"/>
              <a:gd name="T52" fmla="*/ 497 w 2336"/>
              <a:gd name="T53" fmla="*/ 1602 h 1659"/>
              <a:gd name="T54" fmla="*/ 602 w 2336"/>
              <a:gd name="T55" fmla="*/ 1635 h 1659"/>
              <a:gd name="T56" fmla="*/ 699 w 2336"/>
              <a:gd name="T57" fmla="*/ 1627 h 1659"/>
              <a:gd name="T58" fmla="*/ 816 w 2336"/>
              <a:gd name="T59" fmla="*/ 1565 h 1659"/>
              <a:gd name="T60" fmla="*/ 894 w 2336"/>
              <a:gd name="T61" fmla="*/ 1548 h 1659"/>
              <a:gd name="T62" fmla="*/ 1036 w 2336"/>
              <a:gd name="T63" fmla="*/ 1629 h 1659"/>
              <a:gd name="T64" fmla="*/ 1129 w 2336"/>
              <a:gd name="T65" fmla="*/ 1653 h 1659"/>
              <a:gd name="T66" fmla="*/ 1203 w 2336"/>
              <a:gd name="T67" fmla="*/ 1659 h 1659"/>
              <a:gd name="T68" fmla="*/ 1343 w 2336"/>
              <a:gd name="T69" fmla="*/ 1639 h 1659"/>
              <a:gd name="T70" fmla="*/ 1466 w 2336"/>
              <a:gd name="T71" fmla="*/ 1579 h 1659"/>
              <a:gd name="T72" fmla="*/ 1567 w 2336"/>
              <a:gd name="T73" fmla="*/ 1489 h 1659"/>
              <a:gd name="T74" fmla="*/ 1641 w 2336"/>
              <a:gd name="T75" fmla="*/ 1374 h 1659"/>
              <a:gd name="T76" fmla="*/ 1766 w 2336"/>
              <a:gd name="T77" fmla="*/ 1400 h 1659"/>
              <a:gd name="T78" fmla="*/ 1863 w 2336"/>
              <a:gd name="T79" fmla="*/ 1400 h 1659"/>
              <a:gd name="T80" fmla="*/ 1966 w 2336"/>
              <a:gd name="T81" fmla="*/ 1378 h 1659"/>
              <a:gd name="T82" fmla="*/ 2059 w 2336"/>
              <a:gd name="T83" fmla="*/ 1339 h 1659"/>
              <a:gd name="T84" fmla="*/ 2143 w 2336"/>
              <a:gd name="T85" fmla="*/ 1283 h 1659"/>
              <a:gd name="T86" fmla="*/ 2215 w 2336"/>
              <a:gd name="T87" fmla="*/ 1211 h 1659"/>
              <a:gd name="T88" fmla="*/ 2272 w 2336"/>
              <a:gd name="T89" fmla="*/ 1127 h 1659"/>
              <a:gd name="T90" fmla="*/ 2312 w 2336"/>
              <a:gd name="T91" fmla="*/ 1034 h 1659"/>
              <a:gd name="T92" fmla="*/ 2332 w 2336"/>
              <a:gd name="T93" fmla="*/ 931 h 1659"/>
              <a:gd name="T94" fmla="*/ 2334 w 2336"/>
              <a:gd name="T95" fmla="*/ 849 h 1659"/>
              <a:gd name="T96" fmla="*/ 2318 w 2336"/>
              <a:gd name="T97" fmla="*/ 746 h 1659"/>
              <a:gd name="T98" fmla="*/ 2283 w 2336"/>
              <a:gd name="T99" fmla="*/ 648 h 1659"/>
              <a:gd name="T100" fmla="*/ 2231 w 2336"/>
              <a:gd name="T101" fmla="*/ 563 h 1659"/>
              <a:gd name="T102" fmla="*/ 2163 w 2336"/>
              <a:gd name="T103" fmla="*/ 487 h 1659"/>
              <a:gd name="T104" fmla="*/ 2083 w 2336"/>
              <a:gd name="T105" fmla="*/ 427 h 1659"/>
              <a:gd name="T106" fmla="*/ 1989 w 2336"/>
              <a:gd name="T107" fmla="*/ 384 h 1659"/>
              <a:gd name="T108" fmla="*/ 1890 w 2336"/>
              <a:gd name="T109" fmla="*/ 356 h 1659"/>
              <a:gd name="T110" fmla="*/ 1810 w 2336"/>
              <a:gd name="T111" fmla="*/ 351 h 1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336" h="1659">
                <a:moveTo>
                  <a:pt x="1810" y="351"/>
                </a:moveTo>
                <a:lnTo>
                  <a:pt x="1810" y="351"/>
                </a:lnTo>
                <a:lnTo>
                  <a:pt x="1773" y="353"/>
                </a:lnTo>
                <a:lnTo>
                  <a:pt x="1736" y="356"/>
                </a:lnTo>
                <a:lnTo>
                  <a:pt x="1699" y="362"/>
                </a:lnTo>
                <a:lnTo>
                  <a:pt x="1666" y="372"/>
                </a:lnTo>
                <a:lnTo>
                  <a:pt x="1631" y="382"/>
                </a:lnTo>
                <a:lnTo>
                  <a:pt x="1598" y="395"/>
                </a:lnTo>
                <a:lnTo>
                  <a:pt x="1567" y="411"/>
                </a:lnTo>
                <a:lnTo>
                  <a:pt x="1536" y="427"/>
                </a:lnTo>
                <a:lnTo>
                  <a:pt x="1536" y="427"/>
                </a:lnTo>
                <a:lnTo>
                  <a:pt x="1528" y="384"/>
                </a:lnTo>
                <a:lnTo>
                  <a:pt x="1516" y="341"/>
                </a:lnTo>
                <a:lnTo>
                  <a:pt x="1501" y="298"/>
                </a:lnTo>
                <a:lnTo>
                  <a:pt x="1483" y="259"/>
                </a:lnTo>
                <a:lnTo>
                  <a:pt x="1460" y="222"/>
                </a:lnTo>
                <a:lnTo>
                  <a:pt x="1435" y="187"/>
                </a:lnTo>
                <a:lnTo>
                  <a:pt x="1406" y="154"/>
                </a:lnTo>
                <a:lnTo>
                  <a:pt x="1376" y="123"/>
                </a:lnTo>
                <a:lnTo>
                  <a:pt x="1341" y="96"/>
                </a:lnTo>
                <a:lnTo>
                  <a:pt x="1306" y="72"/>
                </a:lnTo>
                <a:lnTo>
                  <a:pt x="1267" y="51"/>
                </a:lnTo>
                <a:lnTo>
                  <a:pt x="1227" y="33"/>
                </a:lnTo>
                <a:lnTo>
                  <a:pt x="1186" y="20"/>
                </a:lnTo>
                <a:lnTo>
                  <a:pt x="1141" y="10"/>
                </a:lnTo>
                <a:lnTo>
                  <a:pt x="1096" y="2"/>
                </a:lnTo>
                <a:lnTo>
                  <a:pt x="1051" y="0"/>
                </a:lnTo>
                <a:lnTo>
                  <a:pt x="1051" y="0"/>
                </a:lnTo>
                <a:lnTo>
                  <a:pt x="1026" y="2"/>
                </a:lnTo>
                <a:lnTo>
                  <a:pt x="1001" y="4"/>
                </a:lnTo>
                <a:lnTo>
                  <a:pt x="975" y="6"/>
                </a:lnTo>
                <a:lnTo>
                  <a:pt x="952" y="10"/>
                </a:lnTo>
                <a:lnTo>
                  <a:pt x="929" y="16"/>
                </a:lnTo>
                <a:lnTo>
                  <a:pt x="905" y="24"/>
                </a:lnTo>
                <a:lnTo>
                  <a:pt x="882" y="31"/>
                </a:lnTo>
                <a:lnTo>
                  <a:pt x="859" y="39"/>
                </a:lnTo>
                <a:lnTo>
                  <a:pt x="816" y="61"/>
                </a:lnTo>
                <a:lnTo>
                  <a:pt x="777" y="84"/>
                </a:lnTo>
                <a:lnTo>
                  <a:pt x="738" y="113"/>
                </a:lnTo>
                <a:lnTo>
                  <a:pt x="703" y="144"/>
                </a:lnTo>
                <a:lnTo>
                  <a:pt x="672" y="179"/>
                </a:lnTo>
                <a:lnTo>
                  <a:pt x="645" y="216"/>
                </a:lnTo>
                <a:lnTo>
                  <a:pt x="619" y="257"/>
                </a:lnTo>
                <a:lnTo>
                  <a:pt x="598" y="300"/>
                </a:lnTo>
                <a:lnTo>
                  <a:pt x="590" y="323"/>
                </a:lnTo>
                <a:lnTo>
                  <a:pt x="582" y="345"/>
                </a:lnTo>
                <a:lnTo>
                  <a:pt x="576" y="368"/>
                </a:lnTo>
                <a:lnTo>
                  <a:pt x="571" y="391"/>
                </a:lnTo>
                <a:lnTo>
                  <a:pt x="565" y="417"/>
                </a:lnTo>
                <a:lnTo>
                  <a:pt x="563" y="440"/>
                </a:lnTo>
                <a:lnTo>
                  <a:pt x="561" y="465"/>
                </a:lnTo>
                <a:lnTo>
                  <a:pt x="561" y="491"/>
                </a:lnTo>
                <a:lnTo>
                  <a:pt x="561" y="491"/>
                </a:lnTo>
                <a:lnTo>
                  <a:pt x="561" y="493"/>
                </a:lnTo>
                <a:lnTo>
                  <a:pt x="561" y="493"/>
                </a:lnTo>
                <a:lnTo>
                  <a:pt x="526" y="481"/>
                </a:lnTo>
                <a:lnTo>
                  <a:pt x="493" y="473"/>
                </a:lnTo>
                <a:lnTo>
                  <a:pt x="456" y="469"/>
                </a:lnTo>
                <a:lnTo>
                  <a:pt x="421" y="467"/>
                </a:lnTo>
                <a:lnTo>
                  <a:pt x="421" y="467"/>
                </a:lnTo>
                <a:lnTo>
                  <a:pt x="376" y="469"/>
                </a:lnTo>
                <a:lnTo>
                  <a:pt x="335" y="477"/>
                </a:lnTo>
                <a:lnTo>
                  <a:pt x="294" y="487"/>
                </a:lnTo>
                <a:lnTo>
                  <a:pt x="255" y="500"/>
                </a:lnTo>
                <a:lnTo>
                  <a:pt x="220" y="518"/>
                </a:lnTo>
                <a:lnTo>
                  <a:pt x="185" y="539"/>
                </a:lnTo>
                <a:lnTo>
                  <a:pt x="152" y="565"/>
                </a:lnTo>
                <a:lnTo>
                  <a:pt x="123" y="592"/>
                </a:lnTo>
                <a:lnTo>
                  <a:pt x="96" y="621"/>
                </a:lnTo>
                <a:lnTo>
                  <a:pt x="70" y="652"/>
                </a:lnTo>
                <a:lnTo>
                  <a:pt x="51" y="687"/>
                </a:lnTo>
                <a:lnTo>
                  <a:pt x="33" y="724"/>
                </a:lnTo>
                <a:lnTo>
                  <a:pt x="18" y="763"/>
                </a:lnTo>
                <a:lnTo>
                  <a:pt x="8" y="804"/>
                </a:lnTo>
                <a:lnTo>
                  <a:pt x="2" y="845"/>
                </a:lnTo>
                <a:lnTo>
                  <a:pt x="0" y="888"/>
                </a:lnTo>
                <a:lnTo>
                  <a:pt x="0" y="888"/>
                </a:lnTo>
                <a:lnTo>
                  <a:pt x="0" y="927"/>
                </a:lnTo>
                <a:lnTo>
                  <a:pt x="6" y="966"/>
                </a:lnTo>
                <a:lnTo>
                  <a:pt x="16" y="1003"/>
                </a:lnTo>
                <a:lnTo>
                  <a:pt x="28" y="1038"/>
                </a:lnTo>
                <a:lnTo>
                  <a:pt x="41" y="1071"/>
                </a:lnTo>
                <a:lnTo>
                  <a:pt x="59" y="1104"/>
                </a:lnTo>
                <a:lnTo>
                  <a:pt x="78" y="1135"/>
                </a:lnTo>
                <a:lnTo>
                  <a:pt x="102" y="1162"/>
                </a:lnTo>
                <a:lnTo>
                  <a:pt x="127" y="1190"/>
                </a:lnTo>
                <a:lnTo>
                  <a:pt x="154" y="1215"/>
                </a:lnTo>
                <a:lnTo>
                  <a:pt x="183" y="1236"/>
                </a:lnTo>
                <a:lnTo>
                  <a:pt x="214" y="1256"/>
                </a:lnTo>
                <a:lnTo>
                  <a:pt x="248" y="1271"/>
                </a:lnTo>
                <a:lnTo>
                  <a:pt x="283" y="1285"/>
                </a:lnTo>
                <a:lnTo>
                  <a:pt x="318" y="1297"/>
                </a:lnTo>
                <a:lnTo>
                  <a:pt x="355" y="1304"/>
                </a:lnTo>
                <a:lnTo>
                  <a:pt x="355" y="1304"/>
                </a:lnTo>
                <a:lnTo>
                  <a:pt x="351" y="1330"/>
                </a:lnTo>
                <a:lnTo>
                  <a:pt x="351" y="1355"/>
                </a:lnTo>
                <a:lnTo>
                  <a:pt x="351" y="1355"/>
                </a:lnTo>
                <a:lnTo>
                  <a:pt x="351" y="1384"/>
                </a:lnTo>
                <a:lnTo>
                  <a:pt x="355" y="1411"/>
                </a:lnTo>
                <a:lnTo>
                  <a:pt x="362" y="1439"/>
                </a:lnTo>
                <a:lnTo>
                  <a:pt x="372" y="1464"/>
                </a:lnTo>
                <a:lnTo>
                  <a:pt x="384" y="1489"/>
                </a:lnTo>
                <a:lnTo>
                  <a:pt x="397" y="1513"/>
                </a:lnTo>
                <a:lnTo>
                  <a:pt x="413" y="1534"/>
                </a:lnTo>
                <a:lnTo>
                  <a:pt x="432" y="1553"/>
                </a:lnTo>
                <a:lnTo>
                  <a:pt x="452" y="1571"/>
                </a:lnTo>
                <a:lnTo>
                  <a:pt x="473" y="1589"/>
                </a:lnTo>
                <a:lnTo>
                  <a:pt x="497" y="1602"/>
                </a:lnTo>
                <a:lnTo>
                  <a:pt x="522" y="1614"/>
                </a:lnTo>
                <a:lnTo>
                  <a:pt x="547" y="1624"/>
                </a:lnTo>
                <a:lnTo>
                  <a:pt x="575" y="1629"/>
                </a:lnTo>
                <a:lnTo>
                  <a:pt x="602" y="1635"/>
                </a:lnTo>
                <a:lnTo>
                  <a:pt x="631" y="1635"/>
                </a:lnTo>
                <a:lnTo>
                  <a:pt x="631" y="1635"/>
                </a:lnTo>
                <a:lnTo>
                  <a:pt x="666" y="1633"/>
                </a:lnTo>
                <a:lnTo>
                  <a:pt x="699" y="1627"/>
                </a:lnTo>
                <a:lnTo>
                  <a:pt x="732" y="1618"/>
                </a:lnTo>
                <a:lnTo>
                  <a:pt x="761" y="1602"/>
                </a:lnTo>
                <a:lnTo>
                  <a:pt x="791" y="1585"/>
                </a:lnTo>
                <a:lnTo>
                  <a:pt x="816" y="1565"/>
                </a:lnTo>
                <a:lnTo>
                  <a:pt x="839" y="1542"/>
                </a:lnTo>
                <a:lnTo>
                  <a:pt x="861" y="1515"/>
                </a:lnTo>
                <a:lnTo>
                  <a:pt x="861" y="1515"/>
                </a:lnTo>
                <a:lnTo>
                  <a:pt x="894" y="1548"/>
                </a:lnTo>
                <a:lnTo>
                  <a:pt x="931" y="1575"/>
                </a:lnTo>
                <a:lnTo>
                  <a:pt x="972" y="1600"/>
                </a:lnTo>
                <a:lnTo>
                  <a:pt x="1014" y="1620"/>
                </a:lnTo>
                <a:lnTo>
                  <a:pt x="1036" y="1629"/>
                </a:lnTo>
                <a:lnTo>
                  <a:pt x="1059" y="1637"/>
                </a:lnTo>
                <a:lnTo>
                  <a:pt x="1081" y="1643"/>
                </a:lnTo>
                <a:lnTo>
                  <a:pt x="1104" y="1649"/>
                </a:lnTo>
                <a:lnTo>
                  <a:pt x="1129" y="1653"/>
                </a:lnTo>
                <a:lnTo>
                  <a:pt x="1153" y="1657"/>
                </a:lnTo>
                <a:lnTo>
                  <a:pt x="1178" y="1659"/>
                </a:lnTo>
                <a:lnTo>
                  <a:pt x="1203" y="1659"/>
                </a:lnTo>
                <a:lnTo>
                  <a:pt x="1203" y="1659"/>
                </a:lnTo>
                <a:lnTo>
                  <a:pt x="1238" y="1659"/>
                </a:lnTo>
                <a:lnTo>
                  <a:pt x="1275" y="1655"/>
                </a:lnTo>
                <a:lnTo>
                  <a:pt x="1308" y="1647"/>
                </a:lnTo>
                <a:lnTo>
                  <a:pt x="1343" y="1639"/>
                </a:lnTo>
                <a:lnTo>
                  <a:pt x="1376" y="1627"/>
                </a:lnTo>
                <a:lnTo>
                  <a:pt x="1407" y="1614"/>
                </a:lnTo>
                <a:lnTo>
                  <a:pt x="1437" y="1598"/>
                </a:lnTo>
                <a:lnTo>
                  <a:pt x="1466" y="1579"/>
                </a:lnTo>
                <a:lnTo>
                  <a:pt x="1495" y="1559"/>
                </a:lnTo>
                <a:lnTo>
                  <a:pt x="1520" y="1538"/>
                </a:lnTo>
                <a:lnTo>
                  <a:pt x="1546" y="1515"/>
                </a:lnTo>
                <a:lnTo>
                  <a:pt x="1567" y="1489"/>
                </a:lnTo>
                <a:lnTo>
                  <a:pt x="1588" y="1462"/>
                </a:lnTo>
                <a:lnTo>
                  <a:pt x="1608" y="1435"/>
                </a:lnTo>
                <a:lnTo>
                  <a:pt x="1625" y="1406"/>
                </a:lnTo>
                <a:lnTo>
                  <a:pt x="1641" y="1374"/>
                </a:lnTo>
                <a:lnTo>
                  <a:pt x="1641" y="1374"/>
                </a:lnTo>
                <a:lnTo>
                  <a:pt x="1680" y="1386"/>
                </a:lnTo>
                <a:lnTo>
                  <a:pt x="1723" y="1396"/>
                </a:lnTo>
                <a:lnTo>
                  <a:pt x="1766" y="1400"/>
                </a:lnTo>
                <a:lnTo>
                  <a:pt x="1810" y="1402"/>
                </a:lnTo>
                <a:lnTo>
                  <a:pt x="1810" y="1402"/>
                </a:lnTo>
                <a:lnTo>
                  <a:pt x="1838" y="1402"/>
                </a:lnTo>
                <a:lnTo>
                  <a:pt x="1863" y="1400"/>
                </a:lnTo>
                <a:lnTo>
                  <a:pt x="1890" y="1396"/>
                </a:lnTo>
                <a:lnTo>
                  <a:pt x="1915" y="1392"/>
                </a:lnTo>
                <a:lnTo>
                  <a:pt x="1941" y="1386"/>
                </a:lnTo>
                <a:lnTo>
                  <a:pt x="1966" y="1378"/>
                </a:lnTo>
                <a:lnTo>
                  <a:pt x="1989" y="1371"/>
                </a:lnTo>
                <a:lnTo>
                  <a:pt x="2015" y="1361"/>
                </a:lnTo>
                <a:lnTo>
                  <a:pt x="2038" y="1351"/>
                </a:lnTo>
                <a:lnTo>
                  <a:pt x="2059" y="1339"/>
                </a:lnTo>
                <a:lnTo>
                  <a:pt x="2083" y="1326"/>
                </a:lnTo>
                <a:lnTo>
                  <a:pt x="2104" y="1312"/>
                </a:lnTo>
                <a:lnTo>
                  <a:pt x="2124" y="1298"/>
                </a:lnTo>
                <a:lnTo>
                  <a:pt x="2143" y="1283"/>
                </a:lnTo>
                <a:lnTo>
                  <a:pt x="2163" y="1265"/>
                </a:lnTo>
                <a:lnTo>
                  <a:pt x="2182" y="1248"/>
                </a:lnTo>
                <a:lnTo>
                  <a:pt x="2200" y="1230"/>
                </a:lnTo>
                <a:lnTo>
                  <a:pt x="2215" y="1211"/>
                </a:lnTo>
                <a:lnTo>
                  <a:pt x="2231" y="1191"/>
                </a:lnTo>
                <a:lnTo>
                  <a:pt x="2246" y="1170"/>
                </a:lnTo>
                <a:lnTo>
                  <a:pt x="2260" y="1149"/>
                </a:lnTo>
                <a:lnTo>
                  <a:pt x="2272" y="1127"/>
                </a:lnTo>
                <a:lnTo>
                  <a:pt x="2283" y="1104"/>
                </a:lnTo>
                <a:lnTo>
                  <a:pt x="2293" y="1081"/>
                </a:lnTo>
                <a:lnTo>
                  <a:pt x="2303" y="1057"/>
                </a:lnTo>
                <a:lnTo>
                  <a:pt x="2312" y="1034"/>
                </a:lnTo>
                <a:lnTo>
                  <a:pt x="2318" y="1008"/>
                </a:lnTo>
                <a:lnTo>
                  <a:pt x="2324" y="983"/>
                </a:lnTo>
                <a:lnTo>
                  <a:pt x="2330" y="956"/>
                </a:lnTo>
                <a:lnTo>
                  <a:pt x="2332" y="931"/>
                </a:lnTo>
                <a:lnTo>
                  <a:pt x="2334" y="903"/>
                </a:lnTo>
                <a:lnTo>
                  <a:pt x="2336" y="876"/>
                </a:lnTo>
                <a:lnTo>
                  <a:pt x="2336" y="876"/>
                </a:lnTo>
                <a:lnTo>
                  <a:pt x="2334" y="849"/>
                </a:lnTo>
                <a:lnTo>
                  <a:pt x="2332" y="824"/>
                </a:lnTo>
                <a:lnTo>
                  <a:pt x="2330" y="796"/>
                </a:lnTo>
                <a:lnTo>
                  <a:pt x="2324" y="771"/>
                </a:lnTo>
                <a:lnTo>
                  <a:pt x="2318" y="746"/>
                </a:lnTo>
                <a:lnTo>
                  <a:pt x="2312" y="720"/>
                </a:lnTo>
                <a:lnTo>
                  <a:pt x="2303" y="695"/>
                </a:lnTo>
                <a:lnTo>
                  <a:pt x="2293" y="672"/>
                </a:lnTo>
                <a:lnTo>
                  <a:pt x="2283" y="648"/>
                </a:lnTo>
                <a:lnTo>
                  <a:pt x="2272" y="627"/>
                </a:lnTo>
                <a:lnTo>
                  <a:pt x="2260" y="604"/>
                </a:lnTo>
                <a:lnTo>
                  <a:pt x="2246" y="582"/>
                </a:lnTo>
                <a:lnTo>
                  <a:pt x="2231" y="563"/>
                </a:lnTo>
                <a:lnTo>
                  <a:pt x="2215" y="541"/>
                </a:lnTo>
                <a:lnTo>
                  <a:pt x="2200" y="524"/>
                </a:lnTo>
                <a:lnTo>
                  <a:pt x="2182" y="504"/>
                </a:lnTo>
                <a:lnTo>
                  <a:pt x="2163" y="487"/>
                </a:lnTo>
                <a:lnTo>
                  <a:pt x="2143" y="471"/>
                </a:lnTo>
                <a:lnTo>
                  <a:pt x="2124" y="456"/>
                </a:lnTo>
                <a:lnTo>
                  <a:pt x="2104" y="440"/>
                </a:lnTo>
                <a:lnTo>
                  <a:pt x="2083" y="427"/>
                </a:lnTo>
                <a:lnTo>
                  <a:pt x="2059" y="415"/>
                </a:lnTo>
                <a:lnTo>
                  <a:pt x="2038" y="403"/>
                </a:lnTo>
                <a:lnTo>
                  <a:pt x="2015" y="391"/>
                </a:lnTo>
                <a:lnTo>
                  <a:pt x="1989" y="384"/>
                </a:lnTo>
                <a:lnTo>
                  <a:pt x="1966" y="374"/>
                </a:lnTo>
                <a:lnTo>
                  <a:pt x="1941" y="368"/>
                </a:lnTo>
                <a:lnTo>
                  <a:pt x="1915" y="362"/>
                </a:lnTo>
                <a:lnTo>
                  <a:pt x="1890" y="356"/>
                </a:lnTo>
                <a:lnTo>
                  <a:pt x="1863" y="355"/>
                </a:lnTo>
                <a:lnTo>
                  <a:pt x="1838" y="353"/>
                </a:lnTo>
                <a:lnTo>
                  <a:pt x="1810" y="351"/>
                </a:lnTo>
                <a:lnTo>
                  <a:pt x="1810" y="351"/>
                </a:lnTo>
                <a:close/>
              </a:path>
            </a:pathLst>
          </a:custGeom>
          <a:gradFill flip="none" rotWithShape="1">
            <a:gsLst>
              <a:gs pos="36000">
                <a:schemeClr val="bg1">
                  <a:lumMod val="95000"/>
                </a:schemeClr>
              </a:gs>
              <a:gs pos="100000">
                <a:schemeClr val="bg1">
                  <a:lumMod val="75000"/>
                </a:schemeClr>
              </a:gs>
            </a:gsLst>
            <a:lin ang="18900000" scaled="1"/>
            <a:tileRect/>
          </a:gradFill>
          <a:ln w="19050">
            <a:gradFill>
              <a:gsLst>
                <a:gs pos="0">
                  <a:schemeClr val="bg1">
                    <a:lumMod val="85000"/>
                  </a:schemeClr>
                </a:gs>
                <a:gs pos="100000">
                  <a:schemeClr val="bg1">
                    <a:lumMod val="95000"/>
                  </a:schemeClr>
                </a:gs>
              </a:gsLst>
              <a:lin ang="3000000" scaled="0"/>
            </a:gradFill>
          </a:ln>
          <a:effectLst>
            <a:outerShdw blurRad="177800" dist="228600" dir="8820000" algn="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33" dirty="0">
                <a:solidFill>
                  <a:schemeClr val="accent4"/>
                </a:solidFill>
                <a:cs typeface="+mn-ea"/>
                <a:sym typeface="+mn-lt"/>
              </a:rPr>
              <a:t>结论四</a:t>
            </a:r>
          </a:p>
        </p:txBody>
      </p:sp>
      <p:grpSp>
        <p:nvGrpSpPr>
          <p:cNvPr id="25" name="组合 24"/>
          <p:cNvGrpSpPr/>
          <p:nvPr/>
        </p:nvGrpSpPr>
        <p:grpSpPr>
          <a:xfrm>
            <a:off x="1251734" y="4309349"/>
            <a:ext cx="2061544" cy="1440160"/>
            <a:chOff x="827584" y="3579862"/>
            <a:chExt cx="1910226" cy="1080120"/>
          </a:xfrm>
        </p:grpSpPr>
        <p:sp>
          <p:nvSpPr>
            <p:cNvPr id="26" name="矩形 25"/>
            <p:cNvSpPr/>
            <p:nvPr/>
          </p:nvSpPr>
          <p:spPr>
            <a:xfrm>
              <a:off x="827584" y="3664644"/>
              <a:ext cx="1910226" cy="900247"/>
            </a:xfrm>
            <a:prstGeom prst="rect">
              <a:avLst/>
            </a:prstGeom>
            <a:noFill/>
          </p:spPr>
          <p:txBody>
            <a:bodyPr wrap="square">
              <a:spAutoFit/>
            </a:bodyPr>
            <a:lstStyle/>
            <a:p>
              <a:pPr algn="ctr">
                <a:lnSpc>
                  <a:spcPct val="150000"/>
                </a:lnSpc>
              </a:pPr>
              <a:r>
                <a:rPr lang="zh-CN" altLang="en-US" sz="1600" dirty="0">
                  <a:solidFill>
                    <a:schemeClr val="bg1">
                      <a:lumMod val="50000"/>
                    </a:schemeClr>
                  </a:solidFill>
                  <a:cs typeface="+mn-ea"/>
                  <a:sym typeface="+mn-lt"/>
                </a:rPr>
                <a:t>单击此处添加文本</a:t>
              </a:r>
              <a:endParaRPr lang="en-US" altLang="zh-CN" sz="1600" dirty="0">
                <a:solidFill>
                  <a:schemeClr val="bg1">
                    <a:lumMod val="50000"/>
                  </a:schemeClr>
                </a:solidFill>
                <a:cs typeface="+mn-ea"/>
                <a:sym typeface="+mn-lt"/>
              </a:endParaRPr>
            </a:p>
            <a:p>
              <a:pPr algn="ctr">
                <a:lnSpc>
                  <a:spcPct val="150000"/>
                </a:lnSpc>
              </a:pPr>
              <a:r>
                <a:rPr lang="zh-CN" altLang="en-US" sz="1600" dirty="0">
                  <a:solidFill>
                    <a:schemeClr val="bg1">
                      <a:lumMod val="50000"/>
                    </a:schemeClr>
                  </a:solidFill>
                  <a:cs typeface="+mn-ea"/>
                  <a:sym typeface="+mn-lt"/>
                </a:rPr>
                <a:t>单击此处添加文本</a:t>
              </a:r>
            </a:p>
            <a:p>
              <a:pPr algn="ctr">
                <a:lnSpc>
                  <a:spcPct val="150000"/>
                </a:lnSpc>
              </a:pPr>
              <a:r>
                <a:rPr lang="zh-CN" altLang="en-US" sz="1600" dirty="0">
                  <a:solidFill>
                    <a:schemeClr val="bg1">
                      <a:lumMod val="50000"/>
                    </a:schemeClr>
                  </a:solidFill>
                  <a:cs typeface="+mn-ea"/>
                  <a:sym typeface="+mn-lt"/>
                </a:rPr>
                <a:t>单击此处添加文本</a:t>
              </a:r>
            </a:p>
          </p:txBody>
        </p:sp>
        <p:cxnSp>
          <p:nvCxnSpPr>
            <p:cNvPr id="27" name="直接连接符 26"/>
            <p:cNvCxnSpPr/>
            <p:nvPr/>
          </p:nvCxnSpPr>
          <p:spPr>
            <a:xfrm flipH="1">
              <a:off x="897086" y="3579862"/>
              <a:ext cx="1754932" cy="0"/>
            </a:xfrm>
            <a:prstGeom prst="line">
              <a:avLst/>
            </a:prstGeom>
            <a:ln w="3175">
              <a:solidFill>
                <a:schemeClr val="bg1">
                  <a:lumMod val="50000"/>
                </a:schemeClr>
              </a:solidFill>
              <a:prstDash val="sysDash"/>
              <a:headEnd type="ova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897086" y="4659982"/>
              <a:ext cx="1754932" cy="0"/>
            </a:xfrm>
            <a:prstGeom prst="line">
              <a:avLst/>
            </a:prstGeom>
            <a:ln w="3175">
              <a:solidFill>
                <a:schemeClr val="bg1">
                  <a:lumMod val="50000"/>
                </a:schemeClr>
              </a:solidFill>
              <a:prstDash val="sysDash"/>
              <a:headEnd type="ova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3849460" y="4309349"/>
            <a:ext cx="2061544" cy="1440160"/>
            <a:chOff x="827584" y="3579862"/>
            <a:chExt cx="1910226" cy="1080120"/>
          </a:xfrm>
        </p:grpSpPr>
        <p:sp>
          <p:nvSpPr>
            <p:cNvPr id="30" name="矩形 29"/>
            <p:cNvSpPr/>
            <p:nvPr/>
          </p:nvSpPr>
          <p:spPr>
            <a:xfrm>
              <a:off x="827584" y="3664644"/>
              <a:ext cx="1910226" cy="900247"/>
            </a:xfrm>
            <a:prstGeom prst="rect">
              <a:avLst/>
            </a:prstGeom>
            <a:noFill/>
          </p:spPr>
          <p:txBody>
            <a:bodyPr wrap="square">
              <a:spAutoFit/>
            </a:bodyPr>
            <a:lstStyle/>
            <a:p>
              <a:pPr algn="ctr">
                <a:lnSpc>
                  <a:spcPct val="150000"/>
                </a:lnSpc>
              </a:pPr>
              <a:r>
                <a:rPr lang="zh-CN" altLang="en-US" sz="1600" dirty="0">
                  <a:solidFill>
                    <a:schemeClr val="bg1">
                      <a:lumMod val="50000"/>
                    </a:schemeClr>
                  </a:solidFill>
                  <a:cs typeface="+mn-ea"/>
                  <a:sym typeface="+mn-lt"/>
                </a:rPr>
                <a:t>单击此处添加文本</a:t>
              </a:r>
              <a:endParaRPr lang="en-US" altLang="zh-CN" sz="1600" dirty="0">
                <a:solidFill>
                  <a:schemeClr val="bg1">
                    <a:lumMod val="50000"/>
                  </a:schemeClr>
                </a:solidFill>
                <a:cs typeface="+mn-ea"/>
                <a:sym typeface="+mn-lt"/>
              </a:endParaRPr>
            </a:p>
            <a:p>
              <a:pPr algn="ctr">
                <a:lnSpc>
                  <a:spcPct val="150000"/>
                </a:lnSpc>
              </a:pPr>
              <a:r>
                <a:rPr lang="zh-CN" altLang="en-US" sz="1600" dirty="0">
                  <a:solidFill>
                    <a:schemeClr val="bg1">
                      <a:lumMod val="50000"/>
                    </a:schemeClr>
                  </a:solidFill>
                  <a:cs typeface="+mn-ea"/>
                  <a:sym typeface="+mn-lt"/>
                </a:rPr>
                <a:t>单击此处添加文本</a:t>
              </a:r>
            </a:p>
            <a:p>
              <a:pPr algn="ctr">
                <a:lnSpc>
                  <a:spcPct val="150000"/>
                </a:lnSpc>
              </a:pPr>
              <a:r>
                <a:rPr lang="zh-CN" altLang="en-US" sz="1600" dirty="0">
                  <a:solidFill>
                    <a:schemeClr val="bg1">
                      <a:lumMod val="50000"/>
                    </a:schemeClr>
                  </a:solidFill>
                  <a:cs typeface="+mn-ea"/>
                  <a:sym typeface="+mn-lt"/>
                </a:rPr>
                <a:t>单击此处添加文本</a:t>
              </a:r>
            </a:p>
          </p:txBody>
        </p:sp>
        <p:cxnSp>
          <p:nvCxnSpPr>
            <p:cNvPr id="31" name="直接连接符 30"/>
            <p:cNvCxnSpPr/>
            <p:nvPr/>
          </p:nvCxnSpPr>
          <p:spPr>
            <a:xfrm flipH="1">
              <a:off x="897086" y="3579862"/>
              <a:ext cx="1754932" cy="0"/>
            </a:xfrm>
            <a:prstGeom prst="line">
              <a:avLst/>
            </a:prstGeom>
            <a:ln w="3175">
              <a:solidFill>
                <a:schemeClr val="bg1">
                  <a:lumMod val="50000"/>
                </a:schemeClr>
              </a:solidFill>
              <a:prstDash val="sysDash"/>
              <a:headEnd type="ova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897086" y="4659982"/>
              <a:ext cx="1754932" cy="0"/>
            </a:xfrm>
            <a:prstGeom prst="line">
              <a:avLst/>
            </a:prstGeom>
            <a:ln w="3175">
              <a:solidFill>
                <a:schemeClr val="bg1">
                  <a:lumMod val="50000"/>
                </a:schemeClr>
              </a:solidFill>
              <a:prstDash val="sysDash"/>
              <a:headEnd type="ova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6447187" y="4309349"/>
            <a:ext cx="2061544" cy="1440160"/>
            <a:chOff x="827584" y="3579862"/>
            <a:chExt cx="1910226" cy="1080120"/>
          </a:xfrm>
        </p:grpSpPr>
        <p:sp>
          <p:nvSpPr>
            <p:cNvPr id="34" name="矩形 33"/>
            <p:cNvSpPr/>
            <p:nvPr/>
          </p:nvSpPr>
          <p:spPr>
            <a:xfrm>
              <a:off x="827584" y="3664644"/>
              <a:ext cx="1910226" cy="900247"/>
            </a:xfrm>
            <a:prstGeom prst="rect">
              <a:avLst/>
            </a:prstGeom>
            <a:noFill/>
          </p:spPr>
          <p:txBody>
            <a:bodyPr wrap="square">
              <a:spAutoFit/>
            </a:bodyPr>
            <a:lstStyle/>
            <a:p>
              <a:pPr algn="ctr">
                <a:lnSpc>
                  <a:spcPct val="150000"/>
                </a:lnSpc>
              </a:pPr>
              <a:r>
                <a:rPr lang="zh-CN" altLang="en-US" sz="1600" dirty="0">
                  <a:solidFill>
                    <a:schemeClr val="bg1">
                      <a:lumMod val="50000"/>
                    </a:schemeClr>
                  </a:solidFill>
                  <a:cs typeface="+mn-ea"/>
                  <a:sym typeface="+mn-lt"/>
                </a:rPr>
                <a:t>单击此处添加文本</a:t>
              </a:r>
              <a:endParaRPr lang="en-US" altLang="zh-CN" sz="1600" dirty="0">
                <a:solidFill>
                  <a:schemeClr val="bg1">
                    <a:lumMod val="50000"/>
                  </a:schemeClr>
                </a:solidFill>
                <a:cs typeface="+mn-ea"/>
                <a:sym typeface="+mn-lt"/>
              </a:endParaRPr>
            </a:p>
            <a:p>
              <a:pPr algn="ctr">
                <a:lnSpc>
                  <a:spcPct val="150000"/>
                </a:lnSpc>
              </a:pPr>
              <a:r>
                <a:rPr lang="zh-CN" altLang="en-US" sz="1600" dirty="0">
                  <a:solidFill>
                    <a:schemeClr val="bg1">
                      <a:lumMod val="50000"/>
                    </a:schemeClr>
                  </a:solidFill>
                  <a:cs typeface="+mn-ea"/>
                  <a:sym typeface="+mn-lt"/>
                </a:rPr>
                <a:t>单击此处添加文本</a:t>
              </a:r>
            </a:p>
            <a:p>
              <a:pPr algn="ctr">
                <a:lnSpc>
                  <a:spcPct val="150000"/>
                </a:lnSpc>
              </a:pPr>
              <a:r>
                <a:rPr lang="zh-CN" altLang="en-US" sz="1600" dirty="0">
                  <a:solidFill>
                    <a:schemeClr val="bg1">
                      <a:lumMod val="50000"/>
                    </a:schemeClr>
                  </a:solidFill>
                  <a:cs typeface="+mn-ea"/>
                  <a:sym typeface="+mn-lt"/>
                </a:rPr>
                <a:t>单击此处添加文本</a:t>
              </a:r>
            </a:p>
          </p:txBody>
        </p:sp>
        <p:cxnSp>
          <p:nvCxnSpPr>
            <p:cNvPr id="35" name="直接连接符 34"/>
            <p:cNvCxnSpPr/>
            <p:nvPr/>
          </p:nvCxnSpPr>
          <p:spPr>
            <a:xfrm flipH="1">
              <a:off x="897086" y="3579862"/>
              <a:ext cx="1754932" cy="0"/>
            </a:xfrm>
            <a:prstGeom prst="line">
              <a:avLst/>
            </a:prstGeom>
            <a:ln w="3175">
              <a:solidFill>
                <a:schemeClr val="bg1">
                  <a:lumMod val="50000"/>
                </a:schemeClr>
              </a:solidFill>
              <a:prstDash val="sysDash"/>
              <a:headEnd type="ova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897086" y="4659982"/>
              <a:ext cx="1754932" cy="0"/>
            </a:xfrm>
            <a:prstGeom prst="line">
              <a:avLst/>
            </a:prstGeom>
            <a:ln w="3175">
              <a:solidFill>
                <a:schemeClr val="bg1">
                  <a:lumMod val="50000"/>
                </a:schemeClr>
              </a:solidFill>
              <a:prstDash val="sysDash"/>
              <a:headEnd type="oval"/>
            </a:ln>
          </p:spPr>
          <p:style>
            <a:lnRef idx="1">
              <a:schemeClr val="accent1"/>
            </a:lnRef>
            <a:fillRef idx="0">
              <a:schemeClr val="accent1"/>
            </a:fillRef>
            <a:effectRef idx="0">
              <a:schemeClr val="accent1"/>
            </a:effectRef>
            <a:fontRef idx="minor">
              <a:schemeClr val="tx1"/>
            </a:fontRef>
          </p:style>
        </p:cxnSp>
      </p:grpSp>
      <p:grpSp>
        <p:nvGrpSpPr>
          <p:cNvPr id="37" name="组合 36"/>
          <p:cNvGrpSpPr/>
          <p:nvPr/>
        </p:nvGrpSpPr>
        <p:grpSpPr>
          <a:xfrm>
            <a:off x="9044914" y="4309349"/>
            <a:ext cx="2061544" cy="1440160"/>
            <a:chOff x="827584" y="3579862"/>
            <a:chExt cx="1910226" cy="1080120"/>
          </a:xfrm>
        </p:grpSpPr>
        <p:sp>
          <p:nvSpPr>
            <p:cNvPr id="38" name="矩形 37"/>
            <p:cNvSpPr/>
            <p:nvPr/>
          </p:nvSpPr>
          <p:spPr>
            <a:xfrm>
              <a:off x="827584" y="3664644"/>
              <a:ext cx="1910226" cy="900247"/>
            </a:xfrm>
            <a:prstGeom prst="rect">
              <a:avLst/>
            </a:prstGeom>
            <a:noFill/>
          </p:spPr>
          <p:txBody>
            <a:bodyPr wrap="square">
              <a:spAutoFit/>
            </a:bodyPr>
            <a:lstStyle/>
            <a:p>
              <a:pPr algn="ctr">
                <a:lnSpc>
                  <a:spcPct val="150000"/>
                </a:lnSpc>
              </a:pPr>
              <a:r>
                <a:rPr lang="zh-CN" altLang="en-US" sz="1600" dirty="0">
                  <a:solidFill>
                    <a:schemeClr val="bg1">
                      <a:lumMod val="50000"/>
                    </a:schemeClr>
                  </a:solidFill>
                  <a:cs typeface="+mn-ea"/>
                  <a:sym typeface="+mn-lt"/>
                </a:rPr>
                <a:t>单击此处添加文本</a:t>
              </a:r>
              <a:endParaRPr lang="en-US" altLang="zh-CN" sz="1600" dirty="0">
                <a:solidFill>
                  <a:schemeClr val="bg1">
                    <a:lumMod val="50000"/>
                  </a:schemeClr>
                </a:solidFill>
                <a:cs typeface="+mn-ea"/>
                <a:sym typeface="+mn-lt"/>
              </a:endParaRPr>
            </a:p>
            <a:p>
              <a:pPr algn="ctr">
                <a:lnSpc>
                  <a:spcPct val="150000"/>
                </a:lnSpc>
              </a:pPr>
              <a:r>
                <a:rPr lang="zh-CN" altLang="en-US" sz="1600" dirty="0">
                  <a:solidFill>
                    <a:schemeClr val="bg1">
                      <a:lumMod val="50000"/>
                    </a:schemeClr>
                  </a:solidFill>
                  <a:cs typeface="+mn-ea"/>
                  <a:sym typeface="+mn-lt"/>
                </a:rPr>
                <a:t>单击此处添加文本</a:t>
              </a:r>
            </a:p>
            <a:p>
              <a:pPr algn="ctr">
                <a:lnSpc>
                  <a:spcPct val="150000"/>
                </a:lnSpc>
              </a:pPr>
              <a:r>
                <a:rPr lang="zh-CN" altLang="en-US" sz="1600" dirty="0">
                  <a:solidFill>
                    <a:schemeClr val="bg1">
                      <a:lumMod val="50000"/>
                    </a:schemeClr>
                  </a:solidFill>
                  <a:cs typeface="+mn-ea"/>
                  <a:sym typeface="+mn-lt"/>
                </a:rPr>
                <a:t>单击此处添加文本</a:t>
              </a:r>
            </a:p>
          </p:txBody>
        </p:sp>
        <p:cxnSp>
          <p:nvCxnSpPr>
            <p:cNvPr id="39" name="直接连接符 38"/>
            <p:cNvCxnSpPr/>
            <p:nvPr/>
          </p:nvCxnSpPr>
          <p:spPr>
            <a:xfrm flipH="1">
              <a:off x="897086" y="3579862"/>
              <a:ext cx="1754932" cy="0"/>
            </a:xfrm>
            <a:prstGeom prst="line">
              <a:avLst/>
            </a:prstGeom>
            <a:ln w="3175">
              <a:solidFill>
                <a:schemeClr val="bg1">
                  <a:lumMod val="50000"/>
                </a:schemeClr>
              </a:solidFill>
              <a:prstDash val="sysDash"/>
              <a:headEnd type="ova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897086" y="4659982"/>
              <a:ext cx="1754932" cy="0"/>
            </a:xfrm>
            <a:prstGeom prst="line">
              <a:avLst/>
            </a:prstGeom>
            <a:ln w="3175">
              <a:solidFill>
                <a:schemeClr val="bg1">
                  <a:lumMod val="50000"/>
                </a:schemeClr>
              </a:solidFill>
              <a:prstDash val="sysDash"/>
              <a:headEnd type="oval"/>
            </a:ln>
          </p:spPr>
          <p:style>
            <a:lnRef idx="1">
              <a:schemeClr val="accent1"/>
            </a:lnRef>
            <a:fillRef idx="0">
              <a:schemeClr val="accent1"/>
            </a:fillRef>
            <a:effectRef idx="0">
              <a:schemeClr val="accent1"/>
            </a:effectRef>
            <a:fontRef idx="minor">
              <a:schemeClr val="tx1"/>
            </a:fontRef>
          </p:style>
        </p:cxnSp>
      </p:grpSp>
      <p:pic>
        <p:nvPicPr>
          <p:cNvPr id="41" name="图片 40"/>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flipV="1">
            <a:off x="-1049299" y="662853"/>
            <a:ext cx="2485778" cy="865414"/>
          </a:xfrm>
          <a:prstGeom prst="rect">
            <a:avLst/>
          </a:prstGeom>
        </p:spPr>
      </p:pic>
      <p:pic>
        <p:nvPicPr>
          <p:cNvPr id="42" name="图片 41"/>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a:off x="10687346" y="663512"/>
            <a:ext cx="2485778" cy="864096"/>
          </a:xfrm>
          <a:prstGeom prst="rect">
            <a:avLst/>
          </a:prstGeom>
        </p:spPr>
      </p:pic>
      <p:sp>
        <p:nvSpPr>
          <p:cNvPr id="43" name="TextBox 76"/>
          <p:cNvSpPr txBox="1"/>
          <p:nvPr/>
        </p:nvSpPr>
        <p:spPr>
          <a:xfrm>
            <a:off x="3192321" y="223013"/>
            <a:ext cx="5451229" cy="461665"/>
          </a:xfrm>
          <a:prstGeom prst="rect">
            <a:avLst/>
          </a:prstGeom>
          <a:noFill/>
          <a:effectLst/>
        </p:spPr>
        <p:txBody>
          <a:bodyPr wrap="square" rtlCol="0">
            <a:spAutoFit/>
          </a:bodyPr>
          <a:lstStyle/>
          <a:p>
            <a:pPr algn="ctr"/>
            <a:r>
              <a:rPr lang="zh-CN" altLang="en-US" sz="2400" dirty="0" smtClean="0">
                <a:solidFill>
                  <a:schemeClr val="accent1"/>
                </a:solidFill>
                <a:cs typeface="+mn-ea"/>
                <a:sym typeface="+mn-lt"/>
              </a:rPr>
              <a:t>单击修改您的标题</a:t>
            </a:r>
            <a:endParaRPr lang="zh-CN" altLang="en-US" sz="2400" dirty="0">
              <a:solidFill>
                <a:schemeClr val="accent1"/>
              </a:solidFill>
              <a:cs typeface="+mn-ea"/>
              <a:sym typeface="+mn-lt"/>
            </a:endParaRPr>
          </a:p>
        </p:txBody>
      </p:sp>
    </p:spTree>
    <p:extLst>
      <p:ext uri="{BB962C8B-B14F-4D97-AF65-F5344CB8AC3E}">
        <p14:creationId xmlns:p14="http://schemas.microsoft.com/office/powerpoint/2010/main" xmlns="" val="2459099467"/>
      </p:ext>
    </p:extLst>
  </p:cSld>
  <p:clrMapOvr>
    <a:masterClrMapping/>
  </p:clrMapOvr>
  <p:transition spd="slow" advTm="4628">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up)">
                                      <p:cBhvr>
                                        <p:cTn id="7" dur="500"/>
                                        <p:tgtEl>
                                          <p:spTgt spid="20"/>
                                        </p:tgtEl>
                                      </p:cBhvr>
                                    </p:animEffect>
                                  </p:childTnLst>
                                </p:cTn>
                              </p:par>
                            </p:childTnLst>
                          </p:cTn>
                        </p:par>
                        <p:par>
                          <p:cTn id="8" fill="hold">
                            <p:stCondLst>
                              <p:cond delay="500"/>
                            </p:stCondLst>
                            <p:childTnLst>
                              <p:par>
                                <p:cTn id="9" presetID="49" presetClass="entr" presetSubtype="0" decel="10000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p:cTn id="11" dur="500" fill="hold"/>
                                        <p:tgtEl>
                                          <p:spTgt spid="21"/>
                                        </p:tgtEl>
                                        <p:attrNameLst>
                                          <p:attrName>ppt_w</p:attrName>
                                        </p:attrNameLst>
                                      </p:cBhvr>
                                      <p:tavLst>
                                        <p:tav tm="0">
                                          <p:val>
                                            <p:fltVal val="0"/>
                                          </p:val>
                                        </p:tav>
                                        <p:tav tm="100000">
                                          <p:val>
                                            <p:strVal val="#ppt_w"/>
                                          </p:val>
                                        </p:tav>
                                      </p:tavLst>
                                    </p:anim>
                                    <p:anim calcmode="lin" valueType="num">
                                      <p:cBhvr>
                                        <p:cTn id="12" dur="500" fill="hold"/>
                                        <p:tgtEl>
                                          <p:spTgt spid="21"/>
                                        </p:tgtEl>
                                        <p:attrNameLst>
                                          <p:attrName>ppt_h</p:attrName>
                                        </p:attrNameLst>
                                      </p:cBhvr>
                                      <p:tavLst>
                                        <p:tav tm="0">
                                          <p:val>
                                            <p:fltVal val="0"/>
                                          </p:val>
                                        </p:tav>
                                        <p:tav tm="100000">
                                          <p:val>
                                            <p:strVal val="#ppt_h"/>
                                          </p:val>
                                        </p:tav>
                                      </p:tavLst>
                                    </p:anim>
                                    <p:anim calcmode="lin" valueType="num">
                                      <p:cBhvr>
                                        <p:cTn id="13" dur="500" fill="hold"/>
                                        <p:tgtEl>
                                          <p:spTgt spid="21"/>
                                        </p:tgtEl>
                                        <p:attrNameLst>
                                          <p:attrName>style.rotation</p:attrName>
                                        </p:attrNameLst>
                                      </p:cBhvr>
                                      <p:tavLst>
                                        <p:tav tm="0">
                                          <p:val>
                                            <p:fltVal val="360"/>
                                          </p:val>
                                        </p:tav>
                                        <p:tav tm="100000">
                                          <p:val>
                                            <p:fltVal val="0"/>
                                          </p:val>
                                        </p:tav>
                                      </p:tavLst>
                                    </p:anim>
                                    <p:animEffect transition="in" filter="fade">
                                      <p:cBhvr>
                                        <p:cTn id="14" dur="500"/>
                                        <p:tgtEl>
                                          <p:spTgt spid="21"/>
                                        </p:tgtEl>
                                      </p:cBhvr>
                                    </p:animEffect>
                                  </p:childTnLst>
                                </p:cTn>
                              </p:par>
                              <p:par>
                                <p:cTn id="15" presetID="22" presetClass="entr" presetSubtype="1" fill="hold" nodeType="withEffect">
                                  <p:stCondLst>
                                    <p:cond delay="500"/>
                                  </p:stCondLst>
                                  <p:childTnLst>
                                    <p:set>
                                      <p:cBhvr>
                                        <p:cTn id="16" dur="1" fill="hold">
                                          <p:stCondLst>
                                            <p:cond delay="0"/>
                                          </p:stCondLst>
                                        </p:cTn>
                                        <p:tgtEl>
                                          <p:spTgt spid="25"/>
                                        </p:tgtEl>
                                        <p:attrNameLst>
                                          <p:attrName>style.visibility</p:attrName>
                                        </p:attrNameLst>
                                      </p:cBhvr>
                                      <p:to>
                                        <p:strVal val="visible"/>
                                      </p:to>
                                    </p:set>
                                    <p:animEffect transition="in" filter="wipe(up)">
                                      <p:cBhvr>
                                        <p:cTn id="17" dur="500"/>
                                        <p:tgtEl>
                                          <p:spTgt spid="25"/>
                                        </p:tgtEl>
                                      </p:cBhvr>
                                    </p:animEffect>
                                  </p:childTnLst>
                                </p:cTn>
                              </p:par>
                              <p:par>
                                <p:cTn id="18" presetID="49" presetClass="entr" presetSubtype="0" decel="100000" fill="hold" grpId="0" nodeType="withEffect">
                                  <p:stCondLst>
                                    <p:cond delay="300"/>
                                  </p:stCondLst>
                                  <p:childTnLst>
                                    <p:set>
                                      <p:cBhvr>
                                        <p:cTn id="19" dur="1" fill="hold">
                                          <p:stCondLst>
                                            <p:cond delay="0"/>
                                          </p:stCondLst>
                                        </p:cTn>
                                        <p:tgtEl>
                                          <p:spTgt spid="22"/>
                                        </p:tgtEl>
                                        <p:attrNameLst>
                                          <p:attrName>style.visibility</p:attrName>
                                        </p:attrNameLst>
                                      </p:cBhvr>
                                      <p:to>
                                        <p:strVal val="visible"/>
                                      </p:to>
                                    </p:set>
                                    <p:anim calcmode="lin" valueType="num">
                                      <p:cBhvr>
                                        <p:cTn id="20" dur="500" fill="hold"/>
                                        <p:tgtEl>
                                          <p:spTgt spid="22"/>
                                        </p:tgtEl>
                                        <p:attrNameLst>
                                          <p:attrName>ppt_w</p:attrName>
                                        </p:attrNameLst>
                                      </p:cBhvr>
                                      <p:tavLst>
                                        <p:tav tm="0">
                                          <p:val>
                                            <p:fltVal val="0"/>
                                          </p:val>
                                        </p:tav>
                                        <p:tav tm="100000">
                                          <p:val>
                                            <p:strVal val="#ppt_w"/>
                                          </p:val>
                                        </p:tav>
                                      </p:tavLst>
                                    </p:anim>
                                    <p:anim calcmode="lin" valueType="num">
                                      <p:cBhvr>
                                        <p:cTn id="21" dur="500" fill="hold"/>
                                        <p:tgtEl>
                                          <p:spTgt spid="22"/>
                                        </p:tgtEl>
                                        <p:attrNameLst>
                                          <p:attrName>ppt_h</p:attrName>
                                        </p:attrNameLst>
                                      </p:cBhvr>
                                      <p:tavLst>
                                        <p:tav tm="0">
                                          <p:val>
                                            <p:fltVal val="0"/>
                                          </p:val>
                                        </p:tav>
                                        <p:tav tm="100000">
                                          <p:val>
                                            <p:strVal val="#ppt_h"/>
                                          </p:val>
                                        </p:tav>
                                      </p:tavLst>
                                    </p:anim>
                                    <p:anim calcmode="lin" valueType="num">
                                      <p:cBhvr>
                                        <p:cTn id="22" dur="500" fill="hold"/>
                                        <p:tgtEl>
                                          <p:spTgt spid="22"/>
                                        </p:tgtEl>
                                        <p:attrNameLst>
                                          <p:attrName>style.rotation</p:attrName>
                                        </p:attrNameLst>
                                      </p:cBhvr>
                                      <p:tavLst>
                                        <p:tav tm="0">
                                          <p:val>
                                            <p:fltVal val="360"/>
                                          </p:val>
                                        </p:tav>
                                        <p:tav tm="100000">
                                          <p:val>
                                            <p:fltVal val="0"/>
                                          </p:val>
                                        </p:tav>
                                      </p:tavLst>
                                    </p:anim>
                                    <p:animEffect transition="in" filter="fade">
                                      <p:cBhvr>
                                        <p:cTn id="23" dur="500"/>
                                        <p:tgtEl>
                                          <p:spTgt spid="22"/>
                                        </p:tgtEl>
                                      </p:cBhvr>
                                    </p:animEffect>
                                  </p:childTnLst>
                                </p:cTn>
                              </p:par>
                              <p:par>
                                <p:cTn id="24" presetID="22" presetClass="entr" presetSubtype="1" fill="hold" nodeType="withEffect">
                                  <p:stCondLst>
                                    <p:cond delay="800"/>
                                  </p:stCondLst>
                                  <p:childTnLst>
                                    <p:set>
                                      <p:cBhvr>
                                        <p:cTn id="25" dur="1" fill="hold">
                                          <p:stCondLst>
                                            <p:cond delay="0"/>
                                          </p:stCondLst>
                                        </p:cTn>
                                        <p:tgtEl>
                                          <p:spTgt spid="29"/>
                                        </p:tgtEl>
                                        <p:attrNameLst>
                                          <p:attrName>style.visibility</p:attrName>
                                        </p:attrNameLst>
                                      </p:cBhvr>
                                      <p:to>
                                        <p:strVal val="visible"/>
                                      </p:to>
                                    </p:set>
                                    <p:animEffect transition="in" filter="wipe(up)">
                                      <p:cBhvr>
                                        <p:cTn id="26" dur="500"/>
                                        <p:tgtEl>
                                          <p:spTgt spid="29"/>
                                        </p:tgtEl>
                                      </p:cBhvr>
                                    </p:animEffect>
                                  </p:childTnLst>
                                </p:cTn>
                              </p:par>
                              <p:par>
                                <p:cTn id="27" presetID="49" presetClass="entr" presetSubtype="0" decel="100000" fill="hold" grpId="0" nodeType="withEffect">
                                  <p:stCondLst>
                                    <p:cond delay="600"/>
                                  </p:stCondLst>
                                  <p:childTnLst>
                                    <p:set>
                                      <p:cBhvr>
                                        <p:cTn id="28" dur="1" fill="hold">
                                          <p:stCondLst>
                                            <p:cond delay="0"/>
                                          </p:stCondLst>
                                        </p:cTn>
                                        <p:tgtEl>
                                          <p:spTgt spid="23"/>
                                        </p:tgtEl>
                                        <p:attrNameLst>
                                          <p:attrName>style.visibility</p:attrName>
                                        </p:attrNameLst>
                                      </p:cBhvr>
                                      <p:to>
                                        <p:strVal val="visible"/>
                                      </p:to>
                                    </p:set>
                                    <p:anim calcmode="lin" valueType="num">
                                      <p:cBhvr>
                                        <p:cTn id="29" dur="500" fill="hold"/>
                                        <p:tgtEl>
                                          <p:spTgt spid="23"/>
                                        </p:tgtEl>
                                        <p:attrNameLst>
                                          <p:attrName>ppt_w</p:attrName>
                                        </p:attrNameLst>
                                      </p:cBhvr>
                                      <p:tavLst>
                                        <p:tav tm="0">
                                          <p:val>
                                            <p:fltVal val="0"/>
                                          </p:val>
                                        </p:tav>
                                        <p:tav tm="100000">
                                          <p:val>
                                            <p:strVal val="#ppt_w"/>
                                          </p:val>
                                        </p:tav>
                                      </p:tavLst>
                                    </p:anim>
                                    <p:anim calcmode="lin" valueType="num">
                                      <p:cBhvr>
                                        <p:cTn id="30" dur="500" fill="hold"/>
                                        <p:tgtEl>
                                          <p:spTgt spid="23"/>
                                        </p:tgtEl>
                                        <p:attrNameLst>
                                          <p:attrName>ppt_h</p:attrName>
                                        </p:attrNameLst>
                                      </p:cBhvr>
                                      <p:tavLst>
                                        <p:tav tm="0">
                                          <p:val>
                                            <p:fltVal val="0"/>
                                          </p:val>
                                        </p:tav>
                                        <p:tav tm="100000">
                                          <p:val>
                                            <p:strVal val="#ppt_h"/>
                                          </p:val>
                                        </p:tav>
                                      </p:tavLst>
                                    </p:anim>
                                    <p:anim calcmode="lin" valueType="num">
                                      <p:cBhvr>
                                        <p:cTn id="31" dur="500" fill="hold"/>
                                        <p:tgtEl>
                                          <p:spTgt spid="23"/>
                                        </p:tgtEl>
                                        <p:attrNameLst>
                                          <p:attrName>style.rotation</p:attrName>
                                        </p:attrNameLst>
                                      </p:cBhvr>
                                      <p:tavLst>
                                        <p:tav tm="0">
                                          <p:val>
                                            <p:fltVal val="360"/>
                                          </p:val>
                                        </p:tav>
                                        <p:tav tm="100000">
                                          <p:val>
                                            <p:fltVal val="0"/>
                                          </p:val>
                                        </p:tav>
                                      </p:tavLst>
                                    </p:anim>
                                    <p:animEffect transition="in" filter="fade">
                                      <p:cBhvr>
                                        <p:cTn id="32" dur="500"/>
                                        <p:tgtEl>
                                          <p:spTgt spid="23"/>
                                        </p:tgtEl>
                                      </p:cBhvr>
                                    </p:animEffect>
                                  </p:childTnLst>
                                </p:cTn>
                              </p:par>
                              <p:par>
                                <p:cTn id="33" presetID="22" presetClass="entr" presetSubtype="1" fill="hold" nodeType="withEffect">
                                  <p:stCondLst>
                                    <p:cond delay="1100"/>
                                  </p:stCondLst>
                                  <p:childTnLst>
                                    <p:set>
                                      <p:cBhvr>
                                        <p:cTn id="34" dur="1" fill="hold">
                                          <p:stCondLst>
                                            <p:cond delay="0"/>
                                          </p:stCondLst>
                                        </p:cTn>
                                        <p:tgtEl>
                                          <p:spTgt spid="33"/>
                                        </p:tgtEl>
                                        <p:attrNameLst>
                                          <p:attrName>style.visibility</p:attrName>
                                        </p:attrNameLst>
                                      </p:cBhvr>
                                      <p:to>
                                        <p:strVal val="visible"/>
                                      </p:to>
                                    </p:set>
                                    <p:animEffect transition="in" filter="wipe(up)">
                                      <p:cBhvr>
                                        <p:cTn id="35" dur="500"/>
                                        <p:tgtEl>
                                          <p:spTgt spid="33"/>
                                        </p:tgtEl>
                                      </p:cBhvr>
                                    </p:animEffect>
                                  </p:childTnLst>
                                </p:cTn>
                              </p:par>
                              <p:par>
                                <p:cTn id="36" presetID="49" presetClass="entr" presetSubtype="0" decel="100000" fill="hold" grpId="0" nodeType="withEffect">
                                  <p:stCondLst>
                                    <p:cond delay="900"/>
                                  </p:stCondLst>
                                  <p:childTnLst>
                                    <p:set>
                                      <p:cBhvr>
                                        <p:cTn id="37" dur="1" fill="hold">
                                          <p:stCondLst>
                                            <p:cond delay="0"/>
                                          </p:stCondLst>
                                        </p:cTn>
                                        <p:tgtEl>
                                          <p:spTgt spid="24"/>
                                        </p:tgtEl>
                                        <p:attrNameLst>
                                          <p:attrName>style.visibility</p:attrName>
                                        </p:attrNameLst>
                                      </p:cBhvr>
                                      <p:to>
                                        <p:strVal val="visible"/>
                                      </p:to>
                                    </p:set>
                                    <p:anim calcmode="lin" valueType="num">
                                      <p:cBhvr>
                                        <p:cTn id="38" dur="500" fill="hold"/>
                                        <p:tgtEl>
                                          <p:spTgt spid="24"/>
                                        </p:tgtEl>
                                        <p:attrNameLst>
                                          <p:attrName>ppt_w</p:attrName>
                                        </p:attrNameLst>
                                      </p:cBhvr>
                                      <p:tavLst>
                                        <p:tav tm="0">
                                          <p:val>
                                            <p:fltVal val="0"/>
                                          </p:val>
                                        </p:tav>
                                        <p:tav tm="100000">
                                          <p:val>
                                            <p:strVal val="#ppt_w"/>
                                          </p:val>
                                        </p:tav>
                                      </p:tavLst>
                                    </p:anim>
                                    <p:anim calcmode="lin" valueType="num">
                                      <p:cBhvr>
                                        <p:cTn id="39" dur="500" fill="hold"/>
                                        <p:tgtEl>
                                          <p:spTgt spid="24"/>
                                        </p:tgtEl>
                                        <p:attrNameLst>
                                          <p:attrName>ppt_h</p:attrName>
                                        </p:attrNameLst>
                                      </p:cBhvr>
                                      <p:tavLst>
                                        <p:tav tm="0">
                                          <p:val>
                                            <p:fltVal val="0"/>
                                          </p:val>
                                        </p:tav>
                                        <p:tav tm="100000">
                                          <p:val>
                                            <p:strVal val="#ppt_h"/>
                                          </p:val>
                                        </p:tav>
                                      </p:tavLst>
                                    </p:anim>
                                    <p:anim calcmode="lin" valueType="num">
                                      <p:cBhvr>
                                        <p:cTn id="40" dur="500" fill="hold"/>
                                        <p:tgtEl>
                                          <p:spTgt spid="24"/>
                                        </p:tgtEl>
                                        <p:attrNameLst>
                                          <p:attrName>style.rotation</p:attrName>
                                        </p:attrNameLst>
                                      </p:cBhvr>
                                      <p:tavLst>
                                        <p:tav tm="0">
                                          <p:val>
                                            <p:fltVal val="360"/>
                                          </p:val>
                                        </p:tav>
                                        <p:tav tm="100000">
                                          <p:val>
                                            <p:fltVal val="0"/>
                                          </p:val>
                                        </p:tav>
                                      </p:tavLst>
                                    </p:anim>
                                    <p:animEffect transition="in" filter="fade">
                                      <p:cBhvr>
                                        <p:cTn id="41" dur="500"/>
                                        <p:tgtEl>
                                          <p:spTgt spid="24"/>
                                        </p:tgtEl>
                                      </p:cBhvr>
                                    </p:animEffect>
                                  </p:childTnLst>
                                </p:cTn>
                              </p:par>
                              <p:par>
                                <p:cTn id="42" presetID="22" presetClass="entr" presetSubtype="1" fill="hold" nodeType="withEffect">
                                  <p:stCondLst>
                                    <p:cond delay="1400"/>
                                  </p:stCondLst>
                                  <p:childTnLst>
                                    <p:set>
                                      <p:cBhvr>
                                        <p:cTn id="43" dur="1" fill="hold">
                                          <p:stCondLst>
                                            <p:cond delay="0"/>
                                          </p:stCondLst>
                                        </p:cTn>
                                        <p:tgtEl>
                                          <p:spTgt spid="37"/>
                                        </p:tgtEl>
                                        <p:attrNameLst>
                                          <p:attrName>style.visibility</p:attrName>
                                        </p:attrNameLst>
                                      </p:cBhvr>
                                      <p:to>
                                        <p:strVal val="visible"/>
                                      </p:to>
                                    </p:set>
                                    <p:animEffect transition="in" filter="wipe(up)">
                                      <p:cBhvr>
                                        <p:cTn id="44" dur="500"/>
                                        <p:tgtEl>
                                          <p:spTgt spid="37"/>
                                        </p:tgtEl>
                                      </p:cBhvr>
                                    </p:animEffect>
                                  </p:childTnLst>
                                </p:cTn>
                              </p:par>
                            </p:childTnLst>
                          </p:cTn>
                        </p:par>
                        <p:par>
                          <p:cTn id="45" fill="hold">
                            <p:stCondLst>
                              <p:cond delay="2400"/>
                            </p:stCondLst>
                            <p:childTnLst>
                              <p:par>
                                <p:cTn id="46" presetID="10" presetClass="entr" presetSubtype="0" fill="hold" grpId="0" nodeType="after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fade">
                                      <p:cBhvr>
                                        <p:cTn id="48" dur="500"/>
                                        <p:tgtEl>
                                          <p:spTgt spid="16"/>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fade">
                                      <p:cBhvr>
                                        <p:cTn id="51" dur="500"/>
                                        <p:tgtEl>
                                          <p:spTgt spid="17"/>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fade">
                                      <p:cBhvr>
                                        <p:cTn id="54" dur="500"/>
                                        <p:tgtEl>
                                          <p:spTgt spid="18"/>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P spid="20" grpId="0"/>
      <p:bldP spid="21" grpId="0" animBg="1"/>
      <p:bldP spid="22" grpId="0" animBg="1"/>
      <p:bldP spid="23" grpId="0" animBg="1"/>
      <p:bldP spid="2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22"/>
          <p:cNvSpPr>
            <a:spLocks/>
          </p:cNvSpPr>
          <p:nvPr/>
        </p:nvSpPr>
        <p:spPr bwMode="gray">
          <a:xfrm>
            <a:off x="2992508" y="4210235"/>
            <a:ext cx="1942301" cy="617743"/>
          </a:xfrm>
          <a:custGeom>
            <a:avLst/>
            <a:gdLst/>
            <a:ahLst/>
            <a:cxnLst>
              <a:cxn ang="0">
                <a:pos x="1405" y="102"/>
              </a:cxn>
              <a:cxn ang="0">
                <a:pos x="1540" y="395"/>
              </a:cxn>
              <a:cxn ang="0">
                <a:pos x="1472" y="369"/>
              </a:cxn>
              <a:cxn ang="0">
                <a:pos x="1373" y="403"/>
              </a:cxn>
              <a:cxn ang="0">
                <a:pos x="1274" y="433"/>
              </a:cxn>
              <a:cxn ang="0">
                <a:pos x="1160" y="458"/>
              </a:cxn>
              <a:cxn ang="0">
                <a:pos x="1062" y="472"/>
              </a:cxn>
              <a:cxn ang="0">
                <a:pos x="968" y="479"/>
              </a:cxn>
              <a:cxn ang="0">
                <a:pos x="872" y="479"/>
              </a:cxn>
              <a:cxn ang="0">
                <a:pos x="766" y="468"/>
              </a:cxn>
              <a:cxn ang="0">
                <a:pos x="634" y="439"/>
              </a:cxn>
              <a:cxn ang="0">
                <a:pos x="524" y="407"/>
              </a:cxn>
              <a:cxn ang="0">
                <a:pos x="435" y="373"/>
              </a:cxn>
              <a:cxn ang="0">
                <a:pos x="344" y="326"/>
              </a:cxn>
              <a:cxn ang="0">
                <a:pos x="242" y="256"/>
              </a:cxn>
              <a:cxn ang="0">
                <a:pos x="157" y="186"/>
              </a:cxn>
              <a:cxn ang="0">
                <a:pos x="102" y="132"/>
              </a:cxn>
              <a:cxn ang="0">
                <a:pos x="0" y="0"/>
              </a:cxn>
              <a:cxn ang="0">
                <a:pos x="135" y="124"/>
              </a:cxn>
              <a:cxn ang="0">
                <a:pos x="219" y="186"/>
              </a:cxn>
              <a:cxn ang="0">
                <a:pos x="307" y="231"/>
              </a:cxn>
              <a:cxn ang="0">
                <a:pos x="395" y="267"/>
              </a:cxn>
              <a:cxn ang="0">
                <a:pos x="487" y="293"/>
              </a:cxn>
              <a:cxn ang="0">
                <a:pos x="571" y="309"/>
              </a:cxn>
              <a:cxn ang="0">
                <a:pos x="673" y="318"/>
              </a:cxn>
              <a:cxn ang="0">
                <a:pos x="766" y="318"/>
              </a:cxn>
              <a:cxn ang="0">
                <a:pos x="890" y="311"/>
              </a:cxn>
              <a:cxn ang="0">
                <a:pos x="1000" y="296"/>
              </a:cxn>
              <a:cxn ang="0">
                <a:pos x="1106" y="274"/>
              </a:cxn>
              <a:cxn ang="0">
                <a:pos x="1212" y="245"/>
              </a:cxn>
              <a:cxn ang="0">
                <a:pos x="1318" y="209"/>
              </a:cxn>
              <a:cxn ang="0">
                <a:pos x="1427" y="153"/>
              </a:cxn>
            </a:cxnLst>
            <a:rect l="0" t="0" r="r" b="b"/>
            <a:pathLst>
              <a:path w="1717" h="484">
                <a:moveTo>
                  <a:pt x="1427" y="153"/>
                </a:moveTo>
                <a:lnTo>
                  <a:pt x="1405" y="102"/>
                </a:lnTo>
                <a:lnTo>
                  <a:pt x="1716" y="132"/>
                </a:lnTo>
                <a:lnTo>
                  <a:pt x="1540" y="395"/>
                </a:lnTo>
                <a:lnTo>
                  <a:pt x="1519" y="344"/>
                </a:lnTo>
                <a:lnTo>
                  <a:pt x="1472" y="369"/>
                </a:lnTo>
                <a:lnTo>
                  <a:pt x="1413" y="391"/>
                </a:lnTo>
                <a:lnTo>
                  <a:pt x="1373" y="403"/>
                </a:lnTo>
                <a:lnTo>
                  <a:pt x="1328" y="418"/>
                </a:lnTo>
                <a:lnTo>
                  <a:pt x="1274" y="433"/>
                </a:lnTo>
                <a:lnTo>
                  <a:pt x="1219" y="447"/>
                </a:lnTo>
                <a:lnTo>
                  <a:pt x="1160" y="458"/>
                </a:lnTo>
                <a:lnTo>
                  <a:pt x="1117" y="464"/>
                </a:lnTo>
                <a:lnTo>
                  <a:pt x="1062" y="472"/>
                </a:lnTo>
                <a:lnTo>
                  <a:pt x="1007" y="479"/>
                </a:lnTo>
                <a:lnTo>
                  <a:pt x="968" y="479"/>
                </a:lnTo>
                <a:lnTo>
                  <a:pt x="916" y="483"/>
                </a:lnTo>
                <a:lnTo>
                  <a:pt x="872" y="479"/>
                </a:lnTo>
                <a:lnTo>
                  <a:pt x="817" y="475"/>
                </a:lnTo>
                <a:lnTo>
                  <a:pt x="766" y="468"/>
                </a:lnTo>
                <a:lnTo>
                  <a:pt x="701" y="453"/>
                </a:lnTo>
                <a:lnTo>
                  <a:pt x="634" y="439"/>
                </a:lnTo>
                <a:lnTo>
                  <a:pt x="576" y="424"/>
                </a:lnTo>
                <a:lnTo>
                  <a:pt x="524" y="407"/>
                </a:lnTo>
                <a:lnTo>
                  <a:pt x="476" y="391"/>
                </a:lnTo>
                <a:lnTo>
                  <a:pt x="435" y="373"/>
                </a:lnTo>
                <a:lnTo>
                  <a:pt x="384" y="349"/>
                </a:lnTo>
                <a:lnTo>
                  <a:pt x="344" y="326"/>
                </a:lnTo>
                <a:lnTo>
                  <a:pt x="293" y="293"/>
                </a:lnTo>
                <a:lnTo>
                  <a:pt x="242" y="256"/>
                </a:lnTo>
                <a:lnTo>
                  <a:pt x="205" y="226"/>
                </a:lnTo>
                <a:lnTo>
                  <a:pt x="157" y="186"/>
                </a:lnTo>
                <a:lnTo>
                  <a:pt x="124" y="158"/>
                </a:lnTo>
                <a:lnTo>
                  <a:pt x="102" y="132"/>
                </a:lnTo>
                <a:lnTo>
                  <a:pt x="62" y="88"/>
                </a:lnTo>
                <a:lnTo>
                  <a:pt x="0" y="0"/>
                </a:lnTo>
                <a:lnTo>
                  <a:pt x="91" y="88"/>
                </a:lnTo>
                <a:lnTo>
                  <a:pt x="135" y="124"/>
                </a:lnTo>
                <a:lnTo>
                  <a:pt x="175" y="158"/>
                </a:lnTo>
                <a:lnTo>
                  <a:pt x="219" y="186"/>
                </a:lnTo>
                <a:lnTo>
                  <a:pt x="263" y="209"/>
                </a:lnTo>
                <a:lnTo>
                  <a:pt x="307" y="231"/>
                </a:lnTo>
                <a:lnTo>
                  <a:pt x="355" y="253"/>
                </a:lnTo>
                <a:lnTo>
                  <a:pt x="395" y="267"/>
                </a:lnTo>
                <a:lnTo>
                  <a:pt x="439" y="282"/>
                </a:lnTo>
                <a:lnTo>
                  <a:pt x="487" y="293"/>
                </a:lnTo>
                <a:lnTo>
                  <a:pt x="534" y="301"/>
                </a:lnTo>
                <a:lnTo>
                  <a:pt x="571" y="309"/>
                </a:lnTo>
                <a:lnTo>
                  <a:pt x="622" y="312"/>
                </a:lnTo>
                <a:lnTo>
                  <a:pt x="673" y="318"/>
                </a:lnTo>
                <a:lnTo>
                  <a:pt x="718" y="318"/>
                </a:lnTo>
                <a:lnTo>
                  <a:pt x="766" y="318"/>
                </a:lnTo>
                <a:lnTo>
                  <a:pt x="828" y="318"/>
                </a:lnTo>
                <a:lnTo>
                  <a:pt x="890" y="311"/>
                </a:lnTo>
                <a:lnTo>
                  <a:pt x="949" y="304"/>
                </a:lnTo>
                <a:lnTo>
                  <a:pt x="1000" y="296"/>
                </a:lnTo>
                <a:lnTo>
                  <a:pt x="1058" y="285"/>
                </a:lnTo>
                <a:lnTo>
                  <a:pt x="1106" y="274"/>
                </a:lnTo>
                <a:lnTo>
                  <a:pt x="1156" y="260"/>
                </a:lnTo>
                <a:lnTo>
                  <a:pt x="1212" y="245"/>
                </a:lnTo>
                <a:lnTo>
                  <a:pt x="1259" y="231"/>
                </a:lnTo>
                <a:lnTo>
                  <a:pt x="1318" y="209"/>
                </a:lnTo>
                <a:lnTo>
                  <a:pt x="1362" y="190"/>
                </a:lnTo>
                <a:lnTo>
                  <a:pt x="1427" y="153"/>
                </a:lnTo>
              </a:path>
            </a:pathLst>
          </a:custGeom>
          <a:solidFill>
            <a:schemeClr val="accent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r"/>
            <a:endParaRPr lang="zh-CN" altLang="en-US" sz="1600">
              <a:solidFill>
                <a:schemeClr val="accent1"/>
              </a:solidFill>
              <a:cs typeface="+mn-ea"/>
              <a:sym typeface="+mn-lt"/>
            </a:endParaRPr>
          </a:p>
        </p:txBody>
      </p:sp>
      <p:sp>
        <p:nvSpPr>
          <p:cNvPr id="4" name="Freeform 23"/>
          <p:cNvSpPr>
            <a:spLocks/>
          </p:cNvSpPr>
          <p:nvPr/>
        </p:nvSpPr>
        <p:spPr bwMode="gray">
          <a:xfrm rot="3600000">
            <a:off x="1973608" y="4001354"/>
            <a:ext cx="1973981" cy="606188"/>
          </a:xfrm>
          <a:custGeom>
            <a:avLst/>
            <a:gdLst/>
            <a:ahLst/>
            <a:cxnLst>
              <a:cxn ang="0">
                <a:pos x="1405" y="102"/>
              </a:cxn>
              <a:cxn ang="0">
                <a:pos x="1540" y="395"/>
              </a:cxn>
              <a:cxn ang="0">
                <a:pos x="1472" y="369"/>
              </a:cxn>
              <a:cxn ang="0">
                <a:pos x="1373" y="403"/>
              </a:cxn>
              <a:cxn ang="0">
                <a:pos x="1274" y="433"/>
              </a:cxn>
              <a:cxn ang="0">
                <a:pos x="1160" y="458"/>
              </a:cxn>
              <a:cxn ang="0">
                <a:pos x="1062" y="472"/>
              </a:cxn>
              <a:cxn ang="0">
                <a:pos x="968" y="479"/>
              </a:cxn>
              <a:cxn ang="0">
                <a:pos x="872" y="479"/>
              </a:cxn>
              <a:cxn ang="0">
                <a:pos x="766" y="468"/>
              </a:cxn>
              <a:cxn ang="0">
                <a:pos x="634" y="439"/>
              </a:cxn>
              <a:cxn ang="0">
                <a:pos x="524" y="407"/>
              </a:cxn>
              <a:cxn ang="0">
                <a:pos x="435" y="373"/>
              </a:cxn>
              <a:cxn ang="0">
                <a:pos x="344" y="326"/>
              </a:cxn>
              <a:cxn ang="0">
                <a:pos x="242" y="256"/>
              </a:cxn>
              <a:cxn ang="0">
                <a:pos x="157" y="186"/>
              </a:cxn>
              <a:cxn ang="0">
                <a:pos x="102" y="132"/>
              </a:cxn>
              <a:cxn ang="0">
                <a:pos x="0" y="0"/>
              </a:cxn>
              <a:cxn ang="0">
                <a:pos x="135" y="124"/>
              </a:cxn>
              <a:cxn ang="0">
                <a:pos x="219" y="186"/>
              </a:cxn>
              <a:cxn ang="0">
                <a:pos x="307" y="231"/>
              </a:cxn>
              <a:cxn ang="0">
                <a:pos x="395" y="267"/>
              </a:cxn>
              <a:cxn ang="0">
                <a:pos x="487" y="293"/>
              </a:cxn>
              <a:cxn ang="0">
                <a:pos x="571" y="309"/>
              </a:cxn>
              <a:cxn ang="0">
                <a:pos x="673" y="318"/>
              </a:cxn>
              <a:cxn ang="0">
                <a:pos x="766" y="318"/>
              </a:cxn>
              <a:cxn ang="0">
                <a:pos x="890" y="311"/>
              </a:cxn>
              <a:cxn ang="0">
                <a:pos x="1000" y="296"/>
              </a:cxn>
              <a:cxn ang="0">
                <a:pos x="1106" y="274"/>
              </a:cxn>
              <a:cxn ang="0">
                <a:pos x="1212" y="245"/>
              </a:cxn>
              <a:cxn ang="0">
                <a:pos x="1318" y="209"/>
              </a:cxn>
              <a:cxn ang="0">
                <a:pos x="1427" y="153"/>
              </a:cxn>
            </a:cxnLst>
            <a:rect l="0" t="0" r="r" b="b"/>
            <a:pathLst>
              <a:path w="1717" h="484">
                <a:moveTo>
                  <a:pt x="1427" y="153"/>
                </a:moveTo>
                <a:lnTo>
                  <a:pt x="1405" y="102"/>
                </a:lnTo>
                <a:lnTo>
                  <a:pt x="1716" y="132"/>
                </a:lnTo>
                <a:lnTo>
                  <a:pt x="1540" y="395"/>
                </a:lnTo>
                <a:lnTo>
                  <a:pt x="1519" y="344"/>
                </a:lnTo>
                <a:lnTo>
                  <a:pt x="1472" y="369"/>
                </a:lnTo>
                <a:lnTo>
                  <a:pt x="1413" y="391"/>
                </a:lnTo>
                <a:lnTo>
                  <a:pt x="1373" y="403"/>
                </a:lnTo>
                <a:lnTo>
                  <a:pt x="1328" y="418"/>
                </a:lnTo>
                <a:lnTo>
                  <a:pt x="1274" y="433"/>
                </a:lnTo>
                <a:lnTo>
                  <a:pt x="1219" y="447"/>
                </a:lnTo>
                <a:lnTo>
                  <a:pt x="1160" y="458"/>
                </a:lnTo>
                <a:lnTo>
                  <a:pt x="1117" y="464"/>
                </a:lnTo>
                <a:lnTo>
                  <a:pt x="1062" y="472"/>
                </a:lnTo>
                <a:lnTo>
                  <a:pt x="1007" y="479"/>
                </a:lnTo>
                <a:lnTo>
                  <a:pt x="968" y="479"/>
                </a:lnTo>
                <a:lnTo>
                  <a:pt x="916" y="483"/>
                </a:lnTo>
                <a:lnTo>
                  <a:pt x="872" y="479"/>
                </a:lnTo>
                <a:lnTo>
                  <a:pt x="817" y="475"/>
                </a:lnTo>
                <a:lnTo>
                  <a:pt x="766" y="468"/>
                </a:lnTo>
                <a:lnTo>
                  <a:pt x="701" y="453"/>
                </a:lnTo>
                <a:lnTo>
                  <a:pt x="634" y="439"/>
                </a:lnTo>
                <a:lnTo>
                  <a:pt x="576" y="424"/>
                </a:lnTo>
                <a:lnTo>
                  <a:pt x="524" y="407"/>
                </a:lnTo>
                <a:lnTo>
                  <a:pt x="476" y="391"/>
                </a:lnTo>
                <a:lnTo>
                  <a:pt x="435" y="373"/>
                </a:lnTo>
                <a:lnTo>
                  <a:pt x="384" y="349"/>
                </a:lnTo>
                <a:lnTo>
                  <a:pt x="344" y="326"/>
                </a:lnTo>
                <a:lnTo>
                  <a:pt x="293" y="293"/>
                </a:lnTo>
                <a:lnTo>
                  <a:pt x="242" y="256"/>
                </a:lnTo>
                <a:lnTo>
                  <a:pt x="205" y="226"/>
                </a:lnTo>
                <a:lnTo>
                  <a:pt x="157" y="186"/>
                </a:lnTo>
                <a:lnTo>
                  <a:pt x="124" y="158"/>
                </a:lnTo>
                <a:lnTo>
                  <a:pt x="102" y="132"/>
                </a:lnTo>
                <a:lnTo>
                  <a:pt x="62" y="88"/>
                </a:lnTo>
                <a:lnTo>
                  <a:pt x="0" y="0"/>
                </a:lnTo>
                <a:lnTo>
                  <a:pt x="91" y="88"/>
                </a:lnTo>
                <a:lnTo>
                  <a:pt x="135" y="124"/>
                </a:lnTo>
                <a:lnTo>
                  <a:pt x="175" y="158"/>
                </a:lnTo>
                <a:lnTo>
                  <a:pt x="219" y="186"/>
                </a:lnTo>
                <a:lnTo>
                  <a:pt x="263" y="209"/>
                </a:lnTo>
                <a:lnTo>
                  <a:pt x="307" y="231"/>
                </a:lnTo>
                <a:lnTo>
                  <a:pt x="355" y="253"/>
                </a:lnTo>
                <a:lnTo>
                  <a:pt x="395" y="267"/>
                </a:lnTo>
                <a:lnTo>
                  <a:pt x="439" y="282"/>
                </a:lnTo>
                <a:lnTo>
                  <a:pt x="487" y="293"/>
                </a:lnTo>
                <a:lnTo>
                  <a:pt x="534" y="301"/>
                </a:lnTo>
                <a:lnTo>
                  <a:pt x="571" y="309"/>
                </a:lnTo>
                <a:lnTo>
                  <a:pt x="622" y="312"/>
                </a:lnTo>
                <a:lnTo>
                  <a:pt x="673" y="318"/>
                </a:lnTo>
                <a:lnTo>
                  <a:pt x="718" y="318"/>
                </a:lnTo>
                <a:lnTo>
                  <a:pt x="766" y="318"/>
                </a:lnTo>
                <a:lnTo>
                  <a:pt x="828" y="318"/>
                </a:lnTo>
                <a:lnTo>
                  <a:pt x="890" y="311"/>
                </a:lnTo>
                <a:lnTo>
                  <a:pt x="949" y="304"/>
                </a:lnTo>
                <a:lnTo>
                  <a:pt x="1000" y="296"/>
                </a:lnTo>
                <a:lnTo>
                  <a:pt x="1058" y="285"/>
                </a:lnTo>
                <a:lnTo>
                  <a:pt x="1106" y="274"/>
                </a:lnTo>
                <a:lnTo>
                  <a:pt x="1156" y="260"/>
                </a:lnTo>
                <a:lnTo>
                  <a:pt x="1212" y="245"/>
                </a:lnTo>
                <a:lnTo>
                  <a:pt x="1259" y="231"/>
                </a:lnTo>
                <a:lnTo>
                  <a:pt x="1318" y="209"/>
                </a:lnTo>
                <a:lnTo>
                  <a:pt x="1362" y="190"/>
                </a:lnTo>
                <a:lnTo>
                  <a:pt x="1427" y="153"/>
                </a:lnTo>
              </a:path>
            </a:pathLst>
          </a:custGeom>
          <a:solidFill>
            <a:schemeClr val="accent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r"/>
            <a:endParaRPr lang="zh-CN" altLang="en-US" sz="1600">
              <a:solidFill>
                <a:schemeClr val="accent1"/>
              </a:solidFill>
              <a:cs typeface="+mn-ea"/>
              <a:sym typeface="+mn-lt"/>
            </a:endParaRPr>
          </a:p>
        </p:txBody>
      </p:sp>
      <p:sp>
        <p:nvSpPr>
          <p:cNvPr id="5" name="Freeform 24"/>
          <p:cNvSpPr>
            <a:spLocks/>
          </p:cNvSpPr>
          <p:nvPr/>
        </p:nvSpPr>
        <p:spPr bwMode="gray">
          <a:xfrm rot="7200000">
            <a:off x="1705507" y="2904071"/>
            <a:ext cx="1973981" cy="606188"/>
          </a:xfrm>
          <a:custGeom>
            <a:avLst/>
            <a:gdLst/>
            <a:ahLst/>
            <a:cxnLst>
              <a:cxn ang="0">
                <a:pos x="1405" y="102"/>
              </a:cxn>
              <a:cxn ang="0">
                <a:pos x="1540" y="395"/>
              </a:cxn>
              <a:cxn ang="0">
                <a:pos x="1472" y="369"/>
              </a:cxn>
              <a:cxn ang="0">
                <a:pos x="1373" y="403"/>
              </a:cxn>
              <a:cxn ang="0">
                <a:pos x="1274" y="433"/>
              </a:cxn>
              <a:cxn ang="0">
                <a:pos x="1160" y="458"/>
              </a:cxn>
              <a:cxn ang="0">
                <a:pos x="1062" y="472"/>
              </a:cxn>
              <a:cxn ang="0">
                <a:pos x="968" y="479"/>
              </a:cxn>
              <a:cxn ang="0">
                <a:pos x="872" y="479"/>
              </a:cxn>
              <a:cxn ang="0">
                <a:pos x="766" y="468"/>
              </a:cxn>
              <a:cxn ang="0">
                <a:pos x="634" y="439"/>
              </a:cxn>
              <a:cxn ang="0">
                <a:pos x="524" y="407"/>
              </a:cxn>
              <a:cxn ang="0">
                <a:pos x="435" y="373"/>
              </a:cxn>
              <a:cxn ang="0">
                <a:pos x="344" y="326"/>
              </a:cxn>
              <a:cxn ang="0">
                <a:pos x="242" y="256"/>
              </a:cxn>
              <a:cxn ang="0">
                <a:pos x="157" y="186"/>
              </a:cxn>
              <a:cxn ang="0">
                <a:pos x="102" y="132"/>
              </a:cxn>
              <a:cxn ang="0">
                <a:pos x="0" y="0"/>
              </a:cxn>
              <a:cxn ang="0">
                <a:pos x="135" y="124"/>
              </a:cxn>
              <a:cxn ang="0">
                <a:pos x="219" y="186"/>
              </a:cxn>
              <a:cxn ang="0">
                <a:pos x="307" y="231"/>
              </a:cxn>
              <a:cxn ang="0">
                <a:pos x="395" y="267"/>
              </a:cxn>
              <a:cxn ang="0">
                <a:pos x="487" y="293"/>
              </a:cxn>
              <a:cxn ang="0">
                <a:pos x="571" y="309"/>
              </a:cxn>
              <a:cxn ang="0">
                <a:pos x="673" y="318"/>
              </a:cxn>
              <a:cxn ang="0">
                <a:pos x="766" y="318"/>
              </a:cxn>
              <a:cxn ang="0">
                <a:pos x="890" y="311"/>
              </a:cxn>
              <a:cxn ang="0">
                <a:pos x="1000" y="296"/>
              </a:cxn>
              <a:cxn ang="0">
                <a:pos x="1106" y="274"/>
              </a:cxn>
              <a:cxn ang="0">
                <a:pos x="1212" y="245"/>
              </a:cxn>
              <a:cxn ang="0">
                <a:pos x="1318" y="209"/>
              </a:cxn>
              <a:cxn ang="0">
                <a:pos x="1427" y="153"/>
              </a:cxn>
            </a:cxnLst>
            <a:rect l="0" t="0" r="r" b="b"/>
            <a:pathLst>
              <a:path w="1717" h="484">
                <a:moveTo>
                  <a:pt x="1427" y="153"/>
                </a:moveTo>
                <a:lnTo>
                  <a:pt x="1405" y="102"/>
                </a:lnTo>
                <a:lnTo>
                  <a:pt x="1716" y="132"/>
                </a:lnTo>
                <a:lnTo>
                  <a:pt x="1540" y="395"/>
                </a:lnTo>
                <a:lnTo>
                  <a:pt x="1519" y="344"/>
                </a:lnTo>
                <a:lnTo>
                  <a:pt x="1472" y="369"/>
                </a:lnTo>
                <a:lnTo>
                  <a:pt x="1413" y="391"/>
                </a:lnTo>
                <a:lnTo>
                  <a:pt x="1373" y="403"/>
                </a:lnTo>
                <a:lnTo>
                  <a:pt x="1328" y="418"/>
                </a:lnTo>
                <a:lnTo>
                  <a:pt x="1274" y="433"/>
                </a:lnTo>
                <a:lnTo>
                  <a:pt x="1219" y="447"/>
                </a:lnTo>
                <a:lnTo>
                  <a:pt x="1160" y="458"/>
                </a:lnTo>
                <a:lnTo>
                  <a:pt x="1117" y="464"/>
                </a:lnTo>
                <a:lnTo>
                  <a:pt x="1062" y="472"/>
                </a:lnTo>
                <a:lnTo>
                  <a:pt x="1007" y="479"/>
                </a:lnTo>
                <a:lnTo>
                  <a:pt x="968" y="479"/>
                </a:lnTo>
                <a:lnTo>
                  <a:pt x="916" y="483"/>
                </a:lnTo>
                <a:lnTo>
                  <a:pt x="872" y="479"/>
                </a:lnTo>
                <a:lnTo>
                  <a:pt x="817" y="475"/>
                </a:lnTo>
                <a:lnTo>
                  <a:pt x="766" y="468"/>
                </a:lnTo>
                <a:lnTo>
                  <a:pt x="701" y="453"/>
                </a:lnTo>
                <a:lnTo>
                  <a:pt x="634" y="439"/>
                </a:lnTo>
                <a:lnTo>
                  <a:pt x="576" y="424"/>
                </a:lnTo>
                <a:lnTo>
                  <a:pt x="524" y="407"/>
                </a:lnTo>
                <a:lnTo>
                  <a:pt x="476" y="391"/>
                </a:lnTo>
                <a:lnTo>
                  <a:pt x="435" y="373"/>
                </a:lnTo>
                <a:lnTo>
                  <a:pt x="384" y="349"/>
                </a:lnTo>
                <a:lnTo>
                  <a:pt x="344" y="326"/>
                </a:lnTo>
                <a:lnTo>
                  <a:pt x="293" y="293"/>
                </a:lnTo>
                <a:lnTo>
                  <a:pt x="242" y="256"/>
                </a:lnTo>
                <a:lnTo>
                  <a:pt x="205" y="226"/>
                </a:lnTo>
                <a:lnTo>
                  <a:pt x="157" y="186"/>
                </a:lnTo>
                <a:lnTo>
                  <a:pt x="124" y="158"/>
                </a:lnTo>
                <a:lnTo>
                  <a:pt x="102" y="132"/>
                </a:lnTo>
                <a:lnTo>
                  <a:pt x="62" y="88"/>
                </a:lnTo>
                <a:lnTo>
                  <a:pt x="0" y="0"/>
                </a:lnTo>
                <a:lnTo>
                  <a:pt x="91" y="88"/>
                </a:lnTo>
                <a:lnTo>
                  <a:pt x="135" y="124"/>
                </a:lnTo>
                <a:lnTo>
                  <a:pt x="175" y="158"/>
                </a:lnTo>
                <a:lnTo>
                  <a:pt x="219" y="186"/>
                </a:lnTo>
                <a:lnTo>
                  <a:pt x="263" y="209"/>
                </a:lnTo>
                <a:lnTo>
                  <a:pt x="307" y="231"/>
                </a:lnTo>
                <a:lnTo>
                  <a:pt x="355" y="253"/>
                </a:lnTo>
                <a:lnTo>
                  <a:pt x="395" y="267"/>
                </a:lnTo>
                <a:lnTo>
                  <a:pt x="439" y="282"/>
                </a:lnTo>
                <a:lnTo>
                  <a:pt x="487" y="293"/>
                </a:lnTo>
                <a:lnTo>
                  <a:pt x="534" y="301"/>
                </a:lnTo>
                <a:lnTo>
                  <a:pt x="571" y="309"/>
                </a:lnTo>
                <a:lnTo>
                  <a:pt x="622" y="312"/>
                </a:lnTo>
                <a:lnTo>
                  <a:pt x="673" y="318"/>
                </a:lnTo>
                <a:lnTo>
                  <a:pt x="718" y="318"/>
                </a:lnTo>
                <a:lnTo>
                  <a:pt x="766" y="318"/>
                </a:lnTo>
                <a:lnTo>
                  <a:pt x="828" y="318"/>
                </a:lnTo>
                <a:lnTo>
                  <a:pt x="890" y="311"/>
                </a:lnTo>
                <a:lnTo>
                  <a:pt x="949" y="304"/>
                </a:lnTo>
                <a:lnTo>
                  <a:pt x="1000" y="296"/>
                </a:lnTo>
                <a:lnTo>
                  <a:pt x="1058" y="285"/>
                </a:lnTo>
                <a:lnTo>
                  <a:pt x="1106" y="274"/>
                </a:lnTo>
                <a:lnTo>
                  <a:pt x="1156" y="260"/>
                </a:lnTo>
                <a:lnTo>
                  <a:pt x="1212" y="245"/>
                </a:lnTo>
                <a:lnTo>
                  <a:pt x="1259" y="231"/>
                </a:lnTo>
                <a:lnTo>
                  <a:pt x="1318" y="209"/>
                </a:lnTo>
                <a:lnTo>
                  <a:pt x="1362" y="190"/>
                </a:lnTo>
                <a:lnTo>
                  <a:pt x="1427" y="153"/>
                </a:lnTo>
              </a:path>
            </a:pathLst>
          </a:custGeom>
          <a:solidFill>
            <a:schemeClr val="accent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r"/>
            <a:endParaRPr lang="zh-CN" altLang="en-US" sz="1600">
              <a:solidFill>
                <a:schemeClr val="accent1"/>
              </a:solidFill>
              <a:cs typeface="+mn-ea"/>
              <a:sym typeface="+mn-lt"/>
            </a:endParaRPr>
          </a:p>
        </p:txBody>
      </p:sp>
      <p:sp>
        <p:nvSpPr>
          <p:cNvPr id="6" name="Freeform 25"/>
          <p:cNvSpPr>
            <a:spLocks/>
          </p:cNvSpPr>
          <p:nvPr/>
        </p:nvSpPr>
        <p:spPr bwMode="gray">
          <a:xfrm rot="10800000">
            <a:off x="2304056" y="2256109"/>
            <a:ext cx="1942301" cy="616472"/>
          </a:xfrm>
          <a:custGeom>
            <a:avLst/>
            <a:gdLst/>
            <a:ahLst/>
            <a:cxnLst>
              <a:cxn ang="0">
                <a:pos x="1405" y="102"/>
              </a:cxn>
              <a:cxn ang="0">
                <a:pos x="1540" y="395"/>
              </a:cxn>
              <a:cxn ang="0">
                <a:pos x="1472" y="369"/>
              </a:cxn>
              <a:cxn ang="0">
                <a:pos x="1373" y="403"/>
              </a:cxn>
              <a:cxn ang="0">
                <a:pos x="1274" y="433"/>
              </a:cxn>
              <a:cxn ang="0">
                <a:pos x="1160" y="458"/>
              </a:cxn>
              <a:cxn ang="0">
                <a:pos x="1062" y="472"/>
              </a:cxn>
              <a:cxn ang="0">
                <a:pos x="968" y="479"/>
              </a:cxn>
              <a:cxn ang="0">
                <a:pos x="872" y="479"/>
              </a:cxn>
              <a:cxn ang="0">
                <a:pos x="766" y="468"/>
              </a:cxn>
              <a:cxn ang="0">
                <a:pos x="634" y="439"/>
              </a:cxn>
              <a:cxn ang="0">
                <a:pos x="524" y="407"/>
              </a:cxn>
              <a:cxn ang="0">
                <a:pos x="435" y="373"/>
              </a:cxn>
              <a:cxn ang="0">
                <a:pos x="344" y="326"/>
              </a:cxn>
              <a:cxn ang="0">
                <a:pos x="242" y="256"/>
              </a:cxn>
              <a:cxn ang="0">
                <a:pos x="157" y="186"/>
              </a:cxn>
              <a:cxn ang="0">
                <a:pos x="102" y="132"/>
              </a:cxn>
              <a:cxn ang="0">
                <a:pos x="0" y="0"/>
              </a:cxn>
              <a:cxn ang="0">
                <a:pos x="135" y="124"/>
              </a:cxn>
              <a:cxn ang="0">
                <a:pos x="219" y="186"/>
              </a:cxn>
              <a:cxn ang="0">
                <a:pos x="307" y="231"/>
              </a:cxn>
              <a:cxn ang="0">
                <a:pos x="395" y="267"/>
              </a:cxn>
              <a:cxn ang="0">
                <a:pos x="487" y="293"/>
              </a:cxn>
              <a:cxn ang="0">
                <a:pos x="571" y="309"/>
              </a:cxn>
              <a:cxn ang="0">
                <a:pos x="673" y="318"/>
              </a:cxn>
              <a:cxn ang="0">
                <a:pos x="766" y="318"/>
              </a:cxn>
              <a:cxn ang="0">
                <a:pos x="890" y="311"/>
              </a:cxn>
              <a:cxn ang="0">
                <a:pos x="1000" y="296"/>
              </a:cxn>
              <a:cxn ang="0">
                <a:pos x="1106" y="274"/>
              </a:cxn>
              <a:cxn ang="0">
                <a:pos x="1212" y="245"/>
              </a:cxn>
              <a:cxn ang="0">
                <a:pos x="1318" y="209"/>
              </a:cxn>
              <a:cxn ang="0">
                <a:pos x="1427" y="153"/>
              </a:cxn>
            </a:cxnLst>
            <a:rect l="0" t="0" r="r" b="b"/>
            <a:pathLst>
              <a:path w="1717" h="484">
                <a:moveTo>
                  <a:pt x="1427" y="153"/>
                </a:moveTo>
                <a:lnTo>
                  <a:pt x="1405" y="102"/>
                </a:lnTo>
                <a:lnTo>
                  <a:pt x="1716" y="132"/>
                </a:lnTo>
                <a:lnTo>
                  <a:pt x="1540" y="395"/>
                </a:lnTo>
                <a:lnTo>
                  <a:pt x="1519" y="344"/>
                </a:lnTo>
                <a:lnTo>
                  <a:pt x="1472" y="369"/>
                </a:lnTo>
                <a:lnTo>
                  <a:pt x="1413" y="391"/>
                </a:lnTo>
                <a:lnTo>
                  <a:pt x="1373" y="403"/>
                </a:lnTo>
                <a:lnTo>
                  <a:pt x="1328" y="418"/>
                </a:lnTo>
                <a:lnTo>
                  <a:pt x="1274" y="433"/>
                </a:lnTo>
                <a:lnTo>
                  <a:pt x="1219" y="447"/>
                </a:lnTo>
                <a:lnTo>
                  <a:pt x="1160" y="458"/>
                </a:lnTo>
                <a:lnTo>
                  <a:pt x="1117" y="464"/>
                </a:lnTo>
                <a:lnTo>
                  <a:pt x="1062" y="472"/>
                </a:lnTo>
                <a:lnTo>
                  <a:pt x="1007" y="479"/>
                </a:lnTo>
                <a:lnTo>
                  <a:pt x="968" y="479"/>
                </a:lnTo>
                <a:lnTo>
                  <a:pt x="916" y="483"/>
                </a:lnTo>
                <a:lnTo>
                  <a:pt x="872" y="479"/>
                </a:lnTo>
                <a:lnTo>
                  <a:pt x="817" y="475"/>
                </a:lnTo>
                <a:lnTo>
                  <a:pt x="766" y="468"/>
                </a:lnTo>
                <a:lnTo>
                  <a:pt x="701" y="453"/>
                </a:lnTo>
                <a:lnTo>
                  <a:pt x="634" y="439"/>
                </a:lnTo>
                <a:lnTo>
                  <a:pt x="576" y="424"/>
                </a:lnTo>
                <a:lnTo>
                  <a:pt x="524" y="407"/>
                </a:lnTo>
                <a:lnTo>
                  <a:pt x="476" y="391"/>
                </a:lnTo>
                <a:lnTo>
                  <a:pt x="435" y="373"/>
                </a:lnTo>
                <a:lnTo>
                  <a:pt x="384" y="349"/>
                </a:lnTo>
                <a:lnTo>
                  <a:pt x="344" y="326"/>
                </a:lnTo>
                <a:lnTo>
                  <a:pt x="293" y="293"/>
                </a:lnTo>
                <a:lnTo>
                  <a:pt x="242" y="256"/>
                </a:lnTo>
                <a:lnTo>
                  <a:pt x="205" y="226"/>
                </a:lnTo>
                <a:lnTo>
                  <a:pt x="157" y="186"/>
                </a:lnTo>
                <a:lnTo>
                  <a:pt x="124" y="158"/>
                </a:lnTo>
                <a:lnTo>
                  <a:pt x="102" y="132"/>
                </a:lnTo>
                <a:lnTo>
                  <a:pt x="62" y="88"/>
                </a:lnTo>
                <a:lnTo>
                  <a:pt x="0" y="0"/>
                </a:lnTo>
                <a:lnTo>
                  <a:pt x="91" y="88"/>
                </a:lnTo>
                <a:lnTo>
                  <a:pt x="135" y="124"/>
                </a:lnTo>
                <a:lnTo>
                  <a:pt x="175" y="158"/>
                </a:lnTo>
                <a:lnTo>
                  <a:pt x="219" y="186"/>
                </a:lnTo>
                <a:lnTo>
                  <a:pt x="263" y="209"/>
                </a:lnTo>
                <a:lnTo>
                  <a:pt x="307" y="231"/>
                </a:lnTo>
                <a:lnTo>
                  <a:pt x="355" y="253"/>
                </a:lnTo>
                <a:lnTo>
                  <a:pt x="395" y="267"/>
                </a:lnTo>
                <a:lnTo>
                  <a:pt x="439" y="282"/>
                </a:lnTo>
                <a:lnTo>
                  <a:pt x="487" y="293"/>
                </a:lnTo>
                <a:lnTo>
                  <a:pt x="534" y="301"/>
                </a:lnTo>
                <a:lnTo>
                  <a:pt x="571" y="309"/>
                </a:lnTo>
                <a:lnTo>
                  <a:pt x="622" y="312"/>
                </a:lnTo>
                <a:lnTo>
                  <a:pt x="673" y="318"/>
                </a:lnTo>
                <a:lnTo>
                  <a:pt x="718" y="318"/>
                </a:lnTo>
                <a:lnTo>
                  <a:pt x="766" y="318"/>
                </a:lnTo>
                <a:lnTo>
                  <a:pt x="828" y="318"/>
                </a:lnTo>
                <a:lnTo>
                  <a:pt x="890" y="311"/>
                </a:lnTo>
                <a:lnTo>
                  <a:pt x="949" y="304"/>
                </a:lnTo>
                <a:lnTo>
                  <a:pt x="1000" y="296"/>
                </a:lnTo>
                <a:lnTo>
                  <a:pt x="1058" y="285"/>
                </a:lnTo>
                <a:lnTo>
                  <a:pt x="1106" y="274"/>
                </a:lnTo>
                <a:lnTo>
                  <a:pt x="1156" y="260"/>
                </a:lnTo>
                <a:lnTo>
                  <a:pt x="1212" y="245"/>
                </a:lnTo>
                <a:lnTo>
                  <a:pt x="1259" y="231"/>
                </a:lnTo>
                <a:lnTo>
                  <a:pt x="1318" y="209"/>
                </a:lnTo>
                <a:lnTo>
                  <a:pt x="1362" y="190"/>
                </a:lnTo>
                <a:lnTo>
                  <a:pt x="1427" y="153"/>
                </a:lnTo>
              </a:path>
            </a:pathLst>
          </a:custGeom>
          <a:solidFill>
            <a:schemeClr val="accent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r"/>
            <a:endParaRPr lang="zh-CN" altLang="en-US" sz="1600">
              <a:solidFill>
                <a:schemeClr val="accent1"/>
              </a:solidFill>
              <a:cs typeface="+mn-ea"/>
              <a:sym typeface="+mn-lt"/>
            </a:endParaRPr>
          </a:p>
        </p:txBody>
      </p:sp>
      <p:sp>
        <p:nvSpPr>
          <p:cNvPr id="7" name="Freeform 26"/>
          <p:cNvSpPr>
            <a:spLocks/>
          </p:cNvSpPr>
          <p:nvPr/>
        </p:nvSpPr>
        <p:spPr bwMode="gray">
          <a:xfrm rot="14400000">
            <a:off x="3190984" y="2497671"/>
            <a:ext cx="1973981" cy="606188"/>
          </a:xfrm>
          <a:custGeom>
            <a:avLst/>
            <a:gdLst/>
            <a:ahLst/>
            <a:cxnLst>
              <a:cxn ang="0">
                <a:pos x="1405" y="102"/>
              </a:cxn>
              <a:cxn ang="0">
                <a:pos x="1540" y="395"/>
              </a:cxn>
              <a:cxn ang="0">
                <a:pos x="1472" y="369"/>
              </a:cxn>
              <a:cxn ang="0">
                <a:pos x="1373" y="403"/>
              </a:cxn>
              <a:cxn ang="0">
                <a:pos x="1274" y="433"/>
              </a:cxn>
              <a:cxn ang="0">
                <a:pos x="1160" y="458"/>
              </a:cxn>
              <a:cxn ang="0">
                <a:pos x="1062" y="472"/>
              </a:cxn>
              <a:cxn ang="0">
                <a:pos x="968" y="479"/>
              </a:cxn>
              <a:cxn ang="0">
                <a:pos x="872" y="479"/>
              </a:cxn>
              <a:cxn ang="0">
                <a:pos x="766" y="468"/>
              </a:cxn>
              <a:cxn ang="0">
                <a:pos x="634" y="439"/>
              </a:cxn>
              <a:cxn ang="0">
                <a:pos x="524" y="407"/>
              </a:cxn>
              <a:cxn ang="0">
                <a:pos x="435" y="373"/>
              </a:cxn>
              <a:cxn ang="0">
                <a:pos x="344" y="326"/>
              </a:cxn>
              <a:cxn ang="0">
                <a:pos x="242" y="256"/>
              </a:cxn>
              <a:cxn ang="0">
                <a:pos x="157" y="186"/>
              </a:cxn>
              <a:cxn ang="0">
                <a:pos x="102" y="132"/>
              </a:cxn>
              <a:cxn ang="0">
                <a:pos x="0" y="0"/>
              </a:cxn>
              <a:cxn ang="0">
                <a:pos x="135" y="124"/>
              </a:cxn>
              <a:cxn ang="0">
                <a:pos x="219" y="186"/>
              </a:cxn>
              <a:cxn ang="0">
                <a:pos x="307" y="231"/>
              </a:cxn>
              <a:cxn ang="0">
                <a:pos x="395" y="267"/>
              </a:cxn>
              <a:cxn ang="0">
                <a:pos x="487" y="293"/>
              </a:cxn>
              <a:cxn ang="0">
                <a:pos x="571" y="309"/>
              </a:cxn>
              <a:cxn ang="0">
                <a:pos x="673" y="318"/>
              </a:cxn>
              <a:cxn ang="0">
                <a:pos x="766" y="318"/>
              </a:cxn>
              <a:cxn ang="0">
                <a:pos x="890" y="311"/>
              </a:cxn>
              <a:cxn ang="0">
                <a:pos x="1000" y="296"/>
              </a:cxn>
              <a:cxn ang="0">
                <a:pos x="1106" y="274"/>
              </a:cxn>
              <a:cxn ang="0">
                <a:pos x="1212" y="245"/>
              </a:cxn>
              <a:cxn ang="0">
                <a:pos x="1318" y="209"/>
              </a:cxn>
              <a:cxn ang="0">
                <a:pos x="1427" y="153"/>
              </a:cxn>
            </a:cxnLst>
            <a:rect l="0" t="0" r="r" b="b"/>
            <a:pathLst>
              <a:path w="1717" h="484">
                <a:moveTo>
                  <a:pt x="1427" y="153"/>
                </a:moveTo>
                <a:lnTo>
                  <a:pt x="1405" y="102"/>
                </a:lnTo>
                <a:lnTo>
                  <a:pt x="1716" y="132"/>
                </a:lnTo>
                <a:lnTo>
                  <a:pt x="1540" y="395"/>
                </a:lnTo>
                <a:lnTo>
                  <a:pt x="1519" y="344"/>
                </a:lnTo>
                <a:lnTo>
                  <a:pt x="1472" y="369"/>
                </a:lnTo>
                <a:lnTo>
                  <a:pt x="1413" y="391"/>
                </a:lnTo>
                <a:lnTo>
                  <a:pt x="1373" y="403"/>
                </a:lnTo>
                <a:lnTo>
                  <a:pt x="1328" y="418"/>
                </a:lnTo>
                <a:lnTo>
                  <a:pt x="1274" y="433"/>
                </a:lnTo>
                <a:lnTo>
                  <a:pt x="1219" y="447"/>
                </a:lnTo>
                <a:lnTo>
                  <a:pt x="1160" y="458"/>
                </a:lnTo>
                <a:lnTo>
                  <a:pt x="1117" y="464"/>
                </a:lnTo>
                <a:lnTo>
                  <a:pt x="1062" y="472"/>
                </a:lnTo>
                <a:lnTo>
                  <a:pt x="1007" y="479"/>
                </a:lnTo>
                <a:lnTo>
                  <a:pt x="968" y="479"/>
                </a:lnTo>
                <a:lnTo>
                  <a:pt x="916" y="483"/>
                </a:lnTo>
                <a:lnTo>
                  <a:pt x="872" y="479"/>
                </a:lnTo>
                <a:lnTo>
                  <a:pt x="817" y="475"/>
                </a:lnTo>
                <a:lnTo>
                  <a:pt x="766" y="468"/>
                </a:lnTo>
                <a:lnTo>
                  <a:pt x="701" y="453"/>
                </a:lnTo>
                <a:lnTo>
                  <a:pt x="634" y="439"/>
                </a:lnTo>
                <a:lnTo>
                  <a:pt x="576" y="424"/>
                </a:lnTo>
                <a:lnTo>
                  <a:pt x="524" y="407"/>
                </a:lnTo>
                <a:lnTo>
                  <a:pt x="476" y="391"/>
                </a:lnTo>
                <a:lnTo>
                  <a:pt x="435" y="373"/>
                </a:lnTo>
                <a:lnTo>
                  <a:pt x="384" y="349"/>
                </a:lnTo>
                <a:lnTo>
                  <a:pt x="344" y="326"/>
                </a:lnTo>
                <a:lnTo>
                  <a:pt x="293" y="293"/>
                </a:lnTo>
                <a:lnTo>
                  <a:pt x="242" y="256"/>
                </a:lnTo>
                <a:lnTo>
                  <a:pt x="205" y="226"/>
                </a:lnTo>
                <a:lnTo>
                  <a:pt x="157" y="186"/>
                </a:lnTo>
                <a:lnTo>
                  <a:pt x="124" y="158"/>
                </a:lnTo>
                <a:lnTo>
                  <a:pt x="102" y="132"/>
                </a:lnTo>
                <a:lnTo>
                  <a:pt x="62" y="88"/>
                </a:lnTo>
                <a:lnTo>
                  <a:pt x="0" y="0"/>
                </a:lnTo>
                <a:lnTo>
                  <a:pt x="91" y="88"/>
                </a:lnTo>
                <a:lnTo>
                  <a:pt x="135" y="124"/>
                </a:lnTo>
                <a:lnTo>
                  <a:pt x="175" y="158"/>
                </a:lnTo>
                <a:lnTo>
                  <a:pt x="219" y="186"/>
                </a:lnTo>
                <a:lnTo>
                  <a:pt x="263" y="209"/>
                </a:lnTo>
                <a:lnTo>
                  <a:pt x="307" y="231"/>
                </a:lnTo>
                <a:lnTo>
                  <a:pt x="355" y="253"/>
                </a:lnTo>
                <a:lnTo>
                  <a:pt x="395" y="267"/>
                </a:lnTo>
                <a:lnTo>
                  <a:pt x="439" y="282"/>
                </a:lnTo>
                <a:lnTo>
                  <a:pt x="487" y="293"/>
                </a:lnTo>
                <a:lnTo>
                  <a:pt x="534" y="301"/>
                </a:lnTo>
                <a:lnTo>
                  <a:pt x="571" y="309"/>
                </a:lnTo>
                <a:lnTo>
                  <a:pt x="622" y="312"/>
                </a:lnTo>
                <a:lnTo>
                  <a:pt x="673" y="318"/>
                </a:lnTo>
                <a:lnTo>
                  <a:pt x="718" y="318"/>
                </a:lnTo>
                <a:lnTo>
                  <a:pt x="766" y="318"/>
                </a:lnTo>
                <a:lnTo>
                  <a:pt x="828" y="318"/>
                </a:lnTo>
                <a:lnTo>
                  <a:pt x="890" y="311"/>
                </a:lnTo>
                <a:lnTo>
                  <a:pt x="949" y="304"/>
                </a:lnTo>
                <a:lnTo>
                  <a:pt x="1000" y="296"/>
                </a:lnTo>
                <a:lnTo>
                  <a:pt x="1058" y="285"/>
                </a:lnTo>
                <a:lnTo>
                  <a:pt x="1106" y="274"/>
                </a:lnTo>
                <a:lnTo>
                  <a:pt x="1156" y="260"/>
                </a:lnTo>
                <a:lnTo>
                  <a:pt x="1212" y="245"/>
                </a:lnTo>
                <a:lnTo>
                  <a:pt x="1259" y="231"/>
                </a:lnTo>
                <a:lnTo>
                  <a:pt x="1318" y="209"/>
                </a:lnTo>
                <a:lnTo>
                  <a:pt x="1362" y="190"/>
                </a:lnTo>
                <a:lnTo>
                  <a:pt x="1427" y="153"/>
                </a:lnTo>
              </a:path>
            </a:pathLst>
          </a:custGeom>
          <a:solidFill>
            <a:schemeClr val="accent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r"/>
            <a:endParaRPr lang="zh-CN" altLang="en-US" sz="1600">
              <a:solidFill>
                <a:schemeClr val="accent1"/>
              </a:solidFill>
              <a:cs typeface="+mn-ea"/>
              <a:sym typeface="+mn-lt"/>
            </a:endParaRPr>
          </a:p>
        </p:txBody>
      </p:sp>
      <p:sp>
        <p:nvSpPr>
          <p:cNvPr id="8" name="Freeform 27"/>
          <p:cNvSpPr>
            <a:spLocks/>
          </p:cNvSpPr>
          <p:nvPr/>
        </p:nvSpPr>
        <p:spPr bwMode="gray">
          <a:xfrm rot="18000000">
            <a:off x="3432189" y="3395027"/>
            <a:ext cx="1975252" cy="607437"/>
          </a:xfrm>
          <a:custGeom>
            <a:avLst/>
            <a:gdLst/>
            <a:ahLst/>
            <a:cxnLst>
              <a:cxn ang="0">
                <a:pos x="1405" y="102"/>
              </a:cxn>
              <a:cxn ang="0">
                <a:pos x="1540" y="395"/>
              </a:cxn>
              <a:cxn ang="0">
                <a:pos x="1472" y="369"/>
              </a:cxn>
              <a:cxn ang="0">
                <a:pos x="1373" y="403"/>
              </a:cxn>
              <a:cxn ang="0">
                <a:pos x="1274" y="433"/>
              </a:cxn>
              <a:cxn ang="0">
                <a:pos x="1160" y="458"/>
              </a:cxn>
              <a:cxn ang="0">
                <a:pos x="1062" y="472"/>
              </a:cxn>
              <a:cxn ang="0">
                <a:pos x="968" y="479"/>
              </a:cxn>
              <a:cxn ang="0">
                <a:pos x="872" y="479"/>
              </a:cxn>
              <a:cxn ang="0">
                <a:pos x="766" y="468"/>
              </a:cxn>
              <a:cxn ang="0">
                <a:pos x="634" y="439"/>
              </a:cxn>
              <a:cxn ang="0">
                <a:pos x="524" y="407"/>
              </a:cxn>
              <a:cxn ang="0">
                <a:pos x="435" y="373"/>
              </a:cxn>
              <a:cxn ang="0">
                <a:pos x="344" y="326"/>
              </a:cxn>
              <a:cxn ang="0">
                <a:pos x="242" y="256"/>
              </a:cxn>
              <a:cxn ang="0">
                <a:pos x="157" y="186"/>
              </a:cxn>
              <a:cxn ang="0">
                <a:pos x="102" y="132"/>
              </a:cxn>
              <a:cxn ang="0">
                <a:pos x="0" y="0"/>
              </a:cxn>
              <a:cxn ang="0">
                <a:pos x="135" y="124"/>
              </a:cxn>
              <a:cxn ang="0">
                <a:pos x="219" y="186"/>
              </a:cxn>
              <a:cxn ang="0">
                <a:pos x="307" y="231"/>
              </a:cxn>
              <a:cxn ang="0">
                <a:pos x="395" y="267"/>
              </a:cxn>
              <a:cxn ang="0">
                <a:pos x="487" y="293"/>
              </a:cxn>
              <a:cxn ang="0">
                <a:pos x="571" y="309"/>
              </a:cxn>
              <a:cxn ang="0">
                <a:pos x="673" y="318"/>
              </a:cxn>
              <a:cxn ang="0">
                <a:pos x="766" y="318"/>
              </a:cxn>
              <a:cxn ang="0">
                <a:pos x="890" y="311"/>
              </a:cxn>
              <a:cxn ang="0">
                <a:pos x="1000" y="296"/>
              </a:cxn>
              <a:cxn ang="0">
                <a:pos x="1106" y="274"/>
              </a:cxn>
              <a:cxn ang="0">
                <a:pos x="1212" y="245"/>
              </a:cxn>
              <a:cxn ang="0">
                <a:pos x="1318" y="209"/>
              </a:cxn>
              <a:cxn ang="0">
                <a:pos x="1427" y="153"/>
              </a:cxn>
            </a:cxnLst>
            <a:rect l="0" t="0" r="r" b="b"/>
            <a:pathLst>
              <a:path w="1717" h="484">
                <a:moveTo>
                  <a:pt x="1427" y="153"/>
                </a:moveTo>
                <a:lnTo>
                  <a:pt x="1405" y="102"/>
                </a:lnTo>
                <a:lnTo>
                  <a:pt x="1716" y="132"/>
                </a:lnTo>
                <a:lnTo>
                  <a:pt x="1540" y="395"/>
                </a:lnTo>
                <a:lnTo>
                  <a:pt x="1519" y="344"/>
                </a:lnTo>
                <a:lnTo>
                  <a:pt x="1472" y="369"/>
                </a:lnTo>
                <a:lnTo>
                  <a:pt x="1413" y="391"/>
                </a:lnTo>
                <a:lnTo>
                  <a:pt x="1373" y="403"/>
                </a:lnTo>
                <a:lnTo>
                  <a:pt x="1328" y="418"/>
                </a:lnTo>
                <a:lnTo>
                  <a:pt x="1274" y="433"/>
                </a:lnTo>
                <a:lnTo>
                  <a:pt x="1219" y="447"/>
                </a:lnTo>
                <a:lnTo>
                  <a:pt x="1160" y="458"/>
                </a:lnTo>
                <a:lnTo>
                  <a:pt x="1117" y="464"/>
                </a:lnTo>
                <a:lnTo>
                  <a:pt x="1062" y="472"/>
                </a:lnTo>
                <a:lnTo>
                  <a:pt x="1007" y="479"/>
                </a:lnTo>
                <a:lnTo>
                  <a:pt x="968" y="479"/>
                </a:lnTo>
                <a:lnTo>
                  <a:pt x="916" y="483"/>
                </a:lnTo>
                <a:lnTo>
                  <a:pt x="872" y="479"/>
                </a:lnTo>
                <a:lnTo>
                  <a:pt x="817" y="475"/>
                </a:lnTo>
                <a:lnTo>
                  <a:pt x="766" y="468"/>
                </a:lnTo>
                <a:lnTo>
                  <a:pt x="701" y="453"/>
                </a:lnTo>
                <a:lnTo>
                  <a:pt x="634" y="439"/>
                </a:lnTo>
                <a:lnTo>
                  <a:pt x="576" y="424"/>
                </a:lnTo>
                <a:lnTo>
                  <a:pt x="524" y="407"/>
                </a:lnTo>
                <a:lnTo>
                  <a:pt x="476" y="391"/>
                </a:lnTo>
                <a:lnTo>
                  <a:pt x="435" y="373"/>
                </a:lnTo>
                <a:lnTo>
                  <a:pt x="384" y="349"/>
                </a:lnTo>
                <a:lnTo>
                  <a:pt x="344" y="326"/>
                </a:lnTo>
                <a:lnTo>
                  <a:pt x="293" y="293"/>
                </a:lnTo>
                <a:lnTo>
                  <a:pt x="242" y="256"/>
                </a:lnTo>
                <a:lnTo>
                  <a:pt x="205" y="226"/>
                </a:lnTo>
                <a:lnTo>
                  <a:pt x="157" y="186"/>
                </a:lnTo>
                <a:lnTo>
                  <a:pt x="124" y="158"/>
                </a:lnTo>
                <a:lnTo>
                  <a:pt x="102" y="132"/>
                </a:lnTo>
                <a:lnTo>
                  <a:pt x="62" y="88"/>
                </a:lnTo>
                <a:lnTo>
                  <a:pt x="0" y="0"/>
                </a:lnTo>
                <a:lnTo>
                  <a:pt x="91" y="88"/>
                </a:lnTo>
                <a:lnTo>
                  <a:pt x="135" y="124"/>
                </a:lnTo>
                <a:lnTo>
                  <a:pt x="175" y="158"/>
                </a:lnTo>
                <a:lnTo>
                  <a:pt x="219" y="186"/>
                </a:lnTo>
                <a:lnTo>
                  <a:pt x="263" y="209"/>
                </a:lnTo>
                <a:lnTo>
                  <a:pt x="307" y="231"/>
                </a:lnTo>
                <a:lnTo>
                  <a:pt x="355" y="253"/>
                </a:lnTo>
                <a:lnTo>
                  <a:pt x="395" y="267"/>
                </a:lnTo>
                <a:lnTo>
                  <a:pt x="439" y="282"/>
                </a:lnTo>
                <a:lnTo>
                  <a:pt x="487" y="293"/>
                </a:lnTo>
                <a:lnTo>
                  <a:pt x="534" y="301"/>
                </a:lnTo>
                <a:lnTo>
                  <a:pt x="571" y="309"/>
                </a:lnTo>
                <a:lnTo>
                  <a:pt x="622" y="312"/>
                </a:lnTo>
                <a:lnTo>
                  <a:pt x="673" y="318"/>
                </a:lnTo>
                <a:lnTo>
                  <a:pt x="718" y="318"/>
                </a:lnTo>
                <a:lnTo>
                  <a:pt x="766" y="318"/>
                </a:lnTo>
                <a:lnTo>
                  <a:pt x="828" y="318"/>
                </a:lnTo>
                <a:lnTo>
                  <a:pt x="890" y="311"/>
                </a:lnTo>
                <a:lnTo>
                  <a:pt x="949" y="304"/>
                </a:lnTo>
                <a:lnTo>
                  <a:pt x="1000" y="296"/>
                </a:lnTo>
                <a:lnTo>
                  <a:pt x="1058" y="285"/>
                </a:lnTo>
                <a:lnTo>
                  <a:pt x="1106" y="274"/>
                </a:lnTo>
                <a:lnTo>
                  <a:pt x="1156" y="260"/>
                </a:lnTo>
                <a:lnTo>
                  <a:pt x="1212" y="245"/>
                </a:lnTo>
                <a:lnTo>
                  <a:pt x="1259" y="231"/>
                </a:lnTo>
                <a:lnTo>
                  <a:pt x="1318" y="209"/>
                </a:lnTo>
                <a:lnTo>
                  <a:pt x="1362" y="190"/>
                </a:lnTo>
                <a:lnTo>
                  <a:pt x="1427" y="153"/>
                </a:lnTo>
              </a:path>
            </a:pathLst>
          </a:custGeom>
          <a:solidFill>
            <a:schemeClr val="accent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r"/>
            <a:endParaRPr lang="zh-CN" altLang="en-US" sz="1600">
              <a:solidFill>
                <a:schemeClr val="accent1"/>
              </a:solidFill>
              <a:cs typeface="+mn-ea"/>
              <a:sym typeface="+mn-lt"/>
            </a:endParaRPr>
          </a:p>
        </p:txBody>
      </p:sp>
      <p:sp>
        <p:nvSpPr>
          <p:cNvPr id="9" name="Freeform 22"/>
          <p:cNvSpPr>
            <a:spLocks/>
          </p:cNvSpPr>
          <p:nvPr/>
        </p:nvSpPr>
        <p:spPr bwMode="gray">
          <a:xfrm>
            <a:off x="2963519" y="4129038"/>
            <a:ext cx="1942301" cy="617743"/>
          </a:xfrm>
          <a:custGeom>
            <a:avLst/>
            <a:gdLst/>
            <a:ahLst/>
            <a:cxnLst>
              <a:cxn ang="0">
                <a:pos x="1405" y="102"/>
              </a:cxn>
              <a:cxn ang="0">
                <a:pos x="1540" y="395"/>
              </a:cxn>
              <a:cxn ang="0">
                <a:pos x="1472" y="369"/>
              </a:cxn>
              <a:cxn ang="0">
                <a:pos x="1373" y="403"/>
              </a:cxn>
              <a:cxn ang="0">
                <a:pos x="1274" y="433"/>
              </a:cxn>
              <a:cxn ang="0">
                <a:pos x="1160" y="458"/>
              </a:cxn>
              <a:cxn ang="0">
                <a:pos x="1062" y="472"/>
              </a:cxn>
              <a:cxn ang="0">
                <a:pos x="968" y="479"/>
              </a:cxn>
              <a:cxn ang="0">
                <a:pos x="872" y="479"/>
              </a:cxn>
              <a:cxn ang="0">
                <a:pos x="766" y="468"/>
              </a:cxn>
              <a:cxn ang="0">
                <a:pos x="634" y="439"/>
              </a:cxn>
              <a:cxn ang="0">
                <a:pos x="524" y="407"/>
              </a:cxn>
              <a:cxn ang="0">
                <a:pos x="435" y="373"/>
              </a:cxn>
              <a:cxn ang="0">
                <a:pos x="344" y="326"/>
              </a:cxn>
              <a:cxn ang="0">
                <a:pos x="242" y="256"/>
              </a:cxn>
              <a:cxn ang="0">
                <a:pos x="157" y="186"/>
              </a:cxn>
              <a:cxn ang="0">
                <a:pos x="102" y="132"/>
              </a:cxn>
              <a:cxn ang="0">
                <a:pos x="0" y="0"/>
              </a:cxn>
              <a:cxn ang="0">
                <a:pos x="135" y="124"/>
              </a:cxn>
              <a:cxn ang="0">
                <a:pos x="219" y="186"/>
              </a:cxn>
              <a:cxn ang="0">
                <a:pos x="307" y="231"/>
              </a:cxn>
              <a:cxn ang="0">
                <a:pos x="395" y="267"/>
              </a:cxn>
              <a:cxn ang="0">
                <a:pos x="487" y="293"/>
              </a:cxn>
              <a:cxn ang="0">
                <a:pos x="571" y="309"/>
              </a:cxn>
              <a:cxn ang="0">
                <a:pos x="673" y="318"/>
              </a:cxn>
              <a:cxn ang="0">
                <a:pos x="766" y="318"/>
              </a:cxn>
              <a:cxn ang="0">
                <a:pos x="890" y="311"/>
              </a:cxn>
              <a:cxn ang="0">
                <a:pos x="1000" y="296"/>
              </a:cxn>
              <a:cxn ang="0">
                <a:pos x="1106" y="274"/>
              </a:cxn>
              <a:cxn ang="0">
                <a:pos x="1212" y="245"/>
              </a:cxn>
              <a:cxn ang="0">
                <a:pos x="1318" y="209"/>
              </a:cxn>
              <a:cxn ang="0">
                <a:pos x="1427" y="153"/>
              </a:cxn>
            </a:cxnLst>
            <a:rect l="0" t="0" r="r" b="b"/>
            <a:pathLst>
              <a:path w="1717" h="484">
                <a:moveTo>
                  <a:pt x="1427" y="153"/>
                </a:moveTo>
                <a:lnTo>
                  <a:pt x="1405" y="102"/>
                </a:lnTo>
                <a:lnTo>
                  <a:pt x="1716" y="132"/>
                </a:lnTo>
                <a:lnTo>
                  <a:pt x="1540" y="395"/>
                </a:lnTo>
                <a:lnTo>
                  <a:pt x="1519" y="344"/>
                </a:lnTo>
                <a:lnTo>
                  <a:pt x="1472" y="369"/>
                </a:lnTo>
                <a:lnTo>
                  <a:pt x="1413" y="391"/>
                </a:lnTo>
                <a:lnTo>
                  <a:pt x="1373" y="403"/>
                </a:lnTo>
                <a:lnTo>
                  <a:pt x="1328" y="418"/>
                </a:lnTo>
                <a:lnTo>
                  <a:pt x="1274" y="433"/>
                </a:lnTo>
                <a:lnTo>
                  <a:pt x="1219" y="447"/>
                </a:lnTo>
                <a:lnTo>
                  <a:pt x="1160" y="458"/>
                </a:lnTo>
                <a:lnTo>
                  <a:pt x="1117" y="464"/>
                </a:lnTo>
                <a:lnTo>
                  <a:pt x="1062" y="472"/>
                </a:lnTo>
                <a:lnTo>
                  <a:pt x="1007" y="479"/>
                </a:lnTo>
                <a:lnTo>
                  <a:pt x="968" y="479"/>
                </a:lnTo>
                <a:lnTo>
                  <a:pt x="916" y="483"/>
                </a:lnTo>
                <a:lnTo>
                  <a:pt x="872" y="479"/>
                </a:lnTo>
                <a:lnTo>
                  <a:pt x="817" y="475"/>
                </a:lnTo>
                <a:lnTo>
                  <a:pt x="766" y="468"/>
                </a:lnTo>
                <a:lnTo>
                  <a:pt x="701" y="453"/>
                </a:lnTo>
                <a:lnTo>
                  <a:pt x="634" y="439"/>
                </a:lnTo>
                <a:lnTo>
                  <a:pt x="576" y="424"/>
                </a:lnTo>
                <a:lnTo>
                  <a:pt x="524" y="407"/>
                </a:lnTo>
                <a:lnTo>
                  <a:pt x="476" y="391"/>
                </a:lnTo>
                <a:lnTo>
                  <a:pt x="435" y="373"/>
                </a:lnTo>
                <a:lnTo>
                  <a:pt x="384" y="349"/>
                </a:lnTo>
                <a:lnTo>
                  <a:pt x="344" y="326"/>
                </a:lnTo>
                <a:lnTo>
                  <a:pt x="293" y="293"/>
                </a:lnTo>
                <a:lnTo>
                  <a:pt x="242" y="256"/>
                </a:lnTo>
                <a:lnTo>
                  <a:pt x="205" y="226"/>
                </a:lnTo>
                <a:lnTo>
                  <a:pt x="157" y="186"/>
                </a:lnTo>
                <a:lnTo>
                  <a:pt x="124" y="158"/>
                </a:lnTo>
                <a:lnTo>
                  <a:pt x="102" y="132"/>
                </a:lnTo>
                <a:lnTo>
                  <a:pt x="62" y="88"/>
                </a:lnTo>
                <a:lnTo>
                  <a:pt x="0" y="0"/>
                </a:lnTo>
                <a:lnTo>
                  <a:pt x="91" y="88"/>
                </a:lnTo>
                <a:lnTo>
                  <a:pt x="135" y="124"/>
                </a:lnTo>
                <a:lnTo>
                  <a:pt x="175" y="158"/>
                </a:lnTo>
                <a:lnTo>
                  <a:pt x="219" y="186"/>
                </a:lnTo>
                <a:lnTo>
                  <a:pt x="263" y="209"/>
                </a:lnTo>
                <a:lnTo>
                  <a:pt x="307" y="231"/>
                </a:lnTo>
                <a:lnTo>
                  <a:pt x="355" y="253"/>
                </a:lnTo>
                <a:lnTo>
                  <a:pt x="395" y="267"/>
                </a:lnTo>
                <a:lnTo>
                  <a:pt x="439" y="282"/>
                </a:lnTo>
                <a:lnTo>
                  <a:pt x="487" y="293"/>
                </a:lnTo>
                <a:lnTo>
                  <a:pt x="534" y="301"/>
                </a:lnTo>
                <a:lnTo>
                  <a:pt x="571" y="309"/>
                </a:lnTo>
                <a:lnTo>
                  <a:pt x="622" y="312"/>
                </a:lnTo>
                <a:lnTo>
                  <a:pt x="673" y="318"/>
                </a:lnTo>
                <a:lnTo>
                  <a:pt x="718" y="318"/>
                </a:lnTo>
                <a:lnTo>
                  <a:pt x="766" y="318"/>
                </a:lnTo>
                <a:lnTo>
                  <a:pt x="828" y="318"/>
                </a:lnTo>
                <a:lnTo>
                  <a:pt x="890" y="311"/>
                </a:lnTo>
                <a:lnTo>
                  <a:pt x="949" y="304"/>
                </a:lnTo>
                <a:lnTo>
                  <a:pt x="1000" y="296"/>
                </a:lnTo>
                <a:lnTo>
                  <a:pt x="1058" y="285"/>
                </a:lnTo>
                <a:lnTo>
                  <a:pt x="1106" y="274"/>
                </a:lnTo>
                <a:lnTo>
                  <a:pt x="1156" y="260"/>
                </a:lnTo>
                <a:lnTo>
                  <a:pt x="1212" y="245"/>
                </a:lnTo>
                <a:lnTo>
                  <a:pt x="1259" y="231"/>
                </a:lnTo>
                <a:lnTo>
                  <a:pt x="1318" y="209"/>
                </a:lnTo>
                <a:lnTo>
                  <a:pt x="1362" y="190"/>
                </a:lnTo>
                <a:lnTo>
                  <a:pt x="1427" y="153"/>
                </a:lnTo>
              </a:path>
            </a:pathLst>
          </a:custGeom>
          <a:gradFill flip="none" rotWithShape="1">
            <a:gsLst>
              <a:gs pos="36000">
                <a:schemeClr val="bg1">
                  <a:lumMod val="95000"/>
                </a:schemeClr>
              </a:gs>
              <a:gs pos="100000">
                <a:schemeClr val="bg1">
                  <a:lumMod val="75000"/>
                </a:schemeClr>
              </a:gs>
            </a:gsLst>
            <a:lin ang="18900000" scaled="1"/>
            <a:tileRect/>
          </a:gradFill>
          <a:ln w="12700">
            <a:gradFill>
              <a:gsLst>
                <a:gs pos="0">
                  <a:schemeClr val="bg1">
                    <a:lumMod val="85000"/>
                  </a:schemeClr>
                </a:gs>
                <a:gs pos="100000">
                  <a:schemeClr val="bg1">
                    <a:lumMod val="95000"/>
                  </a:schemeClr>
                </a:gs>
              </a:gsLst>
              <a:lin ang="3000000" scaled="0"/>
            </a:gradFill>
          </a:ln>
          <a:effectLst>
            <a:outerShdw blurRad="177800" dist="139700" dir="882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r"/>
            <a:endParaRPr lang="zh-CN" altLang="en-US" sz="1600">
              <a:solidFill>
                <a:schemeClr val="accent1"/>
              </a:solidFill>
              <a:cs typeface="+mn-ea"/>
              <a:sym typeface="+mn-lt"/>
            </a:endParaRPr>
          </a:p>
        </p:txBody>
      </p:sp>
      <p:sp>
        <p:nvSpPr>
          <p:cNvPr id="10" name="Freeform 23"/>
          <p:cNvSpPr>
            <a:spLocks/>
          </p:cNvSpPr>
          <p:nvPr/>
        </p:nvSpPr>
        <p:spPr bwMode="gray">
          <a:xfrm rot="3600000">
            <a:off x="2019648" y="3929535"/>
            <a:ext cx="1973981" cy="606188"/>
          </a:xfrm>
          <a:custGeom>
            <a:avLst/>
            <a:gdLst/>
            <a:ahLst/>
            <a:cxnLst>
              <a:cxn ang="0">
                <a:pos x="1405" y="102"/>
              </a:cxn>
              <a:cxn ang="0">
                <a:pos x="1540" y="395"/>
              </a:cxn>
              <a:cxn ang="0">
                <a:pos x="1472" y="369"/>
              </a:cxn>
              <a:cxn ang="0">
                <a:pos x="1373" y="403"/>
              </a:cxn>
              <a:cxn ang="0">
                <a:pos x="1274" y="433"/>
              </a:cxn>
              <a:cxn ang="0">
                <a:pos x="1160" y="458"/>
              </a:cxn>
              <a:cxn ang="0">
                <a:pos x="1062" y="472"/>
              </a:cxn>
              <a:cxn ang="0">
                <a:pos x="968" y="479"/>
              </a:cxn>
              <a:cxn ang="0">
                <a:pos x="872" y="479"/>
              </a:cxn>
              <a:cxn ang="0">
                <a:pos x="766" y="468"/>
              </a:cxn>
              <a:cxn ang="0">
                <a:pos x="634" y="439"/>
              </a:cxn>
              <a:cxn ang="0">
                <a:pos x="524" y="407"/>
              </a:cxn>
              <a:cxn ang="0">
                <a:pos x="435" y="373"/>
              </a:cxn>
              <a:cxn ang="0">
                <a:pos x="344" y="326"/>
              </a:cxn>
              <a:cxn ang="0">
                <a:pos x="242" y="256"/>
              </a:cxn>
              <a:cxn ang="0">
                <a:pos x="157" y="186"/>
              </a:cxn>
              <a:cxn ang="0">
                <a:pos x="102" y="132"/>
              </a:cxn>
              <a:cxn ang="0">
                <a:pos x="0" y="0"/>
              </a:cxn>
              <a:cxn ang="0">
                <a:pos x="135" y="124"/>
              </a:cxn>
              <a:cxn ang="0">
                <a:pos x="219" y="186"/>
              </a:cxn>
              <a:cxn ang="0">
                <a:pos x="307" y="231"/>
              </a:cxn>
              <a:cxn ang="0">
                <a:pos x="395" y="267"/>
              </a:cxn>
              <a:cxn ang="0">
                <a:pos x="487" y="293"/>
              </a:cxn>
              <a:cxn ang="0">
                <a:pos x="571" y="309"/>
              </a:cxn>
              <a:cxn ang="0">
                <a:pos x="673" y="318"/>
              </a:cxn>
              <a:cxn ang="0">
                <a:pos x="766" y="318"/>
              </a:cxn>
              <a:cxn ang="0">
                <a:pos x="890" y="311"/>
              </a:cxn>
              <a:cxn ang="0">
                <a:pos x="1000" y="296"/>
              </a:cxn>
              <a:cxn ang="0">
                <a:pos x="1106" y="274"/>
              </a:cxn>
              <a:cxn ang="0">
                <a:pos x="1212" y="245"/>
              </a:cxn>
              <a:cxn ang="0">
                <a:pos x="1318" y="209"/>
              </a:cxn>
              <a:cxn ang="0">
                <a:pos x="1427" y="153"/>
              </a:cxn>
            </a:cxnLst>
            <a:rect l="0" t="0" r="r" b="b"/>
            <a:pathLst>
              <a:path w="1717" h="484">
                <a:moveTo>
                  <a:pt x="1427" y="153"/>
                </a:moveTo>
                <a:lnTo>
                  <a:pt x="1405" y="102"/>
                </a:lnTo>
                <a:lnTo>
                  <a:pt x="1716" y="132"/>
                </a:lnTo>
                <a:lnTo>
                  <a:pt x="1540" y="395"/>
                </a:lnTo>
                <a:lnTo>
                  <a:pt x="1519" y="344"/>
                </a:lnTo>
                <a:lnTo>
                  <a:pt x="1472" y="369"/>
                </a:lnTo>
                <a:lnTo>
                  <a:pt x="1413" y="391"/>
                </a:lnTo>
                <a:lnTo>
                  <a:pt x="1373" y="403"/>
                </a:lnTo>
                <a:lnTo>
                  <a:pt x="1328" y="418"/>
                </a:lnTo>
                <a:lnTo>
                  <a:pt x="1274" y="433"/>
                </a:lnTo>
                <a:lnTo>
                  <a:pt x="1219" y="447"/>
                </a:lnTo>
                <a:lnTo>
                  <a:pt x="1160" y="458"/>
                </a:lnTo>
                <a:lnTo>
                  <a:pt x="1117" y="464"/>
                </a:lnTo>
                <a:lnTo>
                  <a:pt x="1062" y="472"/>
                </a:lnTo>
                <a:lnTo>
                  <a:pt x="1007" y="479"/>
                </a:lnTo>
                <a:lnTo>
                  <a:pt x="968" y="479"/>
                </a:lnTo>
                <a:lnTo>
                  <a:pt x="916" y="483"/>
                </a:lnTo>
                <a:lnTo>
                  <a:pt x="872" y="479"/>
                </a:lnTo>
                <a:lnTo>
                  <a:pt x="817" y="475"/>
                </a:lnTo>
                <a:lnTo>
                  <a:pt x="766" y="468"/>
                </a:lnTo>
                <a:lnTo>
                  <a:pt x="701" y="453"/>
                </a:lnTo>
                <a:lnTo>
                  <a:pt x="634" y="439"/>
                </a:lnTo>
                <a:lnTo>
                  <a:pt x="576" y="424"/>
                </a:lnTo>
                <a:lnTo>
                  <a:pt x="524" y="407"/>
                </a:lnTo>
                <a:lnTo>
                  <a:pt x="476" y="391"/>
                </a:lnTo>
                <a:lnTo>
                  <a:pt x="435" y="373"/>
                </a:lnTo>
                <a:lnTo>
                  <a:pt x="384" y="349"/>
                </a:lnTo>
                <a:lnTo>
                  <a:pt x="344" y="326"/>
                </a:lnTo>
                <a:lnTo>
                  <a:pt x="293" y="293"/>
                </a:lnTo>
                <a:lnTo>
                  <a:pt x="242" y="256"/>
                </a:lnTo>
                <a:lnTo>
                  <a:pt x="205" y="226"/>
                </a:lnTo>
                <a:lnTo>
                  <a:pt x="157" y="186"/>
                </a:lnTo>
                <a:lnTo>
                  <a:pt x="124" y="158"/>
                </a:lnTo>
                <a:lnTo>
                  <a:pt x="102" y="132"/>
                </a:lnTo>
                <a:lnTo>
                  <a:pt x="62" y="88"/>
                </a:lnTo>
                <a:lnTo>
                  <a:pt x="0" y="0"/>
                </a:lnTo>
                <a:lnTo>
                  <a:pt x="91" y="88"/>
                </a:lnTo>
                <a:lnTo>
                  <a:pt x="135" y="124"/>
                </a:lnTo>
                <a:lnTo>
                  <a:pt x="175" y="158"/>
                </a:lnTo>
                <a:lnTo>
                  <a:pt x="219" y="186"/>
                </a:lnTo>
                <a:lnTo>
                  <a:pt x="263" y="209"/>
                </a:lnTo>
                <a:lnTo>
                  <a:pt x="307" y="231"/>
                </a:lnTo>
                <a:lnTo>
                  <a:pt x="355" y="253"/>
                </a:lnTo>
                <a:lnTo>
                  <a:pt x="395" y="267"/>
                </a:lnTo>
                <a:lnTo>
                  <a:pt x="439" y="282"/>
                </a:lnTo>
                <a:lnTo>
                  <a:pt x="487" y="293"/>
                </a:lnTo>
                <a:lnTo>
                  <a:pt x="534" y="301"/>
                </a:lnTo>
                <a:lnTo>
                  <a:pt x="571" y="309"/>
                </a:lnTo>
                <a:lnTo>
                  <a:pt x="622" y="312"/>
                </a:lnTo>
                <a:lnTo>
                  <a:pt x="673" y="318"/>
                </a:lnTo>
                <a:lnTo>
                  <a:pt x="718" y="318"/>
                </a:lnTo>
                <a:lnTo>
                  <a:pt x="766" y="318"/>
                </a:lnTo>
                <a:lnTo>
                  <a:pt x="828" y="318"/>
                </a:lnTo>
                <a:lnTo>
                  <a:pt x="890" y="311"/>
                </a:lnTo>
                <a:lnTo>
                  <a:pt x="949" y="304"/>
                </a:lnTo>
                <a:lnTo>
                  <a:pt x="1000" y="296"/>
                </a:lnTo>
                <a:lnTo>
                  <a:pt x="1058" y="285"/>
                </a:lnTo>
                <a:lnTo>
                  <a:pt x="1106" y="274"/>
                </a:lnTo>
                <a:lnTo>
                  <a:pt x="1156" y="260"/>
                </a:lnTo>
                <a:lnTo>
                  <a:pt x="1212" y="245"/>
                </a:lnTo>
                <a:lnTo>
                  <a:pt x="1259" y="231"/>
                </a:lnTo>
                <a:lnTo>
                  <a:pt x="1318" y="209"/>
                </a:lnTo>
                <a:lnTo>
                  <a:pt x="1362" y="190"/>
                </a:lnTo>
                <a:lnTo>
                  <a:pt x="1427" y="153"/>
                </a:lnTo>
              </a:path>
            </a:pathLst>
          </a:custGeom>
          <a:gradFill flip="none" rotWithShape="1">
            <a:gsLst>
              <a:gs pos="36000">
                <a:schemeClr val="bg1">
                  <a:lumMod val="95000"/>
                </a:schemeClr>
              </a:gs>
              <a:gs pos="100000">
                <a:schemeClr val="bg1">
                  <a:lumMod val="75000"/>
                </a:schemeClr>
              </a:gs>
            </a:gsLst>
            <a:lin ang="18900000" scaled="1"/>
            <a:tileRect/>
          </a:gradFill>
          <a:ln w="12700">
            <a:gradFill>
              <a:gsLst>
                <a:gs pos="0">
                  <a:schemeClr val="bg1">
                    <a:lumMod val="85000"/>
                  </a:schemeClr>
                </a:gs>
                <a:gs pos="100000">
                  <a:schemeClr val="bg1">
                    <a:lumMod val="95000"/>
                  </a:schemeClr>
                </a:gs>
              </a:gsLst>
              <a:lin ang="3000000" scaled="0"/>
            </a:gradFill>
          </a:ln>
          <a:effectLst>
            <a:outerShdw blurRad="177800" dist="139700" dir="882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r"/>
            <a:endParaRPr lang="zh-CN" altLang="en-US" sz="1600">
              <a:solidFill>
                <a:schemeClr val="accent1"/>
              </a:solidFill>
              <a:cs typeface="+mn-ea"/>
              <a:sym typeface="+mn-lt"/>
            </a:endParaRPr>
          </a:p>
        </p:txBody>
      </p:sp>
      <p:sp>
        <p:nvSpPr>
          <p:cNvPr id="11" name="Freeform 24"/>
          <p:cNvSpPr>
            <a:spLocks/>
          </p:cNvSpPr>
          <p:nvPr/>
        </p:nvSpPr>
        <p:spPr bwMode="gray">
          <a:xfrm rot="7200000">
            <a:off x="1760926" y="2888525"/>
            <a:ext cx="1973981" cy="606188"/>
          </a:xfrm>
          <a:custGeom>
            <a:avLst/>
            <a:gdLst/>
            <a:ahLst/>
            <a:cxnLst>
              <a:cxn ang="0">
                <a:pos x="1405" y="102"/>
              </a:cxn>
              <a:cxn ang="0">
                <a:pos x="1540" y="395"/>
              </a:cxn>
              <a:cxn ang="0">
                <a:pos x="1472" y="369"/>
              </a:cxn>
              <a:cxn ang="0">
                <a:pos x="1373" y="403"/>
              </a:cxn>
              <a:cxn ang="0">
                <a:pos x="1274" y="433"/>
              </a:cxn>
              <a:cxn ang="0">
                <a:pos x="1160" y="458"/>
              </a:cxn>
              <a:cxn ang="0">
                <a:pos x="1062" y="472"/>
              </a:cxn>
              <a:cxn ang="0">
                <a:pos x="968" y="479"/>
              </a:cxn>
              <a:cxn ang="0">
                <a:pos x="872" y="479"/>
              </a:cxn>
              <a:cxn ang="0">
                <a:pos x="766" y="468"/>
              </a:cxn>
              <a:cxn ang="0">
                <a:pos x="634" y="439"/>
              </a:cxn>
              <a:cxn ang="0">
                <a:pos x="524" y="407"/>
              </a:cxn>
              <a:cxn ang="0">
                <a:pos x="435" y="373"/>
              </a:cxn>
              <a:cxn ang="0">
                <a:pos x="344" y="326"/>
              </a:cxn>
              <a:cxn ang="0">
                <a:pos x="242" y="256"/>
              </a:cxn>
              <a:cxn ang="0">
                <a:pos x="157" y="186"/>
              </a:cxn>
              <a:cxn ang="0">
                <a:pos x="102" y="132"/>
              </a:cxn>
              <a:cxn ang="0">
                <a:pos x="0" y="0"/>
              </a:cxn>
              <a:cxn ang="0">
                <a:pos x="135" y="124"/>
              </a:cxn>
              <a:cxn ang="0">
                <a:pos x="219" y="186"/>
              </a:cxn>
              <a:cxn ang="0">
                <a:pos x="307" y="231"/>
              </a:cxn>
              <a:cxn ang="0">
                <a:pos x="395" y="267"/>
              </a:cxn>
              <a:cxn ang="0">
                <a:pos x="487" y="293"/>
              </a:cxn>
              <a:cxn ang="0">
                <a:pos x="571" y="309"/>
              </a:cxn>
              <a:cxn ang="0">
                <a:pos x="673" y="318"/>
              </a:cxn>
              <a:cxn ang="0">
                <a:pos x="766" y="318"/>
              </a:cxn>
              <a:cxn ang="0">
                <a:pos x="890" y="311"/>
              </a:cxn>
              <a:cxn ang="0">
                <a:pos x="1000" y="296"/>
              </a:cxn>
              <a:cxn ang="0">
                <a:pos x="1106" y="274"/>
              </a:cxn>
              <a:cxn ang="0">
                <a:pos x="1212" y="245"/>
              </a:cxn>
              <a:cxn ang="0">
                <a:pos x="1318" y="209"/>
              </a:cxn>
              <a:cxn ang="0">
                <a:pos x="1427" y="153"/>
              </a:cxn>
            </a:cxnLst>
            <a:rect l="0" t="0" r="r" b="b"/>
            <a:pathLst>
              <a:path w="1717" h="484">
                <a:moveTo>
                  <a:pt x="1427" y="153"/>
                </a:moveTo>
                <a:lnTo>
                  <a:pt x="1405" y="102"/>
                </a:lnTo>
                <a:lnTo>
                  <a:pt x="1716" y="132"/>
                </a:lnTo>
                <a:lnTo>
                  <a:pt x="1540" y="395"/>
                </a:lnTo>
                <a:lnTo>
                  <a:pt x="1519" y="344"/>
                </a:lnTo>
                <a:lnTo>
                  <a:pt x="1472" y="369"/>
                </a:lnTo>
                <a:lnTo>
                  <a:pt x="1413" y="391"/>
                </a:lnTo>
                <a:lnTo>
                  <a:pt x="1373" y="403"/>
                </a:lnTo>
                <a:lnTo>
                  <a:pt x="1328" y="418"/>
                </a:lnTo>
                <a:lnTo>
                  <a:pt x="1274" y="433"/>
                </a:lnTo>
                <a:lnTo>
                  <a:pt x="1219" y="447"/>
                </a:lnTo>
                <a:lnTo>
                  <a:pt x="1160" y="458"/>
                </a:lnTo>
                <a:lnTo>
                  <a:pt x="1117" y="464"/>
                </a:lnTo>
                <a:lnTo>
                  <a:pt x="1062" y="472"/>
                </a:lnTo>
                <a:lnTo>
                  <a:pt x="1007" y="479"/>
                </a:lnTo>
                <a:lnTo>
                  <a:pt x="968" y="479"/>
                </a:lnTo>
                <a:lnTo>
                  <a:pt x="916" y="483"/>
                </a:lnTo>
                <a:lnTo>
                  <a:pt x="872" y="479"/>
                </a:lnTo>
                <a:lnTo>
                  <a:pt x="817" y="475"/>
                </a:lnTo>
                <a:lnTo>
                  <a:pt x="766" y="468"/>
                </a:lnTo>
                <a:lnTo>
                  <a:pt x="701" y="453"/>
                </a:lnTo>
                <a:lnTo>
                  <a:pt x="634" y="439"/>
                </a:lnTo>
                <a:lnTo>
                  <a:pt x="576" y="424"/>
                </a:lnTo>
                <a:lnTo>
                  <a:pt x="524" y="407"/>
                </a:lnTo>
                <a:lnTo>
                  <a:pt x="476" y="391"/>
                </a:lnTo>
                <a:lnTo>
                  <a:pt x="435" y="373"/>
                </a:lnTo>
                <a:lnTo>
                  <a:pt x="384" y="349"/>
                </a:lnTo>
                <a:lnTo>
                  <a:pt x="344" y="326"/>
                </a:lnTo>
                <a:lnTo>
                  <a:pt x="293" y="293"/>
                </a:lnTo>
                <a:lnTo>
                  <a:pt x="242" y="256"/>
                </a:lnTo>
                <a:lnTo>
                  <a:pt x="205" y="226"/>
                </a:lnTo>
                <a:lnTo>
                  <a:pt x="157" y="186"/>
                </a:lnTo>
                <a:lnTo>
                  <a:pt x="124" y="158"/>
                </a:lnTo>
                <a:lnTo>
                  <a:pt x="102" y="132"/>
                </a:lnTo>
                <a:lnTo>
                  <a:pt x="62" y="88"/>
                </a:lnTo>
                <a:lnTo>
                  <a:pt x="0" y="0"/>
                </a:lnTo>
                <a:lnTo>
                  <a:pt x="91" y="88"/>
                </a:lnTo>
                <a:lnTo>
                  <a:pt x="135" y="124"/>
                </a:lnTo>
                <a:lnTo>
                  <a:pt x="175" y="158"/>
                </a:lnTo>
                <a:lnTo>
                  <a:pt x="219" y="186"/>
                </a:lnTo>
                <a:lnTo>
                  <a:pt x="263" y="209"/>
                </a:lnTo>
                <a:lnTo>
                  <a:pt x="307" y="231"/>
                </a:lnTo>
                <a:lnTo>
                  <a:pt x="355" y="253"/>
                </a:lnTo>
                <a:lnTo>
                  <a:pt x="395" y="267"/>
                </a:lnTo>
                <a:lnTo>
                  <a:pt x="439" y="282"/>
                </a:lnTo>
                <a:lnTo>
                  <a:pt x="487" y="293"/>
                </a:lnTo>
                <a:lnTo>
                  <a:pt x="534" y="301"/>
                </a:lnTo>
                <a:lnTo>
                  <a:pt x="571" y="309"/>
                </a:lnTo>
                <a:lnTo>
                  <a:pt x="622" y="312"/>
                </a:lnTo>
                <a:lnTo>
                  <a:pt x="673" y="318"/>
                </a:lnTo>
                <a:lnTo>
                  <a:pt x="718" y="318"/>
                </a:lnTo>
                <a:lnTo>
                  <a:pt x="766" y="318"/>
                </a:lnTo>
                <a:lnTo>
                  <a:pt x="828" y="318"/>
                </a:lnTo>
                <a:lnTo>
                  <a:pt x="890" y="311"/>
                </a:lnTo>
                <a:lnTo>
                  <a:pt x="949" y="304"/>
                </a:lnTo>
                <a:lnTo>
                  <a:pt x="1000" y="296"/>
                </a:lnTo>
                <a:lnTo>
                  <a:pt x="1058" y="285"/>
                </a:lnTo>
                <a:lnTo>
                  <a:pt x="1106" y="274"/>
                </a:lnTo>
                <a:lnTo>
                  <a:pt x="1156" y="260"/>
                </a:lnTo>
                <a:lnTo>
                  <a:pt x="1212" y="245"/>
                </a:lnTo>
                <a:lnTo>
                  <a:pt x="1259" y="231"/>
                </a:lnTo>
                <a:lnTo>
                  <a:pt x="1318" y="209"/>
                </a:lnTo>
                <a:lnTo>
                  <a:pt x="1362" y="190"/>
                </a:lnTo>
                <a:lnTo>
                  <a:pt x="1427" y="153"/>
                </a:lnTo>
              </a:path>
            </a:pathLst>
          </a:custGeom>
          <a:gradFill flip="none" rotWithShape="1">
            <a:gsLst>
              <a:gs pos="36000">
                <a:schemeClr val="bg1">
                  <a:lumMod val="95000"/>
                </a:schemeClr>
              </a:gs>
              <a:gs pos="100000">
                <a:schemeClr val="bg1">
                  <a:lumMod val="75000"/>
                </a:schemeClr>
              </a:gs>
            </a:gsLst>
            <a:lin ang="18900000" scaled="1"/>
            <a:tileRect/>
          </a:gradFill>
          <a:ln w="12700">
            <a:gradFill>
              <a:gsLst>
                <a:gs pos="0">
                  <a:schemeClr val="bg1">
                    <a:lumMod val="85000"/>
                  </a:schemeClr>
                </a:gs>
                <a:gs pos="100000">
                  <a:schemeClr val="bg1">
                    <a:lumMod val="95000"/>
                  </a:schemeClr>
                </a:gs>
              </a:gsLst>
              <a:lin ang="3000000" scaled="0"/>
            </a:gradFill>
          </a:ln>
          <a:effectLst>
            <a:outerShdw blurRad="177800" dist="139700" dir="882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r"/>
            <a:endParaRPr lang="zh-CN" altLang="en-US" sz="1600">
              <a:solidFill>
                <a:schemeClr val="accent1"/>
              </a:solidFill>
              <a:cs typeface="+mn-ea"/>
              <a:sym typeface="+mn-lt"/>
            </a:endParaRPr>
          </a:p>
        </p:txBody>
      </p:sp>
      <p:sp>
        <p:nvSpPr>
          <p:cNvPr id="12" name="Freeform 25"/>
          <p:cNvSpPr>
            <a:spLocks/>
          </p:cNvSpPr>
          <p:nvPr/>
        </p:nvSpPr>
        <p:spPr bwMode="gray">
          <a:xfrm rot="10800000">
            <a:off x="2268590" y="2184291"/>
            <a:ext cx="1942301" cy="616472"/>
          </a:xfrm>
          <a:custGeom>
            <a:avLst/>
            <a:gdLst/>
            <a:ahLst/>
            <a:cxnLst>
              <a:cxn ang="0">
                <a:pos x="1405" y="102"/>
              </a:cxn>
              <a:cxn ang="0">
                <a:pos x="1540" y="395"/>
              </a:cxn>
              <a:cxn ang="0">
                <a:pos x="1472" y="369"/>
              </a:cxn>
              <a:cxn ang="0">
                <a:pos x="1373" y="403"/>
              </a:cxn>
              <a:cxn ang="0">
                <a:pos x="1274" y="433"/>
              </a:cxn>
              <a:cxn ang="0">
                <a:pos x="1160" y="458"/>
              </a:cxn>
              <a:cxn ang="0">
                <a:pos x="1062" y="472"/>
              </a:cxn>
              <a:cxn ang="0">
                <a:pos x="968" y="479"/>
              </a:cxn>
              <a:cxn ang="0">
                <a:pos x="872" y="479"/>
              </a:cxn>
              <a:cxn ang="0">
                <a:pos x="766" y="468"/>
              </a:cxn>
              <a:cxn ang="0">
                <a:pos x="634" y="439"/>
              </a:cxn>
              <a:cxn ang="0">
                <a:pos x="524" y="407"/>
              </a:cxn>
              <a:cxn ang="0">
                <a:pos x="435" y="373"/>
              </a:cxn>
              <a:cxn ang="0">
                <a:pos x="344" y="326"/>
              </a:cxn>
              <a:cxn ang="0">
                <a:pos x="242" y="256"/>
              </a:cxn>
              <a:cxn ang="0">
                <a:pos x="157" y="186"/>
              </a:cxn>
              <a:cxn ang="0">
                <a:pos x="102" y="132"/>
              </a:cxn>
              <a:cxn ang="0">
                <a:pos x="0" y="0"/>
              </a:cxn>
              <a:cxn ang="0">
                <a:pos x="135" y="124"/>
              </a:cxn>
              <a:cxn ang="0">
                <a:pos x="219" y="186"/>
              </a:cxn>
              <a:cxn ang="0">
                <a:pos x="307" y="231"/>
              </a:cxn>
              <a:cxn ang="0">
                <a:pos x="395" y="267"/>
              </a:cxn>
              <a:cxn ang="0">
                <a:pos x="487" y="293"/>
              </a:cxn>
              <a:cxn ang="0">
                <a:pos x="571" y="309"/>
              </a:cxn>
              <a:cxn ang="0">
                <a:pos x="673" y="318"/>
              </a:cxn>
              <a:cxn ang="0">
                <a:pos x="766" y="318"/>
              </a:cxn>
              <a:cxn ang="0">
                <a:pos x="890" y="311"/>
              </a:cxn>
              <a:cxn ang="0">
                <a:pos x="1000" y="296"/>
              </a:cxn>
              <a:cxn ang="0">
                <a:pos x="1106" y="274"/>
              </a:cxn>
              <a:cxn ang="0">
                <a:pos x="1212" y="245"/>
              </a:cxn>
              <a:cxn ang="0">
                <a:pos x="1318" y="209"/>
              </a:cxn>
              <a:cxn ang="0">
                <a:pos x="1427" y="153"/>
              </a:cxn>
            </a:cxnLst>
            <a:rect l="0" t="0" r="r" b="b"/>
            <a:pathLst>
              <a:path w="1717" h="484">
                <a:moveTo>
                  <a:pt x="1427" y="153"/>
                </a:moveTo>
                <a:lnTo>
                  <a:pt x="1405" y="102"/>
                </a:lnTo>
                <a:lnTo>
                  <a:pt x="1716" y="132"/>
                </a:lnTo>
                <a:lnTo>
                  <a:pt x="1540" y="395"/>
                </a:lnTo>
                <a:lnTo>
                  <a:pt x="1519" y="344"/>
                </a:lnTo>
                <a:lnTo>
                  <a:pt x="1472" y="369"/>
                </a:lnTo>
                <a:lnTo>
                  <a:pt x="1413" y="391"/>
                </a:lnTo>
                <a:lnTo>
                  <a:pt x="1373" y="403"/>
                </a:lnTo>
                <a:lnTo>
                  <a:pt x="1328" y="418"/>
                </a:lnTo>
                <a:lnTo>
                  <a:pt x="1274" y="433"/>
                </a:lnTo>
                <a:lnTo>
                  <a:pt x="1219" y="447"/>
                </a:lnTo>
                <a:lnTo>
                  <a:pt x="1160" y="458"/>
                </a:lnTo>
                <a:lnTo>
                  <a:pt x="1117" y="464"/>
                </a:lnTo>
                <a:lnTo>
                  <a:pt x="1062" y="472"/>
                </a:lnTo>
                <a:lnTo>
                  <a:pt x="1007" y="479"/>
                </a:lnTo>
                <a:lnTo>
                  <a:pt x="968" y="479"/>
                </a:lnTo>
                <a:lnTo>
                  <a:pt x="916" y="483"/>
                </a:lnTo>
                <a:lnTo>
                  <a:pt x="872" y="479"/>
                </a:lnTo>
                <a:lnTo>
                  <a:pt x="817" y="475"/>
                </a:lnTo>
                <a:lnTo>
                  <a:pt x="766" y="468"/>
                </a:lnTo>
                <a:lnTo>
                  <a:pt x="701" y="453"/>
                </a:lnTo>
                <a:lnTo>
                  <a:pt x="634" y="439"/>
                </a:lnTo>
                <a:lnTo>
                  <a:pt x="576" y="424"/>
                </a:lnTo>
                <a:lnTo>
                  <a:pt x="524" y="407"/>
                </a:lnTo>
                <a:lnTo>
                  <a:pt x="476" y="391"/>
                </a:lnTo>
                <a:lnTo>
                  <a:pt x="435" y="373"/>
                </a:lnTo>
                <a:lnTo>
                  <a:pt x="384" y="349"/>
                </a:lnTo>
                <a:lnTo>
                  <a:pt x="344" y="326"/>
                </a:lnTo>
                <a:lnTo>
                  <a:pt x="293" y="293"/>
                </a:lnTo>
                <a:lnTo>
                  <a:pt x="242" y="256"/>
                </a:lnTo>
                <a:lnTo>
                  <a:pt x="205" y="226"/>
                </a:lnTo>
                <a:lnTo>
                  <a:pt x="157" y="186"/>
                </a:lnTo>
                <a:lnTo>
                  <a:pt x="124" y="158"/>
                </a:lnTo>
                <a:lnTo>
                  <a:pt x="102" y="132"/>
                </a:lnTo>
                <a:lnTo>
                  <a:pt x="62" y="88"/>
                </a:lnTo>
                <a:lnTo>
                  <a:pt x="0" y="0"/>
                </a:lnTo>
                <a:lnTo>
                  <a:pt x="91" y="88"/>
                </a:lnTo>
                <a:lnTo>
                  <a:pt x="135" y="124"/>
                </a:lnTo>
                <a:lnTo>
                  <a:pt x="175" y="158"/>
                </a:lnTo>
                <a:lnTo>
                  <a:pt x="219" y="186"/>
                </a:lnTo>
                <a:lnTo>
                  <a:pt x="263" y="209"/>
                </a:lnTo>
                <a:lnTo>
                  <a:pt x="307" y="231"/>
                </a:lnTo>
                <a:lnTo>
                  <a:pt x="355" y="253"/>
                </a:lnTo>
                <a:lnTo>
                  <a:pt x="395" y="267"/>
                </a:lnTo>
                <a:lnTo>
                  <a:pt x="439" y="282"/>
                </a:lnTo>
                <a:lnTo>
                  <a:pt x="487" y="293"/>
                </a:lnTo>
                <a:lnTo>
                  <a:pt x="534" y="301"/>
                </a:lnTo>
                <a:lnTo>
                  <a:pt x="571" y="309"/>
                </a:lnTo>
                <a:lnTo>
                  <a:pt x="622" y="312"/>
                </a:lnTo>
                <a:lnTo>
                  <a:pt x="673" y="318"/>
                </a:lnTo>
                <a:lnTo>
                  <a:pt x="718" y="318"/>
                </a:lnTo>
                <a:lnTo>
                  <a:pt x="766" y="318"/>
                </a:lnTo>
                <a:lnTo>
                  <a:pt x="828" y="318"/>
                </a:lnTo>
                <a:lnTo>
                  <a:pt x="890" y="311"/>
                </a:lnTo>
                <a:lnTo>
                  <a:pt x="949" y="304"/>
                </a:lnTo>
                <a:lnTo>
                  <a:pt x="1000" y="296"/>
                </a:lnTo>
                <a:lnTo>
                  <a:pt x="1058" y="285"/>
                </a:lnTo>
                <a:lnTo>
                  <a:pt x="1106" y="274"/>
                </a:lnTo>
                <a:lnTo>
                  <a:pt x="1156" y="260"/>
                </a:lnTo>
                <a:lnTo>
                  <a:pt x="1212" y="245"/>
                </a:lnTo>
                <a:lnTo>
                  <a:pt x="1259" y="231"/>
                </a:lnTo>
                <a:lnTo>
                  <a:pt x="1318" y="209"/>
                </a:lnTo>
                <a:lnTo>
                  <a:pt x="1362" y="190"/>
                </a:lnTo>
                <a:lnTo>
                  <a:pt x="1427" y="153"/>
                </a:lnTo>
              </a:path>
            </a:pathLst>
          </a:custGeom>
          <a:gradFill flip="none" rotWithShape="1">
            <a:gsLst>
              <a:gs pos="36000">
                <a:schemeClr val="bg1">
                  <a:lumMod val="95000"/>
                </a:schemeClr>
              </a:gs>
              <a:gs pos="100000">
                <a:schemeClr val="bg1">
                  <a:lumMod val="75000"/>
                </a:schemeClr>
              </a:gs>
            </a:gsLst>
            <a:lin ang="18900000" scaled="1"/>
            <a:tileRect/>
          </a:gradFill>
          <a:ln w="12700">
            <a:gradFill>
              <a:gsLst>
                <a:gs pos="0">
                  <a:schemeClr val="bg1">
                    <a:lumMod val="85000"/>
                  </a:schemeClr>
                </a:gs>
                <a:gs pos="100000">
                  <a:schemeClr val="bg1">
                    <a:lumMod val="95000"/>
                  </a:schemeClr>
                </a:gs>
              </a:gsLst>
              <a:lin ang="3000000" scaled="0"/>
            </a:gradFill>
          </a:ln>
          <a:effectLst>
            <a:outerShdw blurRad="177800" dist="139700" dir="882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r"/>
            <a:endParaRPr lang="zh-CN" altLang="en-US" sz="1600">
              <a:solidFill>
                <a:schemeClr val="accent1"/>
              </a:solidFill>
              <a:cs typeface="+mn-ea"/>
              <a:sym typeface="+mn-lt"/>
            </a:endParaRPr>
          </a:p>
        </p:txBody>
      </p:sp>
      <p:sp>
        <p:nvSpPr>
          <p:cNvPr id="13" name="Freeform 26"/>
          <p:cNvSpPr>
            <a:spLocks/>
          </p:cNvSpPr>
          <p:nvPr/>
        </p:nvSpPr>
        <p:spPr bwMode="gray">
          <a:xfrm rot="14400000">
            <a:off x="3237024" y="2425853"/>
            <a:ext cx="1973981" cy="606188"/>
          </a:xfrm>
          <a:custGeom>
            <a:avLst/>
            <a:gdLst/>
            <a:ahLst/>
            <a:cxnLst>
              <a:cxn ang="0">
                <a:pos x="1405" y="102"/>
              </a:cxn>
              <a:cxn ang="0">
                <a:pos x="1540" y="395"/>
              </a:cxn>
              <a:cxn ang="0">
                <a:pos x="1472" y="369"/>
              </a:cxn>
              <a:cxn ang="0">
                <a:pos x="1373" y="403"/>
              </a:cxn>
              <a:cxn ang="0">
                <a:pos x="1274" y="433"/>
              </a:cxn>
              <a:cxn ang="0">
                <a:pos x="1160" y="458"/>
              </a:cxn>
              <a:cxn ang="0">
                <a:pos x="1062" y="472"/>
              </a:cxn>
              <a:cxn ang="0">
                <a:pos x="968" y="479"/>
              </a:cxn>
              <a:cxn ang="0">
                <a:pos x="872" y="479"/>
              </a:cxn>
              <a:cxn ang="0">
                <a:pos x="766" y="468"/>
              </a:cxn>
              <a:cxn ang="0">
                <a:pos x="634" y="439"/>
              </a:cxn>
              <a:cxn ang="0">
                <a:pos x="524" y="407"/>
              </a:cxn>
              <a:cxn ang="0">
                <a:pos x="435" y="373"/>
              </a:cxn>
              <a:cxn ang="0">
                <a:pos x="344" y="326"/>
              </a:cxn>
              <a:cxn ang="0">
                <a:pos x="242" y="256"/>
              </a:cxn>
              <a:cxn ang="0">
                <a:pos x="157" y="186"/>
              </a:cxn>
              <a:cxn ang="0">
                <a:pos x="102" y="132"/>
              </a:cxn>
              <a:cxn ang="0">
                <a:pos x="0" y="0"/>
              </a:cxn>
              <a:cxn ang="0">
                <a:pos x="135" y="124"/>
              </a:cxn>
              <a:cxn ang="0">
                <a:pos x="219" y="186"/>
              </a:cxn>
              <a:cxn ang="0">
                <a:pos x="307" y="231"/>
              </a:cxn>
              <a:cxn ang="0">
                <a:pos x="395" y="267"/>
              </a:cxn>
              <a:cxn ang="0">
                <a:pos x="487" y="293"/>
              </a:cxn>
              <a:cxn ang="0">
                <a:pos x="571" y="309"/>
              </a:cxn>
              <a:cxn ang="0">
                <a:pos x="673" y="318"/>
              </a:cxn>
              <a:cxn ang="0">
                <a:pos x="766" y="318"/>
              </a:cxn>
              <a:cxn ang="0">
                <a:pos x="890" y="311"/>
              </a:cxn>
              <a:cxn ang="0">
                <a:pos x="1000" y="296"/>
              </a:cxn>
              <a:cxn ang="0">
                <a:pos x="1106" y="274"/>
              </a:cxn>
              <a:cxn ang="0">
                <a:pos x="1212" y="245"/>
              </a:cxn>
              <a:cxn ang="0">
                <a:pos x="1318" y="209"/>
              </a:cxn>
              <a:cxn ang="0">
                <a:pos x="1427" y="153"/>
              </a:cxn>
            </a:cxnLst>
            <a:rect l="0" t="0" r="r" b="b"/>
            <a:pathLst>
              <a:path w="1717" h="484">
                <a:moveTo>
                  <a:pt x="1427" y="153"/>
                </a:moveTo>
                <a:lnTo>
                  <a:pt x="1405" y="102"/>
                </a:lnTo>
                <a:lnTo>
                  <a:pt x="1716" y="132"/>
                </a:lnTo>
                <a:lnTo>
                  <a:pt x="1540" y="395"/>
                </a:lnTo>
                <a:lnTo>
                  <a:pt x="1519" y="344"/>
                </a:lnTo>
                <a:lnTo>
                  <a:pt x="1472" y="369"/>
                </a:lnTo>
                <a:lnTo>
                  <a:pt x="1413" y="391"/>
                </a:lnTo>
                <a:lnTo>
                  <a:pt x="1373" y="403"/>
                </a:lnTo>
                <a:lnTo>
                  <a:pt x="1328" y="418"/>
                </a:lnTo>
                <a:lnTo>
                  <a:pt x="1274" y="433"/>
                </a:lnTo>
                <a:lnTo>
                  <a:pt x="1219" y="447"/>
                </a:lnTo>
                <a:lnTo>
                  <a:pt x="1160" y="458"/>
                </a:lnTo>
                <a:lnTo>
                  <a:pt x="1117" y="464"/>
                </a:lnTo>
                <a:lnTo>
                  <a:pt x="1062" y="472"/>
                </a:lnTo>
                <a:lnTo>
                  <a:pt x="1007" y="479"/>
                </a:lnTo>
                <a:lnTo>
                  <a:pt x="968" y="479"/>
                </a:lnTo>
                <a:lnTo>
                  <a:pt x="916" y="483"/>
                </a:lnTo>
                <a:lnTo>
                  <a:pt x="872" y="479"/>
                </a:lnTo>
                <a:lnTo>
                  <a:pt x="817" y="475"/>
                </a:lnTo>
                <a:lnTo>
                  <a:pt x="766" y="468"/>
                </a:lnTo>
                <a:lnTo>
                  <a:pt x="701" y="453"/>
                </a:lnTo>
                <a:lnTo>
                  <a:pt x="634" y="439"/>
                </a:lnTo>
                <a:lnTo>
                  <a:pt x="576" y="424"/>
                </a:lnTo>
                <a:lnTo>
                  <a:pt x="524" y="407"/>
                </a:lnTo>
                <a:lnTo>
                  <a:pt x="476" y="391"/>
                </a:lnTo>
                <a:lnTo>
                  <a:pt x="435" y="373"/>
                </a:lnTo>
                <a:lnTo>
                  <a:pt x="384" y="349"/>
                </a:lnTo>
                <a:lnTo>
                  <a:pt x="344" y="326"/>
                </a:lnTo>
                <a:lnTo>
                  <a:pt x="293" y="293"/>
                </a:lnTo>
                <a:lnTo>
                  <a:pt x="242" y="256"/>
                </a:lnTo>
                <a:lnTo>
                  <a:pt x="205" y="226"/>
                </a:lnTo>
                <a:lnTo>
                  <a:pt x="157" y="186"/>
                </a:lnTo>
                <a:lnTo>
                  <a:pt x="124" y="158"/>
                </a:lnTo>
                <a:lnTo>
                  <a:pt x="102" y="132"/>
                </a:lnTo>
                <a:lnTo>
                  <a:pt x="62" y="88"/>
                </a:lnTo>
                <a:lnTo>
                  <a:pt x="0" y="0"/>
                </a:lnTo>
                <a:lnTo>
                  <a:pt x="91" y="88"/>
                </a:lnTo>
                <a:lnTo>
                  <a:pt x="135" y="124"/>
                </a:lnTo>
                <a:lnTo>
                  <a:pt x="175" y="158"/>
                </a:lnTo>
                <a:lnTo>
                  <a:pt x="219" y="186"/>
                </a:lnTo>
                <a:lnTo>
                  <a:pt x="263" y="209"/>
                </a:lnTo>
                <a:lnTo>
                  <a:pt x="307" y="231"/>
                </a:lnTo>
                <a:lnTo>
                  <a:pt x="355" y="253"/>
                </a:lnTo>
                <a:lnTo>
                  <a:pt x="395" y="267"/>
                </a:lnTo>
                <a:lnTo>
                  <a:pt x="439" y="282"/>
                </a:lnTo>
                <a:lnTo>
                  <a:pt x="487" y="293"/>
                </a:lnTo>
                <a:lnTo>
                  <a:pt x="534" y="301"/>
                </a:lnTo>
                <a:lnTo>
                  <a:pt x="571" y="309"/>
                </a:lnTo>
                <a:lnTo>
                  <a:pt x="622" y="312"/>
                </a:lnTo>
                <a:lnTo>
                  <a:pt x="673" y="318"/>
                </a:lnTo>
                <a:lnTo>
                  <a:pt x="718" y="318"/>
                </a:lnTo>
                <a:lnTo>
                  <a:pt x="766" y="318"/>
                </a:lnTo>
                <a:lnTo>
                  <a:pt x="828" y="318"/>
                </a:lnTo>
                <a:lnTo>
                  <a:pt x="890" y="311"/>
                </a:lnTo>
                <a:lnTo>
                  <a:pt x="949" y="304"/>
                </a:lnTo>
                <a:lnTo>
                  <a:pt x="1000" y="296"/>
                </a:lnTo>
                <a:lnTo>
                  <a:pt x="1058" y="285"/>
                </a:lnTo>
                <a:lnTo>
                  <a:pt x="1106" y="274"/>
                </a:lnTo>
                <a:lnTo>
                  <a:pt x="1156" y="260"/>
                </a:lnTo>
                <a:lnTo>
                  <a:pt x="1212" y="245"/>
                </a:lnTo>
                <a:lnTo>
                  <a:pt x="1259" y="231"/>
                </a:lnTo>
                <a:lnTo>
                  <a:pt x="1318" y="209"/>
                </a:lnTo>
                <a:lnTo>
                  <a:pt x="1362" y="190"/>
                </a:lnTo>
                <a:lnTo>
                  <a:pt x="1427" y="153"/>
                </a:lnTo>
              </a:path>
            </a:pathLst>
          </a:custGeom>
          <a:gradFill flip="none" rotWithShape="1">
            <a:gsLst>
              <a:gs pos="36000">
                <a:schemeClr val="bg1">
                  <a:lumMod val="95000"/>
                </a:schemeClr>
              </a:gs>
              <a:gs pos="100000">
                <a:schemeClr val="bg1">
                  <a:lumMod val="75000"/>
                </a:schemeClr>
              </a:gs>
            </a:gsLst>
            <a:lin ang="18900000" scaled="1"/>
            <a:tileRect/>
          </a:gradFill>
          <a:ln w="12700">
            <a:gradFill>
              <a:gsLst>
                <a:gs pos="0">
                  <a:schemeClr val="bg1">
                    <a:lumMod val="85000"/>
                  </a:schemeClr>
                </a:gs>
                <a:gs pos="100000">
                  <a:schemeClr val="bg1">
                    <a:lumMod val="95000"/>
                  </a:schemeClr>
                </a:gs>
              </a:gsLst>
              <a:lin ang="3000000" scaled="0"/>
            </a:gradFill>
          </a:ln>
          <a:effectLst>
            <a:outerShdw blurRad="177800" dist="139700" dir="882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r"/>
            <a:endParaRPr lang="zh-CN" altLang="en-US" sz="1600">
              <a:solidFill>
                <a:schemeClr val="accent1"/>
              </a:solidFill>
              <a:cs typeface="+mn-ea"/>
              <a:sym typeface="+mn-lt"/>
            </a:endParaRPr>
          </a:p>
        </p:txBody>
      </p:sp>
      <p:sp>
        <p:nvSpPr>
          <p:cNvPr id="14" name="Freeform 27"/>
          <p:cNvSpPr>
            <a:spLocks/>
          </p:cNvSpPr>
          <p:nvPr/>
        </p:nvSpPr>
        <p:spPr bwMode="gray">
          <a:xfrm rot="18000000">
            <a:off x="3496986" y="3398237"/>
            <a:ext cx="1975252" cy="607437"/>
          </a:xfrm>
          <a:custGeom>
            <a:avLst/>
            <a:gdLst/>
            <a:ahLst/>
            <a:cxnLst>
              <a:cxn ang="0">
                <a:pos x="1405" y="102"/>
              </a:cxn>
              <a:cxn ang="0">
                <a:pos x="1540" y="395"/>
              </a:cxn>
              <a:cxn ang="0">
                <a:pos x="1472" y="369"/>
              </a:cxn>
              <a:cxn ang="0">
                <a:pos x="1373" y="403"/>
              </a:cxn>
              <a:cxn ang="0">
                <a:pos x="1274" y="433"/>
              </a:cxn>
              <a:cxn ang="0">
                <a:pos x="1160" y="458"/>
              </a:cxn>
              <a:cxn ang="0">
                <a:pos x="1062" y="472"/>
              </a:cxn>
              <a:cxn ang="0">
                <a:pos x="968" y="479"/>
              </a:cxn>
              <a:cxn ang="0">
                <a:pos x="872" y="479"/>
              </a:cxn>
              <a:cxn ang="0">
                <a:pos x="766" y="468"/>
              </a:cxn>
              <a:cxn ang="0">
                <a:pos x="634" y="439"/>
              </a:cxn>
              <a:cxn ang="0">
                <a:pos x="524" y="407"/>
              </a:cxn>
              <a:cxn ang="0">
                <a:pos x="435" y="373"/>
              </a:cxn>
              <a:cxn ang="0">
                <a:pos x="344" y="326"/>
              </a:cxn>
              <a:cxn ang="0">
                <a:pos x="242" y="256"/>
              </a:cxn>
              <a:cxn ang="0">
                <a:pos x="157" y="186"/>
              </a:cxn>
              <a:cxn ang="0">
                <a:pos x="102" y="132"/>
              </a:cxn>
              <a:cxn ang="0">
                <a:pos x="0" y="0"/>
              </a:cxn>
              <a:cxn ang="0">
                <a:pos x="135" y="124"/>
              </a:cxn>
              <a:cxn ang="0">
                <a:pos x="219" y="186"/>
              </a:cxn>
              <a:cxn ang="0">
                <a:pos x="307" y="231"/>
              </a:cxn>
              <a:cxn ang="0">
                <a:pos x="395" y="267"/>
              </a:cxn>
              <a:cxn ang="0">
                <a:pos x="487" y="293"/>
              </a:cxn>
              <a:cxn ang="0">
                <a:pos x="571" y="309"/>
              </a:cxn>
              <a:cxn ang="0">
                <a:pos x="673" y="318"/>
              </a:cxn>
              <a:cxn ang="0">
                <a:pos x="766" y="318"/>
              </a:cxn>
              <a:cxn ang="0">
                <a:pos x="890" y="311"/>
              </a:cxn>
              <a:cxn ang="0">
                <a:pos x="1000" y="296"/>
              </a:cxn>
              <a:cxn ang="0">
                <a:pos x="1106" y="274"/>
              </a:cxn>
              <a:cxn ang="0">
                <a:pos x="1212" y="245"/>
              </a:cxn>
              <a:cxn ang="0">
                <a:pos x="1318" y="209"/>
              </a:cxn>
              <a:cxn ang="0">
                <a:pos x="1427" y="153"/>
              </a:cxn>
            </a:cxnLst>
            <a:rect l="0" t="0" r="r" b="b"/>
            <a:pathLst>
              <a:path w="1717" h="484">
                <a:moveTo>
                  <a:pt x="1427" y="153"/>
                </a:moveTo>
                <a:lnTo>
                  <a:pt x="1405" y="102"/>
                </a:lnTo>
                <a:lnTo>
                  <a:pt x="1716" y="132"/>
                </a:lnTo>
                <a:lnTo>
                  <a:pt x="1540" y="395"/>
                </a:lnTo>
                <a:lnTo>
                  <a:pt x="1519" y="344"/>
                </a:lnTo>
                <a:lnTo>
                  <a:pt x="1472" y="369"/>
                </a:lnTo>
                <a:lnTo>
                  <a:pt x="1413" y="391"/>
                </a:lnTo>
                <a:lnTo>
                  <a:pt x="1373" y="403"/>
                </a:lnTo>
                <a:lnTo>
                  <a:pt x="1328" y="418"/>
                </a:lnTo>
                <a:lnTo>
                  <a:pt x="1274" y="433"/>
                </a:lnTo>
                <a:lnTo>
                  <a:pt x="1219" y="447"/>
                </a:lnTo>
                <a:lnTo>
                  <a:pt x="1160" y="458"/>
                </a:lnTo>
                <a:lnTo>
                  <a:pt x="1117" y="464"/>
                </a:lnTo>
                <a:lnTo>
                  <a:pt x="1062" y="472"/>
                </a:lnTo>
                <a:lnTo>
                  <a:pt x="1007" y="479"/>
                </a:lnTo>
                <a:lnTo>
                  <a:pt x="968" y="479"/>
                </a:lnTo>
                <a:lnTo>
                  <a:pt x="916" y="483"/>
                </a:lnTo>
                <a:lnTo>
                  <a:pt x="872" y="479"/>
                </a:lnTo>
                <a:lnTo>
                  <a:pt x="817" y="475"/>
                </a:lnTo>
                <a:lnTo>
                  <a:pt x="766" y="468"/>
                </a:lnTo>
                <a:lnTo>
                  <a:pt x="701" y="453"/>
                </a:lnTo>
                <a:lnTo>
                  <a:pt x="634" y="439"/>
                </a:lnTo>
                <a:lnTo>
                  <a:pt x="576" y="424"/>
                </a:lnTo>
                <a:lnTo>
                  <a:pt x="524" y="407"/>
                </a:lnTo>
                <a:lnTo>
                  <a:pt x="476" y="391"/>
                </a:lnTo>
                <a:lnTo>
                  <a:pt x="435" y="373"/>
                </a:lnTo>
                <a:lnTo>
                  <a:pt x="384" y="349"/>
                </a:lnTo>
                <a:lnTo>
                  <a:pt x="344" y="326"/>
                </a:lnTo>
                <a:lnTo>
                  <a:pt x="293" y="293"/>
                </a:lnTo>
                <a:lnTo>
                  <a:pt x="242" y="256"/>
                </a:lnTo>
                <a:lnTo>
                  <a:pt x="205" y="226"/>
                </a:lnTo>
                <a:lnTo>
                  <a:pt x="157" y="186"/>
                </a:lnTo>
                <a:lnTo>
                  <a:pt x="124" y="158"/>
                </a:lnTo>
                <a:lnTo>
                  <a:pt x="102" y="132"/>
                </a:lnTo>
                <a:lnTo>
                  <a:pt x="62" y="88"/>
                </a:lnTo>
                <a:lnTo>
                  <a:pt x="0" y="0"/>
                </a:lnTo>
                <a:lnTo>
                  <a:pt x="91" y="88"/>
                </a:lnTo>
                <a:lnTo>
                  <a:pt x="135" y="124"/>
                </a:lnTo>
                <a:lnTo>
                  <a:pt x="175" y="158"/>
                </a:lnTo>
                <a:lnTo>
                  <a:pt x="219" y="186"/>
                </a:lnTo>
                <a:lnTo>
                  <a:pt x="263" y="209"/>
                </a:lnTo>
                <a:lnTo>
                  <a:pt x="307" y="231"/>
                </a:lnTo>
                <a:lnTo>
                  <a:pt x="355" y="253"/>
                </a:lnTo>
                <a:lnTo>
                  <a:pt x="395" y="267"/>
                </a:lnTo>
                <a:lnTo>
                  <a:pt x="439" y="282"/>
                </a:lnTo>
                <a:lnTo>
                  <a:pt x="487" y="293"/>
                </a:lnTo>
                <a:lnTo>
                  <a:pt x="534" y="301"/>
                </a:lnTo>
                <a:lnTo>
                  <a:pt x="571" y="309"/>
                </a:lnTo>
                <a:lnTo>
                  <a:pt x="622" y="312"/>
                </a:lnTo>
                <a:lnTo>
                  <a:pt x="673" y="318"/>
                </a:lnTo>
                <a:lnTo>
                  <a:pt x="718" y="318"/>
                </a:lnTo>
                <a:lnTo>
                  <a:pt x="766" y="318"/>
                </a:lnTo>
                <a:lnTo>
                  <a:pt x="828" y="318"/>
                </a:lnTo>
                <a:lnTo>
                  <a:pt x="890" y="311"/>
                </a:lnTo>
                <a:lnTo>
                  <a:pt x="949" y="304"/>
                </a:lnTo>
                <a:lnTo>
                  <a:pt x="1000" y="296"/>
                </a:lnTo>
                <a:lnTo>
                  <a:pt x="1058" y="285"/>
                </a:lnTo>
                <a:lnTo>
                  <a:pt x="1106" y="274"/>
                </a:lnTo>
                <a:lnTo>
                  <a:pt x="1156" y="260"/>
                </a:lnTo>
                <a:lnTo>
                  <a:pt x="1212" y="245"/>
                </a:lnTo>
                <a:lnTo>
                  <a:pt x="1259" y="231"/>
                </a:lnTo>
                <a:lnTo>
                  <a:pt x="1318" y="209"/>
                </a:lnTo>
                <a:lnTo>
                  <a:pt x="1362" y="190"/>
                </a:lnTo>
                <a:lnTo>
                  <a:pt x="1427" y="153"/>
                </a:lnTo>
              </a:path>
            </a:pathLst>
          </a:custGeom>
          <a:gradFill flip="none" rotWithShape="1">
            <a:gsLst>
              <a:gs pos="36000">
                <a:schemeClr val="bg1">
                  <a:lumMod val="95000"/>
                </a:schemeClr>
              </a:gs>
              <a:gs pos="100000">
                <a:schemeClr val="bg1">
                  <a:lumMod val="75000"/>
                </a:schemeClr>
              </a:gs>
            </a:gsLst>
            <a:lin ang="18900000" scaled="1"/>
            <a:tileRect/>
          </a:gradFill>
          <a:ln w="12700">
            <a:gradFill>
              <a:gsLst>
                <a:gs pos="0">
                  <a:schemeClr val="bg1">
                    <a:lumMod val="85000"/>
                  </a:schemeClr>
                </a:gs>
                <a:gs pos="100000">
                  <a:schemeClr val="bg1">
                    <a:lumMod val="95000"/>
                  </a:schemeClr>
                </a:gs>
              </a:gsLst>
              <a:lin ang="3000000" scaled="0"/>
            </a:gradFill>
          </a:ln>
          <a:effectLst>
            <a:outerShdw blurRad="177800" dist="139700" dir="882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r"/>
            <a:endParaRPr lang="zh-CN" altLang="en-US" sz="1600">
              <a:solidFill>
                <a:schemeClr val="accent1"/>
              </a:solidFill>
              <a:cs typeface="+mn-ea"/>
              <a:sym typeface="+mn-lt"/>
            </a:endParaRPr>
          </a:p>
        </p:txBody>
      </p:sp>
      <p:sp>
        <p:nvSpPr>
          <p:cNvPr id="15" name="TextBox 14"/>
          <p:cNvSpPr txBox="1"/>
          <p:nvPr/>
        </p:nvSpPr>
        <p:spPr>
          <a:xfrm>
            <a:off x="915889" y="2667398"/>
            <a:ext cx="1410387" cy="379656"/>
          </a:xfrm>
          <a:prstGeom prst="rect">
            <a:avLst/>
          </a:prstGeom>
          <a:noFill/>
        </p:spPr>
        <p:txBody>
          <a:bodyPr>
            <a:spAutoFit/>
          </a:bodyPr>
          <a:lstStyle/>
          <a:p>
            <a:pPr algn="r">
              <a:defRPr/>
            </a:pPr>
            <a:r>
              <a:rPr lang="zh-CN" altLang="en-US" sz="1867" dirty="0">
                <a:solidFill>
                  <a:schemeClr val="bg1">
                    <a:lumMod val="50000"/>
                  </a:schemeClr>
                </a:solidFill>
                <a:cs typeface="+mn-ea"/>
                <a:sym typeface="+mn-lt"/>
              </a:rPr>
              <a:t>难点描述</a:t>
            </a:r>
          </a:p>
        </p:txBody>
      </p:sp>
      <p:sp>
        <p:nvSpPr>
          <p:cNvPr id="16" name="TextBox 15"/>
          <p:cNvSpPr txBox="1"/>
          <p:nvPr/>
        </p:nvSpPr>
        <p:spPr>
          <a:xfrm>
            <a:off x="913012" y="4120652"/>
            <a:ext cx="1624452" cy="379656"/>
          </a:xfrm>
          <a:prstGeom prst="rect">
            <a:avLst/>
          </a:prstGeom>
          <a:noFill/>
        </p:spPr>
        <p:txBody>
          <a:bodyPr wrap="square">
            <a:spAutoFit/>
          </a:bodyPr>
          <a:lstStyle/>
          <a:p>
            <a:pPr algn="r">
              <a:defRPr/>
            </a:pPr>
            <a:r>
              <a:rPr lang="zh-CN" altLang="en-US" sz="1867" dirty="0">
                <a:solidFill>
                  <a:schemeClr val="bg1">
                    <a:lumMod val="50000"/>
                  </a:schemeClr>
                </a:solidFill>
                <a:cs typeface="+mn-ea"/>
                <a:sym typeface="+mn-lt"/>
              </a:rPr>
              <a:t>难点描述</a:t>
            </a:r>
          </a:p>
        </p:txBody>
      </p:sp>
      <p:sp>
        <p:nvSpPr>
          <p:cNvPr id="17" name="TextBox 16"/>
          <p:cNvSpPr txBox="1"/>
          <p:nvPr/>
        </p:nvSpPr>
        <p:spPr>
          <a:xfrm>
            <a:off x="3543732" y="5002267"/>
            <a:ext cx="1478008" cy="379656"/>
          </a:xfrm>
          <a:prstGeom prst="rect">
            <a:avLst/>
          </a:prstGeom>
          <a:noFill/>
        </p:spPr>
        <p:txBody>
          <a:bodyPr>
            <a:spAutoFit/>
          </a:bodyPr>
          <a:lstStyle/>
          <a:p>
            <a:pPr>
              <a:defRPr/>
            </a:pPr>
            <a:r>
              <a:rPr lang="zh-CN" altLang="en-US" sz="1867" dirty="0">
                <a:solidFill>
                  <a:schemeClr val="bg1">
                    <a:lumMod val="50000"/>
                  </a:schemeClr>
                </a:solidFill>
                <a:cs typeface="+mn-ea"/>
                <a:sym typeface="+mn-lt"/>
              </a:rPr>
              <a:t>难点描述</a:t>
            </a:r>
          </a:p>
        </p:txBody>
      </p:sp>
      <p:sp>
        <p:nvSpPr>
          <p:cNvPr id="18" name="TextBox 17"/>
          <p:cNvSpPr txBox="1"/>
          <p:nvPr/>
        </p:nvSpPr>
        <p:spPr>
          <a:xfrm>
            <a:off x="4849449" y="3858947"/>
            <a:ext cx="1410387" cy="379656"/>
          </a:xfrm>
          <a:prstGeom prst="rect">
            <a:avLst/>
          </a:prstGeom>
          <a:noFill/>
        </p:spPr>
        <p:txBody>
          <a:bodyPr>
            <a:spAutoFit/>
          </a:bodyPr>
          <a:lstStyle/>
          <a:p>
            <a:pPr>
              <a:defRPr/>
            </a:pPr>
            <a:r>
              <a:rPr lang="zh-CN" altLang="en-US" sz="1867" dirty="0">
                <a:solidFill>
                  <a:schemeClr val="bg1">
                    <a:lumMod val="50000"/>
                  </a:schemeClr>
                </a:solidFill>
                <a:cs typeface="+mn-ea"/>
                <a:sym typeface="+mn-lt"/>
              </a:rPr>
              <a:t>难点描述</a:t>
            </a:r>
          </a:p>
        </p:txBody>
      </p:sp>
      <p:sp>
        <p:nvSpPr>
          <p:cNvPr id="19" name="TextBox 18"/>
          <p:cNvSpPr txBox="1"/>
          <p:nvPr/>
        </p:nvSpPr>
        <p:spPr>
          <a:xfrm>
            <a:off x="2362146" y="1384090"/>
            <a:ext cx="1410388" cy="379656"/>
          </a:xfrm>
          <a:prstGeom prst="rect">
            <a:avLst/>
          </a:prstGeom>
          <a:noFill/>
        </p:spPr>
        <p:txBody>
          <a:bodyPr wrap="square">
            <a:spAutoFit/>
          </a:bodyPr>
          <a:lstStyle/>
          <a:p>
            <a:pPr algn="r">
              <a:defRPr/>
            </a:pPr>
            <a:r>
              <a:rPr lang="zh-CN" altLang="en-US" sz="1867" dirty="0">
                <a:solidFill>
                  <a:schemeClr val="bg1">
                    <a:lumMod val="50000"/>
                  </a:schemeClr>
                </a:solidFill>
                <a:cs typeface="+mn-ea"/>
                <a:sym typeface="+mn-lt"/>
              </a:rPr>
              <a:t>难点描述</a:t>
            </a:r>
          </a:p>
        </p:txBody>
      </p:sp>
      <p:sp>
        <p:nvSpPr>
          <p:cNvPr id="20" name="TextBox 19"/>
          <p:cNvSpPr txBox="1"/>
          <p:nvPr/>
        </p:nvSpPr>
        <p:spPr>
          <a:xfrm>
            <a:off x="4657428" y="2296450"/>
            <a:ext cx="1431675" cy="379656"/>
          </a:xfrm>
          <a:prstGeom prst="rect">
            <a:avLst/>
          </a:prstGeom>
          <a:noFill/>
        </p:spPr>
        <p:txBody>
          <a:bodyPr wrap="square">
            <a:spAutoFit/>
          </a:bodyPr>
          <a:lstStyle/>
          <a:p>
            <a:pPr>
              <a:defRPr/>
            </a:pPr>
            <a:r>
              <a:rPr lang="zh-CN" altLang="en-US" sz="1867" dirty="0">
                <a:solidFill>
                  <a:schemeClr val="bg1">
                    <a:lumMod val="50000"/>
                  </a:schemeClr>
                </a:solidFill>
                <a:cs typeface="+mn-ea"/>
                <a:sym typeface="+mn-lt"/>
              </a:rPr>
              <a:t>难点描述</a:t>
            </a:r>
          </a:p>
        </p:txBody>
      </p:sp>
      <p:grpSp>
        <p:nvGrpSpPr>
          <p:cNvPr id="21" name="组合 20"/>
          <p:cNvGrpSpPr/>
          <p:nvPr/>
        </p:nvGrpSpPr>
        <p:grpSpPr>
          <a:xfrm>
            <a:off x="6193598" y="2130756"/>
            <a:ext cx="4806452" cy="2543121"/>
            <a:chOff x="4644008" y="2002268"/>
            <a:chExt cx="3604839" cy="1907341"/>
          </a:xfrm>
        </p:grpSpPr>
        <p:sp>
          <p:nvSpPr>
            <p:cNvPr id="22" name="矩形 21"/>
            <p:cNvSpPr/>
            <p:nvPr/>
          </p:nvSpPr>
          <p:spPr>
            <a:xfrm>
              <a:off x="5328172" y="2002268"/>
              <a:ext cx="2236510" cy="430406"/>
            </a:xfrm>
            <a:prstGeom prst="rect">
              <a:avLst/>
            </a:prstGeom>
            <a:noFill/>
          </p:spPr>
          <p:txBody>
            <a:bodyPr>
              <a:spAutoFit/>
            </a:bodyPr>
            <a:lstStyle/>
            <a:p>
              <a:pPr algn="ctr">
                <a:lnSpc>
                  <a:spcPct val="130000"/>
                </a:lnSpc>
              </a:pPr>
              <a:r>
                <a:rPr lang="zh-CN" altLang="en-US" sz="2667" kern="0" dirty="0">
                  <a:solidFill>
                    <a:schemeClr val="accent1"/>
                  </a:solidFill>
                  <a:cs typeface="+mn-ea"/>
                  <a:sym typeface="+mn-lt"/>
                </a:rPr>
                <a:t>单击此处添加标题</a:t>
              </a:r>
            </a:p>
          </p:txBody>
        </p:sp>
        <p:sp>
          <p:nvSpPr>
            <p:cNvPr id="23" name="TextBox 137"/>
            <p:cNvSpPr txBox="1">
              <a:spLocks noChangeArrowheads="1"/>
            </p:cNvSpPr>
            <p:nvPr/>
          </p:nvSpPr>
          <p:spPr bwMode="auto">
            <a:xfrm>
              <a:off x="4644008" y="2547697"/>
              <a:ext cx="3604839" cy="13619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a:buNone/>
              </a:pPr>
              <a:r>
                <a:rPr lang="zh-CN" altLang="en-US" sz="1600" dirty="0">
                  <a:solidFill>
                    <a:schemeClr val="bg1">
                      <a:lumMod val="50000"/>
                    </a:schemeClr>
                  </a:solidFill>
                  <a:latin typeface="+mn-lt"/>
                  <a:ea typeface="+mn-ea"/>
                  <a:cs typeface="+mn-ea"/>
                  <a:sym typeface="+mn-lt"/>
                </a:rPr>
                <a:t>单击此处添加文本，单击此处添加文本</a:t>
              </a:r>
              <a:endParaRPr lang="en-US" altLang="zh-CN" sz="1600" dirty="0">
                <a:solidFill>
                  <a:schemeClr val="bg1">
                    <a:lumMod val="50000"/>
                  </a:schemeClr>
                </a:solidFill>
                <a:latin typeface="+mn-lt"/>
                <a:ea typeface="+mn-ea"/>
                <a:cs typeface="+mn-ea"/>
                <a:sym typeface="+mn-lt"/>
              </a:endParaRPr>
            </a:p>
            <a:p>
              <a:pPr algn="ctr">
                <a:buNone/>
              </a:pPr>
              <a:r>
                <a:rPr lang="zh-CN" altLang="en-US" sz="1600" dirty="0">
                  <a:solidFill>
                    <a:schemeClr val="bg1">
                      <a:lumMod val="50000"/>
                    </a:schemeClr>
                  </a:solidFill>
                  <a:latin typeface="+mn-lt"/>
                  <a:ea typeface="+mn-ea"/>
                  <a:cs typeface="+mn-ea"/>
                  <a:sym typeface="+mn-lt"/>
                </a:rPr>
                <a:t>单击此处添加文本，单击此处添加文本</a:t>
              </a:r>
              <a:endParaRPr lang="en-US" altLang="zh-CN" sz="1600" dirty="0">
                <a:solidFill>
                  <a:schemeClr val="bg1">
                    <a:lumMod val="50000"/>
                  </a:schemeClr>
                </a:solidFill>
                <a:latin typeface="+mn-lt"/>
                <a:ea typeface="+mn-ea"/>
                <a:cs typeface="+mn-ea"/>
                <a:sym typeface="+mn-lt"/>
              </a:endParaRPr>
            </a:p>
            <a:p>
              <a:pPr algn="ctr">
                <a:buNone/>
              </a:pPr>
              <a:r>
                <a:rPr lang="zh-CN" altLang="en-US" sz="1600" dirty="0">
                  <a:solidFill>
                    <a:schemeClr val="bg1">
                      <a:lumMod val="50000"/>
                    </a:schemeClr>
                  </a:solidFill>
                  <a:latin typeface="+mn-lt"/>
                  <a:ea typeface="+mn-ea"/>
                  <a:cs typeface="+mn-ea"/>
                  <a:sym typeface="+mn-lt"/>
                </a:rPr>
                <a:t>单击此处添加文本，单击此处添加文本</a:t>
              </a:r>
              <a:endParaRPr lang="en-US" altLang="zh-CN" sz="1600" dirty="0">
                <a:solidFill>
                  <a:schemeClr val="bg1">
                    <a:lumMod val="50000"/>
                  </a:schemeClr>
                </a:solidFill>
                <a:latin typeface="+mn-lt"/>
                <a:ea typeface="+mn-ea"/>
                <a:cs typeface="+mn-ea"/>
                <a:sym typeface="+mn-lt"/>
              </a:endParaRPr>
            </a:p>
            <a:p>
              <a:pPr algn="ctr">
                <a:buNone/>
              </a:pPr>
              <a:r>
                <a:rPr lang="zh-CN" altLang="en-US" sz="1600" dirty="0">
                  <a:solidFill>
                    <a:schemeClr val="bg1">
                      <a:lumMod val="50000"/>
                    </a:schemeClr>
                  </a:solidFill>
                  <a:latin typeface="+mn-lt"/>
                  <a:ea typeface="+mn-ea"/>
                  <a:cs typeface="+mn-ea"/>
                  <a:sym typeface="+mn-lt"/>
                </a:rPr>
                <a:t>单击此处添加文本，单击此处添加文本</a:t>
              </a:r>
              <a:endParaRPr lang="en-US" altLang="zh-CN" sz="1600" dirty="0">
                <a:solidFill>
                  <a:schemeClr val="bg1">
                    <a:lumMod val="50000"/>
                  </a:schemeClr>
                </a:solidFill>
                <a:latin typeface="+mn-lt"/>
                <a:ea typeface="+mn-ea"/>
                <a:cs typeface="+mn-ea"/>
                <a:sym typeface="+mn-lt"/>
              </a:endParaRPr>
            </a:p>
            <a:p>
              <a:pPr algn="ctr">
                <a:buNone/>
              </a:pPr>
              <a:r>
                <a:rPr lang="zh-CN" altLang="en-US" sz="1600" dirty="0">
                  <a:solidFill>
                    <a:schemeClr val="bg1">
                      <a:lumMod val="50000"/>
                    </a:schemeClr>
                  </a:solidFill>
                  <a:latin typeface="+mn-lt"/>
                  <a:ea typeface="+mn-ea"/>
                  <a:cs typeface="+mn-ea"/>
                  <a:sym typeface="+mn-lt"/>
                </a:rPr>
                <a:t>单击此处添加文本，单击此处添加文本</a:t>
              </a:r>
            </a:p>
            <a:p>
              <a:pPr algn="ctr">
                <a:buNone/>
              </a:pPr>
              <a:r>
                <a:rPr lang="zh-CN" altLang="en-US" sz="1600" dirty="0">
                  <a:solidFill>
                    <a:schemeClr val="bg1">
                      <a:lumMod val="50000"/>
                    </a:schemeClr>
                  </a:solidFill>
                  <a:latin typeface="+mn-lt"/>
                  <a:ea typeface="+mn-ea"/>
                  <a:cs typeface="+mn-ea"/>
                  <a:sym typeface="+mn-lt"/>
                </a:rPr>
                <a:t>单击此处添加文本，单击此处添加文本</a:t>
              </a:r>
            </a:p>
          </p:txBody>
        </p:sp>
      </p:grpSp>
      <p:grpSp>
        <p:nvGrpSpPr>
          <p:cNvPr id="24" name="组合 23"/>
          <p:cNvGrpSpPr/>
          <p:nvPr/>
        </p:nvGrpSpPr>
        <p:grpSpPr>
          <a:xfrm>
            <a:off x="2827854" y="2731107"/>
            <a:ext cx="1478448" cy="1478448"/>
            <a:chOff x="930602" y="3167831"/>
            <a:chExt cx="1080840" cy="1080840"/>
          </a:xfrm>
        </p:grpSpPr>
        <p:sp>
          <p:nvSpPr>
            <p:cNvPr id="25" name="椭圆 24"/>
            <p:cNvSpPr/>
            <p:nvPr/>
          </p:nvSpPr>
          <p:spPr>
            <a:xfrm>
              <a:off x="930602" y="3167831"/>
              <a:ext cx="1080840" cy="1080840"/>
            </a:xfrm>
            <a:prstGeom prst="ellipse">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zh-CN" altLang="en-US" sz="2667" dirty="0">
                <a:solidFill>
                  <a:schemeClr val="bg1"/>
                </a:solidFill>
                <a:cs typeface="+mn-ea"/>
                <a:sym typeface="+mn-lt"/>
              </a:endParaRPr>
            </a:p>
          </p:txBody>
        </p:sp>
        <p:grpSp>
          <p:nvGrpSpPr>
            <p:cNvPr id="26" name="组合 25"/>
            <p:cNvGrpSpPr/>
            <p:nvPr/>
          </p:nvGrpSpPr>
          <p:grpSpPr>
            <a:xfrm>
              <a:off x="1000710" y="3237939"/>
              <a:ext cx="940624" cy="940624"/>
              <a:chOff x="7060553" y="1810829"/>
              <a:chExt cx="1046951" cy="1046951"/>
            </a:xfrm>
          </p:grpSpPr>
          <p:sp>
            <p:nvSpPr>
              <p:cNvPr id="27" name="椭圆 26"/>
              <p:cNvSpPr/>
              <p:nvPr/>
            </p:nvSpPr>
            <p:spPr>
              <a:xfrm>
                <a:off x="7060553" y="1810829"/>
                <a:ext cx="1046951" cy="1046951"/>
              </a:xfrm>
              <a:prstGeom prst="ellipse">
                <a:avLst/>
              </a:prstGeom>
              <a:gradFill flip="none" rotWithShape="1">
                <a:gsLst>
                  <a:gs pos="36000">
                    <a:schemeClr val="bg1">
                      <a:lumMod val="95000"/>
                    </a:schemeClr>
                  </a:gs>
                  <a:gs pos="100000">
                    <a:schemeClr val="bg1">
                      <a:lumMod val="75000"/>
                    </a:schemeClr>
                  </a:gs>
                </a:gsLst>
                <a:lin ang="18900000" scaled="1"/>
                <a:tileRect/>
              </a:gradFill>
              <a:ln w="38100">
                <a:gradFill>
                  <a:gsLst>
                    <a:gs pos="0">
                      <a:schemeClr val="bg1">
                        <a:lumMod val="85000"/>
                      </a:schemeClr>
                    </a:gs>
                    <a:gs pos="100000">
                      <a:schemeClr val="bg1">
                        <a:lumMod val="95000"/>
                      </a:schemeClr>
                    </a:gs>
                  </a:gsLst>
                  <a:lin ang="3000000" scaled="0"/>
                </a:gradFill>
              </a:ln>
              <a:effectLst>
                <a:outerShdw blurRad="177800" dist="228600" dir="882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cs typeface="+mn-ea"/>
                  <a:sym typeface="+mn-lt"/>
                </a:endParaRPr>
              </a:p>
            </p:txBody>
          </p:sp>
          <p:sp>
            <p:nvSpPr>
              <p:cNvPr id="28" name="矩形 27"/>
              <p:cNvSpPr/>
              <p:nvPr/>
            </p:nvSpPr>
            <p:spPr>
              <a:xfrm>
                <a:off x="7266129" y="1978747"/>
                <a:ext cx="651140" cy="676185"/>
              </a:xfrm>
              <a:prstGeom prst="rect">
                <a:avLst/>
              </a:prstGeom>
            </p:spPr>
            <p:txBody>
              <a:bodyPr wrap="none">
                <a:spAutoFit/>
              </a:bodyPr>
              <a:lstStyle/>
              <a:p>
                <a:pPr algn="ctr"/>
                <a:r>
                  <a:rPr lang="zh-CN" altLang="en-US" sz="2400" dirty="0">
                    <a:solidFill>
                      <a:schemeClr val="accent1"/>
                    </a:solidFill>
                    <a:cs typeface="+mn-ea"/>
                    <a:sym typeface="+mn-lt"/>
                  </a:rPr>
                  <a:t>实验</a:t>
                </a:r>
                <a:endParaRPr lang="en-US" altLang="zh-CN" sz="2400" dirty="0">
                  <a:solidFill>
                    <a:schemeClr val="accent1"/>
                  </a:solidFill>
                  <a:cs typeface="+mn-ea"/>
                  <a:sym typeface="+mn-lt"/>
                </a:endParaRPr>
              </a:p>
              <a:p>
                <a:pPr algn="ctr"/>
                <a:r>
                  <a:rPr lang="zh-CN" altLang="en-US" sz="2400" dirty="0">
                    <a:solidFill>
                      <a:schemeClr val="accent1"/>
                    </a:solidFill>
                    <a:cs typeface="+mn-ea"/>
                    <a:sym typeface="+mn-lt"/>
                  </a:rPr>
                  <a:t>难点</a:t>
                </a:r>
              </a:p>
            </p:txBody>
          </p:sp>
        </p:grpSp>
      </p:grpSp>
      <p:sp>
        <p:nvSpPr>
          <p:cNvPr id="29" name="椭圆 28"/>
          <p:cNvSpPr/>
          <p:nvPr/>
        </p:nvSpPr>
        <p:spPr>
          <a:xfrm>
            <a:off x="6116152" y="969852"/>
            <a:ext cx="5051437" cy="505143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30" name="椭圆 29"/>
          <p:cNvSpPr/>
          <p:nvPr/>
        </p:nvSpPr>
        <p:spPr>
          <a:xfrm>
            <a:off x="1009023" y="969852"/>
            <a:ext cx="5051437" cy="505143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grpSp>
        <p:nvGrpSpPr>
          <p:cNvPr id="31" name="组合 30"/>
          <p:cNvGrpSpPr/>
          <p:nvPr/>
        </p:nvGrpSpPr>
        <p:grpSpPr>
          <a:xfrm>
            <a:off x="5648328" y="2959116"/>
            <a:ext cx="881549" cy="881549"/>
            <a:chOff x="4482708" y="3301238"/>
            <a:chExt cx="661162" cy="661162"/>
          </a:xfrm>
        </p:grpSpPr>
        <p:grpSp>
          <p:nvGrpSpPr>
            <p:cNvPr id="32" name="组合 31"/>
            <p:cNvGrpSpPr/>
            <p:nvPr/>
          </p:nvGrpSpPr>
          <p:grpSpPr>
            <a:xfrm>
              <a:off x="4482708" y="3301238"/>
              <a:ext cx="661162" cy="661162"/>
              <a:chOff x="775780" y="771550"/>
              <a:chExt cx="1852004" cy="1852004"/>
            </a:xfrm>
          </p:grpSpPr>
          <p:sp>
            <p:nvSpPr>
              <p:cNvPr id="36" name="椭圆 35"/>
              <p:cNvSpPr/>
              <p:nvPr/>
            </p:nvSpPr>
            <p:spPr>
              <a:xfrm>
                <a:off x="775780" y="771550"/>
                <a:ext cx="1852004" cy="1852004"/>
              </a:xfrm>
              <a:prstGeom prst="ellipse">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sp>
            <p:nvSpPr>
              <p:cNvPr id="37" name="椭圆 36"/>
              <p:cNvSpPr/>
              <p:nvPr/>
            </p:nvSpPr>
            <p:spPr>
              <a:xfrm>
                <a:off x="1007828" y="1003597"/>
                <a:ext cx="1387908" cy="1387908"/>
              </a:xfrm>
              <a:prstGeom prst="ellipse">
                <a:avLst/>
              </a:prstGeom>
              <a:gradFill flip="none" rotWithShape="1">
                <a:gsLst>
                  <a:gs pos="27000">
                    <a:schemeClr val="bg1">
                      <a:lumMod val="95000"/>
                    </a:schemeClr>
                  </a:gs>
                  <a:gs pos="100000">
                    <a:schemeClr val="bg1">
                      <a:lumMod val="75000"/>
                    </a:schemeClr>
                  </a:gs>
                </a:gsLst>
                <a:lin ang="18900000" scaled="1"/>
                <a:tileRect/>
              </a:gradFill>
              <a:ln w="19050">
                <a:gradFill>
                  <a:gsLst>
                    <a:gs pos="0">
                      <a:schemeClr val="bg1">
                        <a:lumMod val="85000"/>
                      </a:schemeClr>
                    </a:gs>
                    <a:gs pos="100000">
                      <a:schemeClr val="bg1">
                        <a:lumMod val="95000"/>
                      </a:schemeClr>
                    </a:gs>
                  </a:gsLst>
                  <a:lin ang="3000000" scaled="0"/>
                </a:gradFill>
              </a:ln>
              <a:effectLst>
                <a:outerShdw blurRad="177800" dist="152400" dir="882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7">
                  <a:cs typeface="+mn-ea"/>
                  <a:sym typeface="+mn-lt"/>
                </a:endParaRPr>
              </a:p>
            </p:txBody>
          </p:sp>
        </p:grpSp>
        <p:grpSp>
          <p:nvGrpSpPr>
            <p:cNvPr id="33" name="组合 32"/>
            <p:cNvGrpSpPr/>
            <p:nvPr/>
          </p:nvGrpSpPr>
          <p:grpSpPr>
            <a:xfrm>
              <a:off x="4679943" y="3516067"/>
              <a:ext cx="266691" cy="231503"/>
              <a:chOff x="6434683" y="510993"/>
              <a:chExt cx="987549" cy="857250"/>
            </a:xfrm>
          </p:grpSpPr>
          <p:sp>
            <p:nvSpPr>
              <p:cNvPr id="34" name="任意多边形 33"/>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cxnSp>
            <p:nvCxnSpPr>
              <p:cNvPr id="35" name="直接连接符 34"/>
              <p:cNvCxnSpPr/>
              <p:nvPr/>
            </p:nvCxnSpPr>
            <p:spPr>
              <a:xfrm>
                <a:off x="6434683" y="954806"/>
                <a:ext cx="987549"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grpSp>
      </p:grpSp>
      <p:pic>
        <p:nvPicPr>
          <p:cNvPr id="38" name="图片 37"/>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flipV="1">
            <a:off x="-1049299" y="662853"/>
            <a:ext cx="2485778" cy="865414"/>
          </a:xfrm>
          <a:prstGeom prst="rect">
            <a:avLst/>
          </a:prstGeom>
        </p:spPr>
      </p:pic>
      <p:pic>
        <p:nvPicPr>
          <p:cNvPr id="39" name="图片 38"/>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a:off x="10687346" y="663512"/>
            <a:ext cx="2485778" cy="864096"/>
          </a:xfrm>
          <a:prstGeom prst="rect">
            <a:avLst/>
          </a:prstGeom>
        </p:spPr>
      </p:pic>
      <p:sp>
        <p:nvSpPr>
          <p:cNvPr id="40" name="TextBox 76"/>
          <p:cNvSpPr txBox="1"/>
          <p:nvPr/>
        </p:nvSpPr>
        <p:spPr>
          <a:xfrm>
            <a:off x="3192321" y="223013"/>
            <a:ext cx="5451229" cy="461665"/>
          </a:xfrm>
          <a:prstGeom prst="rect">
            <a:avLst/>
          </a:prstGeom>
          <a:noFill/>
          <a:effectLst/>
        </p:spPr>
        <p:txBody>
          <a:bodyPr wrap="square" rtlCol="0">
            <a:spAutoFit/>
          </a:bodyPr>
          <a:lstStyle/>
          <a:p>
            <a:pPr algn="ctr"/>
            <a:r>
              <a:rPr lang="zh-CN" altLang="en-US" sz="2400" dirty="0" smtClean="0">
                <a:solidFill>
                  <a:schemeClr val="accent1"/>
                </a:solidFill>
                <a:cs typeface="+mn-ea"/>
                <a:sym typeface="+mn-lt"/>
              </a:rPr>
              <a:t>单击修改您的标题</a:t>
            </a:r>
            <a:endParaRPr lang="zh-CN" altLang="en-US" sz="2400" dirty="0">
              <a:solidFill>
                <a:schemeClr val="accent1"/>
              </a:solidFill>
              <a:cs typeface="+mn-ea"/>
              <a:sym typeface="+mn-lt"/>
            </a:endParaRPr>
          </a:p>
        </p:txBody>
      </p:sp>
    </p:spTree>
    <p:extLst>
      <p:ext uri="{BB962C8B-B14F-4D97-AF65-F5344CB8AC3E}">
        <p14:creationId xmlns:p14="http://schemas.microsoft.com/office/powerpoint/2010/main" xmlns="" val="1101552803"/>
      </p:ext>
    </p:extLst>
  </p:cSld>
  <p:clrMapOvr>
    <a:masterClrMapping/>
  </p:clrMapOvr>
  <p:transition spd="slow" advTm="5526">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1+#ppt_w/2"/>
                                          </p:val>
                                        </p:tav>
                                        <p:tav tm="100000">
                                          <p:val>
                                            <p:strVal val="#ppt_x"/>
                                          </p:val>
                                        </p:tav>
                                      </p:tavLst>
                                    </p:anim>
                                    <p:anim calcmode="lin" valueType="num">
                                      <p:cBhvr additive="base">
                                        <p:cTn id="8" dur="500" fill="hold"/>
                                        <p:tgtEl>
                                          <p:spTgt spid="29"/>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500" fill="hold"/>
                                        <p:tgtEl>
                                          <p:spTgt spid="30"/>
                                        </p:tgtEl>
                                        <p:attrNameLst>
                                          <p:attrName>ppt_x</p:attrName>
                                        </p:attrNameLst>
                                      </p:cBhvr>
                                      <p:tavLst>
                                        <p:tav tm="0">
                                          <p:val>
                                            <p:strVal val="0-#ppt_w/2"/>
                                          </p:val>
                                        </p:tav>
                                        <p:tav tm="100000">
                                          <p:val>
                                            <p:strVal val="#ppt_x"/>
                                          </p:val>
                                        </p:tav>
                                      </p:tavLst>
                                    </p:anim>
                                    <p:anim calcmode="lin" valueType="num">
                                      <p:cBhvr additive="base">
                                        <p:cTn id="12" dur="500" fill="hold"/>
                                        <p:tgtEl>
                                          <p:spTgt spid="30"/>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cBhvr>
                                        <p:cTn id="16" dur="500" fill="hold"/>
                                        <p:tgtEl>
                                          <p:spTgt spid="31"/>
                                        </p:tgtEl>
                                        <p:attrNameLst>
                                          <p:attrName>ppt_w</p:attrName>
                                        </p:attrNameLst>
                                      </p:cBhvr>
                                      <p:tavLst>
                                        <p:tav tm="0">
                                          <p:val>
                                            <p:fltVal val="0"/>
                                          </p:val>
                                        </p:tav>
                                        <p:tav tm="100000">
                                          <p:val>
                                            <p:strVal val="#ppt_w"/>
                                          </p:val>
                                        </p:tav>
                                      </p:tavLst>
                                    </p:anim>
                                    <p:anim calcmode="lin" valueType="num">
                                      <p:cBhvr>
                                        <p:cTn id="17" dur="500" fill="hold"/>
                                        <p:tgtEl>
                                          <p:spTgt spid="31"/>
                                        </p:tgtEl>
                                        <p:attrNameLst>
                                          <p:attrName>ppt_h</p:attrName>
                                        </p:attrNameLst>
                                      </p:cBhvr>
                                      <p:tavLst>
                                        <p:tav tm="0">
                                          <p:val>
                                            <p:fltVal val="0"/>
                                          </p:val>
                                        </p:tav>
                                        <p:tav tm="100000">
                                          <p:val>
                                            <p:strVal val="#ppt_h"/>
                                          </p:val>
                                        </p:tav>
                                      </p:tavLst>
                                    </p:anim>
                                    <p:animEffect transition="in" filter="fade">
                                      <p:cBhvr>
                                        <p:cTn id="18" dur="500"/>
                                        <p:tgtEl>
                                          <p:spTgt spid="31"/>
                                        </p:tgtEl>
                                      </p:cBhvr>
                                    </p:animEffect>
                                  </p:childTnLst>
                                </p:cTn>
                              </p:par>
                            </p:childTnLst>
                          </p:cTn>
                        </p:par>
                        <p:par>
                          <p:cTn id="19" fill="hold">
                            <p:stCondLst>
                              <p:cond delay="1000"/>
                            </p:stCondLst>
                            <p:childTnLst>
                              <p:par>
                                <p:cTn id="20" presetID="53" presetClass="entr" presetSubtype="16" fill="hold" nodeType="afterEffect">
                                  <p:stCondLst>
                                    <p:cond delay="0"/>
                                  </p:stCondLst>
                                  <p:childTnLst>
                                    <p:set>
                                      <p:cBhvr>
                                        <p:cTn id="21" dur="1" fill="hold">
                                          <p:stCondLst>
                                            <p:cond delay="0"/>
                                          </p:stCondLst>
                                        </p:cTn>
                                        <p:tgtEl>
                                          <p:spTgt spid="24"/>
                                        </p:tgtEl>
                                        <p:attrNameLst>
                                          <p:attrName>style.visibility</p:attrName>
                                        </p:attrNameLst>
                                      </p:cBhvr>
                                      <p:to>
                                        <p:strVal val="visible"/>
                                      </p:to>
                                    </p:set>
                                    <p:anim calcmode="lin" valueType="num">
                                      <p:cBhvr>
                                        <p:cTn id="22" dur="500" fill="hold"/>
                                        <p:tgtEl>
                                          <p:spTgt spid="24"/>
                                        </p:tgtEl>
                                        <p:attrNameLst>
                                          <p:attrName>ppt_w</p:attrName>
                                        </p:attrNameLst>
                                      </p:cBhvr>
                                      <p:tavLst>
                                        <p:tav tm="0">
                                          <p:val>
                                            <p:fltVal val="0"/>
                                          </p:val>
                                        </p:tav>
                                        <p:tav tm="100000">
                                          <p:val>
                                            <p:strVal val="#ppt_w"/>
                                          </p:val>
                                        </p:tav>
                                      </p:tavLst>
                                    </p:anim>
                                    <p:anim calcmode="lin" valueType="num">
                                      <p:cBhvr>
                                        <p:cTn id="23" dur="500" fill="hold"/>
                                        <p:tgtEl>
                                          <p:spTgt spid="24"/>
                                        </p:tgtEl>
                                        <p:attrNameLst>
                                          <p:attrName>ppt_h</p:attrName>
                                        </p:attrNameLst>
                                      </p:cBhvr>
                                      <p:tavLst>
                                        <p:tav tm="0">
                                          <p:val>
                                            <p:fltVal val="0"/>
                                          </p:val>
                                        </p:tav>
                                        <p:tav tm="100000">
                                          <p:val>
                                            <p:strVal val="#ppt_h"/>
                                          </p:val>
                                        </p:tav>
                                      </p:tavLst>
                                    </p:anim>
                                    <p:animEffect transition="in" filter="fade">
                                      <p:cBhvr>
                                        <p:cTn id="24" dur="500"/>
                                        <p:tgtEl>
                                          <p:spTgt spid="24"/>
                                        </p:tgtEl>
                                      </p:cBhvr>
                                    </p:animEffect>
                                  </p:childTnLst>
                                </p:cTn>
                              </p:par>
                            </p:childTnLst>
                          </p:cTn>
                        </p:par>
                        <p:par>
                          <p:cTn id="25" fill="hold">
                            <p:stCondLst>
                              <p:cond delay="1500"/>
                            </p:stCondLst>
                            <p:childTnLst>
                              <p:par>
                                <p:cTn id="26" presetID="22" presetClass="entr" presetSubtype="4"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ipe(down)">
                                      <p:cBhvr>
                                        <p:cTn id="28" dur="500"/>
                                        <p:tgtEl>
                                          <p:spTgt spid="13"/>
                                        </p:tgtEl>
                                      </p:cBhvr>
                                    </p:animEffect>
                                  </p:childTnLst>
                                </p:cTn>
                              </p:par>
                              <p:par>
                                <p:cTn id="29" presetID="22" presetClass="entr" presetSubtype="2" fill="hold" grpId="0" nodeType="withEffect">
                                  <p:stCondLst>
                                    <p:cond delay="300"/>
                                  </p:stCondLst>
                                  <p:childTnLst>
                                    <p:set>
                                      <p:cBhvr>
                                        <p:cTn id="30" dur="1" fill="hold">
                                          <p:stCondLst>
                                            <p:cond delay="0"/>
                                          </p:stCondLst>
                                        </p:cTn>
                                        <p:tgtEl>
                                          <p:spTgt spid="12"/>
                                        </p:tgtEl>
                                        <p:attrNameLst>
                                          <p:attrName>style.visibility</p:attrName>
                                        </p:attrNameLst>
                                      </p:cBhvr>
                                      <p:to>
                                        <p:strVal val="visible"/>
                                      </p:to>
                                    </p:set>
                                    <p:animEffect transition="in" filter="wipe(right)">
                                      <p:cBhvr>
                                        <p:cTn id="31" dur="500"/>
                                        <p:tgtEl>
                                          <p:spTgt spid="12"/>
                                        </p:tgtEl>
                                      </p:cBhvr>
                                    </p:animEffect>
                                  </p:childTnLst>
                                </p:cTn>
                              </p:par>
                              <p:par>
                                <p:cTn id="32" presetID="22" presetClass="entr" presetSubtype="1" fill="hold" grpId="0" nodeType="withEffect">
                                  <p:stCondLst>
                                    <p:cond delay="500"/>
                                  </p:stCondLst>
                                  <p:childTnLst>
                                    <p:set>
                                      <p:cBhvr>
                                        <p:cTn id="33" dur="1" fill="hold">
                                          <p:stCondLst>
                                            <p:cond delay="0"/>
                                          </p:stCondLst>
                                        </p:cTn>
                                        <p:tgtEl>
                                          <p:spTgt spid="11"/>
                                        </p:tgtEl>
                                        <p:attrNameLst>
                                          <p:attrName>style.visibility</p:attrName>
                                        </p:attrNameLst>
                                      </p:cBhvr>
                                      <p:to>
                                        <p:strVal val="visible"/>
                                      </p:to>
                                    </p:set>
                                    <p:animEffect transition="in" filter="wipe(up)">
                                      <p:cBhvr>
                                        <p:cTn id="34" dur="500"/>
                                        <p:tgtEl>
                                          <p:spTgt spid="11"/>
                                        </p:tgtEl>
                                      </p:cBhvr>
                                    </p:animEffect>
                                  </p:childTnLst>
                                </p:cTn>
                              </p:par>
                              <p:par>
                                <p:cTn id="35" presetID="22" presetClass="entr" presetSubtype="1" fill="hold" grpId="0" nodeType="withEffect">
                                  <p:stCondLst>
                                    <p:cond delay="600"/>
                                  </p:stCondLst>
                                  <p:childTnLst>
                                    <p:set>
                                      <p:cBhvr>
                                        <p:cTn id="36" dur="1" fill="hold">
                                          <p:stCondLst>
                                            <p:cond delay="0"/>
                                          </p:stCondLst>
                                        </p:cTn>
                                        <p:tgtEl>
                                          <p:spTgt spid="10"/>
                                        </p:tgtEl>
                                        <p:attrNameLst>
                                          <p:attrName>style.visibility</p:attrName>
                                        </p:attrNameLst>
                                      </p:cBhvr>
                                      <p:to>
                                        <p:strVal val="visible"/>
                                      </p:to>
                                    </p:set>
                                    <p:animEffect transition="in" filter="wipe(up)">
                                      <p:cBhvr>
                                        <p:cTn id="37" dur="500"/>
                                        <p:tgtEl>
                                          <p:spTgt spid="10"/>
                                        </p:tgtEl>
                                      </p:cBhvr>
                                    </p:animEffect>
                                  </p:childTnLst>
                                </p:cTn>
                              </p:par>
                              <p:par>
                                <p:cTn id="38" presetID="22" presetClass="entr" presetSubtype="8" fill="hold" grpId="0" nodeType="withEffect">
                                  <p:stCondLst>
                                    <p:cond delay="700"/>
                                  </p:stCondLst>
                                  <p:childTnLst>
                                    <p:set>
                                      <p:cBhvr>
                                        <p:cTn id="39" dur="1" fill="hold">
                                          <p:stCondLst>
                                            <p:cond delay="0"/>
                                          </p:stCondLst>
                                        </p:cTn>
                                        <p:tgtEl>
                                          <p:spTgt spid="9"/>
                                        </p:tgtEl>
                                        <p:attrNameLst>
                                          <p:attrName>style.visibility</p:attrName>
                                        </p:attrNameLst>
                                      </p:cBhvr>
                                      <p:to>
                                        <p:strVal val="visible"/>
                                      </p:to>
                                    </p:set>
                                    <p:animEffect transition="in" filter="wipe(left)">
                                      <p:cBhvr>
                                        <p:cTn id="40" dur="500"/>
                                        <p:tgtEl>
                                          <p:spTgt spid="9"/>
                                        </p:tgtEl>
                                      </p:cBhvr>
                                    </p:animEffect>
                                  </p:childTnLst>
                                </p:cTn>
                              </p:par>
                              <p:par>
                                <p:cTn id="41" presetID="22" presetClass="entr" presetSubtype="4" fill="hold" grpId="0" nodeType="withEffect">
                                  <p:stCondLst>
                                    <p:cond delay="800"/>
                                  </p:stCondLst>
                                  <p:childTnLst>
                                    <p:set>
                                      <p:cBhvr>
                                        <p:cTn id="42" dur="1" fill="hold">
                                          <p:stCondLst>
                                            <p:cond delay="0"/>
                                          </p:stCondLst>
                                        </p:cTn>
                                        <p:tgtEl>
                                          <p:spTgt spid="14"/>
                                        </p:tgtEl>
                                        <p:attrNameLst>
                                          <p:attrName>style.visibility</p:attrName>
                                        </p:attrNameLst>
                                      </p:cBhvr>
                                      <p:to>
                                        <p:strVal val="visible"/>
                                      </p:to>
                                    </p:set>
                                    <p:animEffect transition="in" filter="wipe(down)">
                                      <p:cBhvr>
                                        <p:cTn id="43" dur="500"/>
                                        <p:tgtEl>
                                          <p:spTgt spid="14"/>
                                        </p:tgtEl>
                                      </p:cBhvr>
                                    </p:animEffect>
                                  </p:childTnLst>
                                </p:cTn>
                              </p:par>
                            </p:childTnLst>
                          </p:cTn>
                        </p:par>
                        <p:par>
                          <p:cTn id="44" fill="hold">
                            <p:stCondLst>
                              <p:cond delay="2800"/>
                            </p:stCondLst>
                            <p:childTnLst>
                              <p:par>
                                <p:cTn id="45" presetID="10" presetClass="entr" presetSubtype="0"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fade">
                                      <p:cBhvr>
                                        <p:cTn id="50" dur="500"/>
                                        <p:tgtEl>
                                          <p:spTgt spid="6"/>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fade">
                                      <p:cBhvr>
                                        <p:cTn id="53" dur="500"/>
                                        <p:tgtEl>
                                          <p:spTgt spid="5"/>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4"/>
                                        </p:tgtEl>
                                        <p:attrNameLst>
                                          <p:attrName>style.visibility</p:attrName>
                                        </p:attrNameLst>
                                      </p:cBhvr>
                                      <p:to>
                                        <p:strVal val="visible"/>
                                      </p:to>
                                    </p:set>
                                    <p:animEffect transition="in" filter="fade">
                                      <p:cBhvr>
                                        <p:cTn id="56" dur="500"/>
                                        <p:tgtEl>
                                          <p:spTgt spid="4"/>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
                                        </p:tgtEl>
                                        <p:attrNameLst>
                                          <p:attrName>style.visibility</p:attrName>
                                        </p:attrNameLst>
                                      </p:cBhvr>
                                      <p:to>
                                        <p:strVal val="visible"/>
                                      </p:to>
                                    </p:set>
                                    <p:animEffect transition="in" filter="fade">
                                      <p:cBhvr>
                                        <p:cTn id="59" dur="500"/>
                                        <p:tgtEl>
                                          <p:spTgt spid="3"/>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8"/>
                                        </p:tgtEl>
                                        <p:attrNameLst>
                                          <p:attrName>style.visibility</p:attrName>
                                        </p:attrNameLst>
                                      </p:cBhvr>
                                      <p:to>
                                        <p:strVal val="visible"/>
                                      </p:to>
                                    </p:set>
                                    <p:animEffect transition="in" filter="fade">
                                      <p:cBhvr>
                                        <p:cTn id="62" dur="500"/>
                                        <p:tgtEl>
                                          <p:spTgt spid="8"/>
                                        </p:tgtEl>
                                      </p:cBhvr>
                                    </p:animEffect>
                                  </p:childTnLst>
                                </p:cTn>
                              </p:par>
                            </p:childTnLst>
                          </p:cTn>
                        </p:par>
                        <p:par>
                          <p:cTn id="63" fill="hold">
                            <p:stCondLst>
                              <p:cond delay="3300"/>
                            </p:stCondLst>
                            <p:childTnLst>
                              <p:par>
                                <p:cTn id="64" presetID="53" presetClass="entr" presetSubtype="16" fill="hold" grpId="0" nodeType="after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p:cTn id="66" dur="500" fill="hold"/>
                                        <p:tgtEl>
                                          <p:spTgt spid="15"/>
                                        </p:tgtEl>
                                        <p:attrNameLst>
                                          <p:attrName>ppt_w</p:attrName>
                                        </p:attrNameLst>
                                      </p:cBhvr>
                                      <p:tavLst>
                                        <p:tav tm="0">
                                          <p:val>
                                            <p:fltVal val="0"/>
                                          </p:val>
                                        </p:tav>
                                        <p:tav tm="100000">
                                          <p:val>
                                            <p:strVal val="#ppt_w"/>
                                          </p:val>
                                        </p:tav>
                                      </p:tavLst>
                                    </p:anim>
                                    <p:anim calcmode="lin" valueType="num">
                                      <p:cBhvr>
                                        <p:cTn id="67" dur="500" fill="hold"/>
                                        <p:tgtEl>
                                          <p:spTgt spid="15"/>
                                        </p:tgtEl>
                                        <p:attrNameLst>
                                          <p:attrName>ppt_h</p:attrName>
                                        </p:attrNameLst>
                                      </p:cBhvr>
                                      <p:tavLst>
                                        <p:tav tm="0">
                                          <p:val>
                                            <p:fltVal val="0"/>
                                          </p:val>
                                        </p:tav>
                                        <p:tav tm="100000">
                                          <p:val>
                                            <p:strVal val="#ppt_h"/>
                                          </p:val>
                                        </p:tav>
                                      </p:tavLst>
                                    </p:anim>
                                    <p:animEffect transition="in" filter="fade">
                                      <p:cBhvr>
                                        <p:cTn id="68" dur="500"/>
                                        <p:tgtEl>
                                          <p:spTgt spid="15"/>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9"/>
                                        </p:tgtEl>
                                        <p:attrNameLst>
                                          <p:attrName>style.visibility</p:attrName>
                                        </p:attrNameLst>
                                      </p:cBhvr>
                                      <p:to>
                                        <p:strVal val="visible"/>
                                      </p:to>
                                    </p:set>
                                    <p:anim calcmode="lin" valueType="num">
                                      <p:cBhvr>
                                        <p:cTn id="71" dur="500" fill="hold"/>
                                        <p:tgtEl>
                                          <p:spTgt spid="19"/>
                                        </p:tgtEl>
                                        <p:attrNameLst>
                                          <p:attrName>ppt_w</p:attrName>
                                        </p:attrNameLst>
                                      </p:cBhvr>
                                      <p:tavLst>
                                        <p:tav tm="0">
                                          <p:val>
                                            <p:fltVal val="0"/>
                                          </p:val>
                                        </p:tav>
                                        <p:tav tm="100000">
                                          <p:val>
                                            <p:strVal val="#ppt_w"/>
                                          </p:val>
                                        </p:tav>
                                      </p:tavLst>
                                    </p:anim>
                                    <p:anim calcmode="lin" valueType="num">
                                      <p:cBhvr>
                                        <p:cTn id="72" dur="500" fill="hold"/>
                                        <p:tgtEl>
                                          <p:spTgt spid="19"/>
                                        </p:tgtEl>
                                        <p:attrNameLst>
                                          <p:attrName>ppt_h</p:attrName>
                                        </p:attrNameLst>
                                      </p:cBhvr>
                                      <p:tavLst>
                                        <p:tav tm="0">
                                          <p:val>
                                            <p:fltVal val="0"/>
                                          </p:val>
                                        </p:tav>
                                        <p:tav tm="100000">
                                          <p:val>
                                            <p:strVal val="#ppt_h"/>
                                          </p:val>
                                        </p:tav>
                                      </p:tavLst>
                                    </p:anim>
                                    <p:animEffect transition="in" filter="fade">
                                      <p:cBhvr>
                                        <p:cTn id="73" dur="500"/>
                                        <p:tgtEl>
                                          <p:spTgt spid="19"/>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20"/>
                                        </p:tgtEl>
                                        <p:attrNameLst>
                                          <p:attrName>style.visibility</p:attrName>
                                        </p:attrNameLst>
                                      </p:cBhvr>
                                      <p:to>
                                        <p:strVal val="visible"/>
                                      </p:to>
                                    </p:set>
                                    <p:anim calcmode="lin" valueType="num">
                                      <p:cBhvr>
                                        <p:cTn id="76" dur="500" fill="hold"/>
                                        <p:tgtEl>
                                          <p:spTgt spid="20"/>
                                        </p:tgtEl>
                                        <p:attrNameLst>
                                          <p:attrName>ppt_w</p:attrName>
                                        </p:attrNameLst>
                                      </p:cBhvr>
                                      <p:tavLst>
                                        <p:tav tm="0">
                                          <p:val>
                                            <p:fltVal val="0"/>
                                          </p:val>
                                        </p:tav>
                                        <p:tav tm="100000">
                                          <p:val>
                                            <p:strVal val="#ppt_w"/>
                                          </p:val>
                                        </p:tav>
                                      </p:tavLst>
                                    </p:anim>
                                    <p:anim calcmode="lin" valueType="num">
                                      <p:cBhvr>
                                        <p:cTn id="77" dur="500" fill="hold"/>
                                        <p:tgtEl>
                                          <p:spTgt spid="20"/>
                                        </p:tgtEl>
                                        <p:attrNameLst>
                                          <p:attrName>ppt_h</p:attrName>
                                        </p:attrNameLst>
                                      </p:cBhvr>
                                      <p:tavLst>
                                        <p:tav tm="0">
                                          <p:val>
                                            <p:fltVal val="0"/>
                                          </p:val>
                                        </p:tav>
                                        <p:tav tm="100000">
                                          <p:val>
                                            <p:strVal val="#ppt_h"/>
                                          </p:val>
                                        </p:tav>
                                      </p:tavLst>
                                    </p:anim>
                                    <p:animEffect transition="in" filter="fade">
                                      <p:cBhvr>
                                        <p:cTn id="78" dur="500"/>
                                        <p:tgtEl>
                                          <p:spTgt spid="20"/>
                                        </p:tgtEl>
                                      </p:cBhvr>
                                    </p:animEffect>
                                  </p:childTnLst>
                                </p:cTn>
                              </p:par>
                              <p:par>
                                <p:cTn id="79" presetID="53" presetClass="entr" presetSubtype="16" fill="hold" grpId="0" nodeType="withEffect">
                                  <p:stCondLst>
                                    <p:cond delay="0"/>
                                  </p:stCondLst>
                                  <p:childTnLst>
                                    <p:set>
                                      <p:cBhvr>
                                        <p:cTn id="80" dur="1" fill="hold">
                                          <p:stCondLst>
                                            <p:cond delay="0"/>
                                          </p:stCondLst>
                                        </p:cTn>
                                        <p:tgtEl>
                                          <p:spTgt spid="18"/>
                                        </p:tgtEl>
                                        <p:attrNameLst>
                                          <p:attrName>style.visibility</p:attrName>
                                        </p:attrNameLst>
                                      </p:cBhvr>
                                      <p:to>
                                        <p:strVal val="visible"/>
                                      </p:to>
                                    </p:set>
                                    <p:anim calcmode="lin" valueType="num">
                                      <p:cBhvr>
                                        <p:cTn id="81" dur="500" fill="hold"/>
                                        <p:tgtEl>
                                          <p:spTgt spid="18"/>
                                        </p:tgtEl>
                                        <p:attrNameLst>
                                          <p:attrName>ppt_w</p:attrName>
                                        </p:attrNameLst>
                                      </p:cBhvr>
                                      <p:tavLst>
                                        <p:tav tm="0">
                                          <p:val>
                                            <p:fltVal val="0"/>
                                          </p:val>
                                        </p:tav>
                                        <p:tav tm="100000">
                                          <p:val>
                                            <p:strVal val="#ppt_w"/>
                                          </p:val>
                                        </p:tav>
                                      </p:tavLst>
                                    </p:anim>
                                    <p:anim calcmode="lin" valueType="num">
                                      <p:cBhvr>
                                        <p:cTn id="82" dur="500" fill="hold"/>
                                        <p:tgtEl>
                                          <p:spTgt spid="18"/>
                                        </p:tgtEl>
                                        <p:attrNameLst>
                                          <p:attrName>ppt_h</p:attrName>
                                        </p:attrNameLst>
                                      </p:cBhvr>
                                      <p:tavLst>
                                        <p:tav tm="0">
                                          <p:val>
                                            <p:fltVal val="0"/>
                                          </p:val>
                                        </p:tav>
                                        <p:tav tm="100000">
                                          <p:val>
                                            <p:strVal val="#ppt_h"/>
                                          </p:val>
                                        </p:tav>
                                      </p:tavLst>
                                    </p:anim>
                                    <p:animEffect transition="in" filter="fade">
                                      <p:cBhvr>
                                        <p:cTn id="83" dur="500"/>
                                        <p:tgtEl>
                                          <p:spTgt spid="18"/>
                                        </p:tgtEl>
                                      </p:cBhvr>
                                    </p:animEffect>
                                  </p:childTnLst>
                                </p:cTn>
                              </p:par>
                              <p:par>
                                <p:cTn id="84" presetID="53" presetClass="entr" presetSubtype="16" fill="hold" grpId="0" nodeType="withEffect">
                                  <p:stCondLst>
                                    <p:cond delay="0"/>
                                  </p:stCondLst>
                                  <p:childTnLst>
                                    <p:set>
                                      <p:cBhvr>
                                        <p:cTn id="85" dur="1" fill="hold">
                                          <p:stCondLst>
                                            <p:cond delay="0"/>
                                          </p:stCondLst>
                                        </p:cTn>
                                        <p:tgtEl>
                                          <p:spTgt spid="17"/>
                                        </p:tgtEl>
                                        <p:attrNameLst>
                                          <p:attrName>style.visibility</p:attrName>
                                        </p:attrNameLst>
                                      </p:cBhvr>
                                      <p:to>
                                        <p:strVal val="visible"/>
                                      </p:to>
                                    </p:set>
                                    <p:anim calcmode="lin" valueType="num">
                                      <p:cBhvr>
                                        <p:cTn id="86" dur="500" fill="hold"/>
                                        <p:tgtEl>
                                          <p:spTgt spid="17"/>
                                        </p:tgtEl>
                                        <p:attrNameLst>
                                          <p:attrName>ppt_w</p:attrName>
                                        </p:attrNameLst>
                                      </p:cBhvr>
                                      <p:tavLst>
                                        <p:tav tm="0">
                                          <p:val>
                                            <p:fltVal val="0"/>
                                          </p:val>
                                        </p:tav>
                                        <p:tav tm="100000">
                                          <p:val>
                                            <p:strVal val="#ppt_w"/>
                                          </p:val>
                                        </p:tav>
                                      </p:tavLst>
                                    </p:anim>
                                    <p:anim calcmode="lin" valueType="num">
                                      <p:cBhvr>
                                        <p:cTn id="87" dur="500" fill="hold"/>
                                        <p:tgtEl>
                                          <p:spTgt spid="17"/>
                                        </p:tgtEl>
                                        <p:attrNameLst>
                                          <p:attrName>ppt_h</p:attrName>
                                        </p:attrNameLst>
                                      </p:cBhvr>
                                      <p:tavLst>
                                        <p:tav tm="0">
                                          <p:val>
                                            <p:fltVal val="0"/>
                                          </p:val>
                                        </p:tav>
                                        <p:tav tm="100000">
                                          <p:val>
                                            <p:strVal val="#ppt_h"/>
                                          </p:val>
                                        </p:tav>
                                      </p:tavLst>
                                    </p:anim>
                                    <p:animEffect transition="in" filter="fade">
                                      <p:cBhvr>
                                        <p:cTn id="88" dur="500"/>
                                        <p:tgtEl>
                                          <p:spTgt spid="17"/>
                                        </p:tgtEl>
                                      </p:cBhvr>
                                    </p:animEffect>
                                  </p:childTnLst>
                                </p:cTn>
                              </p:par>
                              <p:par>
                                <p:cTn id="89" presetID="53" presetClass="entr" presetSubtype="16" fill="hold" grpId="0" nodeType="withEffect">
                                  <p:stCondLst>
                                    <p:cond delay="0"/>
                                  </p:stCondLst>
                                  <p:childTnLst>
                                    <p:set>
                                      <p:cBhvr>
                                        <p:cTn id="90" dur="1" fill="hold">
                                          <p:stCondLst>
                                            <p:cond delay="0"/>
                                          </p:stCondLst>
                                        </p:cTn>
                                        <p:tgtEl>
                                          <p:spTgt spid="16"/>
                                        </p:tgtEl>
                                        <p:attrNameLst>
                                          <p:attrName>style.visibility</p:attrName>
                                        </p:attrNameLst>
                                      </p:cBhvr>
                                      <p:to>
                                        <p:strVal val="visible"/>
                                      </p:to>
                                    </p:set>
                                    <p:anim calcmode="lin" valueType="num">
                                      <p:cBhvr>
                                        <p:cTn id="91" dur="500" fill="hold"/>
                                        <p:tgtEl>
                                          <p:spTgt spid="16"/>
                                        </p:tgtEl>
                                        <p:attrNameLst>
                                          <p:attrName>ppt_w</p:attrName>
                                        </p:attrNameLst>
                                      </p:cBhvr>
                                      <p:tavLst>
                                        <p:tav tm="0">
                                          <p:val>
                                            <p:fltVal val="0"/>
                                          </p:val>
                                        </p:tav>
                                        <p:tav tm="100000">
                                          <p:val>
                                            <p:strVal val="#ppt_w"/>
                                          </p:val>
                                        </p:tav>
                                      </p:tavLst>
                                    </p:anim>
                                    <p:anim calcmode="lin" valueType="num">
                                      <p:cBhvr>
                                        <p:cTn id="92" dur="500" fill="hold"/>
                                        <p:tgtEl>
                                          <p:spTgt spid="16"/>
                                        </p:tgtEl>
                                        <p:attrNameLst>
                                          <p:attrName>ppt_h</p:attrName>
                                        </p:attrNameLst>
                                      </p:cBhvr>
                                      <p:tavLst>
                                        <p:tav tm="0">
                                          <p:val>
                                            <p:fltVal val="0"/>
                                          </p:val>
                                        </p:tav>
                                        <p:tav tm="100000">
                                          <p:val>
                                            <p:strVal val="#ppt_h"/>
                                          </p:val>
                                        </p:tav>
                                      </p:tavLst>
                                    </p:anim>
                                    <p:animEffect transition="in" filter="fade">
                                      <p:cBhvr>
                                        <p:cTn id="93" dur="500"/>
                                        <p:tgtEl>
                                          <p:spTgt spid="16"/>
                                        </p:tgtEl>
                                      </p:cBhvr>
                                    </p:animEffect>
                                  </p:childTnLst>
                                </p:cTn>
                              </p:par>
                            </p:childTnLst>
                          </p:cTn>
                        </p:par>
                        <p:par>
                          <p:cTn id="94" fill="hold">
                            <p:stCondLst>
                              <p:cond delay="3800"/>
                            </p:stCondLst>
                            <p:childTnLst>
                              <p:par>
                                <p:cTn id="95" presetID="22" presetClass="entr" presetSubtype="1" fill="hold" nodeType="afterEffect">
                                  <p:stCondLst>
                                    <p:cond delay="0"/>
                                  </p:stCondLst>
                                  <p:childTnLst>
                                    <p:set>
                                      <p:cBhvr>
                                        <p:cTn id="96" dur="1" fill="hold">
                                          <p:stCondLst>
                                            <p:cond delay="0"/>
                                          </p:stCondLst>
                                        </p:cTn>
                                        <p:tgtEl>
                                          <p:spTgt spid="21"/>
                                        </p:tgtEl>
                                        <p:attrNameLst>
                                          <p:attrName>style.visibility</p:attrName>
                                        </p:attrNameLst>
                                      </p:cBhvr>
                                      <p:to>
                                        <p:strVal val="visible"/>
                                      </p:to>
                                    </p:set>
                                    <p:animEffect transition="in" filter="wipe(up)">
                                      <p:cBhvr>
                                        <p:cTn id="9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p:bldP spid="16" grpId="0"/>
      <p:bldP spid="17" grpId="0"/>
      <p:bldP spid="18" grpId="0"/>
      <p:bldP spid="19" grpId="0"/>
      <p:bldP spid="20" grpId="0"/>
      <p:bldP spid="29" grpId="0" animBg="1"/>
      <p:bldP spid="3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394323" y="1892831"/>
            <a:ext cx="3477019" cy="3478949"/>
            <a:chOff x="3478460" y="1651418"/>
            <a:chExt cx="2546221" cy="2547637"/>
          </a:xfrm>
        </p:grpSpPr>
        <p:sp>
          <p:nvSpPr>
            <p:cNvPr id="57" name="任意多边形 56"/>
            <p:cNvSpPr/>
            <p:nvPr/>
          </p:nvSpPr>
          <p:spPr>
            <a:xfrm>
              <a:off x="4750862" y="1651418"/>
              <a:ext cx="1273819" cy="1273819"/>
            </a:xfrm>
            <a:custGeom>
              <a:avLst/>
              <a:gdLst>
                <a:gd name="connsiteX0" fmla="*/ 713459 w 1426918"/>
                <a:gd name="connsiteY0" fmla="*/ 0 h 1426918"/>
                <a:gd name="connsiteX1" fmla="*/ 1426918 w 1426918"/>
                <a:gd name="connsiteY1" fmla="*/ 713459 h 1426918"/>
                <a:gd name="connsiteX2" fmla="*/ 1426917 w 1426918"/>
                <a:gd name="connsiteY2" fmla="*/ 713459 h 1426918"/>
                <a:gd name="connsiteX3" fmla="*/ 713458 w 1426918"/>
                <a:gd name="connsiteY3" fmla="*/ 1426918 h 1426918"/>
                <a:gd name="connsiteX4" fmla="*/ 0 w 1426918"/>
                <a:gd name="connsiteY4" fmla="*/ 1426918 h 1426918"/>
                <a:gd name="connsiteX5" fmla="*/ 0 w 1426918"/>
                <a:gd name="connsiteY5" fmla="*/ 713459 h 1426918"/>
                <a:gd name="connsiteX6" fmla="*/ 713459 w 1426918"/>
                <a:gd name="connsiteY6" fmla="*/ 0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6918" h="1426918">
                  <a:moveTo>
                    <a:pt x="713459" y="0"/>
                  </a:moveTo>
                  <a:cubicBezTo>
                    <a:pt x="1107492" y="0"/>
                    <a:pt x="1426918" y="319426"/>
                    <a:pt x="1426918" y="713459"/>
                  </a:cubicBezTo>
                  <a:lnTo>
                    <a:pt x="1426917" y="713459"/>
                  </a:lnTo>
                  <a:cubicBezTo>
                    <a:pt x="1426917" y="1107492"/>
                    <a:pt x="1107491" y="1426918"/>
                    <a:pt x="713458" y="1426918"/>
                  </a:cubicBezTo>
                  <a:lnTo>
                    <a:pt x="0" y="1426918"/>
                  </a:lnTo>
                  <a:lnTo>
                    <a:pt x="0" y="713459"/>
                  </a:lnTo>
                  <a:cubicBezTo>
                    <a:pt x="0" y="319426"/>
                    <a:pt x="319426" y="0"/>
                    <a:pt x="713459" y="0"/>
                  </a:cubicBezTo>
                  <a:close/>
                </a:path>
              </a:pathLst>
            </a:custGeom>
            <a:solidFill>
              <a:schemeClr val="accent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dirty="0">
                <a:cs typeface="+mn-ea"/>
                <a:sym typeface="+mn-lt"/>
              </a:endParaRPr>
            </a:p>
          </p:txBody>
        </p:sp>
        <p:sp>
          <p:nvSpPr>
            <p:cNvPr id="59" name="任意多边形 58"/>
            <p:cNvSpPr/>
            <p:nvPr/>
          </p:nvSpPr>
          <p:spPr>
            <a:xfrm>
              <a:off x="4750862" y="2925237"/>
              <a:ext cx="1273819" cy="1273818"/>
            </a:xfrm>
            <a:custGeom>
              <a:avLst/>
              <a:gdLst>
                <a:gd name="connsiteX0" fmla="*/ 0 w 1426918"/>
                <a:gd name="connsiteY0" fmla="*/ 0 h 1426918"/>
                <a:gd name="connsiteX1" fmla="*/ 713459 w 1426918"/>
                <a:gd name="connsiteY1" fmla="*/ 0 h 1426918"/>
                <a:gd name="connsiteX2" fmla="*/ 1426918 w 1426918"/>
                <a:gd name="connsiteY2" fmla="*/ 713459 h 1426918"/>
                <a:gd name="connsiteX3" fmla="*/ 713459 w 1426918"/>
                <a:gd name="connsiteY3" fmla="*/ 1426918 h 1426918"/>
                <a:gd name="connsiteX4" fmla="*/ 713459 w 1426918"/>
                <a:gd name="connsiteY4" fmla="*/ 1426917 h 1426918"/>
                <a:gd name="connsiteX5" fmla="*/ 0 w 1426918"/>
                <a:gd name="connsiteY5" fmla="*/ 713458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6918" h="1426918">
                  <a:moveTo>
                    <a:pt x="0" y="0"/>
                  </a:moveTo>
                  <a:lnTo>
                    <a:pt x="713459" y="0"/>
                  </a:lnTo>
                  <a:cubicBezTo>
                    <a:pt x="1107492" y="0"/>
                    <a:pt x="1426918" y="319426"/>
                    <a:pt x="1426918" y="713459"/>
                  </a:cubicBezTo>
                  <a:cubicBezTo>
                    <a:pt x="1426918" y="1107492"/>
                    <a:pt x="1107492" y="1426918"/>
                    <a:pt x="713459" y="1426918"/>
                  </a:cubicBezTo>
                  <a:lnTo>
                    <a:pt x="713459" y="1426917"/>
                  </a:lnTo>
                  <a:cubicBezTo>
                    <a:pt x="319426" y="1426917"/>
                    <a:pt x="0" y="1107491"/>
                    <a:pt x="0" y="713458"/>
                  </a:cubicBezTo>
                  <a:close/>
                </a:path>
              </a:pathLst>
            </a:custGeom>
            <a:solidFill>
              <a:schemeClr val="accent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dirty="0">
                <a:cs typeface="+mn-ea"/>
                <a:sym typeface="+mn-lt"/>
              </a:endParaRPr>
            </a:p>
          </p:txBody>
        </p:sp>
        <p:sp>
          <p:nvSpPr>
            <p:cNvPr id="60" name="任意多边形 59"/>
            <p:cNvSpPr/>
            <p:nvPr/>
          </p:nvSpPr>
          <p:spPr>
            <a:xfrm>
              <a:off x="3478460" y="1658281"/>
              <a:ext cx="1272402" cy="1273819"/>
            </a:xfrm>
            <a:custGeom>
              <a:avLst/>
              <a:gdLst>
                <a:gd name="connsiteX0" fmla="*/ 713459 w 1426918"/>
                <a:gd name="connsiteY0" fmla="*/ 0 h 1426918"/>
                <a:gd name="connsiteX1" fmla="*/ 713459 w 1426918"/>
                <a:gd name="connsiteY1" fmla="*/ 1 h 1426918"/>
                <a:gd name="connsiteX2" fmla="*/ 1426918 w 1426918"/>
                <a:gd name="connsiteY2" fmla="*/ 713460 h 1426918"/>
                <a:gd name="connsiteX3" fmla="*/ 1426918 w 1426918"/>
                <a:gd name="connsiteY3" fmla="*/ 1426918 h 1426918"/>
                <a:gd name="connsiteX4" fmla="*/ 713459 w 1426918"/>
                <a:gd name="connsiteY4" fmla="*/ 1426918 h 1426918"/>
                <a:gd name="connsiteX5" fmla="*/ 0 w 1426918"/>
                <a:gd name="connsiteY5" fmla="*/ 713459 h 1426918"/>
                <a:gd name="connsiteX6" fmla="*/ 713459 w 1426918"/>
                <a:gd name="connsiteY6" fmla="*/ 0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6918" h="1426918">
                  <a:moveTo>
                    <a:pt x="713459" y="0"/>
                  </a:moveTo>
                  <a:lnTo>
                    <a:pt x="713459" y="1"/>
                  </a:lnTo>
                  <a:cubicBezTo>
                    <a:pt x="1107492" y="1"/>
                    <a:pt x="1426918" y="319427"/>
                    <a:pt x="1426918" y="713460"/>
                  </a:cubicBezTo>
                  <a:lnTo>
                    <a:pt x="1426918" y="1426918"/>
                  </a:lnTo>
                  <a:lnTo>
                    <a:pt x="713459" y="1426918"/>
                  </a:lnTo>
                  <a:cubicBezTo>
                    <a:pt x="319426" y="1426918"/>
                    <a:pt x="0" y="1107492"/>
                    <a:pt x="0" y="713459"/>
                  </a:cubicBezTo>
                  <a:cubicBezTo>
                    <a:pt x="0" y="319426"/>
                    <a:pt x="319426" y="0"/>
                    <a:pt x="713459" y="0"/>
                  </a:cubicBezTo>
                  <a:close/>
                </a:path>
              </a:pathLst>
            </a:custGeom>
            <a:solidFill>
              <a:schemeClr val="accent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dirty="0">
                <a:cs typeface="+mn-ea"/>
                <a:sym typeface="+mn-lt"/>
              </a:endParaRPr>
            </a:p>
          </p:txBody>
        </p:sp>
        <p:sp>
          <p:nvSpPr>
            <p:cNvPr id="61" name="任意多边形 60"/>
            <p:cNvSpPr/>
            <p:nvPr/>
          </p:nvSpPr>
          <p:spPr>
            <a:xfrm>
              <a:off x="3478460" y="2925237"/>
              <a:ext cx="1272402" cy="1273818"/>
            </a:xfrm>
            <a:custGeom>
              <a:avLst/>
              <a:gdLst>
                <a:gd name="connsiteX0" fmla="*/ 713460 w 1426918"/>
                <a:gd name="connsiteY0" fmla="*/ 0 h 1426918"/>
                <a:gd name="connsiteX1" fmla="*/ 1426918 w 1426918"/>
                <a:gd name="connsiteY1" fmla="*/ 0 h 1426918"/>
                <a:gd name="connsiteX2" fmla="*/ 1426918 w 1426918"/>
                <a:gd name="connsiteY2" fmla="*/ 713459 h 1426918"/>
                <a:gd name="connsiteX3" fmla="*/ 713459 w 1426918"/>
                <a:gd name="connsiteY3" fmla="*/ 1426918 h 1426918"/>
                <a:gd name="connsiteX4" fmla="*/ 0 w 1426918"/>
                <a:gd name="connsiteY4" fmla="*/ 713459 h 1426918"/>
                <a:gd name="connsiteX5" fmla="*/ 1 w 1426918"/>
                <a:gd name="connsiteY5" fmla="*/ 713459 h 1426918"/>
                <a:gd name="connsiteX6" fmla="*/ 713460 w 1426918"/>
                <a:gd name="connsiteY6" fmla="*/ 0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6918" h="1426918">
                  <a:moveTo>
                    <a:pt x="713460" y="0"/>
                  </a:moveTo>
                  <a:lnTo>
                    <a:pt x="1426918" y="0"/>
                  </a:lnTo>
                  <a:lnTo>
                    <a:pt x="1426918" y="713459"/>
                  </a:lnTo>
                  <a:cubicBezTo>
                    <a:pt x="1426918" y="1107492"/>
                    <a:pt x="1107492" y="1426918"/>
                    <a:pt x="713459" y="1426918"/>
                  </a:cubicBezTo>
                  <a:cubicBezTo>
                    <a:pt x="319426" y="1426918"/>
                    <a:pt x="0" y="1107492"/>
                    <a:pt x="0" y="713459"/>
                  </a:cubicBezTo>
                  <a:lnTo>
                    <a:pt x="1" y="713459"/>
                  </a:lnTo>
                  <a:cubicBezTo>
                    <a:pt x="1" y="319426"/>
                    <a:pt x="319427" y="0"/>
                    <a:pt x="713460" y="0"/>
                  </a:cubicBezTo>
                  <a:close/>
                </a:path>
              </a:pathLst>
            </a:custGeom>
            <a:solidFill>
              <a:schemeClr val="accent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dirty="0">
                <a:cs typeface="+mn-ea"/>
                <a:sym typeface="+mn-lt"/>
              </a:endParaRPr>
            </a:p>
          </p:txBody>
        </p:sp>
      </p:grpSp>
      <p:sp>
        <p:nvSpPr>
          <p:cNvPr id="53" name="文本框 41"/>
          <p:cNvSpPr txBox="1"/>
          <p:nvPr/>
        </p:nvSpPr>
        <p:spPr>
          <a:xfrm>
            <a:off x="913011" y="1955355"/>
            <a:ext cx="3215216" cy="903581"/>
          </a:xfrm>
          <a:prstGeom prst="rect">
            <a:avLst/>
          </a:prstGeom>
          <a:noFill/>
        </p:spPr>
        <p:txBody>
          <a:bodyPr>
            <a:spAutoFit/>
          </a:bodyPr>
          <a:lstStyle/>
          <a:p>
            <a:pPr>
              <a:lnSpc>
                <a:spcPct val="150000"/>
              </a:lnSpc>
              <a:defRPr/>
            </a:pPr>
            <a:r>
              <a:rPr lang="zh-CN" altLang="en-US" sz="1867" dirty="0">
                <a:solidFill>
                  <a:schemeClr val="bg1">
                    <a:lumMod val="50000"/>
                  </a:schemeClr>
                </a:solidFill>
                <a:cs typeface="+mn-ea"/>
                <a:sym typeface="+mn-lt"/>
              </a:rPr>
              <a:t>单击此处添加您的文本内容，单击此处添加您的文本内容。</a:t>
            </a:r>
          </a:p>
        </p:txBody>
      </p:sp>
      <p:sp>
        <p:nvSpPr>
          <p:cNvPr id="54" name="文本框 42"/>
          <p:cNvSpPr txBox="1"/>
          <p:nvPr/>
        </p:nvSpPr>
        <p:spPr>
          <a:xfrm>
            <a:off x="913011" y="4217107"/>
            <a:ext cx="3215216" cy="903581"/>
          </a:xfrm>
          <a:prstGeom prst="rect">
            <a:avLst/>
          </a:prstGeom>
          <a:noFill/>
        </p:spPr>
        <p:txBody>
          <a:bodyPr>
            <a:spAutoFit/>
          </a:bodyPr>
          <a:lstStyle>
            <a:defPPr>
              <a:defRPr lang="zh-CN"/>
            </a:defPPr>
            <a:lvl1pPr>
              <a:lnSpc>
                <a:spcPct val="150000"/>
              </a:lnSpc>
              <a:defRPr sz="1400">
                <a:solidFill>
                  <a:schemeClr val="bg1">
                    <a:lumMod val="50000"/>
                  </a:schemeClr>
                </a:solidFill>
                <a:latin typeface="+mn-ea"/>
              </a:defRPr>
            </a:lvl1pPr>
          </a:lstStyle>
          <a:p>
            <a:r>
              <a:rPr lang="zh-CN" altLang="en-US" sz="1867" dirty="0">
                <a:latin typeface="+mn-lt"/>
                <a:cs typeface="+mn-ea"/>
                <a:sym typeface="+mn-lt"/>
              </a:rPr>
              <a:t>单击此处添加您的文本内容，单击此处添加您的文本内容。</a:t>
            </a:r>
          </a:p>
        </p:txBody>
      </p:sp>
      <p:sp>
        <p:nvSpPr>
          <p:cNvPr id="55" name="文本框 43"/>
          <p:cNvSpPr txBox="1"/>
          <p:nvPr/>
        </p:nvSpPr>
        <p:spPr>
          <a:xfrm>
            <a:off x="8166829" y="1955355"/>
            <a:ext cx="3215217" cy="903581"/>
          </a:xfrm>
          <a:prstGeom prst="rect">
            <a:avLst/>
          </a:prstGeom>
          <a:noFill/>
        </p:spPr>
        <p:txBody>
          <a:bodyPr>
            <a:spAutoFit/>
          </a:bodyPr>
          <a:lstStyle>
            <a:defPPr>
              <a:defRPr lang="zh-CN"/>
            </a:defPPr>
            <a:lvl1pPr>
              <a:lnSpc>
                <a:spcPct val="150000"/>
              </a:lnSpc>
              <a:defRPr sz="1400">
                <a:solidFill>
                  <a:schemeClr val="bg1">
                    <a:lumMod val="50000"/>
                  </a:schemeClr>
                </a:solidFill>
                <a:latin typeface="+mn-ea"/>
              </a:defRPr>
            </a:lvl1pPr>
          </a:lstStyle>
          <a:p>
            <a:r>
              <a:rPr lang="zh-CN" altLang="en-US" sz="1867" dirty="0">
                <a:latin typeface="+mn-lt"/>
                <a:cs typeface="+mn-ea"/>
                <a:sym typeface="+mn-lt"/>
              </a:rPr>
              <a:t>单击此处添加您的文本内容，单击此处添加您的文本内容。</a:t>
            </a:r>
          </a:p>
        </p:txBody>
      </p:sp>
      <p:sp>
        <p:nvSpPr>
          <p:cNvPr id="56" name="文本框 44"/>
          <p:cNvSpPr txBox="1"/>
          <p:nvPr/>
        </p:nvSpPr>
        <p:spPr>
          <a:xfrm>
            <a:off x="8166829" y="4270851"/>
            <a:ext cx="3215217" cy="903581"/>
          </a:xfrm>
          <a:prstGeom prst="rect">
            <a:avLst/>
          </a:prstGeom>
          <a:noFill/>
        </p:spPr>
        <p:txBody>
          <a:bodyPr>
            <a:spAutoFit/>
          </a:bodyPr>
          <a:lstStyle>
            <a:defPPr>
              <a:defRPr lang="zh-CN"/>
            </a:defPPr>
            <a:lvl1pPr>
              <a:lnSpc>
                <a:spcPct val="150000"/>
              </a:lnSpc>
              <a:defRPr sz="1400">
                <a:solidFill>
                  <a:schemeClr val="bg1">
                    <a:lumMod val="50000"/>
                  </a:schemeClr>
                </a:solidFill>
                <a:latin typeface="+mn-ea"/>
              </a:defRPr>
            </a:lvl1pPr>
          </a:lstStyle>
          <a:p>
            <a:r>
              <a:rPr lang="zh-CN" altLang="en-US" sz="1867" dirty="0">
                <a:latin typeface="+mn-lt"/>
                <a:cs typeface="+mn-ea"/>
                <a:sym typeface="+mn-lt"/>
              </a:rPr>
              <a:t>单击此处添加您的文本内容，单击此处添加您的文本内容。</a:t>
            </a:r>
          </a:p>
        </p:txBody>
      </p:sp>
      <p:sp>
        <p:nvSpPr>
          <p:cNvPr id="50" name="任意多边形 49"/>
          <p:cNvSpPr/>
          <p:nvPr/>
        </p:nvSpPr>
        <p:spPr>
          <a:xfrm>
            <a:off x="6219568" y="1995887"/>
            <a:ext cx="1558848" cy="1558845"/>
          </a:xfrm>
          <a:custGeom>
            <a:avLst/>
            <a:gdLst>
              <a:gd name="connsiteX0" fmla="*/ 713459 w 1426918"/>
              <a:gd name="connsiteY0" fmla="*/ 0 h 1426918"/>
              <a:gd name="connsiteX1" fmla="*/ 1426918 w 1426918"/>
              <a:gd name="connsiteY1" fmla="*/ 713459 h 1426918"/>
              <a:gd name="connsiteX2" fmla="*/ 1426917 w 1426918"/>
              <a:gd name="connsiteY2" fmla="*/ 713459 h 1426918"/>
              <a:gd name="connsiteX3" fmla="*/ 713458 w 1426918"/>
              <a:gd name="connsiteY3" fmla="*/ 1426918 h 1426918"/>
              <a:gd name="connsiteX4" fmla="*/ 0 w 1426918"/>
              <a:gd name="connsiteY4" fmla="*/ 1426918 h 1426918"/>
              <a:gd name="connsiteX5" fmla="*/ 0 w 1426918"/>
              <a:gd name="connsiteY5" fmla="*/ 713459 h 1426918"/>
              <a:gd name="connsiteX6" fmla="*/ 713459 w 1426918"/>
              <a:gd name="connsiteY6" fmla="*/ 0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6918" h="1426918">
                <a:moveTo>
                  <a:pt x="713459" y="0"/>
                </a:moveTo>
                <a:cubicBezTo>
                  <a:pt x="1107492" y="0"/>
                  <a:pt x="1426918" y="319426"/>
                  <a:pt x="1426918" y="713459"/>
                </a:cubicBezTo>
                <a:lnTo>
                  <a:pt x="1426917" y="713459"/>
                </a:lnTo>
                <a:cubicBezTo>
                  <a:pt x="1426917" y="1107492"/>
                  <a:pt x="1107491" y="1426918"/>
                  <a:pt x="713458" y="1426918"/>
                </a:cubicBezTo>
                <a:lnTo>
                  <a:pt x="0" y="1426918"/>
                </a:lnTo>
                <a:lnTo>
                  <a:pt x="0" y="713459"/>
                </a:lnTo>
                <a:cubicBezTo>
                  <a:pt x="0" y="319426"/>
                  <a:pt x="319426" y="0"/>
                  <a:pt x="713459" y="0"/>
                </a:cubicBezTo>
                <a:close/>
              </a:path>
            </a:pathLst>
          </a:custGeom>
          <a:gradFill flip="none" rotWithShape="1">
            <a:gsLst>
              <a:gs pos="36000">
                <a:schemeClr val="bg1">
                  <a:lumMod val="95000"/>
                </a:schemeClr>
              </a:gs>
              <a:gs pos="100000">
                <a:schemeClr val="bg1">
                  <a:lumMod val="75000"/>
                </a:schemeClr>
              </a:gs>
            </a:gsLst>
            <a:lin ang="18900000" scaled="1"/>
            <a:tileRect/>
          </a:gradFill>
          <a:ln w="19050">
            <a:gradFill>
              <a:gsLst>
                <a:gs pos="0">
                  <a:schemeClr val="bg1">
                    <a:lumMod val="85000"/>
                  </a:schemeClr>
                </a:gs>
                <a:gs pos="100000">
                  <a:schemeClr val="bg1">
                    <a:lumMod val="95000"/>
                  </a:schemeClr>
                </a:gs>
              </a:gsLst>
              <a:lin ang="3000000" scaled="0"/>
            </a:gradFill>
          </a:ln>
          <a:effectLst>
            <a:outerShdw blurRad="177800" dist="228600" dir="882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867" dirty="0">
                <a:solidFill>
                  <a:schemeClr val="tx2">
                    <a:lumMod val="65000"/>
                    <a:lumOff val="35000"/>
                  </a:schemeClr>
                </a:solidFill>
                <a:cs typeface="+mn-ea"/>
                <a:sym typeface="+mn-lt"/>
              </a:rPr>
              <a:t>W</a:t>
            </a:r>
            <a:endParaRPr lang="zh-CN" altLang="en-US" sz="5867" dirty="0">
              <a:solidFill>
                <a:schemeClr val="tx2">
                  <a:lumMod val="65000"/>
                  <a:lumOff val="35000"/>
                </a:schemeClr>
              </a:solidFill>
              <a:cs typeface="+mn-ea"/>
              <a:sym typeface="+mn-lt"/>
            </a:endParaRPr>
          </a:p>
        </p:txBody>
      </p:sp>
      <p:sp>
        <p:nvSpPr>
          <p:cNvPr id="52" name="任意多边形 51"/>
          <p:cNvSpPr/>
          <p:nvPr/>
        </p:nvSpPr>
        <p:spPr>
          <a:xfrm>
            <a:off x="6219568" y="3694312"/>
            <a:ext cx="1558848" cy="1558845"/>
          </a:xfrm>
          <a:custGeom>
            <a:avLst/>
            <a:gdLst>
              <a:gd name="connsiteX0" fmla="*/ 0 w 1426918"/>
              <a:gd name="connsiteY0" fmla="*/ 0 h 1426918"/>
              <a:gd name="connsiteX1" fmla="*/ 713459 w 1426918"/>
              <a:gd name="connsiteY1" fmla="*/ 0 h 1426918"/>
              <a:gd name="connsiteX2" fmla="*/ 1426918 w 1426918"/>
              <a:gd name="connsiteY2" fmla="*/ 713459 h 1426918"/>
              <a:gd name="connsiteX3" fmla="*/ 713459 w 1426918"/>
              <a:gd name="connsiteY3" fmla="*/ 1426918 h 1426918"/>
              <a:gd name="connsiteX4" fmla="*/ 713459 w 1426918"/>
              <a:gd name="connsiteY4" fmla="*/ 1426917 h 1426918"/>
              <a:gd name="connsiteX5" fmla="*/ 0 w 1426918"/>
              <a:gd name="connsiteY5" fmla="*/ 713458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6918" h="1426918">
                <a:moveTo>
                  <a:pt x="0" y="0"/>
                </a:moveTo>
                <a:lnTo>
                  <a:pt x="713459" y="0"/>
                </a:lnTo>
                <a:cubicBezTo>
                  <a:pt x="1107492" y="0"/>
                  <a:pt x="1426918" y="319426"/>
                  <a:pt x="1426918" y="713459"/>
                </a:cubicBezTo>
                <a:cubicBezTo>
                  <a:pt x="1426918" y="1107492"/>
                  <a:pt x="1107492" y="1426918"/>
                  <a:pt x="713459" y="1426918"/>
                </a:cubicBezTo>
                <a:lnTo>
                  <a:pt x="713459" y="1426917"/>
                </a:lnTo>
                <a:cubicBezTo>
                  <a:pt x="319426" y="1426917"/>
                  <a:pt x="0" y="1107491"/>
                  <a:pt x="0" y="713458"/>
                </a:cubicBezTo>
                <a:close/>
              </a:path>
            </a:pathLst>
          </a:custGeom>
          <a:gradFill flip="none" rotWithShape="1">
            <a:gsLst>
              <a:gs pos="36000">
                <a:schemeClr val="bg1">
                  <a:lumMod val="95000"/>
                </a:schemeClr>
              </a:gs>
              <a:gs pos="100000">
                <a:schemeClr val="bg1">
                  <a:lumMod val="75000"/>
                </a:schemeClr>
              </a:gs>
            </a:gsLst>
            <a:lin ang="18900000" scaled="1"/>
            <a:tileRect/>
          </a:gradFill>
          <a:ln w="19050">
            <a:gradFill>
              <a:gsLst>
                <a:gs pos="0">
                  <a:schemeClr val="bg1">
                    <a:lumMod val="85000"/>
                  </a:schemeClr>
                </a:gs>
                <a:gs pos="100000">
                  <a:schemeClr val="bg1">
                    <a:lumMod val="95000"/>
                  </a:schemeClr>
                </a:gs>
              </a:gsLst>
              <a:lin ang="3000000" scaled="0"/>
            </a:gradFill>
          </a:ln>
          <a:effectLst>
            <a:outerShdw blurRad="177800" dist="228600" dir="882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867" dirty="0">
                <a:solidFill>
                  <a:schemeClr val="tx2">
                    <a:lumMod val="65000"/>
                    <a:lumOff val="35000"/>
                  </a:schemeClr>
                </a:solidFill>
                <a:cs typeface="+mn-ea"/>
                <a:sym typeface="+mn-lt"/>
              </a:rPr>
              <a:t>T</a:t>
            </a:r>
            <a:endParaRPr lang="zh-CN" altLang="en-US" sz="5867" dirty="0">
              <a:solidFill>
                <a:schemeClr val="tx2">
                  <a:lumMod val="65000"/>
                  <a:lumOff val="35000"/>
                </a:schemeClr>
              </a:solidFill>
              <a:cs typeface="+mn-ea"/>
              <a:sym typeface="+mn-lt"/>
            </a:endParaRPr>
          </a:p>
        </p:txBody>
      </p:sp>
      <p:sp>
        <p:nvSpPr>
          <p:cNvPr id="49" name="任意多边形 48"/>
          <p:cNvSpPr/>
          <p:nvPr/>
        </p:nvSpPr>
        <p:spPr>
          <a:xfrm>
            <a:off x="4526691" y="2002433"/>
            <a:ext cx="1557115" cy="1558848"/>
          </a:xfrm>
          <a:custGeom>
            <a:avLst/>
            <a:gdLst>
              <a:gd name="connsiteX0" fmla="*/ 713459 w 1426918"/>
              <a:gd name="connsiteY0" fmla="*/ 0 h 1426918"/>
              <a:gd name="connsiteX1" fmla="*/ 713459 w 1426918"/>
              <a:gd name="connsiteY1" fmla="*/ 1 h 1426918"/>
              <a:gd name="connsiteX2" fmla="*/ 1426918 w 1426918"/>
              <a:gd name="connsiteY2" fmla="*/ 713460 h 1426918"/>
              <a:gd name="connsiteX3" fmla="*/ 1426918 w 1426918"/>
              <a:gd name="connsiteY3" fmla="*/ 1426918 h 1426918"/>
              <a:gd name="connsiteX4" fmla="*/ 713459 w 1426918"/>
              <a:gd name="connsiteY4" fmla="*/ 1426918 h 1426918"/>
              <a:gd name="connsiteX5" fmla="*/ 0 w 1426918"/>
              <a:gd name="connsiteY5" fmla="*/ 713459 h 1426918"/>
              <a:gd name="connsiteX6" fmla="*/ 713459 w 1426918"/>
              <a:gd name="connsiteY6" fmla="*/ 0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6918" h="1426918">
                <a:moveTo>
                  <a:pt x="713459" y="0"/>
                </a:moveTo>
                <a:lnTo>
                  <a:pt x="713459" y="1"/>
                </a:lnTo>
                <a:cubicBezTo>
                  <a:pt x="1107492" y="1"/>
                  <a:pt x="1426918" y="319427"/>
                  <a:pt x="1426918" y="713460"/>
                </a:cubicBezTo>
                <a:lnTo>
                  <a:pt x="1426918" y="1426918"/>
                </a:lnTo>
                <a:lnTo>
                  <a:pt x="713459" y="1426918"/>
                </a:lnTo>
                <a:cubicBezTo>
                  <a:pt x="319426" y="1426918"/>
                  <a:pt x="0" y="1107492"/>
                  <a:pt x="0" y="713459"/>
                </a:cubicBezTo>
                <a:cubicBezTo>
                  <a:pt x="0" y="319426"/>
                  <a:pt x="319426" y="0"/>
                  <a:pt x="713459" y="0"/>
                </a:cubicBezTo>
                <a:close/>
              </a:path>
            </a:pathLst>
          </a:custGeom>
          <a:gradFill flip="none" rotWithShape="1">
            <a:gsLst>
              <a:gs pos="36000">
                <a:schemeClr val="bg1">
                  <a:lumMod val="95000"/>
                </a:schemeClr>
              </a:gs>
              <a:gs pos="100000">
                <a:schemeClr val="bg1">
                  <a:lumMod val="75000"/>
                </a:schemeClr>
              </a:gs>
            </a:gsLst>
            <a:lin ang="18900000" scaled="1"/>
            <a:tileRect/>
          </a:gradFill>
          <a:ln w="19050">
            <a:gradFill>
              <a:gsLst>
                <a:gs pos="0">
                  <a:schemeClr val="bg1">
                    <a:lumMod val="85000"/>
                  </a:schemeClr>
                </a:gs>
                <a:gs pos="100000">
                  <a:schemeClr val="bg1">
                    <a:lumMod val="95000"/>
                  </a:schemeClr>
                </a:gs>
              </a:gsLst>
              <a:lin ang="3000000" scaled="0"/>
            </a:gradFill>
          </a:ln>
          <a:effectLst>
            <a:outerShdw blurRad="177800" dist="228600" dir="882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867" dirty="0">
                <a:solidFill>
                  <a:schemeClr val="tx2">
                    <a:lumMod val="65000"/>
                    <a:lumOff val="35000"/>
                  </a:schemeClr>
                </a:solidFill>
                <a:cs typeface="+mn-ea"/>
                <a:sym typeface="+mn-lt"/>
              </a:rPr>
              <a:t>S</a:t>
            </a:r>
            <a:endParaRPr lang="zh-CN" altLang="en-US" sz="5867" dirty="0">
              <a:solidFill>
                <a:schemeClr val="tx2">
                  <a:lumMod val="65000"/>
                  <a:lumOff val="35000"/>
                </a:schemeClr>
              </a:solidFill>
              <a:cs typeface="+mn-ea"/>
              <a:sym typeface="+mn-lt"/>
            </a:endParaRPr>
          </a:p>
        </p:txBody>
      </p:sp>
      <p:sp>
        <p:nvSpPr>
          <p:cNvPr id="51" name="任意多边形 50"/>
          <p:cNvSpPr/>
          <p:nvPr/>
        </p:nvSpPr>
        <p:spPr>
          <a:xfrm>
            <a:off x="4522955" y="3694309"/>
            <a:ext cx="1557115" cy="1558848"/>
          </a:xfrm>
          <a:custGeom>
            <a:avLst/>
            <a:gdLst>
              <a:gd name="connsiteX0" fmla="*/ 713460 w 1426918"/>
              <a:gd name="connsiteY0" fmla="*/ 0 h 1426918"/>
              <a:gd name="connsiteX1" fmla="*/ 1426918 w 1426918"/>
              <a:gd name="connsiteY1" fmla="*/ 0 h 1426918"/>
              <a:gd name="connsiteX2" fmla="*/ 1426918 w 1426918"/>
              <a:gd name="connsiteY2" fmla="*/ 713459 h 1426918"/>
              <a:gd name="connsiteX3" fmla="*/ 713459 w 1426918"/>
              <a:gd name="connsiteY3" fmla="*/ 1426918 h 1426918"/>
              <a:gd name="connsiteX4" fmla="*/ 0 w 1426918"/>
              <a:gd name="connsiteY4" fmla="*/ 713459 h 1426918"/>
              <a:gd name="connsiteX5" fmla="*/ 1 w 1426918"/>
              <a:gd name="connsiteY5" fmla="*/ 713459 h 1426918"/>
              <a:gd name="connsiteX6" fmla="*/ 713460 w 1426918"/>
              <a:gd name="connsiteY6" fmla="*/ 0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6918" h="1426918">
                <a:moveTo>
                  <a:pt x="713460" y="0"/>
                </a:moveTo>
                <a:lnTo>
                  <a:pt x="1426918" y="0"/>
                </a:lnTo>
                <a:lnTo>
                  <a:pt x="1426918" y="713459"/>
                </a:lnTo>
                <a:cubicBezTo>
                  <a:pt x="1426918" y="1107492"/>
                  <a:pt x="1107492" y="1426918"/>
                  <a:pt x="713459" y="1426918"/>
                </a:cubicBezTo>
                <a:cubicBezTo>
                  <a:pt x="319426" y="1426918"/>
                  <a:pt x="0" y="1107492"/>
                  <a:pt x="0" y="713459"/>
                </a:cubicBezTo>
                <a:lnTo>
                  <a:pt x="1" y="713459"/>
                </a:lnTo>
                <a:cubicBezTo>
                  <a:pt x="1" y="319426"/>
                  <a:pt x="319427" y="0"/>
                  <a:pt x="713460" y="0"/>
                </a:cubicBezTo>
                <a:close/>
              </a:path>
            </a:pathLst>
          </a:custGeom>
          <a:gradFill flip="none" rotWithShape="1">
            <a:gsLst>
              <a:gs pos="36000">
                <a:schemeClr val="bg1">
                  <a:lumMod val="95000"/>
                </a:schemeClr>
              </a:gs>
              <a:gs pos="100000">
                <a:schemeClr val="bg1">
                  <a:lumMod val="75000"/>
                </a:schemeClr>
              </a:gs>
            </a:gsLst>
            <a:lin ang="18900000" scaled="1"/>
            <a:tileRect/>
          </a:gradFill>
          <a:ln w="19050">
            <a:gradFill>
              <a:gsLst>
                <a:gs pos="0">
                  <a:schemeClr val="bg1">
                    <a:lumMod val="85000"/>
                  </a:schemeClr>
                </a:gs>
                <a:gs pos="100000">
                  <a:schemeClr val="bg1">
                    <a:lumMod val="95000"/>
                  </a:schemeClr>
                </a:gs>
              </a:gsLst>
              <a:lin ang="3000000" scaled="0"/>
            </a:gradFill>
          </a:ln>
          <a:effectLst>
            <a:outerShdw blurRad="177800" dist="228600" dir="882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867" dirty="0">
                <a:solidFill>
                  <a:schemeClr val="tx2">
                    <a:lumMod val="65000"/>
                    <a:lumOff val="35000"/>
                  </a:schemeClr>
                </a:solidFill>
                <a:cs typeface="+mn-ea"/>
                <a:sym typeface="+mn-lt"/>
              </a:rPr>
              <a:t>O</a:t>
            </a:r>
            <a:endParaRPr lang="zh-CN" altLang="en-US" sz="5867" dirty="0">
              <a:solidFill>
                <a:schemeClr val="tx2">
                  <a:lumMod val="65000"/>
                  <a:lumOff val="35000"/>
                </a:schemeClr>
              </a:solidFill>
              <a:cs typeface="+mn-ea"/>
              <a:sym typeface="+mn-lt"/>
            </a:endParaRPr>
          </a:p>
        </p:txBody>
      </p:sp>
      <p:pic>
        <p:nvPicPr>
          <p:cNvPr id="15" name="图片 14"/>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flipV="1">
            <a:off x="-1049299" y="662853"/>
            <a:ext cx="2485778" cy="865414"/>
          </a:xfrm>
          <a:prstGeom prst="rect">
            <a:avLst/>
          </a:prstGeom>
        </p:spPr>
      </p:pic>
      <p:pic>
        <p:nvPicPr>
          <p:cNvPr id="16" name="图片 15"/>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a:off x="10687346" y="663512"/>
            <a:ext cx="2485778" cy="864096"/>
          </a:xfrm>
          <a:prstGeom prst="rect">
            <a:avLst/>
          </a:prstGeom>
        </p:spPr>
      </p:pic>
      <p:sp>
        <p:nvSpPr>
          <p:cNvPr id="17" name="TextBox 76"/>
          <p:cNvSpPr txBox="1"/>
          <p:nvPr/>
        </p:nvSpPr>
        <p:spPr>
          <a:xfrm>
            <a:off x="3192321" y="223013"/>
            <a:ext cx="5451229" cy="461665"/>
          </a:xfrm>
          <a:prstGeom prst="rect">
            <a:avLst/>
          </a:prstGeom>
          <a:noFill/>
          <a:effectLst/>
        </p:spPr>
        <p:txBody>
          <a:bodyPr wrap="square" rtlCol="0">
            <a:spAutoFit/>
          </a:bodyPr>
          <a:lstStyle/>
          <a:p>
            <a:pPr algn="ctr"/>
            <a:r>
              <a:rPr lang="zh-CN" altLang="en-US" sz="2400" dirty="0" smtClean="0">
                <a:solidFill>
                  <a:schemeClr val="accent1"/>
                </a:solidFill>
                <a:cs typeface="+mn-ea"/>
                <a:sym typeface="+mn-lt"/>
              </a:rPr>
              <a:t>单击修改您的标题</a:t>
            </a:r>
            <a:endParaRPr lang="zh-CN" altLang="en-US" sz="2400" dirty="0">
              <a:solidFill>
                <a:schemeClr val="accent1"/>
              </a:solidFill>
              <a:cs typeface="+mn-ea"/>
              <a:sym typeface="+mn-lt"/>
            </a:endParaRPr>
          </a:p>
        </p:txBody>
      </p:sp>
    </p:spTree>
    <p:extLst>
      <p:ext uri="{BB962C8B-B14F-4D97-AF65-F5344CB8AC3E}">
        <p14:creationId xmlns:p14="http://schemas.microsoft.com/office/powerpoint/2010/main" xmlns="" val="3106152861"/>
      </p:ext>
    </p:extLst>
  </p:cSld>
  <p:clrMapOvr>
    <a:masterClrMapping/>
  </p:clrMapOvr>
  <p:transition spd="slow" advTm="3403">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strVal val="4*#ppt_w"/>
                                          </p:val>
                                        </p:tav>
                                        <p:tav tm="100000">
                                          <p:val>
                                            <p:strVal val="#ppt_w"/>
                                          </p:val>
                                        </p:tav>
                                      </p:tavLst>
                                    </p:anim>
                                    <p:anim calcmode="lin" valueType="num">
                                      <p:cBhvr>
                                        <p:cTn id="8" dur="500" fill="hold"/>
                                        <p:tgtEl>
                                          <p:spTgt spid="10"/>
                                        </p:tgtEl>
                                        <p:attrNameLst>
                                          <p:attrName>ppt_h</p:attrName>
                                        </p:attrNameLst>
                                      </p:cBhvr>
                                      <p:tavLst>
                                        <p:tav tm="0">
                                          <p:val>
                                            <p:strVal val="4*#ppt_h"/>
                                          </p:val>
                                        </p:tav>
                                        <p:tav tm="100000">
                                          <p:val>
                                            <p:strVal val="#ppt_h"/>
                                          </p:val>
                                        </p:tav>
                                      </p:tavLst>
                                    </p:anim>
                                  </p:childTnLst>
                                </p:cTn>
                              </p:par>
                            </p:childTnLst>
                          </p:cTn>
                        </p:par>
                        <p:par>
                          <p:cTn id="9" fill="hold">
                            <p:stCondLst>
                              <p:cond delay="500"/>
                            </p:stCondLst>
                            <p:childTnLst>
                              <p:par>
                                <p:cTn id="10" presetID="2" presetClass="entr" presetSubtype="3" fill="hold" grpId="0" nodeType="afterEffect">
                                  <p:stCondLst>
                                    <p:cond delay="0"/>
                                  </p:stCondLst>
                                  <p:childTnLst>
                                    <p:set>
                                      <p:cBhvr>
                                        <p:cTn id="11" dur="1" fill="hold">
                                          <p:stCondLst>
                                            <p:cond delay="0"/>
                                          </p:stCondLst>
                                        </p:cTn>
                                        <p:tgtEl>
                                          <p:spTgt spid="50"/>
                                        </p:tgtEl>
                                        <p:attrNameLst>
                                          <p:attrName>style.visibility</p:attrName>
                                        </p:attrNameLst>
                                      </p:cBhvr>
                                      <p:to>
                                        <p:strVal val="visible"/>
                                      </p:to>
                                    </p:set>
                                    <p:anim calcmode="lin" valueType="num">
                                      <p:cBhvr additive="base">
                                        <p:cTn id="12" dur="500" fill="hold"/>
                                        <p:tgtEl>
                                          <p:spTgt spid="50"/>
                                        </p:tgtEl>
                                        <p:attrNameLst>
                                          <p:attrName>ppt_x</p:attrName>
                                        </p:attrNameLst>
                                      </p:cBhvr>
                                      <p:tavLst>
                                        <p:tav tm="0">
                                          <p:val>
                                            <p:strVal val="1+#ppt_w/2"/>
                                          </p:val>
                                        </p:tav>
                                        <p:tav tm="100000">
                                          <p:val>
                                            <p:strVal val="#ppt_x"/>
                                          </p:val>
                                        </p:tav>
                                      </p:tavLst>
                                    </p:anim>
                                    <p:anim calcmode="lin" valueType="num">
                                      <p:cBhvr additive="base">
                                        <p:cTn id="13" dur="500" fill="hold"/>
                                        <p:tgtEl>
                                          <p:spTgt spid="50"/>
                                        </p:tgtEl>
                                        <p:attrNameLst>
                                          <p:attrName>ppt_y</p:attrName>
                                        </p:attrNameLst>
                                      </p:cBhvr>
                                      <p:tavLst>
                                        <p:tav tm="0">
                                          <p:val>
                                            <p:strVal val="0-#ppt_h/2"/>
                                          </p:val>
                                        </p:tav>
                                        <p:tav tm="100000">
                                          <p:val>
                                            <p:strVal val="#ppt_y"/>
                                          </p:val>
                                        </p:tav>
                                      </p:tavLst>
                                    </p:anim>
                                  </p:childTnLst>
                                </p:cTn>
                              </p:par>
                              <p:par>
                                <p:cTn id="14" presetID="2" presetClass="entr" presetSubtype="9" fill="hold" grpId="0" nodeType="withEffect">
                                  <p:stCondLst>
                                    <p:cond delay="0"/>
                                  </p:stCondLst>
                                  <p:childTnLst>
                                    <p:set>
                                      <p:cBhvr>
                                        <p:cTn id="15" dur="1" fill="hold">
                                          <p:stCondLst>
                                            <p:cond delay="0"/>
                                          </p:stCondLst>
                                        </p:cTn>
                                        <p:tgtEl>
                                          <p:spTgt spid="49"/>
                                        </p:tgtEl>
                                        <p:attrNameLst>
                                          <p:attrName>style.visibility</p:attrName>
                                        </p:attrNameLst>
                                      </p:cBhvr>
                                      <p:to>
                                        <p:strVal val="visible"/>
                                      </p:to>
                                    </p:set>
                                    <p:anim calcmode="lin" valueType="num">
                                      <p:cBhvr additive="base">
                                        <p:cTn id="16" dur="500" fill="hold"/>
                                        <p:tgtEl>
                                          <p:spTgt spid="49"/>
                                        </p:tgtEl>
                                        <p:attrNameLst>
                                          <p:attrName>ppt_x</p:attrName>
                                        </p:attrNameLst>
                                      </p:cBhvr>
                                      <p:tavLst>
                                        <p:tav tm="0">
                                          <p:val>
                                            <p:strVal val="0-#ppt_w/2"/>
                                          </p:val>
                                        </p:tav>
                                        <p:tav tm="100000">
                                          <p:val>
                                            <p:strVal val="#ppt_x"/>
                                          </p:val>
                                        </p:tav>
                                      </p:tavLst>
                                    </p:anim>
                                    <p:anim calcmode="lin" valueType="num">
                                      <p:cBhvr additive="base">
                                        <p:cTn id="17" dur="500" fill="hold"/>
                                        <p:tgtEl>
                                          <p:spTgt spid="49"/>
                                        </p:tgtEl>
                                        <p:attrNameLst>
                                          <p:attrName>ppt_y</p:attrName>
                                        </p:attrNameLst>
                                      </p:cBhvr>
                                      <p:tavLst>
                                        <p:tav tm="0">
                                          <p:val>
                                            <p:strVal val="0-#ppt_h/2"/>
                                          </p:val>
                                        </p:tav>
                                        <p:tav tm="100000">
                                          <p:val>
                                            <p:strVal val="#ppt_y"/>
                                          </p:val>
                                        </p:tav>
                                      </p:tavLst>
                                    </p:anim>
                                  </p:childTnLst>
                                </p:cTn>
                              </p:par>
                              <p:par>
                                <p:cTn id="18" presetID="2" presetClass="entr" presetSubtype="12" fill="hold" grpId="0" nodeType="withEffect">
                                  <p:stCondLst>
                                    <p:cond delay="0"/>
                                  </p:stCondLst>
                                  <p:childTnLst>
                                    <p:set>
                                      <p:cBhvr>
                                        <p:cTn id="19" dur="1" fill="hold">
                                          <p:stCondLst>
                                            <p:cond delay="0"/>
                                          </p:stCondLst>
                                        </p:cTn>
                                        <p:tgtEl>
                                          <p:spTgt spid="51"/>
                                        </p:tgtEl>
                                        <p:attrNameLst>
                                          <p:attrName>style.visibility</p:attrName>
                                        </p:attrNameLst>
                                      </p:cBhvr>
                                      <p:to>
                                        <p:strVal val="visible"/>
                                      </p:to>
                                    </p:set>
                                    <p:anim calcmode="lin" valueType="num">
                                      <p:cBhvr additive="base">
                                        <p:cTn id="20" dur="500" fill="hold"/>
                                        <p:tgtEl>
                                          <p:spTgt spid="51"/>
                                        </p:tgtEl>
                                        <p:attrNameLst>
                                          <p:attrName>ppt_x</p:attrName>
                                        </p:attrNameLst>
                                      </p:cBhvr>
                                      <p:tavLst>
                                        <p:tav tm="0">
                                          <p:val>
                                            <p:strVal val="0-#ppt_w/2"/>
                                          </p:val>
                                        </p:tav>
                                        <p:tav tm="100000">
                                          <p:val>
                                            <p:strVal val="#ppt_x"/>
                                          </p:val>
                                        </p:tav>
                                      </p:tavLst>
                                    </p:anim>
                                    <p:anim calcmode="lin" valueType="num">
                                      <p:cBhvr additive="base">
                                        <p:cTn id="21" dur="500" fill="hold"/>
                                        <p:tgtEl>
                                          <p:spTgt spid="51"/>
                                        </p:tgtEl>
                                        <p:attrNameLst>
                                          <p:attrName>ppt_y</p:attrName>
                                        </p:attrNameLst>
                                      </p:cBhvr>
                                      <p:tavLst>
                                        <p:tav tm="0">
                                          <p:val>
                                            <p:strVal val="1+#ppt_h/2"/>
                                          </p:val>
                                        </p:tav>
                                        <p:tav tm="100000">
                                          <p:val>
                                            <p:strVal val="#ppt_y"/>
                                          </p:val>
                                        </p:tav>
                                      </p:tavLst>
                                    </p:anim>
                                  </p:childTnLst>
                                </p:cTn>
                              </p:par>
                              <p:par>
                                <p:cTn id="22" presetID="2" presetClass="entr" presetSubtype="6" fill="hold" grpId="0" nodeType="withEffect">
                                  <p:stCondLst>
                                    <p:cond delay="0"/>
                                  </p:stCondLst>
                                  <p:childTnLst>
                                    <p:set>
                                      <p:cBhvr>
                                        <p:cTn id="23" dur="1" fill="hold">
                                          <p:stCondLst>
                                            <p:cond delay="0"/>
                                          </p:stCondLst>
                                        </p:cTn>
                                        <p:tgtEl>
                                          <p:spTgt spid="52"/>
                                        </p:tgtEl>
                                        <p:attrNameLst>
                                          <p:attrName>style.visibility</p:attrName>
                                        </p:attrNameLst>
                                      </p:cBhvr>
                                      <p:to>
                                        <p:strVal val="visible"/>
                                      </p:to>
                                    </p:set>
                                    <p:anim calcmode="lin" valueType="num">
                                      <p:cBhvr additive="base">
                                        <p:cTn id="24" dur="500" fill="hold"/>
                                        <p:tgtEl>
                                          <p:spTgt spid="52"/>
                                        </p:tgtEl>
                                        <p:attrNameLst>
                                          <p:attrName>ppt_x</p:attrName>
                                        </p:attrNameLst>
                                      </p:cBhvr>
                                      <p:tavLst>
                                        <p:tav tm="0">
                                          <p:val>
                                            <p:strVal val="1+#ppt_w/2"/>
                                          </p:val>
                                        </p:tav>
                                        <p:tav tm="100000">
                                          <p:val>
                                            <p:strVal val="#ppt_x"/>
                                          </p:val>
                                        </p:tav>
                                      </p:tavLst>
                                    </p:anim>
                                    <p:anim calcmode="lin" valueType="num">
                                      <p:cBhvr additive="base">
                                        <p:cTn id="25" dur="500" fill="hold"/>
                                        <p:tgtEl>
                                          <p:spTgt spid="52"/>
                                        </p:tgtEl>
                                        <p:attrNameLst>
                                          <p:attrName>ppt_y</p:attrName>
                                        </p:attrNameLst>
                                      </p:cBhvr>
                                      <p:tavLst>
                                        <p:tav tm="0">
                                          <p:val>
                                            <p:strVal val="1+#ppt_h/2"/>
                                          </p:val>
                                        </p:tav>
                                        <p:tav tm="100000">
                                          <p:val>
                                            <p:strVal val="#ppt_y"/>
                                          </p:val>
                                        </p:tav>
                                      </p:tavLst>
                                    </p:anim>
                                  </p:childTnLst>
                                </p:cTn>
                              </p:par>
                            </p:childTnLst>
                          </p:cTn>
                        </p:par>
                        <p:par>
                          <p:cTn id="26" fill="hold">
                            <p:stCondLst>
                              <p:cond delay="1000"/>
                            </p:stCondLst>
                            <p:childTnLst>
                              <p:par>
                                <p:cTn id="27" presetID="22" presetClass="entr" presetSubtype="2" fill="hold" grpId="0" nodeType="afterEffect">
                                  <p:stCondLst>
                                    <p:cond delay="0"/>
                                  </p:stCondLst>
                                  <p:childTnLst>
                                    <p:set>
                                      <p:cBhvr>
                                        <p:cTn id="28" dur="1" fill="hold">
                                          <p:stCondLst>
                                            <p:cond delay="0"/>
                                          </p:stCondLst>
                                        </p:cTn>
                                        <p:tgtEl>
                                          <p:spTgt spid="53"/>
                                        </p:tgtEl>
                                        <p:attrNameLst>
                                          <p:attrName>style.visibility</p:attrName>
                                        </p:attrNameLst>
                                      </p:cBhvr>
                                      <p:to>
                                        <p:strVal val="visible"/>
                                      </p:to>
                                    </p:set>
                                    <p:animEffect transition="in" filter="wipe(right)">
                                      <p:cBhvr>
                                        <p:cTn id="29" dur="500"/>
                                        <p:tgtEl>
                                          <p:spTgt spid="53"/>
                                        </p:tgtEl>
                                      </p:cBhvr>
                                    </p:animEffect>
                                  </p:childTnLst>
                                </p:cTn>
                              </p:par>
                              <p:par>
                                <p:cTn id="30" presetID="22" presetClass="entr" presetSubtype="2" fill="hold" grpId="0" nodeType="withEffect">
                                  <p:stCondLst>
                                    <p:cond delay="0"/>
                                  </p:stCondLst>
                                  <p:childTnLst>
                                    <p:set>
                                      <p:cBhvr>
                                        <p:cTn id="31" dur="1" fill="hold">
                                          <p:stCondLst>
                                            <p:cond delay="0"/>
                                          </p:stCondLst>
                                        </p:cTn>
                                        <p:tgtEl>
                                          <p:spTgt spid="54"/>
                                        </p:tgtEl>
                                        <p:attrNameLst>
                                          <p:attrName>style.visibility</p:attrName>
                                        </p:attrNameLst>
                                      </p:cBhvr>
                                      <p:to>
                                        <p:strVal val="visible"/>
                                      </p:to>
                                    </p:set>
                                    <p:animEffect transition="in" filter="wipe(right)">
                                      <p:cBhvr>
                                        <p:cTn id="32" dur="500"/>
                                        <p:tgtEl>
                                          <p:spTgt spid="54"/>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56"/>
                                        </p:tgtEl>
                                        <p:attrNameLst>
                                          <p:attrName>style.visibility</p:attrName>
                                        </p:attrNameLst>
                                      </p:cBhvr>
                                      <p:to>
                                        <p:strVal val="visible"/>
                                      </p:to>
                                    </p:set>
                                    <p:animEffect transition="in" filter="wipe(left)">
                                      <p:cBhvr>
                                        <p:cTn id="35" dur="500"/>
                                        <p:tgtEl>
                                          <p:spTgt spid="56"/>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55"/>
                                        </p:tgtEl>
                                        <p:attrNameLst>
                                          <p:attrName>style.visibility</p:attrName>
                                        </p:attrNameLst>
                                      </p:cBhvr>
                                      <p:to>
                                        <p:strVal val="visible"/>
                                      </p:to>
                                    </p:set>
                                    <p:animEffect transition="in" filter="wipe(left)">
                                      <p:cBhvr>
                                        <p:cTn id="38"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4" grpId="0"/>
      <p:bldP spid="55" grpId="0"/>
      <p:bldP spid="56" grpId="0"/>
      <p:bldP spid="50" grpId="0" animBg="1"/>
      <p:bldP spid="52" grpId="0" animBg="1"/>
      <p:bldP spid="49" grpId="0" animBg="1"/>
      <p:bldP spid="5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4214753" y="2574038"/>
            <a:ext cx="1697761" cy="1697761"/>
          </a:xfrm>
          <a:prstGeom prst="ellipse">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667" dirty="0">
                <a:solidFill>
                  <a:schemeClr val="bg1"/>
                </a:solidFill>
                <a:cs typeface="+mn-ea"/>
                <a:sym typeface="+mn-lt"/>
              </a:rPr>
              <a:t>添加</a:t>
            </a:r>
            <a:endParaRPr lang="en-US" altLang="zh-CN" sz="2667" dirty="0">
              <a:solidFill>
                <a:schemeClr val="bg1"/>
              </a:solidFill>
              <a:cs typeface="+mn-ea"/>
              <a:sym typeface="+mn-lt"/>
            </a:endParaRPr>
          </a:p>
          <a:p>
            <a:pPr algn="ctr"/>
            <a:r>
              <a:rPr lang="zh-CN" altLang="en-US" sz="2667" dirty="0">
                <a:solidFill>
                  <a:schemeClr val="bg1"/>
                </a:solidFill>
                <a:cs typeface="+mn-ea"/>
                <a:sym typeface="+mn-lt"/>
              </a:rPr>
              <a:t>标题</a:t>
            </a:r>
          </a:p>
        </p:txBody>
      </p:sp>
      <p:sp>
        <p:nvSpPr>
          <p:cNvPr id="4" name="椭圆 3"/>
          <p:cNvSpPr/>
          <p:nvPr/>
        </p:nvSpPr>
        <p:spPr>
          <a:xfrm>
            <a:off x="6402592" y="2616702"/>
            <a:ext cx="1697761" cy="1697761"/>
          </a:xfrm>
          <a:prstGeom prst="ellipse">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667" dirty="0">
                <a:solidFill>
                  <a:schemeClr val="bg1"/>
                </a:solidFill>
                <a:cs typeface="+mn-ea"/>
                <a:sym typeface="+mn-lt"/>
              </a:rPr>
              <a:t>添加</a:t>
            </a:r>
            <a:endParaRPr lang="en-US" altLang="zh-CN" sz="2667" dirty="0">
              <a:solidFill>
                <a:schemeClr val="bg1"/>
              </a:solidFill>
              <a:cs typeface="+mn-ea"/>
              <a:sym typeface="+mn-lt"/>
            </a:endParaRPr>
          </a:p>
          <a:p>
            <a:pPr algn="ctr"/>
            <a:r>
              <a:rPr lang="zh-CN" altLang="en-US" sz="2667" dirty="0">
                <a:solidFill>
                  <a:schemeClr val="bg1"/>
                </a:solidFill>
                <a:cs typeface="+mn-ea"/>
                <a:sym typeface="+mn-lt"/>
              </a:rPr>
              <a:t>标题</a:t>
            </a:r>
          </a:p>
        </p:txBody>
      </p:sp>
      <p:sp>
        <p:nvSpPr>
          <p:cNvPr id="5" name="椭圆 1"/>
          <p:cNvSpPr/>
          <p:nvPr/>
        </p:nvSpPr>
        <p:spPr>
          <a:xfrm flipV="1">
            <a:off x="3847579" y="2234371"/>
            <a:ext cx="4622800" cy="2442215"/>
          </a:xfrm>
          <a:custGeom>
            <a:avLst/>
            <a:gdLst/>
            <a:ahLst/>
            <a:cxnLst/>
            <a:rect l="l" t="t" r="r" b="b"/>
            <a:pathLst>
              <a:path w="5293867" h="2796737">
                <a:moveTo>
                  <a:pt x="3889711" y="2796737"/>
                </a:moveTo>
                <a:cubicBezTo>
                  <a:pt x="4665205" y="2796737"/>
                  <a:pt x="5293867" y="2168075"/>
                  <a:pt x="5293867" y="1392581"/>
                </a:cubicBezTo>
                <a:lnTo>
                  <a:pt x="4969831" y="1392581"/>
                </a:lnTo>
                <a:cubicBezTo>
                  <a:pt x="4969831" y="1989115"/>
                  <a:pt x="4486245" y="2472701"/>
                  <a:pt x="3889711" y="2472701"/>
                </a:cubicBezTo>
                <a:cubicBezTo>
                  <a:pt x="3293177" y="2472701"/>
                  <a:pt x="2809591" y="1989115"/>
                  <a:pt x="2809591" y="1392581"/>
                </a:cubicBezTo>
                <a:lnTo>
                  <a:pt x="2807728" y="1392581"/>
                </a:lnTo>
                <a:cubicBezTo>
                  <a:pt x="2802045" y="622414"/>
                  <a:pt x="2175787" y="0"/>
                  <a:pt x="1404156" y="0"/>
                </a:cubicBezTo>
                <a:cubicBezTo>
                  <a:pt x="628662" y="0"/>
                  <a:pt x="0" y="628662"/>
                  <a:pt x="0" y="1404156"/>
                </a:cubicBezTo>
                <a:lnTo>
                  <a:pt x="324036" y="1404156"/>
                </a:lnTo>
                <a:cubicBezTo>
                  <a:pt x="324036" y="807622"/>
                  <a:pt x="807622" y="324036"/>
                  <a:pt x="1404156" y="324036"/>
                </a:cubicBezTo>
                <a:cubicBezTo>
                  <a:pt x="2000690" y="324036"/>
                  <a:pt x="2484276" y="807622"/>
                  <a:pt x="2484276" y="1404156"/>
                </a:cubicBezTo>
                <a:lnTo>
                  <a:pt x="2486140" y="1404156"/>
                </a:lnTo>
                <a:cubicBezTo>
                  <a:pt x="2491823" y="2174323"/>
                  <a:pt x="3118081" y="2796737"/>
                  <a:pt x="3889711" y="2796737"/>
                </a:cubicBezTo>
                <a:close/>
              </a:path>
            </a:pathLst>
          </a:custGeom>
          <a:gradFill flip="none" rotWithShape="1">
            <a:gsLst>
              <a:gs pos="36000">
                <a:schemeClr val="bg1">
                  <a:lumMod val="95000"/>
                </a:schemeClr>
              </a:gs>
              <a:gs pos="100000">
                <a:schemeClr val="bg1">
                  <a:lumMod val="75000"/>
                </a:schemeClr>
              </a:gs>
            </a:gsLst>
            <a:lin ang="18900000" scaled="1"/>
            <a:tileRect/>
          </a:gradFill>
          <a:ln w="28575">
            <a:noFill/>
          </a:ln>
          <a:effectLst>
            <a:outerShdw blurRad="177800" dist="228600" dir="882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7">
              <a:cs typeface="+mn-ea"/>
              <a:sym typeface="+mn-lt"/>
            </a:endParaRPr>
          </a:p>
        </p:txBody>
      </p:sp>
      <p:sp>
        <p:nvSpPr>
          <p:cNvPr id="6" name="椭圆 1"/>
          <p:cNvSpPr/>
          <p:nvPr/>
        </p:nvSpPr>
        <p:spPr>
          <a:xfrm rot="187314">
            <a:off x="3847579" y="2206868"/>
            <a:ext cx="4622800" cy="2442215"/>
          </a:xfrm>
          <a:custGeom>
            <a:avLst/>
            <a:gdLst/>
            <a:ahLst/>
            <a:cxnLst/>
            <a:rect l="l" t="t" r="r" b="b"/>
            <a:pathLst>
              <a:path w="5293867" h="2796737">
                <a:moveTo>
                  <a:pt x="3889711" y="2796737"/>
                </a:moveTo>
                <a:cubicBezTo>
                  <a:pt x="4665205" y="2796737"/>
                  <a:pt x="5293867" y="2168075"/>
                  <a:pt x="5293867" y="1392581"/>
                </a:cubicBezTo>
                <a:lnTo>
                  <a:pt x="4969831" y="1392581"/>
                </a:lnTo>
                <a:cubicBezTo>
                  <a:pt x="4969831" y="1989115"/>
                  <a:pt x="4486245" y="2472701"/>
                  <a:pt x="3889711" y="2472701"/>
                </a:cubicBezTo>
                <a:cubicBezTo>
                  <a:pt x="3293177" y="2472701"/>
                  <a:pt x="2809591" y="1989115"/>
                  <a:pt x="2809591" y="1392581"/>
                </a:cubicBezTo>
                <a:lnTo>
                  <a:pt x="2807728" y="1392581"/>
                </a:lnTo>
                <a:cubicBezTo>
                  <a:pt x="2802045" y="622414"/>
                  <a:pt x="2175787" y="0"/>
                  <a:pt x="1404156" y="0"/>
                </a:cubicBezTo>
                <a:cubicBezTo>
                  <a:pt x="628662" y="0"/>
                  <a:pt x="0" y="628662"/>
                  <a:pt x="0" y="1404156"/>
                </a:cubicBezTo>
                <a:lnTo>
                  <a:pt x="324036" y="1404156"/>
                </a:lnTo>
                <a:cubicBezTo>
                  <a:pt x="324036" y="807622"/>
                  <a:pt x="807622" y="324036"/>
                  <a:pt x="1404156" y="324036"/>
                </a:cubicBezTo>
                <a:cubicBezTo>
                  <a:pt x="2000690" y="324036"/>
                  <a:pt x="2484276" y="807622"/>
                  <a:pt x="2484276" y="1404156"/>
                </a:cubicBezTo>
                <a:lnTo>
                  <a:pt x="2486140" y="1404156"/>
                </a:lnTo>
                <a:cubicBezTo>
                  <a:pt x="2491823" y="2174323"/>
                  <a:pt x="3118081" y="2796737"/>
                  <a:pt x="3889711" y="2796737"/>
                </a:cubicBezTo>
                <a:close/>
              </a:path>
            </a:pathLst>
          </a:custGeom>
          <a:gradFill flip="none" rotWithShape="1">
            <a:gsLst>
              <a:gs pos="36000">
                <a:schemeClr val="bg1">
                  <a:lumMod val="95000"/>
                </a:schemeClr>
              </a:gs>
              <a:gs pos="100000">
                <a:schemeClr val="bg1">
                  <a:lumMod val="75000"/>
                </a:schemeClr>
              </a:gs>
            </a:gsLst>
            <a:lin ang="18900000" scaled="1"/>
            <a:tileRect/>
          </a:gradFill>
          <a:ln w="28575">
            <a:noFill/>
          </a:ln>
          <a:effectLst>
            <a:outerShdw blurRad="177800" dist="228600" dir="882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7">
              <a:cs typeface="+mn-ea"/>
              <a:sym typeface="+mn-lt"/>
            </a:endParaRPr>
          </a:p>
        </p:txBody>
      </p:sp>
      <p:grpSp>
        <p:nvGrpSpPr>
          <p:cNvPr id="10" name="组合 9"/>
          <p:cNvGrpSpPr/>
          <p:nvPr/>
        </p:nvGrpSpPr>
        <p:grpSpPr>
          <a:xfrm>
            <a:off x="8610654" y="2310582"/>
            <a:ext cx="2383477" cy="2325641"/>
            <a:chOff x="6456800" y="2119957"/>
            <a:chExt cx="1787608" cy="1744231"/>
          </a:xfrm>
        </p:grpSpPr>
        <p:sp>
          <p:nvSpPr>
            <p:cNvPr id="11" name="TextBox 10"/>
            <p:cNvSpPr txBox="1"/>
            <p:nvPr/>
          </p:nvSpPr>
          <p:spPr>
            <a:xfrm>
              <a:off x="6456800" y="2119957"/>
              <a:ext cx="1571584" cy="284742"/>
            </a:xfrm>
            <a:prstGeom prst="rect">
              <a:avLst/>
            </a:prstGeom>
            <a:noFill/>
          </p:spPr>
          <p:txBody>
            <a:bodyPr wrap="none" rtlCol="0">
              <a:spAutoFit/>
            </a:bodyPr>
            <a:lstStyle/>
            <a:p>
              <a:pPr algn="r"/>
              <a:r>
                <a:rPr lang="zh-CN" altLang="en-US" sz="1867" dirty="0">
                  <a:solidFill>
                    <a:schemeClr val="bg1">
                      <a:lumMod val="50000"/>
                    </a:schemeClr>
                  </a:solidFill>
                  <a:cs typeface="+mn-ea"/>
                  <a:sym typeface="+mn-lt"/>
                </a:rPr>
                <a:t>单击此处添加文本</a:t>
              </a:r>
            </a:p>
          </p:txBody>
        </p:sp>
        <p:sp>
          <p:nvSpPr>
            <p:cNvPr id="12" name="TextBox 11"/>
            <p:cNvSpPr txBox="1"/>
            <p:nvPr/>
          </p:nvSpPr>
          <p:spPr>
            <a:xfrm>
              <a:off x="6672824" y="2578987"/>
              <a:ext cx="1571584" cy="284742"/>
            </a:xfrm>
            <a:prstGeom prst="rect">
              <a:avLst/>
            </a:prstGeom>
            <a:noFill/>
          </p:spPr>
          <p:txBody>
            <a:bodyPr wrap="none" rtlCol="0">
              <a:spAutoFit/>
            </a:bodyPr>
            <a:lstStyle/>
            <a:p>
              <a:pPr algn="r"/>
              <a:r>
                <a:rPr lang="zh-CN" altLang="en-US" sz="1867" dirty="0">
                  <a:solidFill>
                    <a:schemeClr val="bg1">
                      <a:lumMod val="50000"/>
                    </a:schemeClr>
                  </a:solidFill>
                  <a:cs typeface="+mn-ea"/>
                  <a:sym typeface="+mn-lt"/>
                </a:rPr>
                <a:t>单击此处添加文本</a:t>
              </a:r>
            </a:p>
          </p:txBody>
        </p:sp>
        <p:sp>
          <p:nvSpPr>
            <p:cNvPr id="13" name="TextBox 12"/>
            <p:cNvSpPr txBox="1"/>
            <p:nvPr/>
          </p:nvSpPr>
          <p:spPr>
            <a:xfrm>
              <a:off x="6672824" y="3092811"/>
              <a:ext cx="1571584" cy="284742"/>
            </a:xfrm>
            <a:prstGeom prst="rect">
              <a:avLst/>
            </a:prstGeom>
            <a:noFill/>
          </p:spPr>
          <p:txBody>
            <a:bodyPr wrap="none" rtlCol="0">
              <a:spAutoFit/>
            </a:bodyPr>
            <a:lstStyle/>
            <a:p>
              <a:pPr algn="r"/>
              <a:r>
                <a:rPr lang="zh-CN" altLang="en-US" sz="1867" dirty="0">
                  <a:solidFill>
                    <a:schemeClr val="bg1">
                      <a:lumMod val="50000"/>
                    </a:schemeClr>
                  </a:solidFill>
                  <a:cs typeface="+mn-ea"/>
                  <a:sym typeface="+mn-lt"/>
                </a:rPr>
                <a:t>单击此处添加文本</a:t>
              </a:r>
            </a:p>
          </p:txBody>
        </p:sp>
        <p:sp>
          <p:nvSpPr>
            <p:cNvPr id="14" name="TextBox 13"/>
            <p:cNvSpPr txBox="1"/>
            <p:nvPr/>
          </p:nvSpPr>
          <p:spPr>
            <a:xfrm>
              <a:off x="6493288" y="3579446"/>
              <a:ext cx="1571584" cy="284742"/>
            </a:xfrm>
            <a:prstGeom prst="rect">
              <a:avLst/>
            </a:prstGeom>
            <a:noFill/>
          </p:spPr>
          <p:txBody>
            <a:bodyPr wrap="none" rtlCol="0">
              <a:spAutoFit/>
            </a:bodyPr>
            <a:lstStyle/>
            <a:p>
              <a:pPr algn="r"/>
              <a:r>
                <a:rPr lang="zh-CN" altLang="en-US" sz="1867" dirty="0">
                  <a:solidFill>
                    <a:schemeClr val="bg1">
                      <a:lumMod val="50000"/>
                    </a:schemeClr>
                  </a:solidFill>
                  <a:cs typeface="+mn-ea"/>
                  <a:sym typeface="+mn-lt"/>
                </a:rPr>
                <a:t>单击此处添加文本</a:t>
              </a:r>
            </a:p>
          </p:txBody>
        </p:sp>
      </p:grpSp>
      <p:grpSp>
        <p:nvGrpSpPr>
          <p:cNvPr id="15" name="组合 14"/>
          <p:cNvGrpSpPr/>
          <p:nvPr/>
        </p:nvGrpSpPr>
        <p:grpSpPr>
          <a:xfrm flipH="1">
            <a:off x="1170860" y="2310582"/>
            <a:ext cx="2383478" cy="2325641"/>
            <a:chOff x="6407427" y="2119957"/>
            <a:chExt cx="1787608" cy="1744231"/>
          </a:xfrm>
        </p:grpSpPr>
        <p:sp>
          <p:nvSpPr>
            <p:cNvPr id="16" name="TextBox 15"/>
            <p:cNvSpPr txBox="1"/>
            <p:nvPr/>
          </p:nvSpPr>
          <p:spPr>
            <a:xfrm>
              <a:off x="6407427" y="2119957"/>
              <a:ext cx="1571584" cy="284742"/>
            </a:xfrm>
            <a:prstGeom prst="rect">
              <a:avLst/>
            </a:prstGeom>
            <a:noFill/>
          </p:spPr>
          <p:txBody>
            <a:bodyPr wrap="none" rtlCol="0">
              <a:spAutoFit/>
            </a:bodyPr>
            <a:lstStyle/>
            <a:p>
              <a:pPr algn="r"/>
              <a:r>
                <a:rPr lang="zh-CN" altLang="en-US" sz="1867" dirty="0">
                  <a:solidFill>
                    <a:schemeClr val="bg1">
                      <a:lumMod val="50000"/>
                    </a:schemeClr>
                  </a:solidFill>
                  <a:cs typeface="+mn-ea"/>
                  <a:sym typeface="+mn-lt"/>
                </a:rPr>
                <a:t>单击此处添加文本</a:t>
              </a:r>
            </a:p>
          </p:txBody>
        </p:sp>
        <p:sp>
          <p:nvSpPr>
            <p:cNvPr id="17" name="TextBox 16"/>
            <p:cNvSpPr txBox="1"/>
            <p:nvPr/>
          </p:nvSpPr>
          <p:spPr>
            <a:xfrm>
              <a:off x="6623451" y="2606176"/>
              <a:ext cx="1571584" cy="284742"/>
            </a:xfrm>
            <a:prstGeom prst="rect">
              <a:avLst/>
            </a:prstGeom>
            <a:noFill/>
          </p:spPr>
          <p:txBody>
            <a:bodyPr wrap="none" rtlCol="0">
              <a:spAutoFit/>
            </a:bodyPr>
            <a:lstStyle/>
            <a:p>
              <a:pPr algn="r"/>
              <a:r>
                <a:rPr lang="zh-CN" altLang="en-US" sz="1867" dirty="0">
                  <a:solidFill>
                    <a:schemeClr val="bg1">
                      <a:lumMod val="50000"/>
                    </a:schemeClr>
                  </a:solidFill>
                  <a:cs typeface="+mn-ea"/>
                  <a:sym typeface="+mn-lt"/>
                </a:rPr>
                <a:t>单击此处添加文本</a:t>
              </a:r>
            </a:p>
          </p:txBody>
        </p:sp>
        <p:sp>
          <p:nvSpPr>
            <p:cNvPr id="18" name="TextBox 17"/>
            <p:cNvSpPr txBox="1"/>
            <p:nvPr/>
          </p:nvSpPr>
          <p:spPr>
            <a:xfrm>
              <a:off x="6623451" y="3092811"/>
              <a:ext cx="1571584" cy="284742"/>
            </a:xfrm>
            <a:prstGeom prst="rect">
              <a:avLst/>
            </a:prstGeom>
            <a:noFill/>
          </p:spPr>
          <p:txBody>
            <a:bodyPr wrap="none" rtlCol="0">
              <a:spAutoFit/>
            </a:bodyPr>
            <a:lstStyle/>
            <a:p>
              <a:pPr algn="r"/>
              <a:r>
                <a:rPr lang="zh-CN" altLang="en-US" sz="1867" dirty="0">
                  <a:solidFill>
                    <a:schemeClr val="bg1">
                      <a:lumMod val="50000"/>
                    </a:schemeClr>
                  </a:solidFill>
                  <a:cs typeface="+mn-ea"/>
                  <a:sym typeface="+mn-lt"/>
                </a:rPr>
                <a:t>单击此处添加文本</a:t>
              </a:r>
            </a:p>
          </p:txBody>
        </p:sp>
        <p:sp>
          <p:nvSpPr>
            <p:cNvPr id="19" name="TextBox 18"/>
            <p:cNvSpPr txBox="1"/>
            <p:nvPr/>
          </p:nvSpPr>
          <p:spPr>
            <a:xfrm>
              <a:off x="6443915" y="3579446"/>
              <a:ext cx="1571584" cy="284742"/>
            </a:xfrm>
            <a:prstGeom prst="rect">
              <a:avLst/>
            </a:prstGeom>
            <a:noFill/>
          </p:spPr>
          <p:txBody>
            <a:bodyPr wrap="none" rtlCol="0">
              <a:spAutoFit/>
            </a:bodyPr>
            <a:lstStyle/>
            <a:p>
              <a:pPr algn="r"/>
              <a:r>
                <a:rPr lang="zh-CN" altLang="en-US" sz="1867" dirty="0">
                  <a:solidFill>
                    <a:schemeClr val="bg1">
                      <a:lumMod val="50000"/>
                    </a:schemeClr>
                  </a:solidFill>
                  <a:cs typeface="+mn-ea"/>
                  <a:sym typeface="+mn-lt"/>
                </a:rPr>
                <a:t>单击此处添加文本</a:t>
              </a:r>
            </a:p>
          </p:txBody>
        </p:sp>
      </p:grpSp>
      <p:pic>
        <p:nvPicPr>
          <p:cNvPr id="20" name="图片 19"/>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flipV="1">
            <a:off x="-1049299" y="662853"/>
            <a:ext cx="2485778" cy="865414"/>
          </a:xfrm>
          <a:prstGeom prst="rect">
            <a:avLst/>
          </a:prstGeom>
        </p:spPr>
      </p:pic>
      <p:pic>
        <p:nvPicPr>
          <p:cNvPr id="21" name="图片 20"/>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a:off x="10687346" y="663512"/>
            <a:ext cx="2485778" cy="864096"/>
          </a:xfrm>
          <a:prstGeom prst="rect">
            <a:avLst/>
          </a:prstGeom>
        </p:spPr>
      </p:pic>
      <p:sp>
        <p:nvSpPr>
          <p:cNvPr id="22" name="TextBox 76"/>
          <p:cNvSpPr txBox="1"/>
          <p:nvPr/>
        </p:nvSpPr>
        <p:spPr>
          <a:xfrm>
            <a:off x="3192321" y="223013"/>
            <a:ext cx="5451229" cy="461665"/>
          </a:xfrm>
          <a:prstGeom prst="rect">
            <a:avLst/>
          </a:prstGeom>
          <a:noFill/>
          <a:effectLst/>
        </p:spPr>
        <p:txBody>
          <a:bodyPr wrap="square" rtlCol="0">
            <a:spAutoFit/>
          </a:bodyPr>
          <a:lstStyle/>
          <a:p>
            <a:pPr algn="ctr"/>
            <a:r>
              <a:rPr lang="zh-CN" altLang="en-US" sz="2400" dirty="0" smtClean="0">
                <a:solidFill>
                  <a:schemeClr val="accent1"/>
                </a:solidFill>
                <a:cs typeface="+mn-ea"/>
                <a:sym typeface="+mn-lt"/>
              </a:rPr>
              <a:t>单击修改您的标题</a:t>
            </a:r>
            <a:endParaRPr lang="zh-CN" altLang="en-US" sz="2400" dirty="0">
              <a:solidFill>
                <a:schemeClr val="accent1"/>
              </a:solidFill>
              <a:cs typeface="+mn-ea"/>
              <a:sym typeface="+mn-lt"/>
            </a:endParaRPr>
          </a:p>
        </p:txBody>
      </p:sp>
    </p:spTree>
    <p:extLst>
      <p:ext uri="{BB962C8B-B14F-4D97-AF65-F5344CB8AC3E}">
        <p14:creationId xmlns:p14="http://schemas.microsoft.com/office/powerpoint/2010/main" xmlns="" val="607505584"/>
      </p:ext>
    </p:extLst>
  </p:cSld>
  <p:clrMapOvr>
    <a:masterClrMapping/>
  </p:clrMapOvr>
  <p:transition spd="slow" advTm="4194">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par>
                          <p:cTn id="8" fill="hold">
                            <p:stCondLst>
                              <p:cond delay="500"/>
                            </p:stCondLst>
                            <p:childTnLst>
                              <p:par>
                                <p:cTn id="9" presetID="16" presetClass="entr" presetSubtype="37"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arn(outVertical)">
                                      <p:cBhvr>
                                        <p:cTn id="11" dur="500"/>
                                        <p:tgtEl>
                                          <p:spTgt spid="6"/>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ppt_w</p:attrName>
                                        </p:attrNameLst>
                                      </p:cBhvr>
                                      <p:tavLst>
                                        <p:tav tm="0">
                                          <p:val>
                                            <p:fltVal val="0"/>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animEffect transition="in" filter="fade">
                                      <p:cBhvr>
                                        <p:cTn id="17" dur="500"/>
                                        <p:tgtEl>
                                          <p:spTgt spid="3"/>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 fill="hold"/>
                                        <p:tgtEl>
                                          <p:spTgt spid="4"/>
                                        </p:tgtEl>
                                        <p:attrNameLst>
                                          <p:attrName>ppt_w</p:attrName>
                                        </p:attrNameLst>
                                      </p:cBhvr>
                                      <p:tavLst>
                                        <p:tav tm="0">
                                          <p:val>
                                            <p:fltVal val="0"/>
                                          </p:val>
                                        </p:tav>
                                        <p:tav tm="100000">
                                          <p:val>
                                            <p:strVal val="#ppt_w"/>
                                          </p:val>
                                        </p:tav>
                                      </p:tavLst>
                                    </p:anim>
                                    <p:anim calcmode="lin" valueType="num">
                                      <p:cBhvr>
                                        <p:cTn id="21" dur="500" fill="hold"/>
                                        <p:tgtEl>
                                          <p:spTgt spid="4"/>
                                        </p:tgtEl>
                                        <p:attrNameLst>
                                          <p:attrName>ppt_h</p:attrName>
                                        </p:attrNameLst>
                                      </p:cBhvr>
                                      <p:tavLst>
                                        <p:tav tm="0">
                                          <p:val>
                                            <p:fltVal val="0"/>
                                          </p:val>
                                        </p:tav>
                                        <p:tav tm="100000">
                                          <p:val>
                                            <p:strVal val="#ppt_h"/>
                                          </p:val>
                                        </p:tav>
                                      </p:tavLst>
                                    </p:anim>
                                    <p:animEffect transition="in" filter="fade">
                                      <p:cBhvr>
                                        <p:cTn id="22" dur="500"/>
                                        <p:tgtEl>
                                          <p:spTgt spid="4"/>
                                        </p:tgtEl>
                                      </p:cBhvr>
                                    </p:animEffect>
                                  </p:childTnLst>
                                </p:cTn>
                              </p:par>
                            </p:childTnLst>
                          </p:cTn>
                        </p:par>
                        <p:par>
                          <p:cTn id="23" fill="hold">
                            <p:stCondLst>
                              <p:cond delay="1500"/>
                            </p:stCondLst>
                            <p:childTnLst>
                              <p:par>
                                <p:cTn id="24" presetID="22" presetClass="entr" presetSubtype="8"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left)">
                                      <p:cBhvr>
                                        <p:cTn id="26" dur="500"/>
                                        <p:tgtEl>
                                          <p:spTgt spid="10"/>
                                        </p:tgtEl>
                                      </p:cBhvr>
                                    </p:animEffect>
                                  </p:childTnLst>
                                </p:cTn>
                              </p:par>
                            </p:childTnLst>
                          </p:cTn>
                        </p:par>
                        <p:par>
                          <p:cTn id="27" fill="hold">
                            <p:stCondLst>
                              <p:cond delay="2000"/>
                            </p:stCondLst>
                            <p:childTnLst>
                              <p:par>
                                <p:cTn id="28" presetID="22" presetClass="entr" presetSubtype="8" fill="hold"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wipe(left)">
                                      <p:cBhvr>
                                        <p:cTn id="3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76"/>
          <p:cNvSpPr txBox="1"/>
          <p:nvPr/>
        </p:nvSpPr>
        <p:spPr>
          <a:xfrm>
            <a:off x="5881563" y="2204864"/>
            <a:ext cx="2016223" cy="584775"/>
          </a:xfrm>
          <a:prstGeom prst="rect">
            <a:avLst/>
          </a:prstGeom>
          <a:noFill/>
          <a:effectLst/>
        </p:spPr>
        <p:txBody>
          <a:bodyPr wrap="square" rtlCol="0">
            <a:spAutoFit/>
          </a:bodyPr>
          <a:lstStyle/>
          <a:p>
            <a:r>
              <a:rPr lang="zh-CN" altLang="en-US" sz="3200" dirty="0" smtClean="0">
                <a:solidFill>
                  <a:schemeClr val="tx2"/>
                </a:solidFill>
                <a:cs typeface="+mn-ea"/>
                <a:sym typeface="+mn-lt"/>
              </a:rPr>
              <a:t>第四章节</a:t>
            </a:r>
            <a:endParaRPr lang="zh-CN" altLang="en-US" sz="3200" dirty="0">
              <a:solidFill>
                <a:schemeClr val="tx2"/>
              </a:solidFill>
              <a:cs typeface="+mn-ea"/>
              <a:sym typeface="+mn-lt"/>
            </a:endParaRPr>
          </a:p>
        </p:txBody>
      </p:sp>
      <p:sp>
        <p:nvSpPr>
          <p:cNvPr id="23" name="文本框 21"/>
          <p:cNvSpPr txBox="1"/>
          <p:nvPr/>
        </p:nvSpPr>
        <p:spPr>
          <a:xfrm>
            <a:off x="5881563" y="3717032"/>
            <a:ext cx="6120680" cy="472950"/>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en-US" altLang="zh-CN" sz="1000" dirty="0">
                <a:solidFill>
                  <a:schemeClr val="tx2"/>
                </a:solidFill>
                <a:cs typeface="+mn-ea"/>
                <a:sym typeface="+mn-lt"/>
              </a:rPr>
              <a:t>Fresh business general template</a:t>
            </a:r>
          </a:p>
          <a:p>
            <a:pPr>
              <a:lnSpc>
                <a:spcPct val="130000"/>
              </a:lnSpc>
            </a:pPr>
            <a:r>
              <a:rPr lang="en-US" altLang="zh-CN" sz="1000" dirty="0">
                <a:solidFill>
                  <a:schemeClr val="tx2"/>
                </a:solidFill>
                <a:cs typeface="+mn-ea"/>
                <a:sym typeface="+mn-lt"/>
              </a:rPr>
              <a:t>Applicable to enterprise introduction, summary report, sales marketing, chart </a:t>
            </a:r>
            <a:r>
              <a:rPr lang="en-US" altLang="zh-CN" sz="1000" dirty="0" err="1">
                <a:solidFill>
                  <a:schemeClr val="tx2"/>
                </a:solidFill>
                <a:cs typeface="+mn-ea"/>
                <a:sym typeface="+mn-lt"/>
              </a:rPr>
              <a:t>dataa</a:t>
            </a:r>
            <a:endParaRPr lang="zh-CN" altLang="en-US" sz="1000" dirty="0">
              <a:solidFill>
                <a:schemeClr val="tx2"/>
              </a:solidFill>
              <a:cs typeface="+mn-ea"/>
              <a:sym typeface="+mn-lt"/>
            </a:endParaRPr>
          </a:p>
        </p:txBody>
      </p:sp>
      <p:sp>
        <p:nvSpPr>
          <p:cNvPr id="27" name="TextBox 76"/>
          <p:cNvSpPr txBox="1"/>
          <p:nvPr/>
        </p:nvSpPr>
        <p:spPr>
          <a:xfrm>
            <a:off x="5881563" y="2789639"/>
            <a:ext cx="5451229" cy="707886"/>
          </a:xfrm>
          <a:prstGeom prst="rect">
            <a:avLst/>
          </a:prstGeom>
          <a:noFill/>
          <a:effectLst/>
        </p:spPr>
        <p:txBody>
          <a:bodyPr wrap="square" rtlCol="0">
            <a:spAutoFit/>
          </a:bodyPr>
          <a:lstStyle/>
          <a:p>
            <a:r>
              <a:rPr lang="zh-CN" altLang="en-US" sz="4000" dirty="0" smtClean="0">
                <a:solidFill>
                  <a:schemeClr val="accent1"/>
                </a:solidFill>
                <a:cs typeface="+mn-ea"/>
                <a:sym typeface="+mn-lt"/>
              </a:rPr>
              <a:t>单击修改您的标题</a:t>
            </a:r>
            <a:endParaRPr lang="zh-CN" altLang="en-US" sz="4000" dirty="0">
              <a:solidFill>
                <a:schemeClr val="accent1"/>
              </a:solidFill>
              <a:cs typeface="+mn-ea"/>
              <a:sym typeface="+mn-lt"/>
            </a:endParaRPr>
          </a:p>
        </p:txBody>
      </p:sp>
      <p:pic>
        <p:nvPicPr>
          <p:cNvPr id="2" name="图片 1"/>
          <p:cNvPicPr>
            <a:picLocks noChangeAspect="1"/>
          </p:cNvPicPr>
          <p:nvPr/>
        </p:nvPicPr>
        <p:blipFill>
          <a:blip r:embed="rId3" cstate="print">
            <a:extLst>
              <a:ext uri="{28A0092B-C50C-407E-A947-70E740481C1C}">
                <a14:useLocalDpi xmlns:a14="http://schemas.microsoft.com/office/drawing/2010/main" xmlns=""/>
              </a:ext>
            </a:extLst>
          </a:blip>
          <a:stretch>
            <a:fillRect/>
          </a:stretch>
        </p:blipFill>
        <p:spPr>
          <a:xfrm rot="16200000">
            <a:off x="-3393380" y="2861941"/>
            <a:ext cx="7681763" cy="2381347"/>
          </a:xfrm>
          <a:prstGeom prst="rect">
            <a:avLst/>
          </a:prstGeom>
        </p:spPr>
      </p:pic>
      <p:pic>
        <p:nvPicPr>
          <p:cNvPr id="10" name="图片 9"/>
          <p:cNvPicPr>
            <a:picLocks noChangeAspect="1"/>
          </p:cNvPicPr>
          <p:nvPr/>
        </p:nvPicPr>
        <p:blipFill>
          <a:blip r:embed="rId3" cstate="print">
            <a:extLst>
              <a:ext uri="{28A0092B-C50C-407E-A947-70E740481C1C}">
                <a14:useLocalDpi xmlns:a14="http://schemas.microsoft.com/office/drawing/2010/main" xmlns=""/>
              </a:ext>
            </a:extLst>
          </a:blip>
          <a:stretch>
            <a:fillRect/>
          </a:stretch>
        </p:blipFill>
        <p:spPr>
          <a:xfrm rot="5400000" flipV="1">
            <a:off x="-3318875" y="1540206"/>
            <a:ext cx="7681763" cy="2674375"/>
          </a:xfrm>
          <a:prstGeom prst="rect">
            <a:avLst/>
          </a:prstGeom>
        </p:spPr>
      </p:pic>
      <p:sp>
        <p:nvSpPr>
          <p:cNvPr id="11" name="TextBox 76"/>
          <p:cNvSpPr txBox="1"/>
          <p:nvPr/>
        </p:nvSpPr>
        <p:spPr>
          <a:xfrm>
            <a:off x="3001243" y="2240888"/>
            <a:ext cx="2413153" cy="1862048"/>
          </a:xfrm>
          <a:prstGeom prst="rect">
            <a:avLst/>
          </a:prstGeom>
          <a:noFill/>
          <a:ln>
            <a:solidFill>
              <a:schemeClr val="accent2"/>
            </a:solidFill>
          </a:ln>
          <a:effectLst/>
        </p:spPr>
        <p:txBody>
          <a:bodyPr wrap="square" rtlCol="0">
            <a:spAutoFit/>
          </a:bodyPr>
          <a:lstStyle/>
          <a:p>
            <a:pPr algn="ctr"/>
            <a:r>
              <a:rPr lang="en-US" altLang="zh-CN" sz="11500" dirty="0" smtClean="0">
                <a:solidFill>
                  <a:schemeClr val="accent2"/>
                </a:solidFill>
                <a:cs typeface="+mn-ea"/>
                <a:sym typeface="+mn-lt"/>
              </a:rPr>
              <a:t>04</a:t>
            </a:r>
            <a:endParaRPr lang="zh-CN" altLang="en-US" sz="11500" dirty="0">
              <a:solidFill>
                <a:schemeClr val="accent2"/>
              </a:solidFill>
              <a:cs typeface="+mn-ea"/>
              <a:sym typeface="+mn-lt"/>
            </a:endParaRPr>
          </a:p>
        </p:txBody>
      </p:sp>
    </p:spTree>
    <p:extLst>
      <p:ext uri="{BB962C8B-B14F-4D97-AF65-F5344CB8AC3E}">
        <p14:creationId xmlns:p14="http://schemas.microsoft.com/office/powerpoint/2010/main" xmlns="" val="333896758"/>
      </p:ext>
    </p:extLst>
  </p:cSld>
  <p:clrMapOvr>
    <a:masterClrMapping/>
  </p:clrMapOvr>
  <mc:AlternateContent xmlns:mc="http://schemas.openxmlformats.org/markup-compatibility/2006">
    <mc:Choice xmlns:p14="http://schemas.microsoft.com/office/powerpoint/2010/main" xmlns="" Requires="p14">
      <p:transition spd="slow" p14:dur="1200" advTm="0">
        <p:dissolve/>
      </p:transition>
    </mc:Choice>
    <mc:Fallback>
      <p:transition spd="slow" advTm="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0-#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1" presetClass="entr" presetSubtype="1"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heel(1)">
                                      <p:cBhvr>
                                        <p:cTn id="16" dur="2000"/>
                                        <p:tgtEl>
                                          <p:spTgt spid="11"/>
                                        </p:tgtEl>
                                      </p:cBhvr>
                                    </p:animEffect>
                                  </p:childTnLst>
                                </p:cTn>
                              </p:par>
                            </p:childTnLst>
                          </p:cTn>
                        </p:par>
                        <p:par>
                          <p:cTn id="17" fill="hold">
                            <p:stCondLst>
                              <p:cond delay="2500"/>
                            </p:stCondLst>
                            <p:childTnLst>
                              <p:par>
                                <p:cTn id="18" presetID="21" presetClass="entr" presetSubtype="1" fill="hold" grpId="0" nodeType="after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wheel(1)">
                                      <p:cBhvr>
                                        <p:cTn id="20" dur="2000"/>
                                        <p:tgtEl>
                                          <p:spTgt spid="19"/>
                                        </p:tgtEl>
                                      </p:cBhvr>
                                    </p:animEffect>
                                  </p:childTnLst>
                                </p:cTn>
                              </p:par>
                            </p:childTnLst>
                          </p:cTn>
                        </p:par>
                        <p:par>
                          <p:cTn id="21" fill="hold">
                            <p:stCondLst>
                              <p:cond delay="4500"/>
                            </p:stCondLst>
                            <p:childTnLst>
                              <p:par>
                                <p:cTn id="22" presetID="50" presetClass="entr" presetSubtype="0" decel="100000" fill="hold" grpId="0" nodeType="after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p:cTn id="24" dur="1000" fill="hold"/>
                                        <p:tgtEl>
                                          <p:spTgt spid="27"/>
                                        </p:tgtEl>
                                        <p:attrNameLst>
                                          <p:attrName>ppt_w</p:attrName>
                                        </p:attrNameLst>
                                      </p:cBhvr>
                                      <p:tavLst>
                                        <p:tav tm="0">
                                          <p:val>
                                            <p:strVal val="#ppt_w+.3"/>
                                          </p:val>
                                        </p:tav>
                                        <p:tav tm="100000">
                                          <p:val>
                                            <p:strVal val="#ppt_w"/>
                                          </p:val>
                                        </p:tav>
                                      </p:tavLst>
                                    </p:anim>
                                    <p:anim calcmode="lin" valueType="num">
                                      <p:cBhvr>
                                        <p:cTn id="25" dur="1000" fill="hold"/>
                                        <p:tgtEl>
                                          <p:spTgt spid="27"/>
                                        </p:tgtEl>
                                        <p:attrNameLst>
                                          <p:attrName>ppt_h</p:attrName>
                                        </p:attrNameLst>
                                      </p:cBhvr>
                                      <p:tavLst>
                                        <p:tav tm="0">
                                          <p:val>
                                            <p:strVal val="#ppt_h"/>
                                          </p:val>
                                        </p:tav>
                                        <p:tav tm="100000">
                                          <p:val>
                                            <p:strVal val="#ppt_h"/>
                                          </p:val>
                                        </p:tav>
                                      </p:tavLst>
                                    </p:anim>
                                    <p:animEffect transition="in" filter="fade">
                                      <p:cBhvr>
                                        <p:cTn id="26" dur="1000"/>
                                        <p:tgtEl>
                                          <p:spTgt spid="27"/>
                                        </p:tgtEl>
                                      </p:cBhvr>
                                    </p:animEffect>
                                  </p:childTnLst>
                                </p:cTn>
                              </p:par>
                            </p:childTnLst>
                          </p:cTn>
                        </p:par>
                        <p:par>
                          <p:cTn id="27" fill="hold">
                            <p:stCondLst>
                              <p:cond delay="5500"/>
                            </p:stCondLst>
                            <p:childTnLst>
                              <p:par>
                                <p:cTn id="28" presetID="42" presetClass="entr" presetSubtype="0"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fade">
                                      <p:cBhvr>
                                        <p:cTn id="30" dur="1000"/>
                                        <p:tgtEl>
                                          <p:spTgt spid="23"/>
                                        </p:tgtEl>
                                      </p:cBhvr>
                                    </p:animEffect>
                                    <p:anim calcmode="lin" valueType="num">
                                      <p:cBhvr>
                                        <p:cTn id="31" dur="1000" fill="hold"/>
                                        <p:tgtEl>
                                          <p:spTgt spid="23"/>
                                        </p:tgtEl>
                                        <p:attrNameLst>
                                          <p:attrName>ppt_x</p:attrName>
                                        </p:attrNameLst>
                                      </p:cBhvr>
                                      <p:tavLst>
                                        <p:tav tm="0">
                                          <p:val>
                                            <p:strVal val="#ppt_x"/>
                                          </p:val>
                                        </p:tav>
                                        <p:tav tm="100000">
                                          <p:val>
                                            <p:strVal val="#ppt_x"/>
                                          </p:val>
                                        </p:tav>
                                      </p:tavLst>
                                    </p:anim>
                                    <p:anim calcmode="lin" valueType="num">
                                      <p:cBhvr>
                                        <p:cTn id="32"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3" grpId="0"/>
      <p:bldP spid="27" grpId="0"/>
      <p:bldP spid="1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圆角矩形 41"/>
          <p:cNvSpPr/>
          <p:nvPr/>
        </p:nvSpPr>
        <p:spPr>
          <a:xfrm>
            <a:off x="1200467" y="1628356"/>
            <a:ext cx="9794240" cy="1860795"/>
          </a:xfrm>
          <a:prstGeom prst="roundRect">
            <a:avLst>
              <a:gd name="adj" fmla="val 0"/>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43" name="TextBox 42"/>
          <p:cNvSpPr txBox="1"/>
          <p:nvPr/>
        </p:nvSpPr>
        <p:spPr>
          <a:xfrm>
            <a:off x="1597087" y="1952979"/>
            <a:ext cx="9001000" cy="1181862"/>
          </a:xfrm>
          <a:prstGeom prst="rect">
            <a:avLst/>
          </a:prstGeom>
          <a:noFill/>
        </p:spPr>
        <p:txBody>
          <a:bodyPr wrap="square" lIns="0" tIns="0" rIns="0" bIns="0" rtlCol="0">
            <a:spAutoFit/>
          </a:bodyPr>
          <a:lstStyle/>
          <a:p>
            <a:pPr algn="just">
              <a:lnSpc>
                <a:spcPct val="120000"/>
              </a:lnSpc>
            </a:pPr>
            <a:r>
              <a:rPr lang="zh-CN" altLang="en-US" sz="1600" dirty="0">
                <a:solidFill>
                  <a:schemeClr val="tx1">
                    <a:lumMod val="75000"/>
                    <a:lumOff val="25000"/>
                  </a:schemeClr>
                </a:solidFill>
                <a:cs typeface="+mn-ea"/>
                <a:sym typeface="+mn-lt"/>
              </a:rPr>
              <a:t>详细内容</a:t>
            </a:r>
            <a:r>
              <a:rPr lang="en-US" altLang="zh-CN" sz="1600" dirty="0">
                <a:solidFill>
                  <a:schemeClr val="tx1">
                    <a:lumMod val="75000"/>
                    <a:lumOff val="25000"/>
                  </a:schemeClr>
                </a:solidFill>
                <a:cs typeface="+mn-ea"/>
                <a:sym typeface="+mn-lt"/>
              </a:rPr>
              <a:t>……</a:t>
            </a:r>
            <a:r>
              <a:rPr lang="zh-CN" altLang="en-US" sz="1600" dirty="0">
                <a:solidFill>
                  <a:schemeClr val="tx1">
                    <a:lumMod val="75000"/>
                    <a:lumOff val="25000"/>
                  </a:schemeClr>
                </a:solidFill>
                <a:cs typeface="+mn-ea"/>
                <a:sym typeface="+mn-lt"/>
              </a:rPr>
              <a:t>点击输入本栏的具体文字，简明扼要的说明分项内容，此为概念图解，请根据您的具体内容酌情修改。详细内容</a:t>
            </a:r>
            <a:r>
              <a:rPr lang="en-US" altLang="zh-CN" sz="1600" dirty="0">
                <a:solidFill>
                  <a:schemeClr val="tx1">
                    <a:lumMod val="75000"/>
                    <a:lumOff val="25000"/>
                  </a:schemeClr>
                </a:solidFill>
                <a:cs typeface="+mn-ea"/>
                <a:sym typeface="+mn-lt"/>
              </a:rPr>
              <a:t>……</a:t>
            </a:r>
            <a:r>
              <a:rPr lang="zh-CN" altLang="en-US" sz="1600" dirty="0">
                <a:solidFill>
                  <a:schemeClr val="tx1">
                    <a:lumMod val="75000"/>
                    <a:lumOff val="25000"/>
                  </a:schemeClr>
                </a:solidFill>
                <a:cs typeface="+mn-ea"/>
                <a:sym typeface="+mn-lt"/>
              </a:rPr>
              <a:t>点击输入本栏的具体文字，简明扼要的说明分项内容，此为概念图解，请根据您的具体内容酌情修改。详细内容</a:t>
            </a:r>
            <a:r>
              <a:rPr lang="en-US" altLang="zh-CN" sz="1600" dirty="0">
                <a:solidFill>
                  <a:schemeClr val="tx1">
                    <a:lumMod val="75000"/>
                    <a:lumOff val="25000"/>
                  </a:schemeClr>
                </a:solidFill>
                <a:cs typeface="+mn-ea"/>
                <a:sym typeface="+mn-lt"/>
              </a:rPr>
              <a:t>……</a:t>
            </a:r>
            <a:r>
              <a:rPr lang="zh-CN" altLang="en-US" sz="1600" dirty="0">
                <a:solidFill>
                  <a:schemeClr val="tx1">
                    <a:lumMod val="75000"/>
                    <a:lumOff val="25000"/>
                  </a:schemeClr>
                </a:solidFill>
                <a:cs typeface="+mn-ea"/>
                <a:sym typeface="+mn-lt"/>
              </a:rPr>
              <a:t>点击输入本栏的具体文字，简明扼要的说明分项内容，此为概念图解，请根据您的具体内容酌情修改。</a:t>
            </a:r>
            <a:endParaRPr lang="en-US" altLang="zh-CN" sz="1600" dirty="0">
              <a:solidFill>
                <a:schemeClr val="tx1">
                  <a:lumMod val="75000"/>
                  <a:lumOff val="25000"/>
                </a:schemeClr>
              </a:solidFill>
              <a:cs typeface="+mn-ea"/>
              <a:sym typeface="+mn-lt"/>
            </a:endParaRPr>
          </a:p>
        </p:txBody>
      </p:sp>
      <p:sp>
        <p:nvSpPr>
          <p:cNvPr id="44" name="矩形 93"/>
          <p:cNvSpPr/>
          <p:nvPr/>
        </p:nvSpPr>
        <p:spPr>
          <a:xfrm>
            <a:off x="1150244" y="1568937"/>
            <a:ext cx="384043" cy="384043"/>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45" name="矩形 93"/>
          <p:cNvSpPr/>
          <p:nvPr/>
        </p:nvSpPr>
        <p:spPr>
          <a:xfrm rot="10800000">
            <a:off x="10663549" y="3164276"/>
            <a:ext cx="384043" cy="384043"/>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4" name="Freeform 5"/>
          <p:cNvSpPr>
            <a:spLocks/>
          </p:cNvSpPr>
          <p:nvPr/>
        </p:nvSpPr>
        <p:spPr bwMode="auto">
          <a:xfrm>
            <a:off x="1874891" y="3946020"/>
            <a:ext cx="1981723" cy="175638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1"/>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1">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rgbClr val="FFFFFF"/>
              </a:solidFill>
              <a:cs typeface="+mn-ea"/>
              <a:sym typeface="+mn-lt"/>
            </a:endParaRPr>
          </a:p>
        </p:txBody>
      </p:sp>
      <p:sp>
        <p:nvSpPr>
          <p:cNvPr id="55" name="Freeform 5"/>
          <p:cNvSpPr>
            <a:spLocks/>
          </p:cNvSpPr>
          <p:nvPr/>
        </p:nvSpPr>
        <p:spPr bwMode="auto">
          <a:xfrm>
            <a:off x="1982717" y="4041586"/>
            <a:ext cx="1766068" cy="15652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1">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rgbClr val="FFFFFF"/>
              </a:solidFill>
              <a:cs typeface="+mn-ea"/>
              <a:sym typeface="+mn-lt"/>
            </a:endParaRPr>
          </a:p>
        </p:txBody>
      </p:sp>
      <p:sp>
        <p:nvSpPr>
          <p:cNvPr id="56" name="Freeform 5"/>
          <p:cNvSpPr>
            <a:spLocks/>
          </p:cNvSpPr>
          <p:nvPr/>
        </p:nvSpPr>
        <p:spPr bwMode="auto">
          <a:xfrm>
            <a:off x="3973999" y="3946020"/>
            <a:ext cx="1981723" cy="175638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2"/>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2">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rgbClr val="FFFFFF"/>
              </a:solidFill>
              <a:cs typeface="+mn-ea"/>
              <a:sym typeface="+mn-lt"/>
            </a:endParaRPr>
          </a:p>
        </p:txBody>
      </p:sp>
      <p:sp>
        <p:nvSpPr>
          <p:cNvPr id="57" name="Freeform 5"/>
          <p:cNvSpPr>
            <a:spLocks/>
          </p:cNvSpPr>
          <p:nvPr/>
        </p:nvSpPr>
        <p:spPr bwMode="auto">
          <a:xfrm>
            <a:off x="4081825" y="4041586"/>
            <a:ext cx="1766068" cy="15652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2">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rgbClr val="FFFFFF"/>
              </a:solidFill>
              <a:cs typeface="+mn-ea"/>
              <a:sym typeface="+mn-lt"/>
            </a:endParaRPr>
          </a:p>
        </p:txBody>
      </p:sp>
      <p:sp>
        <p:nvSpPr>
          <p:cNvPr id="58" name="Freeform 5"/>
          <p:cNvSpPr>
            <a:spLocks/>
          </p:cNvSpPr>
          <p:nvPr/>
        </p:nvSpPr>
        <p:spPr bwMode="auto">
          <a:xfrm>
            <a:off x="6106553" y="3946020"/>
            <a:ext cx="1981723" cy="175638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3"/>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rgbClr val="FFFFFF"/>
              </a:solidFill>
              <a:cs typeface="+mn-ea"/>
              <a:sym typeface="+mn-lt"/>
            </a:endParaRPr>
          </a:p>
        </p:txBody>
      </p:sp>
      <p:sp>
        <p:nvSpPr>
          <p:cNvPr id="59" name="Freeform 5"/>
          <p:cNvSpPr>
            <a:spLocks/>
          </p:cNvSpPr>
          <p:nvPr/>
        </p:nvSpPr>
        <p:spPr bwMode="auto">
          <a:xfrm>
            <a:off x="6214378" y="4041586"/>
            <a:ext cx="1766068" cy="15652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3">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rgbClr val="FFFFFF"/>
              </a:solidFill>
              <a:cs typeface="+mn-ea"/>
              <a:sym typeface="+mn-lt"/>
            </a:endParaRPr>
          </a:p>
        </p:txBody>
      </p:sp>
      <p:sp>
        <p:nvSpPr>
          <p:cNvPr id="60" name="矩形 59"/>
          <p:cNvSpPr/>
          <p:nvPr/>
        </p:nvSpPr>
        <p:spPr>
          <a:xfrm>
            <a:off x="2001505" y="4708826"/>
            <a:ext cx="1731563" cy="461665"/>
          </a:xfrm>
          <a:prstGeom prst="rect">
            <a:avLst/>
          </a:prstGeom>
        </p:spPr>
        <p:txBody>
          <a:bodyPr wrap="none" lIns="91440" tIns="45720" rIns="91440" bIns="45720">
            <a:spAutoFit/>
          </a:bodyPr>
          <a:lstStyle/>
          <a:p>
            <a:pPr algn="ctr"/>
            <a:r>
              <a:rPr lang="zh-CN" altLang="en-US" sz="2400" b="1" dirty="0">
                <a:solidFill>
                  <a:schemeClr val="tx1">
                    <a:lumMod val="65000"/>
                    <a:lumOff val="35000"/>
                  </a:schemeClr>
                </a:solidFill>
                <a:cs typeface="+mn-ea"/>
                <a:sym typeface="+mn-lt"/>
              </a:rPr>
              <a:t>添加关键字</a:t>
            </a:r>
            <a:endParaRPr lang="zh-CN" altLang="en-US" sz="133" b="1" dirty="0">
              <a:solidFill>
                <a:schemeClr val="tx1">
                  <a:lumMod val="65000"/>
                  <a:lumOff val="35000"/>
                </a:schemeClr>
              </a:solidFill>
              <a:cs typeface="+mn-ea"/>
              <a:sym typeface="+mn-lt"/>
            </a:endParaRPr>
          </a:p>
        </p:txBody>
      </p:sp>
      <p:sp>
        <p:nvSpPr>
          <p:cNvPr id="61" name="矩形 60"/>
          <p:cNvSpPr/>
          <p:nvPr/>
        </p:nvSpPr>
        <p:spPr>
          <a:xfrm>
            <a:off x="6233167" y="4708826"/>
            <a:ext cx="1731563" cy="461665"/>
          </a:xfrm>
          <a:prstGeom prst="rect">
            <a:avLst/>
          </a:prstGeom>
        </p:spPr>
        <p:txBody>
          <a:bodyPr wrap="none" lIns="91440" tIns="45720" rIns="91440" bIns="45720">
            <a:spAutoFit/>
          </a:bodyPr>
          <a:lstStyle/>
          <a:p>
            <a:pPr algn="ctr"/>
            <a:r>
              <a:rPr lang="zh-CN" altLang="en-US" sz="2400" b="1" dirty="0">
                <a:solidFill>
                  <a:schemeClr val="tx1">
                    <a:lumMod val="65000"/>
                    <a:lumOff val="35000"/>
                  </a:schemeClr>
                </a:solidFill>
                <a:cs typeface="+mn-ea"/>
                <a:sym typeface="+mn-lt"/>
              </a:rPr>
              <a:t>添加关键字</a:t>
            </a:r>
            <a:endParaRPr lang="zh-CN" altLang="en-US" sz="133" b="1" dirty="0">
              <a:solidFill>
                <a:schemeClr val="tx1">
                  <a:lumMod val="65000"/>
                  <a:lumOff val="35000"/>
                </a:schemeClr>
              </a:solidFill>
              <a:cs typeface="+mn-ea"/>
              <a:sym typeface="+mn-lt"/>
            </a:endParaRPr>
          </a:p>
        </p:txBody>
      </p:sp>
      <p:sp>
        <p:nvSpPr>
          <p:cNvPr id="62" name="矩形 61"/>
          <p:cNvSpPr/>
          <p:nvPr/>
        </p:nvSpPr>
        <p:spPr>
          <a:xfrm>
            <a:off x="4100613" y="4708826"/>
            <a:ext cx="1731563" cy="461665"/>
          </a:xfrm>
          <a:prstGeom prst="rect">
            <a:avLst/>
          </a:prstGeom>
        </p:spPr>
        <p:txBody>
          <a:bodyPr wrap="none" lIns="91440" tIns="45720" rIns="91440" bIns="45720">
            <a:spAutoFit/>
          </a:bodyPr>
          <a:lstStyle/>
          <a:p>
            <a:pPr algn="ctr"/>
            <a:r>
              <a:rPr lang="zh-CN" altLang="en-US" sz="2400" b="1" dirty="0">
                <a:solidFill>
                  <a:schemeClr val="tx1">
                    <a:lumMod val="65000"/>
                    <a:lumOff val="35000"/>
                  </a:schemeClr>
                </a:solidFill>
                <a:cs typeface="+mn-ea"/>
                <a:sym typeface="+mn-lt"/>
              </a:rPr>
              <a:t>添加关键字</a:t>
            </a:r>
            <a:endParaRPr lang="zh-CN" altLang="en-US" sz="133" b="1" dirty="0">
              <a:solidFill>
                <a:schemeClr val="tx1">
                  <a:lumMod val="65000"/>
                  <a:lumOff val="35000"/>
                </a:schemeClr>
              </a:solidFill>
              <a:cs typeface="+mn-ea"/>
              <a:sym typeface="+mn-lt"/>
            </a:endParaRPr>
          </a:p>
        </p:txBody>
      </p:sp>
      <p:grpSp>
        <p:nvGrpSpPr>
          <p:cNvPr id="63" name="组合 62"/>
          <p:cNvGrpSpPr/>
          <p:nvPr/>
        </p:nvGrpSpPr>
        <p:grpSpPr>
          <a:xfrm>
            <a:off x="6925515" y="4272253"/>
            <a:ext cx="307935" cy="306305"/>
            <a:chOff x="3856417" y="4248125"/>
            <a:chExt cx="409860" cy="407692"/>
          </a:xfrm>
          <a:solidFill>
            <a:schemeClr val="accent3"/>
          </a:solidFill>
        </p:grpSpPr>
        <p:sp>
          <p:nvSpPr>
            <p:cNvPr id="64" name="Freeform 187"/>
            <p:cNvSpPr>
              <a:spLocks/>
            </p:cNvSpPr>
            <p:nvPr/>
          </p:nvSpPr>
          <p:spPr bwMode="auto">
            <a:xfrm>
              <a:off x="3969183" y="4489921"/>
              <a:ext cx="279745" cy="165896"/>
            </a:xfrm>
            <a:custGeom>
              <a:avLst/>
              <a:gdLst>
                <a:gd name="T0" fmla="*/ 76 w 109"/>
                <a:gd name="T1" fmla="*/ 0 h 65"/>
                <a:gd name="T2" fmla="*/ 54 w 109"/>
                <a:gd name="T3" fmla="*/ 0 h 65"/>
                <a:gd name="T4" fmla="*/ 69 w 109"/>
                <a:gd name="T5" fmla="*/ 17 h 65"/>
                <a:gd name="T6" fmla="*/ 76 w 109"/>
                <a:gd name="T7" fmla="*/ 17 h 65"/>
                <a:gd name="T8" fmla="*/ 91 w 109"/>
                <a:gd name="T9" fmla="*/ 32 h 65"/>
                <a:gd name="T10" fmla="*/ 76 w 109"/>
                <a:gd name="T11" fmla="*/ 48 h 65"/>
                <a:gd name="T12" fmla="*/ 32 w 109"/>
                <a:gd name="T13" fmla="*/ 48 h 65"/>
                <a:gd name="T14" fmla="*/ 17 w 109"/>
                <a:gd name="T15" fmla="*/ 32 h 65"/>
                <a:gd name="T16" fmla="*/ 20 w 109"/>
                <a:gd name="T17" fmla="*/ 24 h 65"/>
                <a:gd name="T18" fmla="*/ 1 w 109"/>
                <a:gd name="T19" fmla="*/ 24 h 65"/>
                <a:gd name="T20" fmla="*/ 0 w 109"/>
                <a:gd name="T21" fmla="*/ 32 h 65"/>
                <a:gd name="T22" fmla="*/ 32 w 109"/>
                <a:gd name="T23" fmla="*/ 65 h 65"/>
                <a:gd name="T24" fmla="*/ 76 w 109"/>
                <a:gd name="T25" fmla="*/ 65 h 65"/>
                <a:gd name="T26" fmla="*/ 109 w 109"/>
                <a:gd name="T27" fmla="*/ 32 h 65"/>
                <a:gd name="T28" fmla="*/ 76 w 109"/>
                <a:gd name="T2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9" h="65">
                  <a:moveTo>
                    <a:pt x="76" y="0"/>
                  </a:moveTo>
                  <a:cubicBezTo>
                    <a:pt x="54" y="0"/>
                    <a:pt x="54" y="0"/>
                    <a:pt x="54" y="0"/>
                  </a:cubicBezTo>
                  <a:cubicBezTo>
                    <a:pt x="61" y="4"/>
                    <a:pt x="66" y="10"/>
                    <a:pt x="69" y="17"/>
                  </a:cubicBezTo>
                  <a:cubicBezTo>
                    <a:pt x="76" y="17"/>
                    <a:pt x="76" y="17"/>
                    <a:pt x="76" y="17"/>
                  </a:cubicBezTo>
                  <a:cubicBezTo>
                    <a:pt x="85" y="17"/>
                    <a:pt x="91" y="24"/>
                    <a:pt x="91" y="32"/>
                  </a:cubicBezTo>
                  <a:cubicBezTo>
                    <a:pt x="91" y="41"/>
                    <a:pt x="85" y="48"/>
                    <a:pt x="76" y="48"/>
                  </a:cubicBezTo>
                  <a:cubicBezTo>
                    <a:pt x="32" y="48"/>
                    <a:pt x="32" y="48"/>
                    <a:pt x="32" y="48"/>
                  </a:cubicBezTo>
                  <a:cubicBezTo>
                    <a:pt x="24" y="48"/>
                    <a:pt x="17" y="41"/>
                    <a:pt x="17" y="32"/>
                  </a:cubicBezTo>
                  <a:cubicBezTo>
                    <a:pt x="17" y="29"/>
                    <a:pt x="18" y="26"/>
                    <a:pt x="20" y="24"/>
                  </a:cubicBezTo>
                  <a:cubicBezTo>
                    <a:pt x="1" y="24"/>
                    <a:pt x="1" y="24"/>
                    <a:pt x="1" y="24"/>
                  </a:cubicBezTo>
                  <a:cubicBezTo>
                    <a:pt x="0" y="27"/>
                    <a:pt x="0" y="30"/>
                    <a:pt x="0" y="32"/>
                  </a:cubicBezTo>
                  <a:cubicBezTo>
                    <a:pt x="0" y="50"/>
                    <a:pt x="14" y="65"/>
                    <a:pt x="32" y="65"/>
                  </a:cubicBezTo>
                  <a:cubicBezTo>
                    <a:pt x="76" y="65"/>
                    <a:pt x="76" y="65"/>
                    <a:pt x="76" y="65"/>
                  </a:cubicBezTo>
                  <a:cubicBezTo>
                    <a:pt x="94" y="65"/>
                    <a:pt x="109" y="50"/>
                    <a:pt x="109" y="32"/>
                  </a:cubicBezTo>
                  <a:cubicBezTo>
                    <a:pt x="109" y="15"/>
                    <a:pt x="94" y="0"/>
                    <a:pt x="76"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65" name="Freeform 188"/>
            <p:cNvSpPr>
              <a:spLocks/>
            </p:cNvSpPr>
            <p:nvPr/>
          </p:nvSpPr>
          <p:spPr bwMode="auto">
            <a:xfrm>
              <a:off x="3856417" y="4489921"/>
              <a:ext cx="279745" cy="165896"/>
            </a:xfrm>
            <a:custGeom>
              <a:avLst/>
              <a:gdLst>
                <a:gd name="T0" fmla="*/ 41 w 109"/>
                <a:gd name="T1" fmla="*/ 48 h 65"/>
                <a:gd name="T2" fmla="*/ 33 w 109"/>
                <a:gd name="T3" fmla="*/ 48 h 65"/>
                <a:gd name="T4" fmla="*/ 18 w 109"/>
                <a:gd name="T5" fmla="*/ 32 h 65"/>
                <a:gd name="T6" fmla="*/ 33 w 109"/>
                <a:gd name="T7" fmla="*/ 17 h 65"/>
                <a:gd name="T8" fmla="*/ 37 w 109"/>
                <a:gd name="T9" fmla="*/ 17 h 65"/>
                <a:gd name="T10" fmla="*/ 77 w 109"/>
                <a:gd name="T11" fmla="*/ 17 h 65"/>
                <a:gd name="T12" fmla="*/ 92 w 109"/>
                <a:gd name="T13" fmla="*/ 32 h 65"/>
                <a:gd name="T14" fmla="*/ 92 w 109"/>
                <a:gd name="T15" fmla="*/ 35 h 65"/>
                <a:gd name="T16" fmla="*/ 89 w 109"/>
                <a:gd name="T17" fmla="*/ 42 h 65"/>
                <a:gd name="T18" fmla="*/ 108 w 109"/>
                <a:gd name="T19" fmla="*/ 42 h 65"/>
                <a:gd name="T20" fmla="*/ 109 w 109"/>
                <a:gd name="T21" fmla="*/ 35 h 65"/>
                <a:gd name="T22" fmla="*/ 109 w 109"/>
                <a:gd name="T23" fmla="*/ 35 h 65"/>
                <a:gd name="T24" fmla="*/ 109 w 109"/>
                <a:gd name="T25" fmla="*/ 32 h 65"/>
                <a:gd name="T26" fmla="*/ 77 w 109"/>
                <a:gd name="T27" fmla="*/ 0 h 65"/>
                <a:gd name="T28" fmla="*/ 37 w 109"/>
                <a:gd name="T29" fmla="*/ 0 h 65"/>
                <a:gd name="T30" fmla="*/ 33 w 109"/>
                <a:gd name="T31" fmla="*/ 0 h 65"/>
                <a:gd name="T32" fmla="*/ 0 w 109"/>
                <a:gd name="T33" fmla="*/ 32 h 65"/>
                <a:gd name="T34" fmla="*/ 33 w 109"/>
                <a:gd name="T35" fmla="*/ 65 h 65"/>
                <a:gd name="T36" fmla="*/ 56 w 109"/>
                <a:gd name="T37" fmla="*/ 65 h 65"/>
                <a:gd name="T38" fmla="*/ 41 w 109"/>
                <a:gd name="T39" fmla="*/ 48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65">
                  <a:moveTo>
                    <a:pt x="41" y="48"/>
                  </a:moveTo>
                  <a:cubicBezTo>
                    <a:pt x="33" y="48"/>
                    <a:pt x="33" y="48"/>
                    <a:pt x="33" y="48"/>
                  </a:cubicBezTo>
                  <a:cubicBezTo>
                    <a:pt x="24" y="48"/>
                    <a:pt x="18" y="41"/>
                    <a:pt x="18" y="32"/>
                  </a:cubicBezTo>
                  <a:cubicBezTo>
                    <a:pt x="18" y="24"/>
                    <a:pt x="24" y="17"/>
                    <a:pt x="33" y="17"/>
                  </a:cubicBezTo>
                  <a:cubicBezTo>
                    <a:pt x="37" y="17"/>
                    <a:pt x="37" y="17"/>
                    <a:pt x="37" y="17"/>
                  </a:cubicBezTo>
                  <a:cubicBezTo>
                    <a:pt x="77" y="17"/>
                    <a:pt x="77" y="17"/>
                    <a:pt x="77" y="17"/>
                  </a:cubicBezTo>
                  <a:cubicBezTo>
                    <a:pt x="85" y="17"/>
                    <a:pt x="92" y="24"/>
                    <a:pt x="92" y="32"/>
                  </a:cubicBezTo>
                  <a:cubicBezTo>
                    <a:pt x="92" y="33"/>
                    <a:pt x="92" y="34"/>
                    <a:pt x="92" y="35"/>
                  </a:cubicBezTo>
                  <a:cubicBezTo>
                    <a:pt x="91" y="38"/>
                    <a:pt x="90" y="40"/>
                    <a:pt x="89" y="42"/>
                  </a:cubicBezTo>
                  <a:cubicBezTo>
                    <a:pt x="108" y="42"/>
                    <a:pt x="108" y="42"/>
                    <a:pt x="108" y="42"/>
                  </a:cubicBezTo>
                  <a:cubicBezTo>
                    <a:pt x="108" y="40"/>
                    <a:pt x="109" y="38"/>
                    <a:pt x="109" y="35"/>
                  </a:cubicBezTo>
                  <a:cubicBezTo>
                    <a:pt x="109" y="35"/>
                    <a:pt x="109" y="35"/>
                    <a:pt x="109" y="35"/>
                  </a:cubicBezTo>
                  <a:cubicBezTo>
                    <a:pt x="109" y="34"/>
                    <a:pt x="109" y="33"/>
                    <a:pt x="109" y="32"/>
                  </a:cubicBezTo>
                  <a:cubicBezTo>
                    <a:pt x="109" y="15"/>
                    <a:pt x="95" y="0"/>
                    <a:pt x="77" y="0"/>
                  </a:cubicBezTo>
                  <a:cubicBezTo>
                    <a:pt x="37" y="0"/>
                    <a:pt x="37" y="0"/>
                    <a:pt x="37" y="0"/>
                  </a:cubicBezTo>
                  <a:cubicBezTo>
                    <a:pt x="33" y="0"/>
                    <a:pt x="33" y="0"/>
                    <a:pt x="33" y="0"/>
                  </a:cubicBezTo>
                  <a:cubicBezTo>
                    <a:pt x="15" y="0"/>
                    <a:pt x="0" y="15"/>
                    <a:pt x="0" y="32"/>
                  </a:cubicBezTo>
                  <a:cubicBezTo>
                    <a:pt x="0" y="50"/>
                    <a:pt x="15" y="65"/>
                    <a:pt x="33" y="65"/>
                  </a:cubicBezTo>
                  <a:cubicBezTo>
                    <a:pt x="56" y="65"/>
                    <a:pt x="56" y="65"/>
                    <a:pt x="56" y="65"/>
                  </a:cubicBezTo>
                  <a:cubicBezTo>
                    <a:pt x="50" y="61"/>
                    <a:pt x="44" y="55"/>
                    <a:pt x="41" y="4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66" name="Freeform 189"/>
            <p:cNvSpPr>
              <a:spLocks noEditPoints="1"/>
            </p:cNvSpPr>
            <p:nvPr/>
          </p:nvSpPr>
          <p:spPr bwMode="auto">
            <a:xfrm>
              <a:off x="3950749" y="4248125"/>
              <a:ext cx="202761" cy="204930"/>
            </a:xfrm>
            <a:custGeom>
              <a:avLst/>
              <a:gdLst>
                <a:gd name="T0" fmla="*/ 40 w 79"/>
                <a:gd name="T1" fmla="*/ 0 h 80"/>
                <a:gd name="T2" fmla="*/ 0 w 79"/>
                <a:gd name="T3" fmla="*/ 40 h 80"/>
                <a:gd name="T4" fmla="*/ 40 w 79"/>
                <a:gd name="T5" fmla="*/ 80 h 80"/>
                <a:gd name="T6" fmla="*/ 79 w 79"/>
                <a:gd name="T7" fmla="*/ 40 h 80"/>
                <a:gd name="T8" fmla="*/ 40 w 79"/>
                <a:gd name="T9" fmla="*/ 0 h 80"/>
                <a:gd name="T10" fmla="*/ 63 w 79"/>
                <a:gd name="T11" fmla="*/ 46 h 80"/>
                <a:gd name="T12" fmla="*/ 46 w 79"/>
                <a:gd name="T13" fmla="*/ 46 h 80"/>
                <a:gd name="T14" fmla="*/ 46 w 79"/>
                <a:gd name="T15" fmla="*/ 63 h 80"/>
                <a:gd name="T16" fmla="*/ 33 w 79"/>
                <a:gd name="T17" fmla="*/ 63 h 80"/>
                <a:gd name="T18" fmla="*/ 33 w 79"/>
                <a:gd name="T19" fmla="*/ 46 h 80"/>
                <a:gd name="T20" fmla="*/ 17 w 79"/>
                <a:gd name="T21" fmla="*/ 46 h 80"/>
                <a:gd name="T22" fmla="*/ 17 w 79"/>
                <a:gd name="T23" fmla="*/ 34 h 80"/>
                <a:gd name="T24" fmla="*/ 33 w 79"/>
                <a:gd name="T25" fmla="*/ 34 h 80"/>
                <a:gd name="T26" fmla="*/ 33 w 79"/>
                <a:gd name="T27" fmla="*/ 17 h 80"/>
                <a:gd name="T28" fmla="*/ 46 w 79"/>
                <a:gd name="T29" fmla="*/ 17 h 80"/>
                <a:gd name="T30" fmla="*/ 46 w 79"/>
                <a:gd name="T31" fmla="*/ 34 h 80"/>
                <a:gd name="T32" fmla="*/ 63 w 79"/>
                <a:gd name="T33" fmla="*/ 34 h 80"/>
                <a:gd name="T34" fmla="*/ 63 w 79"/>
                <a:gd name="T35" fmla="*/ 4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9" h="80">
                  <a:moveTo>
                    <a:pt x="40" y="0"/>
                  </a:moveTo>
                  <a:cubicBezTo>
                    <a:pt x="18" y="0"/>
                    <a:pt x="0" y="18"/>
                    <a:pt x="0" y="40"/>
                  </a:cubicBezTo>
                  <a:cubicBezTo>
                    <a:pt x="0" y="62"/>
                    <a:pt x="18" y="80"/>
                    <a:pt x="40" y="80"/>
                  </a:cubicBezTo>
                  <a:cubicBezTo>
                    <a:pt x="62" y="80"/>
                    <a:pt x="79" y="62"/>
                    <a:pt x="79" y="40"/>
                  </a:cubicBezTo>
                  <a:cubicBezTo>
                    <a:pt x="79" y="18"/>
                    <a:pt x="62" y="0"/>
                    <a:pt x="40" y="0"/>
                  </a:cubicBezTo>
                  <a:close/>
                  <a:moveTo>
                    <a:pt x="63" y="46"/>
                  </a:moveTo>
                  <a:cubicBezTo>
                    <a:pt x="46" y="46"/>
                    <a:pt x="46" y="46"/>
                    <a:pt x="46" y="46"/>
                  </a:cubicBezTo>
                  <a:cubicBezTo>
                    <a:pt x="46" y="63"/>
                    <a:pt x="46" y="63"/>
                    <a:pt x="46" y="63"/>
                  </a:cubicBezTo>
                  <a:cubicBezTo>
                    <a:pt x="33" y="63"/>
                    <a:pt x="33" y="63"/>
                    <a:pt x="33" y="63"/>
                  </a:cubicBezTo>
                  <a:cubicBezTo>
                    <a:pt x="33" y="46"/>
                    <a:pt x="33" y="46"/>
                    <a:pt x="33" y="46"/>
                  </a:cubicBezTo>
                  <a:cubicBezTo>
                    <a:pt x="17" y="46"/>
                    <a:pt x="17" y="46"/>
                    <a:pt x="17" y="46"/>
                  </a:cubicBezTo>
                  <a:cubicBezTo>
                    <a:pt x="17" y="34"/>
                    <a:pt x="17" y="34"/>
                    <a:pt x="17" y="34"/>
                  </a:cubicBezTo>
                  <a:cubicBezTo>
                    <a:pt x="33" y="34"/>
                    <a:pt x="33" y="34"/>
                    <a:pt x="33" y="34"/>
                  </a:cubicBezTo>
                  <a:cubicBezTo>
                    <a:pt x="33" y="17"/>
                    <a:pt x="33" y="17"/>
                    <a:pt x="33" y="17"/>
                  </a:cubicBezTo>
                  <a:cubicBezTo>
                    <a:pt x="46" y="17"/>
                    <a:pt x="46" y="17"/>
                    <a:pt x="46" y="17"/>
                  </a:cubicBezTo>
                  <a:cubicBezTo>
                    <a:pt x="46" y="34"/>
                    <a:pt x="46" y="34"/>
                    <a:pt x="46" y="34"/>
                  </a:cubicBezTo>
                  <a:cubicBezTo>
                    <a:pt x="63" y="34"/>
                    <a:pt x="63" y="34"/>
                    <a:pt x="63" y="34"/>
                  </a:cubicBezTo>
                  <a:lnTo>
                    <a:pt x="63" y="4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67" name="Rectangle 190"/>
            <p:cNvSpPr>
              <a:spLocks noChangeArrowheads="1"/>
            </p:cNvSpPr>
            <p:nvPr/>
          </p:nvSpPr>
          <p:spPr bwMode="auto">
            <a:xfrm>
              <a:off x="4200135" y="4356553"/>
              <a:ext cx="30360" cy="10192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68" name="Rectangle 191"/>
            <p:cNvSpPr>
              <a:spLocks noChangeArrowheads="1"/>
            </p:cNvSpPr>
            <p:nvPr/>
          </p:nvSpPr>
          <p:spPr bwMode="auto">
            <a:xfrm>
              <a:off x="4164354" y="4392335"/>
              <a:ext cx="101923" cy="30360"/>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69" name="Rectangle 192"/>
            <p:cNvSpPr>
              <a:spLocks noChangeArrowheads="1"/>
            </p:cNvSpPr>
            <p:nvPr/>
          </p:nvSpPr>
          <p:spPr bwMode="auto">
            <a:xfrm>
              <a:off x="3879187" y="4386913"/>
              <a:ext cx="18433" cy="6180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70" name="Rectangle 193"/>
            <p:cNvSpPr>
              <a:spLocks noChangeArrowheads="1"/>
            </p:cNvSpPr>
            <p:nvPr/>
          </p:nvSpPr>
          <p:spPr bwMode="auto">
            <a:xfrm>
              <a:off x="3858586" y="4407515"/>
              <a:ext cx="61805" cy="17349"/>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grpSp>
      <p:grpSp>
        <p:nvGrpSpPr>
          <p:cNvPr id="71" name="组合 70"/>
          <p:cNvGrpSpPr/>
          <p:nvPr/>
        </p:nvGrpSpPr>
        <p:grpSpPr>
          <a:xfrm>
            <a:off x="2664714" y="4216448"/>
            <a:ext cx="364144" cy="417911"/>
            <a:chOff x="2733098" y="4187405"/>
            <a:chExt cx="484675" cy="556238"/>
          </a:xfrm>
          <a:solidFill>
            <a:schemeClr val="accent1"/>
          </a:solidFill>
        </p:grpSpPr>
        <p:sp>
          <p:nvSpPr>
            <p:cNvPr id="72" name="Oval 302"/>
            <p:cNvSpPr>
              <a:spLocks noChangeArrowheads="1"/>
            </p:cNvSpPr>
            <p:nvPr/>
          </p:nvSpPr>
          <p:spPr bwMode="auto">
            <a:xfrm>
              <a:off x="2849117" y="4187405"/>
              <a:ext cx="84574" cy="107344"/>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73" name="Freeform 303"/>
            <p:cNvSpPr>
              <a:spLocks noEditPoints="1"/>
            </p:cNvSpPr>
            <p:nvPr/>
          </p:nvSpPr>
          <p:spPr bwMode="auto">
            <a:xfrm>
              <a:off x="2733098" y="4304508"/>
              <a:ext cx="310105" cy="439135"/>
            </a:xfrm>
            <a:custGeom>
              <a:avLst/>
              <a:gdLst>
                <a:gd name="T0" fmla="*/ 121 w 121"/>
                <a:gd name="T1" fmla="*/ 26 h 171"/>
                <a:gd name="T2" fmla="*/ 120 w 121"/>
                <a:gd name="T3" fmla="*/ 26 h 171"/>
                <a:gd name="T4" fmla="*/ 114 w 121"/>
                <a:gd name="T5" fmla="*/ 21 h 171"/>
                <a:gd name="T6" fmla="*/ 90 w 121"/>
                <a:gd name="T7" fmla="*/ 3 h 171"/>
                <a:gd name="T8" fmla="*/ 84 w 121"/>
                <a:gd name="T9" fmla="*/ 1 h 171"/>
                <a:gd name="T10" fmla="*/ 76 w 121"/>
                <a:gd name="T11" fmla="*/ 1 h 171"/>
                <a:gd name="T12" fmla="*/ 74 w 121"/>
                <a:gd name="T13" fmla="*/ 11 h 171"/>
                <a:gd name="T14" fmla="*/ 67 w 121"/>
                <a:gd name="T15" fmla="*/ 42 h 171"/>
                <a:gd name="T16" fmla="*/ 67 w 121"/>
                <a:gd name="T17" fmla="*/ 7 h 171"/>
                <a:gd name="T18" fmla="*/ 58 w 121"/>
                <a:gd name="T19" fmla="*/ 0 h 171"/>
                <a:gd name="T20" fmla="*/ 58 w 121"/>
                <a:gd name="T21" fmla="*/ 9 h 171"/>
                <a:gd name="T22" fmla="*/ 45 w 121"/>
                <a:gd name="T23" fmla="*/ 18 h 171"/>
                <a:gd name="T24" fmla="*/ 40 w 121"/>
                <a:gd name="T25" fmla="*/ 7 h 171"/>
                <a:gd name="T26" fmla="*/ 47 w 121"/>
                <a:gd name="T27" fmla="*/ 0 h 171"/>
                <a:gd name="T28" fmla="*/ 38 w 121"/>
                <a:gd name="T29" fmla="*/ 1 h 171"/>
                <a:gd name="T30" fmla="*/ 3 w 121"/>
                <a:gd name="T31" fmla="*/ 35 h 171"/>
                <a:gd name="T32" fmla="*/ 3 w 121"/>
                <a:gd name="T33" fmla="*/ 36 h 171"/>
                <a:gd name="T34" fmla="*/ 1 w 121"/>
                <a:gd name="T35" fmla="*/ 48 h 171"/>
                <a:gd name="T36" fmla="*/ 2 w 121"/>
                <a:gd name="T37" fmla="*/ 48 h 171"/>
                <a:gd name="T38" fmla="*/ 2 w 121"/>
                <a:gd name="T39" fmla="*/ 50 h 171"/>
                <a:gd name="T40" fmla="*/ 6 w 121"/>
                <a:gd name="T41" fmla="*/ 57 h 171"/>
                <a:gd name="T42" fmla="*/ 20 w 121"/>
                <a:gd name="T43" fmla="*/ 85 h 171"/>
                <a:gd name="T44" fmla="*/ 33 w 121"/>
                <a:gd name="T45" fmla="*/ 90 h 171"/>
                <a:gd name="T46" fmla="*/ 35 w 121"/>
                <a:gd name="T47" fmla="*/ 90 h 171"/>
                <a:gd name="T48" fmla="*/ 60 w 121"/>
                <a:gd name="T49" fmla="*/ 171 h 171"/>
                <a:gd name="T50" fmla="*/ 56 w 121"/>
                <a:gd name="T51" fmla="*/ 110 h 171"/>
                <a:gd name="T52" fmla="*/ 89 w 121"/>
                <a:gd name="T53" fmla="*/ 33 h 171"/>
                <a:gd name="T54" fmla="*/ 93 w 121"/>
                <a:gd name="T55" fmla="*/ 31 h 171"/>
                <a:gd name="T56" fmla="*/ 75 w 121"/>
                <a:gd name="T57" fmla="*/ 45 h 171"/>
                <a:gd name="T58" fmla="*/ 89 w 121"/>
                <a:gd name="T59" fmla="*/ 33 h 171"/>
                <a:gd name="T60" fmla="*/ 30 w 121"/>
                <a:gd name="T61" fmla="*/ 55 h 171"/>
                <a:gd name="T62" fmla="*/ 24 w 121"/>
                <a:gd name="T63" fmla="*/ 44 h 171"/>
                <a:gd name="T64" fmla="*/ 33 w 121"/>
                <a:gd name="T65" fmla="*/ 6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1" h="171">
                  <a:moveTo>
                    <a:pt x="120" y="42"/>
                  </a:moveTo>
                  <a:cubicBezTo>
                    <a:pt x="120" y="35"/>
                    <a:pt x="121" y="24"/>
                    <a:pt x="121" y="26"/>
                  </a:cubicBezTo>
                  <a:cubicBezTo>
                    <a:pt x="121" y="26"/>
                    <a:pt x="121" y="26"/>
                    <a:pt x="121" y="26"/>
                  </a:cubicBezTo>
                  <a:cubicBezTo>
                    <a:pt x="120" y="26"/>
                    <a:pt x="120" y="26"/>
                    <a:pt x="120" y="26"/>
                  </a:cubicBezTo>
                  <a:cubicBezTo>
                    <a:pt x="118" y="24"/>
                    <a:pt x="118" y="24"/>
                    <a:pt x="118" y="24"/>
                  </a:cubicBezTo>
                  <a:cubicBezTo>
                    <a:pt x="114" y="21"/>
                    <a:pt x="114" y="21"/>
                    <a:pt x="114" y="21"/>
                  </a:cubicBezTo>
                  <a:cubicBezTo>
                    <a:pt x="106" y="15"/>
                    <a:pt x="106" y="15"/>
                    <a:pt x="106" y="15"/>
                  </a:cubicBezTo>
                  <a:cubicBezTo>
                    <a:pt x="90" y="3"/>
                    <a:pt x="90" y="3"/>
                    <a:pt x="90" y="3"/>
                  </a:cubicBezTo>
                  <a:cubicBezTo>
                    <a:pt x="88" y="2"/>
                    <a:pt x="86" y="1"/>
                    <a:pt x="84" y="1"/>
                  </a:cubicBezTo>
                  <a:cubicBezTo>
                    <a:pt x="84" y="1"/>
                    <a:pt x="84" y="1"/>
                    <a:pt x="84" y="1"/>
                  </a:cubicBezTo>
                  <a:cubicBezTo>
                    <a:pt x="81" y="1"/>
                    <a:pt x="78" y="1"/>
                    <a:pt x="76" y="0"/>
                  </a:cubicBezTo>
                  <a:cubicBezTo>
                    <a:pt x="76" y="1"/>
                    <a:pt x="76" y="1"/>
                    <a:pt x="76" y="1"/>
                  </a:cubicBezTo>
                  <a:cubicBezTo>
                    <a:pt x="83" y="7"/>
                    <a:pt x="83" y="7"/>
                    <a:pt x="83" y="7"/>
                  </a:cubicBezTo>
                  <a:cubicBezTo>
                    <a:pt x="74" y="11"/>
                    <a:pt x="74" y="11"/>
                    <a:pt x="74" y="11"/>
                  </a:cubicBezTo>
                  <a:cubicBezTo>
                    <a:pt x="78" y="18"/>
                    <a:pt x="78" y="18"/>
                    <a:pt x="78" y="18"/>
                  </a:cubicBezTo>
                  <a:cubicBezTo>
                    <a:pt x="67" y="42"/>
                    <a:pt x="67" y="42"/>
                    <a:pt x="67" y="42"/>
                  </a:cubicBezTo>
                  <a:cubicBezTo>
                    <a:pt x="65" y="9"/>
                    <a:pt x="65" y="9"/>
                    <a:pt x="65" y="9"/>
                  </a:cubicBezTo>
                  <a:cubicBezTo>
                    <a:pt x="67" y="7"/>
                    <a:pt x="67" y="7"/>
                    <a:pt x="67" y="7"/>
                  </a:cubicBezTo>
                  <a:cubicBezTo>
                    <a:pt x="65" y="0"/>
                    <a:pt x="65" y="0"/>
                    <a:pt x="65" y="0"/>
                  </a:cubicBezTo>
                  <a:cubicBezTo>
                    <a:pt x="58" y="0"/>
                    <a:pt x="58" y="0"/>
                    <a:pt x="58" y="0"/>
                  </a:cubicBezTo>
                  <a:cubicBezTo>
                    <a:pt x="56" y="7"/>
                    <a:pt x="56" y="7"/>
                    <a:pt x="56" y="7"/>
                  </a:cubicBezTo>
                  <a:cubicBezTo>
                    <a:pt x="58" y="9"/>
                    <a:pt x="58" y="9"/>
                    <a:pt x="58" y="9"/>
                  </a:cubicBezTo>
                  <a:cubicBezTo>
                    <a:pt x="56" y="42"/>
                    <a:pt x="56" y="42"/>
                    <a:pt x="56" y="42"/>
                  </a:cubicBezTo>
                  <a:cubicBezTo>
                    <a:pt x="45" y="18"/>
                    <a:pt x="45" y="18"/>
                    <a:pt x="45" y="18"/>
                  </a:cubicBezTo>
                  <a:cubicBezTo>
                    <a:pt x="49" y="11"/>
                    <a:pt x="49" y="11"/>
                    <a:pt x="49" y="11"/>
                  </a:cubicBezTo>
                  <a:cubicBezTo>
                    <a:pt x="40" y="7"/>
                    <a:pt x="40" y="7"/>
                    <a:pt x="40" y="7"/>
                  </a:cubicBezTo>
                  <a:cubicBezTo>
                    <a:pt x="47" y="1"/>
                    <a:pt x="47" y="1"/>
                    <a:pt x="47" y="1"/>
                  </a:cubicBezTo>
                  <a:cubicBezTo>
                    <a:pt x="47" y="0"/>
                    <a:pt x="47" y="0"/>
                    <a:pt x="47" y="0"/>
                  </a:cubicBezTo>
                  <a:cubicBezTo>
                    <a:pt x="45" y="1"/>
                    <a:pt x="42" y="1"/>
                    <a:pt x="39" y="1"/>
                  </a:cubicBezTo>
                  <a:cubicBezTo>
                    <a:pt x="39" y="1"/>
                    <a:pt x="39" y="1"/>
                    <a:pt x="38" y="1"/>
                  </a:cubicBezTo>
                  <a:cubicBezTo>
                    <a:pt x="36" y="2"/>
                    <a:pt x="33" y="3"/>
                    <a:pt x="31" y="5"/>
                  </a:cubicBezTo>
                  <a:cubicBezTo>
                    <a:pt x="3" y="35"/>
                    <a:pt x="3" y="35"/>
                    <a:pt x="3" y="35"/>
                  </a:cubicBezTo>
                  <a:cubicBezTo>
                    <a:pt x="3" y="36"/>
                    <a:pt x="3" y="36"/>
                    <a:pt x="3" y="36"/>
                  </a:cubicBezTo>
                  <a:cubicBezTo>
                    <a:pt x="3" y="36"/>
                    <a:pt x="3" y="36"/>
                    <a:pt x="3" y="36"/>
                  </a:cubicBezTo>
                  <a:cubicBezTo>
                    <a:pt x="0" y="60"/>
                    <a:pt x="2" y="42"/>
                    <a:pt x="1" y="48"/>
                  </a:cubicBezTo>
                  <a:cubicBezTo>
                    <a:pt x="1" y="48"/>
                    <a:pt x="1" y="48"/>
                    <a:pt x="1" y="48"/>
                  </a:cubicBezTo>
                  <a:cubicBezTo>
                    <a:pt x="1" y="48"/>
                    <a:pt x="1" y="48"/>
                    <a:pt x="1" y="48"/>
                  </a:cubicBezTo>
                  <a:cubicBezTo>
                    <a:pt x="2" y="48"/>
                    <a:pt x="2" y="48"/>
                    <a:pt x="2" y="48"/>
                  </a:cubicBezTo>
                  <a:cubicBezTo>
                    <a:pt x="2" y="49"/>
                    <a:pt x="2" y="49"/>
                    <a:pt x="2" y="49"/>
                  </a:cubicBezTo>
                  <a:cubicBezTo>
                    <a:pt x="2" y="50"/>
                    <a:pt x="2" y="50"/>
                    <a:pt x="2" y="50"/>
                  </a:cubicBezTo>
                  <a:cubicBezTo>
                    <a:pt x="4" y="52"/>
                    <a:pt x="4" y="52"/>
                    <a:pt x="4" y="52"/>
                  </a:cubicBezTo>
                  <a:cubicBezTo>
                    <a:pt x="6" y="57"/>
                    <a:pt x="6" y="57"/>
                    <a:pt x="6" y="57"/>
                  </a:cubicBezTo>
                  <a:cubicBezTo>
                    <a:pt x="11" y="66"/>
                    <a:pt x="11" y="66"/>
                    <a:pt x="11" y="66"/>
                  </a:cubicBezTo>
                  <a:cubicBezTo>
                    <a:pt x="20" y="85"/>
                    <a:pt x="20" y="85"/>
                    <a:pt x="20" y="85"/>
                  </a:cubicBezTo>
                  <a:cubicBezTo>
                    <a:pt x="24" y="82"/>
                    <a:pt x="29" y="80"/>
                    <a:pt x="33" y="78"/>
                  </a:cubicBezTo>
                  <a:cubicBezTo>
                    <a:pt x="33" y="82"/>
                    <a:pt x="33" y="86"/>
                    <a:pt x="33" y="90"/>
                  </a:cubicBezTo>
                  <a:cubicBezTo>
                    <a:pt x="33" y="90"/>
                    <a:pt x="33" y="90"/>
                    <a:pt x="33" y="90"/>
                  </a:cubicBezTo>
                  <a:cubicBezTo>
                    <a:pt x="33" y="90"/>
                    <a:pt x="34" y="90"/>
                    <a:pt x="35" y="90"/>
                  </a:cubicBezTo>
                  <a:cubicBezTo>
                    <a:pt x="37" y="171"/>
                    <a:pt x="37" y="171"/>
                    <a:pt x="37" y="171"/>
                  </a:cubicBezTo>
                  <a:cubicBezTo>
                    <a:pt x="60" y="171"/>
                    <a:pt x="60" y="171"/>
                    <a:pt x="60" y="171"/>
                  </a:cubicBezTo>
                  <a:cubicBezTo>
                    <a:pt x="61" y="161"/>
                    <a:pt x="61" y="148"/>
                    <a:pt x="61" y="134"/>
                  </a:cubicBezTo>
                  <a:cubicBezTo>
                    <a:pt x="58" y="127"/>
                    <a:pt x="56" y="118"/>
                    <a:pt x="56" y="110"/>
                  </a:cubicBezTo>
                  <a:cubicBezTo>
                    <a:pt x="56" y="74"/>
                    <a:pt x="84" y="44"/>
                    <a:pt x="120" y="42"/>
                  </a:cubicBezTo>
                  <a:close/>
                  <a:moveTo>
                    <a:pt x="89" y="33"/>
                  </a:moveTo>
                  <a:cubicBezTo>
                    <a:pt x="89" y="31"/>
                    <a:pt x="89" y="29"/>
                    <a:pt x="89" y="27"/>
                  </a:cubicBezTo>
                  <a:cubicBezTo>
                    <a:pt x="93" y="31"/>
                    <a:pt x="93" y="31"/>
                    <a:pt x="93" y="31"/>
                  </a:cubicBezTo>
                  <a:cubicBezTo>
                    <a:pt x="96" y="33"/>
                    <a:pt x="96" y="33"/>
                    <a:pt x="96" y="33"/>
                  </a:cubicBezTo>
                  <a:cubicBezTo>
                    <a:pt x="75" y="45"/>
                    <a:pt x="75" y="45"/>
                    <a:pt x="75" y="45"/>
                  </a:cubicBezTo>
                  <a:cubicBezTo>
                    <a:pt x="74" y="42"/>
                    <a:pt x="74" y="42"/>
                    <a:pt x="74" y="42"/>
                  </a:cubicBezTo>
                  <a:lnTo>
                    <a:pt x="89" y="33"/>
                  </a:lnTo>
                  <a:close/>
                  <a:moveTo>
                    <a:pt x="33" y="60"/>
                  </a:moveTo>
                  <a:cubicBezTo>
                    <a:pt x="30" y="55"/>
                    <a:pt x="30" y="55"/>
                    <a:pt x="30" y="55"/>
                  </a:cubicBezTo>
                  <a:cubicBezTo>
                    <a:pt x="25" y="46"/>
                    <a:pt x="25" y="46"/>
                    <a:pt x="25" y="46"/>
                  </a:cubicBezTo>
                  <a:cubicBezTo>
                    <a:pt x="24" y="44"/>
                    <a:pt x="24" y="44"/>
                    <a:pt x="24" y="44"/>
                  </a:cubicBezTo>
                  <a:cubicBezTo>
                    <a:pt x="34" y="31"/>
                    <a:pt x="34" y="31"/>
                    <a:pt x="34" y="31"/>
                  </a:cubicBezTo>
                  <a:cubicBezTo>
                    <a:pt x="34" y="41"/>
                    <a:pt x="33" y="50"/>
                    <a:pt x="33" y="6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74" name="Freeform 304"/>
            <p:cNvSpPr>
              <a:spLocks/>
            </p:cNvSpPr>
            <p:nvPr/>
          </p:nvSpPr>
          <p:spPr bwMode="auto">
            <a:xfrm>
              <a:off x="2897909" y="4668827"/>
              <a:ext cx="60720" cy="74816"/>
            </a:xfrm>
            <a:custGeom>
              <a:avLst/>
              <a:gdLst>
                <a:gd name="T0" fmla="*/ 0 w 24"/>
                <a:gd name="T1" fmla="*/ 0 h 29"/>
                <a:gd name="T2" fmla="*/ 1 w 24"/>
                <a:gd name="T3" fmla="*/ 29 h 29"/>
                <a:gd name="T4" fmla="*/ 24 w 24"/>
                <a:gd name="T5" fmla="*/ 29 h 29"/>
                <a:gd name="T6" fmla="*/ 24 w 24"/>
                <a:gd name="T7" fmla="*/ 26 h 29"/>
                <a:gd name="T8" fmla="*/ 0 w 24"/>
                <a:gd name="T9" fmla="*/ 0 h 29"/>
              </a:gdLst>
              <a:ahLst/>
              <a:cxnLst>
                <a:cxn ang="0">
                  <a:pos x="T0" y="T1"/>
                </a:cxn>
                <a:cxn ang="0">
                  <a:pos x="T2" y="T3"/>
                </a:cxn>
                <a:cxn ang="0">
                  <a:pos x="T4" y="T5"/>
                </a:cxn>
                <a:cxn ang="0">
                  <a:pos x="T6" y="T7"/>
                </a:cxn>
                <a:cxn ang="0">
                  <a:pos x="T8" y="T9"/>
                </a:cxn>
              </a:cxnLst>
              <a:rect l="0" t="0" r="r" b="b"/>
              <a:pathLst>
                <a:path w="24" h="29">
                  <a:moveTo>
                    <a:pt x="0" y="0"/>
                  </a:moveTo>
                  <a:cubicBezTo>
                    <a:pt x="1" y="29"/>
                    <a:pt x="1" y="29"/>
                    <a:pt x="1" y="29"/>
                  </a:cubicBezTo>
                  <a:cubicBezTo>
                    <a:pt x="24" y="29"/>
                    <a:pt x="24" y="29"/>
                    <a:pt x="24" y="29"/>
                  </a:cubicBezTo>
                  <a:cubicBezTo>
                    <a:pt x="24" y="28"/>
                    <a:pt x="24" y="27"/>
                    <a:pt x="24" y="26"/>
                  </a:cubicBezTo>
                  <a:cubicBezTo>
                    <a:pt x="14" y="19"/>
                    <a:pt x="6" y="11"/>
                    <a:pt x="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75" name="Freeform 305"/>
            <p:cNvSpPr>
              <a:spLocks/>
            </p:cNvSpPr>
            <p:nvPr/>
          </p:nvSpPr>
          <p:spPr bwMode="auto">
            <a:xfrm>
              <a:off x="3035614" y="4422694"/>
              <a:ext cx="54214" cy="41203"/>
            </a:xfrm>
            <a:custGeom>
              <a:avLst/>
              <a:gdLst>
                <a:gd name="T0" fmla="*/ 43 w 50"/>
                <a:gd name="T1" fmla="*/ 0 h 38"/>
                <a:gd name="T2" fmla="*/ 36 w 50"/>
                <a:gd name="T3" fmla="*/ 0 h 38"/>
                <a:gd name="T4" fmla="*/ 14 w 50"/>
                <a:gd name="T5" fmla="*/ 0 h 38"/>
                <a:gd name="T6" fmla="*/ 7 w 50"/>
                <a:gd name="T7" fmla="*/ 0 h 38"/>
                <a:gd name="T8" fmla="*/ 0 w 50"/>
                <a:gd name="T9" fmla="*/ 38 h 38"/>
                <a:gd name="T10" fmla="*/ 14 w 50"/>
                <a:gd name="T11" fmla="*/ 38 h 38"/>
                <a:gd name="T12" fmla="*/ 36 w 50"/>
                <a:gd name="T13" fmla="*/ 38 h 38"/>
                <a:gd name="T14" fmla="*/ 50 w 50"/>
                <a:gd name="T15" fmla="*/ 38 h 38"/>
                <a:gd name="T16" fmla="*/ 43 w 50"/>
                <a:gd name="T17"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38">
                  <a:moveTo>
                    <a:pt x="43" y="0"/>
                  </a:moveTo>
                  <a:lnTo>
                    <a:pt x="36" y="0"/>
                  </a:lnTo>
                  <a:lnTo>
                    <a:pt x="14" y="0"/>
                  </a:lnTo>
                  <a:lnTo>
                    <a:pt x="7" y="0"/>
                  </a:lnTo>
                  <a:lnTo>
                    <a:pt x="0" y="38"/>
                  </a:lnTo>
                  <a:lnTo>
                    <a:pt x="14" y="38"/>
                  </a:lnTo>
                  <a:lnTo>
                    <a:pt x="36" y="38"/>
                  </a:lnTo>
                  <a:lnTo>
                    <a:pt x="50" y="38"/>
                  </a:lnTo>
                  <a:lnTo>
                    <a:pt x="43"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76" name="Freeform 306"/>
            <p:cNvSpPr>
              <a:spLocks/>
            </p:cNvSpPr>
            <p:nvPr/>
          </p:nvSpPr>
          <p:spPr bwMode="auto">
            <a:xfrm>
              <a:off x="2964051" y="4430285"/>
              <a:ext cx="61805" cy="59636"/>
            </a:xfrm>
            <a:custGeom>
              <a:avLst/>
              <a:gdLst>
                <a:gd name="T0" fmla="*/ 33 w 57"/>
                <a:gd name="T1" fmla="*/ 0 h 55"/>
                <a:gd name="T2" fmla="*/ 26 w 57"/>
                <a:gd name="T3" fmla="*/ 5 h 55"/>
                <a:gd name="T4" fmla="*/ 7 w 57"/>
                <a:gd name="T5" fmla="*/ 14 h 55"/>
                <a:gd name="T6" fmla="*/ 0 w 57"/>
                <a:gd name="T7" fmla="*/ 19 h 55"/>
                <a:gd name="T8" fmla="*/ 14 w 57"/>
                <a:gd name="T9" fmla="*/ 55 h 55"/>
                <a:gd name="T10" fmla="*/ 28 w 57"/>
                <a:gd name="T11" fmla="*/ 47 h 55"/>
                <a:gd name="T12" fmla="*/ 45 w 57"/>
                <a:gd name="T13" fmla="*/ 38 h 55"/>
                <a:gd name="T14" fmla="*/ 57 w 57"/>
                <a:gd name="T15" fmla="*/ 31 h 55"/>
                <a:gd name="T16" fmla="*/ 33 w 57"/>
                <a:gd name="T1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5">
                  <a:moveTo>
                    <a:pt x="33" y="0"/>
                  </a:moveTo>
                  <a:lnTo>
                    <a:pt x="26" y="5"/>
                  </a:lnTo>
                  <a:lnTo>
                    <a:pt x="7" y="14"/>
                  </a:lnTo>
                  <a:lnTo>
                    <a:pt x="0" y="19"/>
                  </a:lnTo>
                  <a:lnTo>
                    <a:pt x="14" y="55"/>
                  </a:lnTo>
                  <a:lnTo>
                    <a:pt x="28" y="47"/>
                  </a:lnTo>
                  <a:lnTo>
                    <a:pt x="45" y="38"/>
                  </a:lnTo>
                  <a:lnTo>
                    <a:pt x="57" y="31"/>
                  </a:lnTo>
                  <a:lnTo>
                    <a:pt x="33"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77" name="Freeform 307"/>
            <p:cNvSpPr>
              <a:spLocks/>
            </p:cNvSpPr>
            <p:nvPr/>
          </p:nvSpPr>
          <p:spPr bwMode="auto">
            <a:xfrm>
              <a:off x="2909837" y="4479077"/>
              <a:ext cx="61805" cy="61805"/>
            </a:xfrm>
            <a:custGeom>
              <a:avLst/>
              <a:gdLst>
                <a:gd name="T0" fmla="*/ 19 w 57"/>
                <a:gd name="T1" fmla="*/ 0 h 57"/>
                <a:gd name="T2" fmla="*/ 15 w 57"/>
                <a:gd name="T3" fmla="*/ 7 h 57"/>
                <a:gd name="T4" fmla="*/ 5 w 57"/>
                <a:gd name="T5" fmla="*/ 26 h 57"/>
                <a:gd name="T6" fmla="*/ 0 w 57"/>
                <a:gd name="T7" fmla="*/ 33 h 57"/>
                <a:gd name="T8" fmla="*/ 31 w 57"/>
                <a:gd name="T9" fmla="*/ 57 h 57"/>
                <a:gd name="T10" fmla="*/ 38 w 57"/>
                <a:gd name="T11" fmla="*/ 45 h 57"/>
                <a:gd name="T12" fmla="*/ 50 w 57"/>
                <a:gd name="T13" fmla="*/ 26 h 57"/>
                <a:gd name="T14" fmla="*/ 57 w 57"/>
                <a:gd name="T15" fmla="*/ 14 h 57"/>
                <a:gd name="T16" fmla="*/ 19 w 57"/>
                <a:gd name="T17" fmla="*/ 0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19" y="0"/>
                  </a:moveTo>
                  <a:lnTo>
                    <a:pt x="15" y="7"/>
                  </a:lnTo>
                  <a:lnTo>
                    <a:pt x="5" y="26"/>
                  </a:lnTo>
                  <a:lnTo>
                    <a:pt x="0" y="33"/>
                  </a:lnTo>
                  <a:lnTo>
                    <a:pt x="31" y="57"/>
                  </a:lnTo>
                  <a:lnTo>
                    <a:pt x="38" y="45"/>
                  </a:lnTo>
                  <a:lnTo>
                    <a:pt x="50" y="26"/>
                  </a:lnTo>
                  <a:lnTo>
                    <a:pt x="57" y="14"/>
                  </a:lnTo>
                  <a:lnTo>
                    <a:pt x="19"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78" name="Freeform 308"/>
            <p:cNvSpPr>
              <a:spLocks/>
            </p:cNvSpPr>
            <p:nvPr/>
          </p:nvSpPr>
          <p:spPr bwMode="auto">
            <a:xfrm>
              <a:off x="2897909" y="4550640"/>
              <a:ext cx="40119" cy="52046"/>
            </a:xfrm>
            <a:custGeom>
              <a:avLst/>
              <a:gdLst>
                <a:gd name="T0" fmla="*/ 0 w 37"/>
                <a:gd name="T1" fmla="*/ 5 h 48"/>
                <a:gd name="T2" fmla="*/ 0 w 37"/>
                <a:gd name="T3" fmla="*/ 14 h 48"/>
                <a:gd name="T4" fmla="*/ 0 w 37"/>
                <a:gd name="T5" fmla="*/ 33 h 48"/>
                <a:gd name="T6" fmla="*/ 0 w 37"/>
                <a:gd name="T7" fmla="*/ 43 h 48"/>
                <a:gd name="T8" fmla="*/ 37 w 37"/>
                <a:gd name="T9" fmla="*/ 48 h 48"/>
                <a:gd name="T10" fmla="*/ 37 w 37"/>
                <a:gd name="T11" fmla="*/ 33 h 48"/>
                <a:gd name="T12" fmla="*/ 37 w 37"/>
                <a:gd name="T13" fmla="*/ 14 h 48"/>
                <a:gd name="T14" fmla="*/ 37 w 37"/>
                <a:gd name="T15" fmla="*/ 0 h 48"/>
                <a:gd name="T16" fmla="*/ 0 w 37"/>
                <a:gd name="T17" fmla="*/ 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48">
                  <a:moveTo>
                    <a:pt x="0" y="5"/>
                  </a:moveTo>
                  <a:lnTo>
                    <a:pt x="0" y="14"/>
                  </a:lnTo>
                  <a:lnTo>
                    <a:pt x="0" y="33"/>
                  </a:lnTo>
                  <a:lnTo>
                    <a:pt x="0" y="43"/>
                  </a:lnTo>
                  <a:lnTo>
                    <a:pt x="37" y="48"/>
                  </a:lnTo>
                  <a:lnTo>
                    <a:pt x="37" y="33"/>
                  </a:lnTo>
                  <a:lnTo>
                    <a:pt x="37" y="14"/>
                  </a:lnTo>
                  <a:lnTo>
                    <a:pt x="37" y="0"/>
                  </a:lnTo>
                  <a:lnTo>
                    <a:pt x="0" y="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79" name="Freeform 309"/>
            <p:cNvSpPr>
              <a:spLocks/>
            </p:cNvSpPr>
            <p:nvPr/>
          </p:nvSpPr>
          <p:spPr bwMode="auto">
            <a:xfrm>
              <a:off x="2905500" y="4612444"/>
              <a:ext cx="58551" cy="61805"/>
            </a:xfrm>
            <a:custGeom>
              <a:avLst/>
              <a:gdLst>
                <a:gd name="T0" fmla="*/ 0 w 54"/>
                <a:gd name="T1" fmla="*/ 26 h 57"/>
                <a:gd name="T2" fmla="*/ 4 w 54"/>
                <a:gd name="T3" fmla="*/ 33 h 57"/>
                <a:gd name="T4" fmla="*/ 14 w 54"/>
                <a:gd name="T5" fmla="*/ 50 h 57"/>
                <a:gd name="T6" fmla="*/ 19 w 54"/>
                <a:gd name="T7" fmla="*/ 57 h 57"/>
                <a:gd name="T8" fmla="*/ 54 w 54"/>
                <a:gd name="T9" fmla="*/ 43 h 57"/>
                <a:gd name="T10" fmla="*/ 47 w 54"/>
                <a:gd name="T11" fmla="*/ 31 h 57"/>
                <a:gd name="T12" fmla="*/ 37 w 54"/>
                <a:gd name="T13" fmla="*/ 14 h 57"/>
                <a:gd name="T14" fmla="*/ 30 w 54"/>
                <a:gd name="T15" fmla="*/ 0 h 57"/>
                <a:gd name="T16" fmla="*/ 0 w 54"/>
                <a:gd name="T17" fmla="*/ 2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7">
                  <a:moveTo>
                    <a:pt x="0" y="26"/>
                  </a:moveTo>
                  <a:lnTo>
                    <a:pt x="4" y="33"/>
                  </a:lnTo>
                  <a:lnTo>
                    <a:pt x="14" y="50"/>
                  </a:lnTo>
                  <a:lnTo>
                    <a:pt x="19" y="57"/>
                  </a:lnTo>
                  <a:lnTo>
                    <a:pt x="54" y="43"/>
                  </a:lnTo>
                  <a:lnTo>
                    <a:pt x="47" y="31"/>
                  </a:lnTo>
                  <a:lnTo>
                    <a:pt x="37" y="14"/>
                  </a:lnTo>
                  <a:lnTo>
                    <a:pt x="30" y="0"/>
                  </a:lnTo>
                  <a:lnTo>
                    <a:pt x="0" y="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80" name="Freeform 310"/>
            <p:cNvSpPr>
              <a:spLocks/>
            </p:cNvSpPr>
            <p:nvPr/>
          </p:nvSpPr>
          <p:spPr bwMode="auto">
            <a:xfrm>
              <a:off x="2954292" y="4668827"/>
              <a:ext cx="60720" cy="58551"/>
            </a:xfrm>
            <a:custGeom>
              <a:avLst/>
              <a:gdLst>
                <a:gd name="T0" fmla="*/ 0 w 56"/>
                <a:gd name="T1" fmla="*/ 35 h 54"/>
                <a:gd name="T2" fmla="*/ 7 w 56"/>
                <a:gd name="T3" fmla="*/ 40 h 54"/>
                <a:gd name="T4" fmla="*/ 26 w 56"/>
                <a:gd name="T5" fmla="*/ 50 h 54"/>
                <a:gd name="T6" fmla="*/ 30 w 56"/>
                <a:gd name="T7" fmla="*/ 54 h 54"/>
                <a:gd name="T8" fmla="*/ 56 w 56"/>
                <a:gd name="T9" fmla="*/ 24 h 54"/>
                <a:gd name="T10" fmla="*/ 45 w 56"/>
                <a:gd name="T11" fmla="*/ 17 h 54"/>
                <a:gd name="T12" fmla="*/ 26 w 56"/>
                <a:gd name="T13" fmla="*/ 7 h 54"/>
                <a:gd name="T14" fmla="*/ 14 w 56"/>
                <a:gd name="T15" fmla="*/ 0 h 54"/>
                <a:gd name="T16" fmla="*/ 0 w 56"/>
                <a:gd name="T17" fmla="*/ 35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54">
                  <a:moveTo>
                    <a:pt x="0" y="35"/>
                  </a:moveTo>
                  <a:lnTo>
                    <a:pt x="7" y="40"/>
                  </a:lnTo>
                  <a:lnTo>
                    <a:pt x="26" y="50"/>
                  </a:lnTo>
                  <a:lnTo>
                    <a:pt x="30" y="54"/>
                  </a:lnTo>
                  <a:lnTo>
                    <a:pt x="56" y="24"/>
                  </a:lnTo>
                  <a:lnTo>
                    <a:pt x="45" y="17"/>
                  </a:lnTo>
                  <a:lnTo>
                    <a:pt x="26" y="7"/>
                  </a:lnTo>
                  <a:lnTo>
                    <a:pt x="14" y="0"/>
                  </a:lnTo>
                  <a:lnTo>
                    <a:pt x="0" y="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81" name="Freeform 311"/>
            <p:cNvSpPr>
              <a:spLocks/>
            </p:cNvSpPr>
            <p:nvPr/>
          </p:nvSpPr>
          <p:spPr bwMode="auto">
            <a:xfrm>
              <a:off x="3022602" y="4699187"/>
              <a:ext cx="54214" cy="44456"/>
            </a:xfrm>
            <a:custGeom>
              <a:avLst/>
              <a:gdLst>
                <a:gd name="T0" fmla="*/ 8 w 50"/>
                <a:gd name="T1" fmla="*/ 41 h 41"/>
                <a:gd name="T2" fmla="*/ 15 w 50"/>
                <a:gd name="T3" fmla="*/ 41 h 41"/>
                <a:gd name="T4" fmla="*/ 36 w 50"/>
                <a:gd name="T5" fmla="*/ 41 h 41"/>
                <a:gd name="T6" fmla="*/ 43 w 50"/>
                <a:gd name="T7" fmla="*/ 41 h 41"/>
                <a:gd name="T8" fmla="*/ 50 w 50"/>
                <a:gd name="T9" fmla="*/ 0 h 41"/>
                <a:gd name="T10" fmla="*/ 36 w 50"/>
                <a:gd name="T11" fmla="*/ 0 h 41"/>
                <a:gd name="T12" fmla="*/ 15 w 50"/>
                <a:gd name="T13" fmla="*/ 0 h 41"/>
                <a:gd name="T14" fmla="*/ 0 w 50"/>
                <a:gd name="T15" fmla="*/ 0 h 41"/>
                <a:gd name="T16" fmla="*/ 8 w 50"/>
                <a:gd name="T17" fmla="*/ 4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41">
                  <a:moveTo>
                    <a:pt x="8" y="41"/>
                  </a:moveTo>
                  <a:lnTo>
                    <a:pt x="15" y="41"/>
                  </a:lnTo>
                  <a:lnTo>
                    <a:pt x="36" y="41"/>
                  </a:lnTo>
                  <a:lnTo>
                    <a:pt x="43" y="41"/>
                  </a:lnTo>
                  <a:lnTo>
                    <a:pt x="50" y="0"/>
                  </a:lnTo>
                  <a:lnTo>
                    <a:pt x="36" y="0"/>
                  </a:lnTo>
                  <a:lnTo>
                    <a:pt x="15" y="0"/>
                  </a:lnTo>
                  <a:lnTo>
                    <a:pt x="0" y="0"/>
                  </a:lnTo>
                  <a:lnTo>
                    <a:pt x="8" y="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82" name="Freeform 312"/>
            <p:cNvSpPr>
              <a:spLocks/>
            </p:cNvSpPr>
            <p:nvPr/>
          </p:nvSpPr>
          <p:spPr bwMode="auto">
            <a:xfrm>
              <a:off x="3087659" y="4674248"/>
              <a:ext cx="60720" cy="58551"/>
            </a:xfrm>
            <a:custGeom>
              <a:avLst/>
              <a:gdLst>
                <a:gd name="T0" fmla="*/ 26 w 56"/>
                <a:gd name="T1" fmla="*/ 54 h 54"/>
                <a:gd name="T2" fmla="*/ 30 w 56"/>
                <a:gd name="T3" fmla="*/ 52 h 54"/>
                <a:gd name="T4" fmla="*/ 49 w 56"/>
                <a:gd name="T5" fmla="*/ 40 h 54"/>
                <a:gd name="T6" fmla="*/ 56 w 56"/>
                <a:gd name="T7" fmla="*/ 38 h 54"/>
                <a:gd name="T8" fmla="*/ 42 w 56"/>
                <a:gd name="T9" fmla="*/ 0 h 54"/>
                <a:gd name="T10" fmla="*/ 30 w 56"/>
                <a:gd name="T11" fmla="*/ 7 h 54"/>
                <a:gd name="T12" fmla="*/ 11 w 56"/>
                <a:gd name="T13" fmla="*/ 19 h 54"/>
                <a:gd name="T14" fmla="*/ 0 w 56"/>
                <a:gd name="T15" fmla="*/ 26 h 54"/>
                <a:gd name="T16" fmla="*/ 26 w 56"/>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54">
                  <a:moveTo>
                    <a:pt x="26" y="54"/>
                  </a:moveTo>
                  <a:lnTo>
                    <a:pt x="30" y="52"/>
                  </a:lnTo>
                  <a:lnTo>
                    <a:pt x="49" y="40"/>
                  </a:lnTo>
                  <a:lnTo>
                    <a:pt x="56" y="38"/>
                  </a:lnTo>
                  <a:lnTo>
                    <a:pt x="42" y="0"/>
                  </a:lnTo>
                  <a:lnTo>
                    <a:pt x="30" y="7"/>
                  </a:lnTo>
                  <a:lnTo>
                    <a:pt x="11" y="19"/>
                  </a:lnTo>
                  <a:lnTo>
                    <a:pt x="0" y="26"/>
                  </a:lnTo>
                  <a:lnTo>
                    <a:pt x="26" y="54"/>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83" name="Freeform 313"/>
            <p:cNvSpPr>
              <a:spLocks/>
            </p:cNvSpPr>
            <p:nvPr/>
          </p:nvSpPr>
          <p:spPr bwMode="auto">
            <a:xfrm>
              <a:off x="3144042" y="4625456"/>
              <a:ext cx="58551" cy="58551"/>
            </a:xfrm>
            <a:custGeom>
              <a:avLst/>
              <a:gdLst>
                <a:gd name="T0" fmla="*/ 35 w 54"/>
                <a:gd name="T1" fmla="*/ 54 h 54"/>
                <a:gd name="T2" fmla="*/ 40 w 54"/>
                <a:gd name="T3" fmla="*/ 47 h 54"/>
                <a:gd name="T4" fmla="*/ 49 w 54"/>
                <a:gd name="T5" fmla="*/ 31 h 54"/>
                <a:gd name="T6" fmla="*/ 54 w 54"/>
                <a:gd name="T7" fmla="*/ 23 h 54"/>
                <a:gd name="T8" fmla="*/ 23 w 54"/>
                <a:gd name="T9" fmla="*/ 0 h 54"/>
                <a:gd name="T10" fmla="*/ 16 w 54"/>
                <a:gd name="T11" fmla="*/ 12 h 54"/>
                <a:gd name="T12" fmla="*/ 7 w 54"/>
                <a:gd name="T13" fmla="*/ 28 h 54"/>
                <a:gd name="T14" fmla="*/ 0 w 54"/>
                <a:gd name="T15" fmla="*/ 40 h 54"/>
                <a:gd name="T16" fmla="*/ 35 w 54"/>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4">
                  <a:moveTo>
                    <a:pt x="35" y="54"/>
                  </a:moveTo>
                  <a:lnTo>
                    <a:pt x="40" y="47"/>
                  </a:lnTo>
                  <a:lnTo>
                    <a:pt x="49" y="31"/>
                  </a:lnTo>
                  <a:lnTo>
                    <a:pt x="54" y="23"/>
                  </a:lnTo>
                  <a:lnTo>
                    <a:pt x="23" y="0"/>
                  </a:lnTo>
                  <a:lnTo>
                    <a:pt x="16" y="12"/>
                  </a:lnTo>
                  <a:lnTo>
                    <a:pt x="7" y="28"/>
                  </a:lnTo>
                  <a:lnTo>
                    <a:pt x="0" y="40"/>
                  </a:lnTo>
                  <a:lnTo>
                    <a:pt x="35" y="54"/>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84" name="Freeform 314"/>
            <p:cNvSpPr>
              <a:spLocks/>
            </p:cNvSpPr>
            <p:nvPr/>
          </p:nvSpPr>
          <p:spPr bwMode="auto">
            <a:xfrm>
              <a:off x="3174402" y="4563651"/>
              <a:ext cx="43371" cy="50962"/>
            </a:xfrm>
            <a:custGeom>
              <a:avLst/>
              <a:gdLst>
                <a:gd name="T0" fmla="*/ 40 w 40"/>
                <a:gd name="T1" fmla="*/ 43 h 47"/>
                <a:gd name="T2" fmla="*/ 40 w 40"/>
                <a:gd name="T3" fmla="*/ 33 h 47"/>
                <a:gd name="T4" fmla="*/ 40 w 40"/>
                <a:gd name="T5" fmla="*/ 14 h 47"/>
                <a:gd name="T6" fmla="*/ 40 w 40"/>
                <a:gd name="T7" fmla="*/ 5 h 47"/>
                <a:gd name="T8" fmla="*/ 0 w 40"/>
                <a:gd name="T9" fmla="*/ 0 h 47"/>
                <a:gd name="T10" fmla="*/ 0 w 40"/>
                <a:gd name="T11" fmla="*/ 14 h 47"/>
                <a:gd name="T12" fmla="*/ 0 w 40"/>
                <a:gd name="T13" fmla="*/ 33 h 47"/>
                <a:gd name="T14" fmla="*/ 0 w 40"/>
                <a:gd name="T15" fmla="*/ 47 h 47"/>
                <a:gd name="T16" fmla="*/ 40 w 40"/>
                <a:gd name="T17" fmla="*/ 4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47">
                  <a:moveTo>
                    <a:pt x="40" y="43"/>
                  </a:moveTo>
                  <a:lnTo>
                    <a:pt x="40" y="33"/>
                  </a:lnTo>
                  <a:lnTo>
                    <a:pt x="40" y="14"/>
                  </a:lnTo>
                  <a:lnTo>
                    <a:pt x="40" y="5"/>
                  </a:lnTo>
                  <a:lnTo>
                    <a:pt x="0" y="0"/>
                  </a:lnTo>
                  <a:lnTo>
                    <a:pt x="0" y="14"/>
                  </a:lnTo>
                  <a:lnTo>
                    <a:pt x="0" y="33"/>
                  </a:lnTo>
                  <a:lnTo>
                    <a:pt x="0" y="47"/>
                  </a:lnTo>
                  <a:lnTo>
                    <a:pt x="40" y="4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85" name="Freeform 315"/>
            <p:cNvSpPr>
              <a:spLocks/>
            </p:cNvSpPr>
            <p:nvPr/>
          </p:nvSpPr>
          <p:spPr bwMode="auto">
            <a:xfrm>
              <a:off x="3148379" y="4492088"/>
              <a:ext cx="59636" cy="58551"/>
            </a:xfrm>
            <a:custGeom>
              <a:avLst/>
              <a:gdLst>
                <a:gd name="T0" fmla="*/ 55 w 55"/>
                <a:gd name="T1" fmla="*/ 31 h 54"/>
                <a:gd name="T2" fmla="*/ 52 w 55"/>
                <a:gd name="T3" fmla="*/ 24 h 54"/>
                <a:gd name="T4" fmla="*/ 40 w 55"/>
                <a:gd name="T5" fmla="*/ 7 h 54"/>
                <a:gd name="T6" fmla="*/ 38 w 55"/>
                <a:gd name="T7" fmla="*/ 0 h 54"/>
                <a:gd name="T8" fmla="*/ 0 w 55"/>
                <a:gd name="T9" fmla="*/ 14 h 54"/>
                <a:gd name="T10" fmla="*/ 7 w 55"/>
                <a:gd name="T11" fmla="*/ 26 h 54"/>
                <a:gd name="T12" fmla="*/ 17 w 55"/>
                <a:gd name="T13" fmla="*/ 42 h 54"/>
                <a:gd name="T14" fmla="*/ 24 w 55"/>
                <a:gd name="T15" fmla="*/ 54 h 54"/>
                <a:gd name="T16" fmla="*/ 55 w 55"/>
                <a:gd name="T17" fmla="*/ 31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54">
                  <a:moveTo>
                    <a:pt x="55" y="31"/>
                  </a:moveTo>
                  <a:lnTo>
                    <a:pt x="52" y="24"/>
                  </a:lnTo>
                  <a:lnTo>
                    <a:pt x="40" y="7"/>
                  </a:lnTo>
                  <a:lnTo>
                    <a:pt x="38" y="0"/>
                  </a:lnTo>
                  <a:lnTo>
                    <a:pt x="0" y="14"/>
                  </a:lnTo>
                  <a:lnTo>
                    <a:pt x="7" y="26"/>
                  </a:lnTo>
                  <a:lnTo>
                    <a:pt x="17" y="42"/>
                  </a:lnTo>
                  <a:lnTo>
                    <a:pt x="24" y="54"/>
                  </a:lnTo>
                  <a:lnTo>
                    <a:pt x="55" y="3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86" name="Freeform 316"/>
            <p:cNvSpPr>
              <a:spLocks/>
            </p:cNvSpPr>
            <p:nvPr/>
          </p:nvSpPr>
          <p:spPr bwMode="auto">
            <a:xfrm>
              <a:off x="3097418" y="4437874"/>
              <a:ext cx="61805" cy="59636"/>
            </a:xfrm>
            <a:custGeom>
              <a:avLst/>
              <a:gdLst>
                <a:gd name="T0" fmla="*/ 57 w 57"/>
                <a:gd name="T1" fmla="*/ 17 h 55"/>
                <a:gd name="T2" fmla="*/ 50 w 57"/>
                <a:gd name="T3" fmla="*/ 14 h 55"/>
                <a:gd name="T4" fmla="*/ 33 w 57"/>
                <a:gd name="T5" fmla="*/ 3 h 55"/>
                <a:gd name="T6" fmla="*/ 26 w 57"/>
                <a:gd name="T7" fmla="*/ 0 h 55"/>
                <a:gd name="T8" fmla="*/ 0 w 57"/>
                <a:gd name="T9" fmla="*/ 31 h 55"/>
                <a:gd name="T10" fmla="*/ 14 w 57"/>
                <a:gd name="T11" fmla="*/ 38 h 55"/>
                <a:gd name="T12" fmla="*/ 31 w 57"/>
                <a:gd name="T13" fmla="*/ 48 h 55"/>
                <a:gd name="T14" fmla="*/ 43 w 57"/>
                <a:gd name="T15" fmla="*/ 55 h 55"/>
                <a:gd name="T16" fmla="*/ 57 w 57"/>
                <a:gd name="T17" fmla="*/ 17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5">
                  <a:moveTo>
                    <a:pt x="57" y="17"/>
                  </a:moveTo>
                  <a:lnTo>
                    <a:pt x="50" y="14"/>
                  </a:lnTo>
                  <a:lnTo>
                    <a:pt x="33" y="3"/>
                  </a:lnTo>
                  <a:lnTo>
                    <a:pt x="26" y="0"/>
                  </a:lnTo>
                  <a:lnTo>
                    <a:pt x="0" y="31"/>
                  </a:lnTo>
                  <a:lnTo>
                    <a:pt x="14" y="38"/>
                  </a:lnTo>
                  <a:lnTo>
                    <a:pt x="31" y="48"/>
                  </a:lnTo>
                  <a:lnTo>
                    <a:pt x="43" y="55"/>
                  </a:lnTo>
                  <a:lnTo>
                    <a:pt x="57" y="1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87" name="Freeform 317"/>
            <p:cNvSpPr>
              <a:spLocks noEditPoints="1"/>
            </p:cNvSpPr>
            <p:nvPr/>
          </p:nvSpPr>
          <p:spPr bwMode="auto">
            <a:xfrm>
              <a:off x="2926101" y="4448717"/>
              <a:ext cx="263481" cy="266734"/>
            </a:xfrm>
            <a:custGeom>
              <a:avLst/>
              <a:gdLst>
                <a:gd name="T0" fmla="*/ 51 w 103"/>
                <a:gd name="T1" fmla="*/ 104 h 104"/>
                <a:gd name="T2" fmla="*/ 0 w 103"/>
                <a:gd name="T3" fmla="*/ 52 h 104"/>
                <a:gd name="T4" fmla="*/ 51 w 103"/>
                <a:gd name="T5" fmla="*/ 0 h 104"/>
                <a:gd name="T6" fmla="*/ 103 w 103"/>
                <a:gd name="T7" fmla="*/ 52 h 104"/>
                <a:gd name="T8" fmla="*/ 51 w 103"/>
                <a:gd name="T9" fmla="*/ 104 h 104"/>
                <a:gd name="T10" fmla="*/ 51 w 103"/>
                <a:gd name="T11" fmla="*/ 16 h 104"/>
                <a:gd name="T12" fmla="*/ 15 w 103"/>
                <a:gd name="T13" fmla="*/ 52 h 104"/>
                <a:gd name="T14" fmla="*/ 51 w 103"/>
                <a:gd name="T15" fmla="*/ 89 h 104"/>
                <a:gd name="T16" fmla="*/ 87 w 103"/>
                <a:gd name="T17" fmla="*/ 52 h 104"/>
                <a:gd name="T18" fmla="*/ 51 w 103"/>
                <a:gd name="T19" fmla="*/ 1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104">
                  <a:moveTo>
                    <a:pt x="51" y="104"/>
                  </a:moveTo>
                  <a:cubicBezTo>
                    <a:pt x="23" y="104"/>
                    <a:pt x="0" y="81"/>
                    <a:pt x="0" y="52"/>
                  </a:cubicBezTo>
                  <a:cubicBezTo>
                    <a:pt x="0" y="24"/>
                    <a:pt x="23" y="0"/>
                    <a:pt x="51" y="0"/>
                  </a:cubicBezTo>
                  <a:cubicBezTo>
                    <a:pt x="80" y="0"/>
                    <a:pt x="103" y="24"/>
                    <a:pt x="103" y="52"/>
                  </a:cubicBezTo>
                  <a:cubicBezTo>
                    <a:pt x="103" y="81"/>
                    <a:pt x="80" y="104"/>
                    <a:pt x="51" y="104"/>
                  </a:cubicBezTo>
                  <a:close/>
                  <a:moveTo>
                    <a:pt x="51" y="16"/>
                  </a:moveTo>
                  <a:cubicBezTo>
                    <a:pt x="31" y="16"/>
                    <a:pt x="15" y="32"/>
                    <a:pt x="15" y="52"/>
                  </a:cubicBezTo>
                  <a:cubicBezTo>
                    <a:pt x="15" y="73"/>
                    <a:pt x="31" y="89"/>
                    <a:pt x="51" y="89"/>
                  </a:cubicBezTo>
                  <a:cubicBezTo>
                    <a:pt x="71" y="89"/>
                    <a:pt x="87" y="73"/>
                    <a:pt x="87" y="52"/>
                  </a:cubicBezTo>
                  <a:cubicBezTo>
                    <a:pt x="87" y="32"/>
                    <a:pt x="71" y="16"/>
                    <a:pt x="51" y="1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88" name="Oval 318"/>
            <p:cNvSpPr>
              <a:spLocks noChangeArrowheads="1"/>
            </p:cNvSpPr>
            <p:nvPr/>
          </p:nvSpPr>
          <p:spPr bwMode="auto">
            <a:xfrm>
              <a:off x="2999832" y="4525702"/>
              <a:ext cx="112766" cy="112766"/>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grpSp>
      <p:grpSp>
        <p:nvGrpSpPr>
          <p:cNvPr id="89" name="组合 88"/>
          <p:cNvGrpSpPr/>
          <p:nvPr/>
        </p:nvGrpSpPr>
        <p:grpSpPr>
          <a:xfrm>
            <a:off x="4756085" y="4279178"/>
            <a:ext cx="429315" cy="292455"/>
            <a:chOff x="4895160" y="4287159"/>
            <a:chExt cx="571418" cy="389258"/>
          </a:xfrm>
          <a:solidFill>
            <a:schemeClr val="accent2"/>
          </a:solidFill>
        </p:grpSpPr>
        <p:sp>
          <p:nvSpPr>
            <p:cNvPr id="90"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91"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92"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93"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94"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95"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96" name="Freeform 333"/>
            <p:cNvSpPr>
              <a:spLocks/>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97" name="Freeform 334"/>
            <p:cNvSpPr>
              <a:spLocks/>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98" name="Freeform 335"/>
            <p:cNvSpPr>
              <a:spLocks/>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grpSp>
      <p:sp>
        <p:nvSpPr>
          <p:cNvPr id="99" name="Freeform 5"/>
          <p:cNvSpPr>
            <a:spLocks/>
          </p:cNvSpPr>
          <p:nvPr/>
        </p:nvSpPr>
        <p:spPr bwMode="auto">
          <a:xfrm>
            <a:off x="8225903" y="3946019"/>
            <a:ext cx="1981723" cy="175638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4"/>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rgbClr val="FFFFFF"/>
              </a:solidFill>
              <a:cs typeface="+mn-ea"/>
              <a:sym typeface="+mn-lt"/>
            </a:endParaRPr>
          </a:p>
        </p:txBody>
      </p:sp>
      <p:sp>
        <p:nvSpPr>
          <p:cNvPr id="100" name="Freeform 5"/>
          <p:cNvSpPr>
            <a:spLocks/>
          </p:cNvSpPr>
          <p:nvPr/>
        </p:nvSpPr>
        <p:spPr bwMode="auto">
          <a:xfrm>
            <a:off x="8333728" y="4041585"/>
            <a:ext cx="1766068" cy="15652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3">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rgbClr val="FFFFFF"/>
              </a:solidFill>
              <a:cs typeface="+mn-ea"/>
              <a:sym typeface="+mn-lt"/>
            </a:endParaRPr>
          </a:p>
        </p:txBody>
      </p:sp>
      <p:sp>
        <p:nvSpPr>
          <p:cNvPr id="101" name="矩形 100"/>
          <p:cNvSpPr/>
          <p:nvPr/>
        </p:nvSpPr>
        <p:spPr>
          <a:xfrm>
            <a:off x="8352516" y="4708825"/>
            <a:ext cx="1731563" cy="461665"/>
          </a:xfrm>
          <a:prstGeom prst="rect">
            <a:avLst/>
          </a:prstGeom>
        </p:spPr>
        <p:txBody>
          <a:bodyPr wrap="none" lIns="91440" tIns="45720" rIns="91440" bIns="45720">
            <a:spAutoFit/>
          </a:bodyPr>
          <a:lstStyle/>
          <a:p>
            <a:pPr algn="ctr"/>
            <a:r>
              <a:rPr lang="zh-CN" altLang="en-US" sz="2400" b="1" dirty="0">
                <a:solidFill>
                  <a:schemeClr val="tx1">
                    <a:lumMod val="65000"/>
                    <a:lumOff val="35000"/>
                  </a:schemeClr>
                </a:solidFill>
                <a:cs typeface="+mn-ea"/>
                <a:sym typeface="+mn-lt"/>
              </a:rPr>
              <a:t>添加关键字</a:t>
            </a:r>
            <a:endParaRPr lang="zh-CN" altLang="en-US" sz="133" b="1" dirty="0">
              <a:solidFill>
                <a:schemeClr val="tx1">
                  <a:lumMod val="65000"/>
                  <a:lumOff val="35000"/>
                </a:schemeClr>
              </a:solidFill>
              <a:cs typeface="+mn-ea"/>
              <a:sym typeface="+mn-lt"/>
            </a:endParaRPr>
          </a:p>
        </p:txBody>
      </p:sp>
      <p:grpSp>
        <p:nvGrpSpPr>
          <p:cNvPr id="110" name="组合 109"/>
          <p:cNvGrpSpPr/>
          <p:nvPr/>
        </p:nvGrpSpPr>
        <p:grpSpPr>
          <a:xfrm>
            <a:off x="9078744" y="4282409"/>
            <a:ext cx="276035" cy="260733"/>
            <a:chOff x="4882149" y="3025052"/>
            <a:chExt cx="489013" cy="461905"/>
          </a:xfrm>
          <a:solidFill>
            <a:schemeClr val="accent4"/>
          </a:solidFill>
        </p:grpSpPr>
        <p:sp>
          <p:nvSpPr>
            <p:cNvPr id="111" name="Freeform 250"/>
            <p:cNvSpPr>
              <a:spLocks/>
            </p:cNvSpPr>
            <p:nvPr/>
          </p:nvSpPr>
          <p:spPr bwMode="auto">
            <a:xfrm>
              <a:off x="4882149" y="3161672"/>
              <a:ext cx="468411" cy="325285"/>
            </a:xfrm>
            <a:custGeom>
              <a:avLst/>
              <a:gdLst>
                <a:gd name="T0" fmla="*/ 102 w 183"/>
                <a:gd name="T1" fmla="*/ 127 h 127"/>
                <a:gd name="T2" fmla="*/ 65 w 183"/>
                <a:gd name="T3" fmla="*/ 119 h 127"/>
                <a:gd name="T4" fmla="*/ 20 w 183"/>
                <a:gd name="T5" fmla="*/ 0 h 127"/>
                <a:gd name="T6" fmla="*/ 50 w 183"/>
                <a:gd name="T7" fmla="*/ 14 h 127"/>
                <a:gd name="T8" fmla="*/ 78 w 183"/>
                <a:gd name="T9" fmla="*/ 89 h 127"/>
                <a:gd name="T10" fmla="*/ 154 w 183"/>
                <a:gd name="T11" fmla="*/ 60 h 127"/>
                <a:gd name="T12" fmla="*/ 183 w 183"/>
                <a:gd name="T13" fmla="*/ 74 h 127"/>
                <a:gd name="T14" fmla="*/ 134 w 183"/>
                <a:gd name="T15" fmla="*/ 121 h 127"/>
                <a:gd name="T16" fmla="*/ 102 w 183"/>
                <a:gd name="T17" fmla="*/ 127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 h="127">
                  <a:moveTo>
                    <a:pt x="102" y="127"/>
                  </a:moveTo>
                  <a:cubicBezTo>
                    <a:pt x="89" y="127"/>
                    <a:pt x="77" y="124"/>
                    <a:pt x="65" y="119"/>
                  </a:cubicBezTo>
                  <a:cubicBezTo>
                    <a:pt x="20" y="98"/>
                    <a:pt x="0" y="45"/>
                    <a:pt x="20" y="0"/>
                  </a:cubicBezTo>
                  <a:cubicBezTo>
                    <a:pt x="50" y="14"/>
                    <a:pt x="50" y="14"/>
                    <a:pt x="50" y="14"/>
                  </a:cubicBezTo>
                  <a:cubicBezTo>
                    <a:pt x="37" y="42"/>
                    <a:pt x="50" y="76"/>
                    <a:pt x="78" y="89"/>
                  </a:cubicBezTo>
                  <a:cubicBezTo>
                    <a:pt x="107" y="102"/>
                    <a:pt x="141" y="89"/>
                    <a:pt x="154" y="60"/>
                  </a:cubicBezTo>
                  <a:cubicBezTo>
                    <a:pt x="183" y="74"/>
                    <a:pt x="183" y="74"/>
                    <a:pt x="183" y="74"/>
                  </a:cubicBezTo>
                  <a:cubicBezTo>
                    <a:pt x="174" y="96"/>
                    <a:pt x="156" y="112"/>
                    <a:pt x="134" y="121"/>
                  </a:cubicBezTo>
                  <a:cubicBezTo>
                    <a:pt x="123" y="125"/>
                    <a:pt x="112" y="127"/>
                    <a:pt x="102" y="12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112" name="Freeform 251"/>
            <p:cNvSpPr>
              <a:spLocks/>
            </p:cNvSpPr>
            <p:nvPr/>
          </p:nvSpPr>
          <p:spPr bwMode="auto">
            <a:xfrm>
              <a:off x="4942869" y="3028305"/>
              <a:ext cx="179991" cy="148547"/>
            </a:xfrm>
            <a:custGeom>
              <a:avLst/>
              <a:gdLst>
                <a:gd name="T0" fmla="*/ 70 w 70"/>
                <a:gd name="T1" fmla="*/ 0 h 58"/>
                <a:gd name="T2" fmla="*/ 8 w 70"/>
                <a:gd name="T3" fmla="*/ 33 h 58"/>
                <a:gd name="T4" fmla="*/ 0 w 70"/>
                <a:gd name="T5" fmla="*/ 45 h 58"/>
                <a:gd name="T6" fmla="*/ 30 w 70"/>
                <a:gd name="T7" fmla="*/ 58 h 58"/>
                <a:gd name="T8" fmla="*/ 33 w 70"/>
                <a:gd name="T9" fmla="*/ 53 h 58"/>
                <a:gd name="T10" fmla="*/ 70 w 70"/>
                <a:gd name="T11" fmla="*/ 33 h 58"/>
                <a:gd name="T12" fmla="*/ 70 w 7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70" h="58">
                  <a:moveTo>
                    <a:pt x="70" y="0"/>
                  </a:moveTo>
                  <a:cubicBezTo>
                    <a:pt x="45" y="2"/>
                    <a:pt x="23" y="14"/>
                    <a:pt x="8" y="33"/>
                  </a:cubicBezTo>
                  <a:cubicBezTo>
                    <a:pt x="5" y="37"/>
                    <a:pt x="2" y="41"/>
                    <a:pt x="0" y="45"/>
                  </a:cubicBezTo>
                  <a:cubicBezTo>
                    <a:pt x="30" y="58"/>
                    <a:pt x="30" y="58"/>
                    <a:pt x="30" y="58"/>
                  </a:cubicBezTo>
                  <a:cubicBezTo>
                    <a:pt x="31" y="57"/>
                    <a:pt x="32" y="55"/>
                    <a:pt x="33" y="53"/>
                  </a:cubicBezTo>
                  <a:cubicBezTo>
                    <a:pt x="42" y="42"/>
                    <a:pt x="55" y="35"/>
                    <a:pt x="70" y="33"/>
                  </a:cubicBezTo>
                  <a:lnTo>
                    <a:pt x="70"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113" name="Freeform 252"/>
            <p:cNvSpPr>
              <a:spLocks/>
            </p:cNvSpPr>
            <p:nvPr/>
          </p:nvSpPr>
          <p:spPr bwMode="auto">
            <a:xfrm>
              <a:off x="5284419" y="3276606"/>
              <a:ext cx="86743" cy="54214"/>
            </a:xfrm>
            <a:custGeom>
              <a:avLst/>
              <a:gdLst>
                <a:gd name="T0" fmla="*/ 1 w 34"/>
                <a:gd name="T1" fmla="*/ 0 h 21"/>
                <a:gd name="T2" fmla="*/ 0 w 34"/>
                <a:gd name="T3" fmla="*/ 8 h 21"/>
                <a:gd name="T4" fmla="*/ 29 w 34"/>
                <a:gd name="T5" fmla="*/ 21 h 21"/>
                <a:gd name="T6" fmla="*/ 34 w 34"/>
                <a:gd name="T7" fmla="*/ 0 h 21"/>
                <a:gd name="T8" fmla="*/ 1 w 34"/>
                <a:gd name="T9" fmla="*/ 0 h 21"/>
              </a:gdLst>
              <a:ahLst/>
              <a:cxnLst>
                <a:cxn ang="0">
                  <a:pos x="T0" y="T1"/>
                </a:cxn>
                <a:cxn ang="0">
                  <a:pos x="T2" y="T3"/>
                </a:cxn>
                <a:cxn ang="0">
                  <a:pos x="T4" y="T5"/>
                </a:cxn>
                <a:cxn ang="0">
                  <a:pos x="T6" y="T7"/>
                </a:cxn>
                <a:cxn ang="0">
                  <a:pos x="T8" y="T9"/>
                </a:cxn>
              </a:cxnLst>
              <a:rect l="0" t="0" r="r" b="b"/>
              <a:pathLst>
                <a:path w="34" h="21">
                  <a:moveTo>
                    <a:pt x="1" y="0"/>
                  </a:moveTo>
                  <a:cubicBezTo>
                    <a:pt x="1" y="3"/>
                    <a:pt x="0" y="5"/>
                    <a:pt x="0" y="8"/>
                  </a:cubicBezTo>
                  <a:cubicBezTo>
                    <a:pt x="29" y="21"/>
                    <a:pt x="29" y="21"/>
                    <a:pt x="29" y="21"/>
                  </a:cubicBezTo>
                  <a:cubicBezTo>
                    <a:pt x="32" y="14"/>
                    <a:pt x="33" y="7"/>
                    <a:pt x="34" y="0"/>
                  </a:cubicBezTo>
                  <a:lnTo>
                    <a:pt x="1"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114" name="Freeform 253"/>
            <p:cNvSpPr>
              <a:spLocks/>
            </p:cNvSpPr>
            <p:nvPr/>
          </p:nvSpPr>
          <p:spPr bwMode="auto">
            <a:xfrm>
              <a:off x="5143462" y="3025052"/>
              <a:ext cx="227700" cy="230953"/>
            </a:xfrm>
            <a:custGeom>
              <a:avLst/>
              <a:gdLst>
                <a:gd name="T0" fmla="*/ 89 w 89"/>
                <a:gd name="T1" fmla="*/ 90 h 90"/>
                <a:gd name="T2" fmla="*/ 57 w 89"/>
                <a:gd name="T3" fmla="*/ 90 h 90"/>
                <a:gd name="T4" fmla="*/ 0 w 89"/>
                <a:gd name="T5" fmla="*/ 33 h 90"/>
                <a:gd name="T6" fmla="*/ 0 w 89"/>
                <a:gd name="T7" fmla="*/ 0 h 90"/>
                <a:gd name="T8" fmla="*/ 89 w 89"/>
                <a:gd name="T9" fmla="*/ 90 h 90"/>
              </a:gdLst>
              <a:ahLst/>
              <a:cxnLst>
                <a:cxn ang="0">
                  <a:pos x="T0" y="T1"/>
                </a:cxn>
                <a:cxn ang="0">
                  <a:pos x="T2" y="T3"/>
                </a:cxn>
                <a:cxn ang="0">
                  <a:pos x="T4" y="T5"/>
                </a:cxn>
                <a:cxn ang="0">
                  <a:pos x="T6" y="T7"/>
                </a:cxn>
                <a:cxn ang="0">
                  <a:pos x="T8" y="T9"/>
                </a:cxn>
              </a:cxnLst>
              <a:rect l="0" t="0" r="r" b="b"/>
              <a:pathLst>
                <a:path w="89" h="90">
                  <a:moveTo>
                    <a:pt x="89" y="90"/>
                  </a:moveTo>
                  <a:cubicBezTo>
                    <a:pt x="57" y="90"/>
                    <a:pt x="57" y="90"/>
                    <a:pt x="57" y="90"/>
                  </a:cubicBezTo>
                  <a:cubicBezTo>
                    <a:pt x="57" y="59"/>
                    <a:pt x="31" y="33"/>
                    <a:pt x="0" y="33"/>
                  </a:cubicBezTo>
                  <a:cubicBezTo>
                    <a:pt x="0" y="0"/>
                    <a:pt x="0" y="0"/>
                    <a:pt x="0" y="0"/>
                  </a:cubicBezTo>
                  <a:cubicBezTo>
                    <a:pt x="49" y="0"/>
                    <a:pt x="89" y="41"/>
                    <a:pt x="89" y="9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115" name="Rectangle 254"/>
            <p:cNvSpPr>
              <a:spLocks noChangeArrowheads="1"/>
            </p:cNvSpPr>
            <p:nvPr/>
          </p:nvSpPr>
          <p:spPr bwMode="auto">
            <a:xfrm>
              <a:off x="5058888" y="3284196"/>
              <a:ext cx="43371" cy="54214"/>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116" name="Rectangle 255"/>
            <p:cNvSpPr>
              <a:spLocks noChangeArrowheads="1"/>
            </p:cNvSpPr>
            <p:nvPr/>
          </p:nvSpPr>
          <p:spPr bwMode="auto">
            <a:xfrm>
              <a:off x="5122860" y="3218054"/>
              <a:ext cx="41203" cy="120356"/>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117" name="Rectangle 256"/>
            <p:cNvSpPr>
              <a:spLocks noChangeArrowheads="1"/>
            </p:cNvSpPr>
            <p:nvPr/>
          </p:nvSpPr>
          <p:spPr bwMode="auto">
            <a:xfrm>
              <a:off x="5184664" y="3182273"/>
              <a:ext cx="41203" cy="156137"/>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grpSp>
      <p:pic>
        <p:nvPicPr>
          <p:cNvPr id="102" name="图片 101"/>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flipV="1">
            <a:off x="-1049299" y="662853"/>
            <a:ext cx="2485778" cy="865414"/>
          </a:xfrm>
          <a:prstGeom prst="rect">
            <a:avLst/>
          </a:prstGeom>
        </p:spPr>
      </p:pic>
      <p:pic>
        <p:nvPicPr>
          <p:cNvPr id="103" name="图片 102"/>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a:off x="10687346" y="663512"/>
            <a:ext cx="2485778" cy="864096"/>
          </a:xfrm>
          <a:prstGeom prst="rect">
            <a:avLst/>
          </a:prstGeom>
        </p:spPr>
      </p:pic>
      <p:sp>
        <p:nvSpPr>
          <p:cNvPr id="104" name="TextBox 76"/>
          <p:cNvSpPr txBox="1"/>
          <p:nvPr/>
        </p:nvSpPr>
        <p:spPr>
          <a:xfrm>
            <a:off x="3192321" y="223013"/>
            <a:ext cx="5451229" cy="461665"/>
          </a:xfrm>
          <a:prstGeom prst="rect">
            <a:avLst/>
          </a:prstGeom>
          <a:noFill/>
          <a:effectLst/>
        </p:spPr>
        <p:txBody>
          <a:bodyPr wrap="square" rtlCol="0">
            <a:spAutoFit/>
          </a:bodyPr>
          <a:lstStyle/>
          <a:p>
            <a:pPr algn="ctr"/>
            <a:r>
              <a:rPr lang="zh-CN" altLang="en-US" sz="2400" dirty="0" smtClean="0">
                <a:solidFill>
                  <a:schemeClr val="accent1"/>
                </a:solidFill>
                <a:cs typeface="+mn-ea"/>
                <a:sym typeface="+mn-lt"/>
              </a:rPr>
              <a:t>单击修改您的标题</a:t>
            </a:r>
            <a:endParaRPr lang="zh-CN" altLang="en-US" sz="2400" dirty="0">
              <a:solidFill>
                <a:schemeClr val="accent1"/>
              </a:solidFill>
              <a:cs typeface="+mn-ea"/>
              <a:sym typeface="+mn-lt"/>
            </a:endParaRPr>
          </a:p>
        </p:txBody>
      </p:sp>
    </p:spTree>
    <p:extLst>
      <p:ext uri="{BB962C8B-B14F-4D97-AF65-F5344CB8AC3E}">
        <p14:creationId xmlns:p14="http://schemas.microsoft.com/office/powerpoint/2010/main" xmlns="" val="2947144895"/>
      </p:ext>
    </p:extLst>
  </p:cSld>
  <p:clrMapOvr>
    <a:masterClrMapping/>
  </p:clrMapOvr>
  <mc:AlternateContent xmlns:mc="http://schemas.openxmlformats.org/markup-compatibility/2006">
    <mc:Choice xmlns:p14="http://schemas.microsoft.com/office/powerpoint/2010/main" xmlns="" Requires="p14">
      <p:transition spd="slow" p14:dur="1600" advClick="0" advTm="0">
        <p14:gallery dir="l"/>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animEffect transition="in" filter="fade">
                                      <p:cBhvr>
                                        <p:cTn id="9" dur="500"/>
                                        <p:tgtEl>
                                          <p:spTgt spid="44"/>
                                        </p:tgtEl>
                                      </p:cBhvr>
                                    </p:animEffect>
                                    <p:anim calcmode="lin" valueType="num">
                                      <p:cBhvr>
                                        <p:cTn id="10" dur="500" fill="hold"/>
                                        <p:tgtEl>
                                          <p:spTgt spid="44"/>
                                        </p:tgtEl>
                                        <p:attrNameLst>
                                          <p:attrName>ppt_x</p:attrName>
                                        </p:attrNameLst>
                                      </p:cBhvr>
                                      <p:tavLst>
                                        <p:tav tm="0">
                                          <p:val>
                                            <p:fltVal val="0.5"/>
                                          </p:val>
                                        </p:tav>
                                        <p:tav tm="100000">
                                          <p:val>
                                            <p:strVal val="#ppt_x"/>
                                          </p:val>
                                        </p:tav>
                                      </p:tavLst>
                                    </p:anim>
                                    <p:anim calcmode="lin" valueType="num">
                                      <p:cBhvr>
                                        <p:cTn id="11" dur="500" fill="hold"/>
                                        <p:tgtEl>
                                          <p:spTgt spid="44"/>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45"/>
                                        </p:tgtEl>
                                        <p:attrNameLst>
                                          <p:attrName>style.visibility</p:attrName>
                                        </p:attrNameLst>
                                      </p:cBhvr>
                                      <p:to>
                                        <p:strVal val="visible"/>
                                      </p:to>
                                    </p:set>
                                    <p:anim calcmode="lin" valueType="num">
                                      <p:cBhvr>
                                        <p:cTn id="14" dur="500" fill="hold"/>
                                        <p:tgtEl>
                                          <p:spTgt spid="45"/>
                                        </p:tgtEl>
                                        <p:attrNameLst>
                                          <p:attrName>ppt_w</p:attrName>
                                        </p:attrNameLst>
                                      </p:cBhvr>
                                      <p:tavLst>
                                        <p:tav tm="0">
                                          <p:val>
                                            <p:fltVal val="0"/>
                                          </p:val>
                                        </p:tav>
                                        <p:tav tm="100000">
                                          <p:val>
                                            <p:strVal val="#ppt_w"/>
                                          </p:val>
                                        </p:tav>
                                      </p:tavLst>
                                    </p:anim>
                                    <p:anim calcmode="lin" valueType="num">
                                      <p:cBhvr>
                                        <p:cTn id="15" dur="500" fill="hold"/>
                                        <p:tgtEl>
                                          <p:spTgt spid="45"/>
                                        </p:tgtEl>
                                        <p:attrNameLst>
                                          <p:attrName>ppt_h</p:attrName>
                                        </p:attrNameLst>
                                      </p:cBhvr>
                                      <p:tavLst>
                                        <p:tav tm="0">
                                          <p:val>
                                            <p:fltVal val="0"/>
                                          </p:val>
                                        </p:tav>
                                        <p:tav tm="100000">
                                          <p:val>
                                            <p:strVal val="#ppt_h"/>
                                          </p:val>
                                        </p:tav>
                                      </p:tavLst>
                                    </p:anim>
                                    <p:animEffect transition="in" filter="fade">
                                      <p:cBhvr>
                                        <p:cTn id="16" dur="500"/>
                                        <p:tgtEl>
                                          <p:spTgt spid="45"/>
                                        </p:tgtEl>
                                      </p:cBhvr>
                                    </p:animEffect>
                                    <p:anim calcmode="lin" valueType="num">
                                      <p:cBhvr>
                                        <p:cTn id="17" dur="500" fill="hold"/>
                                        <p:tgtEl>
                                          <p:spTgt spid="45"/>
                                        </p:tgtEl>
                                        <p:attrNameLst>
                                          <p:attrName>ppt_x</p:attrName>
                                        </p:attrNameLst>
                                      </p:cBhvr>
                                      <p:tavLst>
                                        <p:tav tm="0">
                                          <p:val>
                                            <p:fltVal val="0.5"/>
                                          </p:val>
                                        </p:tav>
                                        <p:tav tm="100000">
                                          <p:val>
                                            <p:strVal val="#ppt_x"/>
                                          </p:val>
                                        </p:tav>
                                      </p:tavLst>
                                    </p:anim>
                                    <p:anim calcmode="lin" valueType="num">
                                      <p:cBhvr>
                                        <p:cTn id="18" dur="500" fill="hold"/>
                                        <p:tgtEl>
                                          <p:spTgt spid="45"/>
                                        </p:tgtEl>
                                        <p:attrNameLst>
                                          <p:attrName>ppt_y</p:attrName>
                                        </p:attrNameLst>
                                      </p:cBhvr>
                                      <p:tavLst>
                                        <p:tav tm="0">
                                          <p:val>
                                            <p:fltVal val="0.5"/>
                                          </p:val>
                                        </p:tav>
                                        <p:tav tm="100000">
                                          <p:val>
                                            <p:strVal val="#ppt_y"/>
                                          </p:val>
                                        </p:tav>
                                      </p:tavLst>
                                    </p:anim>
                                  </p:childTnLst>
                                </p:cTn>
                              </p:par>
                            </p:childTnLst>
                          </p:cTn>
                        </p:par>
                        <p:par>
                          <p:cTn id="19" fill="hold">
                            <p:stCondLst>
                              <p:cond delay="500"/>
                            </p:stCondLst>
                            <p:childTnLst>
                              <p:par>
                                <p:cTn id="20" presetID="22" presetClass="entr" presetSubtype="1" fill="hold" grpId="0" nodeType="after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wipe(up)">
                                      <p:cBhvr>
                                        <p:cTn id="22" dur="500"/>
                                        <p:tgtEl>
                                          <p:spTgt spid="42"/>
                                        </p:tgtEl>
                                      </p:cBhvr>
                                    </p:animEffect>
                                  </p:childTnLst>
                                </p:cTn>
                              </p:par>
                            </p:childTnLst>
                          </p:cTn>
                        </p:par>
                        <p:par>
                          <p:cTn id="23" fill="hold">
                            <p:stCondLst>
                              <p:cond delay="1000"/>
                            </p:stCondLst>
                            <p:childTnLst>
                              <p:par>
                                <p:cTn id="24" presetID="22" presetClass="entr" presetSubtype="1" fill="hold" grpId="0" nodeType="after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wipe(up)">
                                      <p:cBhvr>
                                        <p:cTn id="26" dur="500"/>
                                        <p:tgtEl>
                                          <p:spTgt spid="43"/>
                                        </p:tgtEl>
                                      </p:cBhvr>
                                    </p:animEffect>
                                  </p:childTnLst>
                                </p:cTn>
                              </p:par>
                            </p:childTnLst>
                          </p:cTn>
                        </p:par>
                        <p:par>
                          <p:cTn id="27" fill="hold">
                            <p:stCondLst>
                              <p:cond delay="1500"/>
                            </p:stCondLst>
                            <p:childTnLst>
                              <p:par>
                                <p:cTn id="28" presetID="53" presetClass="entr" presetSubtype="16" fill="hold" grpId="0" nodeType="afterEffect">
                                  <p:stCondLst>
                                    <p:cond delay="0"/>
                                  </p:stCondLst>
                                  <p:childTnLst>
                                    <p:set>
                                      <p:cBhvr>
                                        <p:cTn id="29" dur="1" fill="hold">
                                          <p:stCondLst>
                                            <p:cond delay="0"/>
                                          </p:stCondLst>
                                        </p:cTn>
                                        <p:tgtEl>
                                          <p:spTgt spid="54"/>
                                        </p:tgtEl>
                                        <p:attrNameLst>
                                          <p:attrName>style.visibility</p:attrName>
                                        </p:attrNameLst>
                                      </p:cBhvr>
                                      <p:to>
                                        <p:strVal val="visible"/>
                                      </p:to>
                                    </p:set>
                                    <p:anim calcmode="lin" valueType="num">
                                      <p:cBhvr>
                                        <p:cTn id="30" dur="500" fill="hold"/>
                                        <p:tgtEl>
                                          <p:spTgt spid="54"/>
                                        </p:tgtEl>
                                        <p:attrNameLst>
                                          <p:attrName>ppt_w</p:attrName>
                                        </p:attrNameLst>
                                      </p:cBhvr>
                                      <p:tavLst>
                                        <p:tav tm="0">
                                          <p:val>
                                            <p:fltVal val="0"/>
                                          </p:val>
                                        </p:tav>
                                        <p:tav tm="100000">
                                          <p:val>
                                            <p:strVal val="#ppt_w"/>
                                          </p:val>
                                        </p:tav>
                                      </p:tavLst>
                                    </p:anim>
                                    <p:anim calcmode="lin" valueType="num">
                                      <p:cBhvr>
                                        <p:cTn id="31" dur="500" fill="hold"/>
                                        <p:tgtEl>
                                          <p:spTgt spid="54"/>
                                        </p:tgtEl>
                                        <p:attrNameLst>
                                          <p:attrName>ppt_h</p:attrName>
                                        </p:attrNameLst>
                                      </p:cBhvr>
                                      <p:tavLst>
                                        <p:tav tm="0">
                                          <p:val>
                                            <p:fltVal val="0"/>
                                          </p:val>
                                        </p:tav>
                                        <p:tav tm="100000">
                                          <p:val>
                                            <p:strVal val="#ppt_h"/>
                                          </p:val>
                                        </p:tav>
                                      </p:tavLst>
                                    </p:anim>
                                    <p:animEffect transition="in" filter="fade">
                                      <p:cBhvr>
                                        <p:cTn id="32" dur="500"/>
                                        <p:tgtEl>
                                          <p:spTgt spid="54"/>
                                        </p:tgtEl>
                                      </p:cBhvr>
                                    </p:animEffect>
                                  </p:childTnLst>
                                </p:cTn>
                              </p:par>
                              <p:par>
                                <p:cTn id="33" presetID="53" presetClass="entr" presetSubtype="16" fill="hold" grpId="0" nodeType="withEffect">
                                  <p:stCondLst>
                                    <p:cond delay="200"/>
                                  </p:stCondLst>
                                  <p:childTnLst>
                                    <p:set>
                                      <p:cBhvr>
                                        <p:cTn id="34" dur="1" fill="hold">
                                          <p:stCondLst>
                                            <p:cond delay="0"/>
                                          </p:stCondLst>
                                        </p:cTn>
                                        <p:tgtEl>
                                          <p:spTgt spid="56"/>
                                        </p:tgtEl>
                                        <p:attrNameLst>
                                          <p:attrName>style.visibility</p:attrName>
                                        </p:attrNameLst>
                                      </p:cBhvr>
                                      <p:to>
                                        <p:strVal val="visible"/>
                                      </p:to>
                                    </p:set>
                                    <p:anim calcmode="lin" valueType="num">
                                      <p:cBhvr>
                                        <p:cTn id="35" dur="500" fill="hold"/>
                                        <p:tgtEl>
                                          <p:spTgt spid="56"/>
                                        </p:tgtEl>
                                        <p:attrNameLst>
                                          <p:attrName>ppt_w</p:attrName>
                                        </p:attrNameLst>
                                      </p:cBhvr>
                                      <p:tavLst>
                                        <p:tav tm="0">
                                          <p:val>
                                            <p:fltVal val="0"/>
                                          </p:val>
                                        </p:tav>
                                        <p:tav tm="100000">
                                          <p:val>
                                            <p:strVal val="#ppt_w"/>
                                          </p:val>
                                        </p:tav>
                                      </p:tavLst>
                                    </p:anim>
                                    <p:anim calcmode="lin" valueType="num">
                                      <p:cBhvr>
                                        <p:cTn id="36" dur="500" fill="hold"/>
                                        <p:tgtEl>
                                          <p:spTgt spid="56"/>
                                        </p:tgtEl>
                                        <p:attrNameLst>
                                          <p:attrName>ppt_h</p:attrName>
                                        </p:attrNameLst>
                                      </p:cBhvr>
                                      <p:tavLst>
                                        <p:tav tm="0">
                                          <p:val>
                                            <p:fltVal val="0"/>
                                          </p:val>
                                        </p:tav>
                                        <p:tav tm="100000">
                                          <p:val>
                                            <p:strVal val="#ppt_h"/>
                                          </p:val>
                                        </p:tav>
                                      </p:tavLst>
                                    </p:anim>
                                    <p:animEffect transition="in" filter="fade">
                                      <p:cBhvr>
                                        <p:cTn id="37" dur="500"/>
                                        <p:tgtEl>
                                          <p:spTgt spid="56"/>
                                        </p:tgtEl>
                                      </p:cBhvr>
                                    </p:animEffect>
                                  </p:childTnLst>
                                </p:cTn>
                              </p:par>
                              <p:par>
                                <p:cTn id="38" presetID="53" presetClass="entr" presetSubtype="16" fill="hold" grpId="0" nodeType="withEffect">
                                  <p:stCondLst>
                                    <p:cond delay="400"/>
                                  </p:stCondLst>
                                  <p:childTnLst>
                                    <p:set>
                                      <p:cBhvr>
                                        <p:cTn id="39" dur="1" fill="hold">
                                          <p:stCondLst>
                                            <p:cond delay="0"/>
                                          </p:stCondLst>
                                        </p:cTn>
                                        <p:tgtEl>
                                          <p:spTgt spid="58"/>
                                        </p:tgtEl>
                                        <p:attrNameLst>
                                          <p:attrName>style.visibility</p:attrName>
                                        </p:attrNameLst>
                                      </p:cBhvr>
                                      <p:to>
                                        <p:strVal val="visible"/>
                                      </p:to>
                                    </p:set>
                                    <p:anim calcmode="lin" valueType="num">
                                      <p:cBhvr>
                                        <p:cTn id="40" dur="500" fill="hold"/>
                                        <p:tgtEl>
                                          <p:spTgt spid="58"/>
                                        </p:tgtEl>
                                        <p:attrNameLst>
                                          <p:attrName>ppt_w</p:attrName>
                                        </p:attrNameLst>
                                      </p:cBhvr>
                                      <p:tavLst>
                                        <p:tav tm="0">
                                          <p:val>
                                            <p:fltVal val="0"/>
                                          </p:val>
                                        </p:tav>
                                        <p:tav tm="100000">
                                          <p:val>
                                            <p:strVal val="#ppt_w"/>
                                          </p:val>
                                        </p:tav>
                                      </p:tavLst>
                                    </p:anim>
                                    <p:anim calcmode="lin" valueType="num">
                                      <p:cBhvr>
                                        <p:cTn id="41" dur="500" fill="hold"/>
                                        <p:tgtEl>
                                          <p:spTgt spid="58"/>
                                        </p:tgtEl>
                                        <p:attrNameLst>
                                          <p:attrName>ppt_h</p:attrName>
                                        </p:attrNameLst>
                                      </p:cBhvr>
                                      <p:tavLst>
                                        <p:tav tm="0">
                                          <p:val>
                                            <p:fltVal val="0"/>
                                          </p:val>
                                        </p:tav>
                                        <p:tav tm="100000">
                                          <p:val>
                                            <p:strVal val="#ppt_h"/>
                                          </p:val>
                                        </p:tav>
                                      </p:tavLst>
                                    </p:anim>
                                    <p:animEffect transition="in" filter="fade">
                                      <p:cBhvr>
                                        <p:cTn id="42" dur="500"/>
                                        <p:tgtEl>
                                          <p:spTgt spid="58"/>
                                        </p:tgtEl>
                                      </p:cBhvr>
                                    </p:animEffect>
                                  </p:childTnLst>
                                </p:cTn>
                              </p:par>
                              <p:par>
                                <p:cTn id="43" presetID="53" presetClass="entr" presetSubtype="16" fill="hold" grpId="0" nodeType="withEffect">
                                  <p:stCondLst>
                                    <p:cond delay="600"/>
                                  </p:stCondLst>
                                  <p:childTnLst>
                                    <p:set>
                                      <p:cBhvr>
                                        <p:cTn id="44" dur="1" fill="hold">
                                          <p:stCondLst>
                                            <p:cond delay="0"/>
                                          </p:stCondLst>
                                        </p:cTn>
                                        <p:tgtEl>
                                          <p:spTgt spid="99"/>
                                        </p:tgtEl>
                                        <p:attrNameLst>
                                          <p:attrName>style.visibility</p:attrName>
                                        </p:attrNameLst>
                                      </p:cBhvr>
                                      <p:to>
                                        <p:strVal val="visible"/>
                                      </p:to>
                                    </p:set>
                                    <p:anim calcmode="lin" valueType="num">
                                      <p:cBhvr>
                                        <p:cTn id="45" dur="500" fill="hold"/>
                                        <p:tgtEl>
                                          <p:spTgt spid="99"/>
                                        </p:tgtEl>
                                        <p:attrNameLst>
                                          <p:attrName>ppt_w</p:attrName>
                                        </p:attrNameLst>
                                      </p:cBhvr>
                                      <p:tavLst>
                                        <p:tav tm="0">
                                          <p:val>
                                            <p:fltVal val="0"/>
                                          </p:val>
                                        </p:tav>
                                        <p:tav tm="100000">
                                          <p:val>
                                            <p:strVal val="#ppt_w"/>
                                          </p:val>
                                        </p:tav>
                                      </p:tavLst>
                                    </p:anim>
                                    <p:anim calcmode="lin" valueType="num">
                                      <p:cBhvr>
                                        <p:cTn id="46" dur="500" fill="hold"/>
                                        <p:tgtEl>
                                          <p:spTgt spid="99"/>
                                        </p:tgtEl>
                                        <p:attrNameLst>
                                          <p:attrName>ppt_h</p:attrName>
                                        </p:attrNameLst>
                                      </p:cBhvr>
                                      <p:tavLst>
                                        <p:tav tm="0">
                                          <p:val>
                                            <p:fltVal val="0"/>
                                          </p:val>
                                        </p:tav>
                                        <p:tav tm="100000">
                                          <p:val>
                                            <p:strVal val="#ppt_h"/>
                                          </p:val>
                                        </p:tav>
                                      </p:tavLst>
                                    </p:anim>
                                    <p:animEffect transition="in" filter="fade">
                                      <p:cBhvr>
                                        <p:cTn id="47" dur="500"/>
                                        <p:tgtEl>
                                          <p:spTgt spid="99"/>
                                        </p:tgtEl>
                                      </p:cBhvr>
                                    </p:animEffect>
                                  </p:childTnLst>
                                </p:cTn>
                              </p:par>
                            </p:childTnLst>
                          </p:cTn>
                        </p:par>
                        <p:par>
                          <p:cTn id="48" fill="hold">
                            <p:stCondLst>
                              <p:cond delay="2600"/>
                            </p:stCondLst>
                            <p:childTnLst>
                              <p:par>
                                <p:cTn id="49" presetID="21" presetClass="entr" presetSubtype="1" fill="hold" grpId="0" nodeType="afterEffect">
                                  <p:stCondLst>
                                    <p:cond delay="0"/>
                                  </p:stCondLst>
                                  <p:childTnLst>
                                    <p:set>
                                      <p:cBhvr>
                                        <p:cTn id="50" dur="1" fill="hold">
                                          <p:stCondLst>
                                            <p:cond delay="0"/>
                                          </p:stCondLst>
                                        </p:cTn>
                                        <p:tgtEl>
                                          <p:spTgt spid="55"/>
                                        </p:tgtEl>
                                        <p:attrNameLst>
                                          <p:attrName>style.visibility</p:attrName>
                                        </p:attrNameLst>
                                      </p:cBhvr>
                                      <p:to>
                                        <p:strVal val="visible"/>
                                      </p:to>
                                    </p:set>
                                    <p:animEffect transition="in" filter="wheel(1)">
                                      <p:cBhvr>
                                        <p:cTn id="51" dur="500"/>
                                        <p:tgtEl>
                                          <p:spTgt spid="55"/>
                                        </p:tgtEl>
                                      </p:cBhvr>
                                    </p:animEffect>
                                  </p:childTnLst>
                                </p:cTn>
                              </p:par>
                              <p:par>
                                <p:cTn id="52" presetID="21" presetClass="entr" presetSubtype="1" fill="hold" grpId="0" nodeType="withEffect">
                                  <p:stCondLst>
                                    <p:cond delay="200"/>
                                  </p:stCondLst>
                                  <p:childTnLst>
                                    <p:set>
                                      <p:cBhvr>
                                        <p:cTn id="53" dur="1" fill="hold">
                                          <p:stCondLst>
                                            <p:cond delay="0"/>
                                          </p:stCondLst>
                                        </p:cTn>
                                        <p:tgtEl>
                                          <p:spTgt spid="57"/>
                                        </p:tgtEl>
                                        <p:attrNameLst>
                                          <p:attrName>style.visibility</p:attrName>
                                        </p:attrNameLst>
                                      </p:cBhvr>
                                      <p:to>
                                        <p:strVal val="visible"/>
                                      </p:to>
                                    </p:set>
                                    <p:animEffect transition="in" filter="wheel(1)">
                                      <p:cBhvr>
                                        <p:cTn id="54" dur="500"/>
                                        <p:tgtEl>
                                          <p:spTgt spid="57"/>
                                        </p:tgtEl>
                                      </p:cBhvr>
                                    </p:animEffect>
                                  </p:childTnLst>
                                </p:cTn>
                              </p:par>
                              <p:par>
                                <p:cTn id="55" presetID="21" presetClass="entr" presetSubtype="1" fill="hold" grpId="0" nodeType="withEffect">
                                  <p:stCondLst>
                                    <p:cond delay="400"/>
                                  </p:stCondLst>
                                  <p:childTnLst>
                                    <p:set>
                                      <p:cBhvr>
                                        <p:cTn id="56" dur="1" fill="hold">
                                          <p:stCondLst>
                                            <p:cond delay="0"/>
                                          </p:stCondLst>
                                        </p:cTn>
                                        <p:tgtEl>
                                          <p:spTgt spid="59"/>
                                        </p:tgtEl>
                                        <p:attrNameLst>
                                          <p:attrName>style.visibility</p:attrName>
                                        </p:attrNameLst>
                                      </p:cBhvr>
                                      <p:to>
                                        <p:strVal val="visible"/>
                                      </p:to>
                                    </p:set>
                                    <p:animEffect transition="in" filter="wheel(1)">
                                      <p:cBhvr>
                                        <p:cTn id="57" dur="500"/>
                                        <p:tgtEl>
                                          <p:spTgt spid="59"/>
                                        </p:tgtEl>
                                      </p:cBhvr>
                                    </p:animEffect>
                                  </p:childTnLst>
                                </p:cTn>
                              </p:par>
                              <p:par>
                                <p:cTn id="58" presetID="21" presetClass="entr" presetSubtype="1" fill="hold" grpId="0" nodeType="withEffect">
                                  <p:stCondLst>
                                    <p:cond delay="600"/>
                                  </p:stCondLst>
                                  <p:childTnLst>
                                    <p:set>
                                      <p:cBhvr>
                                        <p:cTn id="59" dur="1" fill="hold">
                                          <p:stCondLst>
                                            <p:cond delay="0"/>
                                          </p:stCondLst>
                                        </p:cTn>
                                        <p:tgtEl>
                                          <p:spTgt spid="100"/>
                                        </p:tgtEl>
                                        <p:attrNameLst>
                                          <p:attrName>style.visibility</p:attrName>
                                        </p:attrNameLst>
                                      </p:cBhvr>
                                      <p:to>
                                        <p:strVal val="visible"/>
                                      </p:to>
                                    </p:set>
                                    <p:animEffect transition="in" filter="wheel(1)">
                                      <p:cBhvr>
                                        <p:cTn id="60" dur="500"/>
                                        <p:tgtEl>
                                          <p:spTgt spid="100"/>
                                        </p:tgtEl>
                                      </p:cBhvr>
                                    </p:animEffect>
                                  </p:childTnLst>
                                </p:cTn>
                              </p:par>
                            </p:childTnLst>
                          </p:cTn>
                        </p:par>
                        <p:par>
                          <p:cTn id="61" fill="hold">
                            <p:stCondLst>
                              <p:cond delay="3700"/>
                            </p:stCondLst>
                            <p:childTnLst>
                              <p:par>
                                <p:cTn id="62" presetID="45" presetClass="entr" presetSubtype="0" fill="hold" nodeType="afterEffect">
                                  <p:stCondLst>
                                    <p:cond delay="0"/>
                                  </p:stCondLst>
                                  <p:childTnLst>
                                    <p:set>
                                      <p:cBhvr>
                                        <p:cTn id="63" dur="1" fill="hold">
                                          <p:stCondLst>
                                            <p:cond delay="0"/>
                                          </p:stCondLst>
                                        </p:cTn>
                                        <p:tgtEl>
                                          <p:spTgt spid="71"/>
                                        </p:tgtEl>
                                        <p:attrNameLst>
                                          <p:attrName>style.visibility</p:attrName>
                                        </p:attrNameLst>
                                      </p:cBhvr>
                                      <p:to>
                                        <p:strVal val="visible"/>
                                      </p:to>
                                    </p:set>
                                    <p:animEffect transition="in" filter="fade">
                                      <p:cBhvr>
                                        <p:cTn id="64" dur="500"/>
                                        <p:tgtEl>
                                          <p:spTgt spid="71"/>
                                        </p:tgtEl>
                                      </p:cBhvr>
                                    </p:animEffect>
                                    <p:anim calcmode="lin" valueType="num">
                                      <p:cBhvr>
                                        <p:cTn id="65" dur="500" fill="hold"/>
                                        <p:tgtEl>
                                          <p:spTgt spid="71"/>
                                        </p:tgtEl>
                                        <p:attrNameLst>
                                          <p:attrName>ppt_w</p:attrName>
                                        </p:attrNameLst>
                                      </p:cBhvr>
                                      <p:tavLst>
                                        <p:tav tm="0" fmla="#ppt_w*sin(2.5*pi*$)">
                                          <p:val>
                                            <p:fltVal val="0"/>
                                          </p:val>
                                        </p:tav>
                                        <p:tav tm="100000">
                                          <p:val>
                                            <p:fltVal val="1"/>
                                          </p:val>
                                        </p:tav>
                                      </p:tavLst>
                                    </p:anim>
                                    <p:anim calcmode="lin" valueType="num">
                                      <p:cBhvr>
                                        <p:cTn id="66" dur="500" fill="hold"/>
                                        <p:tgtEl>
                                          <p:spTgt spid="71"/>
                                        </p:tgtEl>
                                        <p:attrNameLst>
                                          <p:attrName>ppt_h</p:attrName>
                                        </p:attrNameLst>
                                      </p:cBhvr>
                                      <p:tavLst>
                                        <p:tav tm="0">
                                          <p:val>
                                            <p:strVal val="#ppt_h"/>
                                          </p:val>
                                        </p:tav>
                                        <p:tav tm="100000">
                                          <p:val>
                                            <p:strVal val="#ppt_h"/>
                                          </p:val>
                                        </p:tav>
                                      </p:tavLst>
                                    </p:anim>
                                  </p:childTnLst>
                                </p:cTn>
                              </p:par>
                              <p:par>
                                <p:cTn id="67" presetID="53" presetClass="entr" presetSubtype="16" fill="hold" grpId="0" nodeType="withEffect">
                                  <p:stCondLst>
                                    <p:cond delay="0"/>
                                  </p:stCondLst>
                                  <p:iterate type="lt">
                                    <p:tmPct val="10000"/>
                                  </p:iterate>
                                  <p:childTnLst>
                                    <p:set>
                                      <p:cBhvr>
                                        <p:cTn id="68" dur="1" fill="hold">
                                          <p:stCondLst>
                                            <p:cond delay="0"/>
                                          </p:stCondLst>
                                        </p:cTn>
                                        <p:tgtEl>
                                          <p:spTgt spid="60"/>
                                        </p:tgtEl>
                                        <p:attrNameLst>
                                          <p:attrName>style.visibility</p:attrName>
                                        </p:attrNameLst>
                                      </p:cBhvr>
                                      <p:to>
                                        <p:strVal val="visible"/>
                                      </p:to>
                                    </p:set>
                                    <p:anim calcmode="lin" valueType="num">
                                      <p:cBhvr>
                                        <p:cTn id="69" dur="500" fill="hold"/>
                                        <p:tgtEl>
                                          <p:spTgt spid="60"/>
                                        </p:tgtEl>
                                        <p:attrNameLst>
                                          <p:attrName>ppt_w</p:attrName>
                                        </p:attrNameLst>
                                      </p:cBhvr>
                                      <p:tavLst>
                                        <p:tav tm="0">
                                          <p:val>
                                            <p:fltVal val="0"/>
                                          </p:val>
                                        </p:tav>
                                        <p:tav tm="100000">
                                          <p:val>
                                            <p:strVal val="#ppt_w"/>
                                          </p:val>
                                        </p:tav>
                                      </p:tavLst>
                                    </p:anim>
                                    <p:anim calcmode="lin" valueType="num">
                                      <p:cBhvr>
                                        <p:cTn id="70" dur="500" fill="hold"/>
                                        <p:tgtEl>
                                          <p:spTgt spid="60"/>
                                        </p:tgtEl>
                                        <p:attrNameLst>
                                          <p:attrName>ppt_h</p:attrName>
                                        </p:attrNameLst>
                                      </p:cBhvr>
                                      <p:tavLst>
                                        <p:tav tm="0">
                                          <p:val>
                                            <p:fltVal val="0"/>
                                          </p:val>
                                        </p:tav>
                                        <p:tav tm="100000">
                                          <p:val>
                                            <p:strVal val="#ppt_h"/>
                                          </p:val>
                                        </p:tav>
                                      </p:tavLst>
                                    </p:anim>
                                    <p:animEffect transition="in" filter="fade">
                                      <p:cBhvr>
                                        <p:cTn id="71" dur="500"/>
                                        <p:tgtEl>
                                          <p:spTgt spid="60"/>
                                        </p:tgtEl>
                                      </p:cBhvr>
                                    </p:animEffect>
                                  </p:childTnLst>
                                </p:cTn>
                              </p:par>
                            </p:childTnLst>
                          </p:cTn>
                        </p:par>
                        <p:par>
                          <p:cTn id="72" fill="hold">
                            <p:stCondLst>
                              <p:cond delay="4400"/>
                            </p:stCondLst>
                            <p:childTnLst>
                              <p:par>
                                <p:cTn id="73" presetID="45" presetClass="entr" presetSubtype="0" fill="hold" nodeType="afterEffect">
                                  <p:stCondLst>
                                    <p:cond delay="0"/>
                                  </p:stCondLst>
                                  <p:childTnLst>
                                    <p:set>
                                      <p:cBhvr>
                                        <p:cTn id="74" dur="1" fill="hold">
                                          <p:stCondLst>
                                            <p:cond delay="0"/>
                                          </p:stCondLst>
                                        </p:cTn>
                                        <p:tgtEl>
                                          <p:spTgt spid="89"/>
                                        </p:tgtEl>
                                        <p:attrNameLst>
                                          <p:attrName>style.visibility</p:attrName>
                                        </p:attrNameLst>
                                      </p:cBhvr>
                                      <p:to>
                                        <p:strVal val="visible"/>
                                      </p:to>
                                    </p:set>
                                    <p:animEffect transition="in" filter="fade">
                                      <p:cBhvr>
                                        <p:cTn id="75" dur="500"/>
                                        <p:tgtEl>
                                          <p:spTgt spid="89"/>
                                        </p:tgtEl>
                                      </p:cBhvr>
                                    </p:animEffect>
                                    <p:anim calcmode="lin" valueType="num">
                                      <p:cBhvr>
                                        <p:cTn id="76" dur="500" fill="hold"/>
                                        <p:tgtEl>
                                          <p:spTgt spid="89"/>
                                        </p:tgtEl>
                                        <p:attrNameLst>
                                          <p:attrName>ppt_w</p:attrName>
                                        </p:attrNameLst>
                                      </p:cBhvr>
                                      <p:tavLst>
                                        <p:tav tm="0" fmla="#ppt_w*sin(2.5*pi*$)">
                                          <p:val>
                                            <p:fltVal val="0"/>
                                          </p:val>
                                        </p:tav>
                                        <p:tav tm="100000">
                                          <p:val>
                                            <p:fltVal val="1"/>
                                          </p:val>
                                        </p:tav>
                                      </p:tavLst>
                                    </p:anim>
                                    <p:anim calcmode="lin" valueType="num">
                                      <p:cBhvr>
                                        <p:cTn id="77" dur="500" fill="hold"/>
                                        <p:tgtEl>
                                          <p:spTgt spid="89"/>
                                        </p:tgtEl>
                                        <p:attrNameLst>
                                          <p:attrName>ppt_h</p:attrName>
                                        </p:attrNameLst>
                                      </p:cBhvr>
                                      <p:tavLst>
                                        <p:tav tm="0">
                                          <p:val>
                                            <p:strVal val="#ppt_h"/>
                                          </p:val>
                                        </p:tav>
                                        <p:tav tm="100000">
                                          <p:val>
                                            <p:strVal val="#ppt_h"/>
                                          </p:val>
                                        </p:tav>
                                      </p:tavLst>
                                    </p:anim>
                                  </p:childTnLst>
                                </p:cTn>
                              </p:par>
                              <p:par>
                                <p:cTn id="78" presetID="53" presetClass="entr" presetSubtype="16" fill="hold" grpId="0" nodeType="withEffect">
                                  <p:stCondLst>
                                    <p:cond delay="0"/>
                                  </p:stCondLst>
                                  <p:iterate type="lt">
                                    <p:tmPct val="10000"/>
                                  </p:iterate>
                                  <p:childTnLst>
                                    <p:set>
                                      <p:cBhvr>
                                        <p:cTn id="79" dur="1" fill="hold">
                                          <p:stCondLst>
                                            <p:cond delay="0"/>
                                          </p:stCondLst>
                                        </p:cTn>
                                        <p:tgtEl>
                                          <p:spTgt spid="62"/>
                                        </p:tgtEl>
                                        <p:attrNameLst>
                                          <p:attrName>style.visibility</p:attrName>
                                        </p:attrNameLst>
                                      </p:cBhvr>
                                      <p:to>
                                        <p:strVal val="visible"/>
                                      </p:to>
                                    </p:set>
                                    <p:anim calcmode="lin" valueType="num">
                                      <p:cBhvr>
                                        <p:cTn id="80" dur="500" fill="hold"/>
                                        <p:tgtEl>
                                          <p:spTgt spid="62"/>
                                        </p:tgtEl>
                                        <p:attrNameLst>
                                          <p:attrName>ppt_w</p:attrName>
                                        </p:attrNameLst>
                                      </p:cBhvr>
                                      <p:tavLst>
                                        <p:tav tm="0">
                                          <p:val>
                                            <p:fltVal val="0"/>
                                          </p:val>
                                        </p:tav>
                                        <p:tav tm="100000">
                                          <p:val>
                                            <p:strVal val="#ppt_w"/>
                                          </p:val>
                                        </p:tav>
                                      </p:tavLst>
                                    </p:anim>
                                    <p:anim calcmode="lin" valueType="num">
                                      <p:cBhvr>
                                        <p:cTn id="81" dur="500" fill="hold"/>
                                        <p:tgtEl>
                                          <p:spTgt spid="62"/>
                                        </p:tgtEl>
                                        <p:attrNameLst>
                                          <p:attrName>ppt_h</p:attrName>
                                        </p:attrNameLst>
                                      </p:cBhvr>
                                      <p:tavLst>
                                        <p:tav tm="0">
                                          <p:val>
                                            <p:fltVal val="0"/>
                                          </p:val>
                                        </p:tav>
                                        <p:tav tm="100000">
                                          <p:val>
                                            <p:strVal val="#ppt_h"/>
                                          </p:val>
                                        </p:tav>
                                      </p:tavLst>
                                    </p:anim>
                                    <p:animEffect transition="in" filter="fade">
                                      <p:cBhvr>
                                        <p:cTn id="82" dur="500"/>
                                        <p:tgtEl>
                                          <p:spTgt spid="62"/>
                                        </p:tgtEl>
                                      </p:cBhvr>
                                    </p:animEffect>
                                  </p:childTnLst>
                                </p:cTn>
                              </p:par>
                            </p:childTnLst>
                          </p:cTn>
                        </p:par>
                        <p:par>
                          <p:cTn id="83" fill="hold">
                            <p:stCondLst>
                              <p:cond delay="5100"/>
                            </p:stCondLst>
                            <p:childTnLst>
                              <p:par>
                                <p:cTn id="84" presetID="45" presetClass="entr" presetSubtype="0" fill="hold" nodeType="afterEffect">
                                  <p:stCondLst>
                                    <p:cond delay="0"/>
                                  </p:stCondLst>
                                  <p:childTnLst>
                                    <p:set>
                                      <p:cBhvr>
                                        <p:cTn id="85" dur="1" fill="hold">
                                          <p:stCondLst>
                                            <p:cond delay="0"/>
                                          </p:stCondLst>
                                        </p:cTn>
                                        <p:tgtEl>
                                          <p:spTgt spid="63"/>
                                        </p:tgtEl>
                                        <p:attrNameLst>
                                          <p:attrName>style.visibility</p:attrName>
                                        </p:attrNameLst>
                                      </p:cBhvr>
                                      <p:to>
                                        <p:strVal val="visible"/>
                                      </p:to>
                                    </p:set>
                                    <p:animEffect transition="in" filter="fade">
                                      <p:cBhvr>
                                        <p:cTn id="86" dur="500"/>
                                        <p:tgtEl>
                                          <p:spTgt spid="63"/>
                                        </p:tgtEl>
                                      </p:cBhvr>
                                    </p:animEffect>
                                    <p:anim calcmode="lin" valueType="num">
                                      <p:cBhvr>
                                        <p:cTn id="87" dur="500" fill="hold"/>
                                        <p:tgtEl>
                                          <p:spTgt spid="63"/>
                                        </p:tgtEl>
                                        <p:attrNameLst>
                                          <p:attrName>ppt_w</p:attrName>
                                        </p:attrNameLst>
                                      </p:cBhvr>
                                      <p:tavLst>
                                        <p:tav tm="0" fmla="#ppt_w*sin(2.5*pi*$)">
                                          <p:val>
                                            <p:fltVal val="0"/>
                                          </p:val>
                                        </p:tav>
                                        <p:tav tm="100000">
                                          <p:val>
                                            <p:fltVal val="1"/>
                                          </p:val>
                                        </p:tav>
                                      </p:tavLst>
                                    </p:anim>
                                    <p:anim calcmode="lin" valueType="num">
                                      <p:cBhvr>
                                        <p:cTn id="88" dur="500" fill="hold"/>
                                        <p:tgtEl>
                                          <p:spTgt spid="63"/>
                                        </p:tgtEl>
                                        <p:attrNameLst>
                                          <p:attrName>ppt_h</p:attrName>
                                        </p:attrNameLst>
                                      </p:cBhvr>
                                      <p:tavLst>
                                        <p:tav tm="0">
                                          <p:val>
                                            <p:strVal val="#ppt_h"/>
                                          </p:val>
                                        </p:tav>
                                        <p:tav tm="100000">
                                          <p:val>
                                            <p:strVal val="#ppt_h"/>
                                          </p:val>
                                        </p:tav>
                                      </p:tavLst>
                                    </p:anim>
                                  </p:childTnLst>
                                </p:cTn>
                              </p:par>
                              <p:par>
                                <p:cTn id="89" presetID="53" presetClass="entr" presetSubtype="16" fill="hold" grpId="0" nodeType="withEffect">
                                  <p:stCondLst>
                                    <p:cond delay="0"/>
                                  </p:stCondLst>
                                  <p:iterate type="lt">
                                    <p:tmPct val="10000"/>
                                  </p:iterate>
                                  <p:childTnLst>
                                    <p:set>
                                      <p:cBhvr>
                                        <p:cTn id="90" dur="1" fill="hold">
                                          <p:stCondLst>
                                            <p:cond delay="0"/>
                                          </p:stCondLst>
                                        </p:cTn>
                                        <p:tgtEl>
                                          <p:spTgt spid="61"/>
                                        </p:tgtEl>
                                        <p:attrNameLst>
                                          <p:attrName>style.visibility</p:attrName>
                                        </p:attrNameLst>
                                      </p:cBhvr>
                                      <p:to>
                                        <p:strVal val="visible"/>
                                      </p:to>
                                    </p:set>
                                    <p:anim calcmode="lin" valueType="num">
                                      <p:cBhvr>
                                        <p:cTn id="91" dur="500" fill="hold"/>
                                        <p:tgtEl>
                                          <p:spTgt spid="61"/>
                                        </p:tgtEl>
                                        <p:attrNameLst>
                                          <p:attrName>ppt_w</p:attrName>
                                        </p:attrNameLst>
                                      </p:cBhvr>
                                      <p:tavLst>
                                        <p:tav tm="0">
                                          <p:val>
                                            <p:fltVal val="0"/>
                                          </p:val>
                                        </p:tav>
                                        <p:tav tm="100000">
                                          <p:val>
                                            <p:strVal val="#ppt_w"/>
                                          </p:val>
                                        </p:tav>
                                      </p:tavLst>
                                    </p:anim>
                                    <p:anim calcmode="lin" valueType="num">
                                      <p:cBhvr>
                                        <p:cTn id="92" dur="500" fill="hold"/>
                                        <p:tgtEl>
                                          <p:spTgt spid="61"/>
                                        </p:tgtEl>
                                        <p:attrNameLst>
                                          <p:attrName>ppt_h</p:attrName>
                                        </p:attrNameLst>
                                      </p:cBhvr>
                                      <p:tavLst>
                                        <p:tav tm="0">
                                          <p:val>
                                            <p:fltVal val="0"/>
                                          </p:val>
                                        </p:tav>
                                        <p:tav tm="100000">
                                          <p:val>
                                            <p:strVal val="#ppt_h"/>
                                          </p:val>
                                        </p:tav>
                                      </p:tavLst>
                                    </p:anim>
                                    <p:animEffect transition="in" filter="fade">
                                      <p:cBhvr>
                                        <p:cTn id="93" dur="500"/>
                                        <p:tgtEl>
                                          <p:spTgt spid="61"/>
                                        </p:tgtEl>
                                      </p:cBhvr>
                                    </p:animEffect>
                                  </p:childTnLst>
                                </p:cTn>
                              </p:par>
                            </p:childTnLst>
                          </p:cTn>
                        </p:par>
                        <p:par>
                          <p:cTn id="94" fill="hold">
                            <p:stCondLst>
                              <p:cond delay="5800"/>
                            </p:stCondLst>
                            <p:childTnLst>
                              <p:par>
                                <p:cTn id="95" presetID="45" presetClass="entr" presetSubtype="0" fill="hold" nodeType="afterEffect">
                                  <p:stCondLst>
                                    <p:cond delay="0"/>
                                  </p:stCondLst>
                                  <p:childTnLst>
                                    <p:set>
                                      <p:cBhvr>
                                        <p:cTn id="96" dur="1" fill="hold">
                                          <p:stCondLst>
                                            <p:cond delay="0"/>
                                          </p:stCondLst>
                                        </p:cTn>
                                        <p:tgtEl>
                                          <p:spTgt spid="110"/>
                                        </p:tgtEl>
                                        <p:attrNameLst>
                                          <p:attrName>style.visibility</p:attrName>
                                        </p:attrNameLst>
                                      </p:cBhvr>
                                      <p:to>
                                        <p:strVal val="visible"/>
                                      </p:to>
                                    </p:set>
                                    <p:animEffect transition="in" filter="fade">
                                      <p:cBhvr>
                                        <p:cTn id="97" dur="500"/>
                                        <p:tgtEl>
                                          <p:spTgt spid="110"/>
                                        </p:tgtEl>
                                      </p:cBhvr>
                                    </p:animEffect>
                                    <p:anim calcmode="lin" valueType="num">
                                      <p:cBhvr>
                                        <p:cTn id="98" dur="500" fill="hold"/>
                                        <p:tgtEl>
                                          <p:spTgt spid="110"/>
                                        </p:tgtEl>
                                        <p:attrNameLst>
                                          <p:attrName>ppt_w</p:attrName>
                                        </p:attrNameLst>
                                      </p:cBhvr>
                                      <p:tavLst>
                                        <p:tav tm="0" fmla="#ppt_w*sin(2.5*pi*$)">
                                          <p:val>
                                            <p:fltVal val="0"/>
                                          </p:val>
                                        </p:tav>
                                        <p:tav tm="100000">
                                          <p:val>
                                            <p:fltVal val="1"/>
                                          </p:val>
                                        </p:tav>
                                      </p:tavLst>
                                    </p:anim>
                                    <p:anim calcmode="lin" valueType="num">
                                      <p:cBhvr>
                                        <p:cTn id="99" dur="500" fill="hold"/>
                                        <p:tgtEl>
                                          <p:spTgt spid="110"/>
                                        </p:tgtEl>
                                        <p:attrNameLst>
                                          <p:attrName>ppt_h</p:attrName>
                                        </p:attrNameLst>
                                      </p:cBhvr>
                                      <p:tavLst>
                                        <p:tav tm="0">
                                          <p:val>
                                            <p:strVal val="#ppt_h"/>
                                          </p:val>
                                        </p:tav>
                                        <p:tav tm="100000">
                                          <p:val>
                                            <p:strVal val="#ppt_h"/>
                                          </p:val>
                                        </p:tav>
                                      </p:tavLst>
                                    </p:anim>
                                  </p:childTnLst>
                                </p:cTn>
                              </p:par>
                              <p:par>
                                <p:cTn id="100" presetID="53" presetClass="entr" presetSubtype="16" fill="hold" grpId="0" nodeType="withEffect">
                                  <p:stCondLst>
                                    <p:cond delay="0"/>
                                  </p:stCondLst>
                                  <p:iterate type="lt">
                                    <p:tmPct val="10000"/>
                                  </p:iterate>
                                  <p:childTnLst>
                                    <p:set>
                                      <p:cBhvr>
                                        <p:cTn id="101" dur="1" fill="hold">
                                          <p:stCondLst>
                                            <p:cond delay="0"/>
                                          </p:stCondLst>
                                        </p:cTn>
                                        <p:tgtEl>
                                          <p:spTgt spid="101"/>
                                        </p:tgtEl>
                                        <p:attrNameLst>
                                          <p:attrName>style.visibility</p:attrName>
                                        </p:attrNameLst>
                                      </p:cBhvr>
                                      <p:to>
                                        <p:strVal val="visible"/>
                                      </p:to>
                                    </p:set>
                                    <p:anim calcmode="lin" valueType="num">
                                      <p:cBhvr>
                                        <p:cTn id="102" dur="500" fill="hold"/>
                                        <p:tgtEl>
                                          <p:spTgt spid="101"/>
                                        </p:tgtEl>
                                        <p:attrNameLst>
                                          <p:attrName>ppt_w</p:attrName>
                                        </p:attrNameLst>
                                      </p:cBhvr>
                                      <p:tavLst>
                                        <p:tav tm="0">
                                          <p:val>
                                            <p:fltVal val="0"/>
                                          </p:val>
                                        </p:tav>
                                        <p:tav tm="100000">
                                          <p:val>
                                            <p:strVal val="#ppt_w"/>
                                          </p:val>
                                        </p:tav>
                                      </p:tavLst>
                                    </p:anim>
                                    <p:anim calcmode="lin" valueType="num">
                                      <p:cBhvr>
                                        <p:cTn id="103" dur="500" fill="hold"/>
                                        <p:tgtEl>
                                          <p:spTgt spid="101"/>
                                        </p:tgtEl>
                                        <p:attrNameLst>
                                          <p:attrName>ppt_h</p:attrName>
                                        </p:attrNameLst>
                                      </p:cBhvr>
                                      <p:tavLst>
                                        <p:tav tm="0">
                                          <p:val>
                                            <p:fltVal val="0"/>
                                          </p:val>
                                        </p:tav>
                                        <p:tav tm="100000">
                                          <p:val>
                                            <p:strVal val="#ppt_h"/>
                                          </p:val>
                                        </p:tav>
                                      </p:tavLst>
                                    </p:anim>
                                    <p:animEffect transition="in" filter="fade">
                                      <p:cBhvr>
                                        <p:cTn id="104" dur="500"/>
                                        <p:tgtEl>
                                          <p:spTgt spid="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p:bldP spid="44" grpId="0" animBg="1"/>
      <p:bldP spid="45" grpId="0" animBg="1"/>
      <p:bldP spid="54" grpId="0" animBg="1"/>
      <p:bldP spid="55" grpId="0" animBg="1"/>
      <p:bldP spid="56" grpId="0" animBg="1"/>
      <p:bldP spid="57" grpId="0" animBg="1"/>
      <p:bldP spid="58" grpId="0" animBg="1"/>
      <p:bldP spid="59" grpId="0" animBg="1"/>
      <p:bldP spid="60" grpId="0"/>
      <p:bldP spid="61" grpId="0"/>
      <p:bldP spid="62" grpId="0"/>
      <p:bldP spid="99" grpId="0" animBg="1"/>
      <p:bldP spid="100" grpId="0" animBg="1"/>
      <p:bldP spid="10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5"/>
          <p:cNvSpPr>
            <a:spLocks/>
          </p:cNvSpPr>
          <p:nvPr/>
        </p:nvSpPr>
        <p:spPr bwMode="auto">
          <a:xfrm>
            <a:off x="3428628" y="1780905"/>
            <a:ext cx="730021" cy="4144372"/>
          </a:xfrm>
          <a:custGeom>
            <a:avLst/>
            <a:gdLst>
              <a:gd name="T0" fmla="*/ 1999 w 3544"/>
              <a:gd name="T1" fmla="*/ 9150 h 14563"/>
              <a:gd name="T2" fmla="*/ 1999 w 3544"/>
              <a:gd name="T3" fmla="*/ 12306 h 14563"/>
              <a:gd name="T4" fmla="*/ 2353 w 3544"/>
              <a:gd name="T5" fmla="*/ 13628 h 14563"/>
              <a:gd name="T6" fmla="*/ 3544 w 3544"/>
              <a:gd name="T7" fmla="*/ 14112 h 14563"/>
              <a:gd name="T8" fmla="*/ 3544 w 3544"/>
              <a:gd name="T9" fmla="*/ 14563 h 14563"/>
              <a:gd name="T10" fmla="*/ 1933 w 3544"/>
              <a:gd name="T11" fmla="*/ 14016 h 14563"/>
              <a:gd name="T12" fmla="*/ 1419 w 3544"/>
              <a:gd name="T13" fmla="*/ 12050 h 14563"/>
              <a:gd name="T14" fmla="*/ 1419 w 3544"/>
              <a:gd name="T15" fmla="*/ 9279 h 14563"/>
              <a:gd name="T16" fmla="*/ 1160 w 3544"/>
              <a:gd name="T17" fmla="*/ 8022 h 14563"/>
              <a:gd name="T18" fmla="*/ 0 w 3544"/>
              <a:gd name="T19" fmla="*/ 7475 h 14563"/>
              <a:gd name="T20" fmla="*/ 0 w 3544"/>
              <a:gd name="T21" fmla="*/ 7088 h 14563"/>
              <a:gd name="T22" fmla="*/ 1127 w 3544"/>
              <a:gd name="T23" fmla="*/ 6571 h 14563"/>
              <a:gd name="T24" fmla="*/ 1419 w 3544"/>
              <a:gd name="T25" fmla="*/ 5284 h 14563"/>
              <a:gd name="T26" fmla="*/ 1419 w 3544"/>
              <a:gd name="T27" fmla="*/ 2513 h 14563"/>
              <a:gd name="T28" fmla="*/ 1933 w 3544"/>
              <a:gd name="T29" fmla="*/ 547 h 14563"/>
              <a:gd name="T30" fmla="*/ 3544 w 3544"/>
              <a:gd name="T31" fmla="*/ 0 h 14563"/>
              <a:gd name="T32" fmla="*/ 3544 w 3544"/>
              <a:gd name="T33" fmla="*/ 451 h 14563"/>
              <a:gd name="T34" fmla="*/ 2353 w 3544"/>
              <a:gd name="T35" fmla="*/ 902 h 14563"/>
              <a:gd name="T36" fmla="*/ 1999 w 3544"/>
              <a:gd name="T37" fmla="*/ 2254 h 14563"/>
              <a:gd name="T38" fmla="*/ 1999 w 3544"/>
              <a:gd name="T39" fmla="*/ 5413 h 14563"/>
              <a:gd name="T40" fmla="*/ 580 w 3544"/>
              <a:gd name="T41" fmla="*/ 7275 h 14563"/>
              <a:gd name="T42" fmla="*/ 580 w 3544"/>
              <a:gd name="T43" fmla="*/ 7304 h 14563"/>
              <a:gd name="T44" fmla="*/ 1999 w 3544"/>
              <a:gd name="T45" fmla="*/ 9150 h 14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44" h="14563">
                <a:moveTo>
                  <a:pt x="1999" y="9150"/>
                </a:moveTo>
                <a:lnTo>
                  <a:pt x="1999" y="12306"/>
                </a:lnTo>
                <a:cubicBezTo>
                  <a:pt x="1999" y="12867"/>
                  <a:pt x="2117" y="13306"/>
                  <a:pt x="2353" y="13628"/>
                </a:cubicBezTo>
                <a:cubicBezTo>
                  <a:pt x="2590" y="13950"/>
                  <a:pt x="2986" y="14112"/>
                  <a:pt x="3544" y="14112"/>
                </a:cubicBezTo>
                <a:lnTo>
                  <a:pt x="3544" y="14563"/>
                </a:lnTo>
                <a:cubicBezTo>
                  <a:pt x="2815" y="14563"/>
                  <a:pt x="2276" y="14379"/>
                  <a:pt x="1933" y="14016"/>
                </a:cubicBezTo>
                <a:cubicBezTo>
                  <a:pt x="1589" y="13650"/>
                  <a:pt x="1419" y="12993"/>
                  <a:pt x="1419" y="12050"/>
                </a:cubicBezTo>
                <a:lnTo>
                  <a:pt x="1419" y="9279"/>
                </a:lnTo>
                <a:cubicBezTo>
                  <a:pt x="1419" y="8762"/>
                  <a:pt x="1333" y="8344"/>
                  <a:pt x="1160" y="8022"/>
                </a:cubicBezTo>
                <a:cubicBezTo>
                  <a:pt x="990" y="7701"/>
                  <a:pt x="602" y="7516"/>
                  <a:pt x="0" y="7475"/>
                </a:cubicBezTo>
                <a:lnTo>
                  <a:pt x="0" y="7088"/>
                </a:lnTo>
                <a:cubicBezTo>
                  <a:pt x="558" y="7002"/>
                  <a:pt x="935" y="6829"/>
                  <a:pt x="1127" y="6571"/>
                </a:cubicBezTo>
                <a:cubicBezTo>
                  <a:pt x="1322" y="6315"/>
                  <a:pt x="1419" y="5883"/>
                  <a:pt x="1419" y="5284"/>
                </a:cubicBezTo>
                <a:lnTo>
                  <a:pt x="1419" y="2513"/>
                </a:lnTo>
                <a:cubicBezTo>
                  <a:pt x="1419" y="1567"/>
                  <a:pt x="1589" y="913"/>
                  <a:pt x="1933" y="547"/>
                </a:cubicBezTo>
                <a:cubicBezTo>
                  <a:pt x="2276" y="181"/>
                  <a:pt x="2815" y="0"/>
                  <a:pt x="3544" y="0"/>
                </a:cubicBezTo>
                <a:lnTo>
                  <a:pt x="3544" y="451"/>
                </a:lnTo>
                <a:cubicBezTo>
                  <a:pt x="2986" y="451"/>
                  <a:pt x="2590" y="602"/>
                  <a:pt x="2353" y="902"/>
                </a:cubicBezTo>
                <a:cubicBezTo>
                  <a:pt x="2117" y="1201"/>
                  <a:pt x="1999" y="1652"/>
                  <a:pt x="1999" y="2254"/>
                </a:cubicBezTo>
                <a:lnTo>
                  <a:pt x="1999" y="5413"/>
                </a:lnTo>
                <a:cubicBezTo>
                  <a:pt x="1999" y="6265"/>
                  <a:pt x="1592" y="7275"/>
                  <a:pt x="580" y="7275"/>
                </a:cubicBezTo>
                <a:lnTo>
                  <a:pt x="580" y="7304"/>
                </a:lnTo>
                <a:cubicBezTo>
                  <a:pt x="1565" y="7304"/>
                  <a:pt x="1999" y="8309"/>
                  <a:pt x="1999" y="9150"/>
                </a:cubicBezTo>
                <a:close/>
              </a:path>
            </a:pathLst>
          </a:custGeom>
          <a:solidFill>
            <a:schemeClr val="bg1">
              <a:lumMod val="75000"/>
            </a:schemeClr>
          </a:solid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1" name="Freeform 5"/>
          <p:cNvSpPr>
            <a:spLocks/>
          </p:cNvSpPr>
          <p:nvPr/>
        </p:nvSpPr>
        <p:spPr bwMode="auto">
          <a:xfrm>
            <a:off x="1207707" y="2955379"/>
            <a:ext cx="1981723" cy="175638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3"/>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rgbClr val="FFFFFF"/>
              </a:solidFill>
              <a:cs typeface="+mn-ea"/>
              <a:sym typeface="+mn-lt"/>
            </a:endParaRPr>
          </a:p>
        </p:txBody>
      </p:sp>
      <p:sp>
        <p:nvSpPr>
          <p:cNvPr id="12" name="Freeform 5"/>
          <p:cNvSpPr>
            <a:spLocks/>
          </p:cNvSpPr>
          <p:nvPr/>
        </p:nvSpPr>
        <p:spPr bwMode="auto">
          <a:xfrm>
            <a:off x="1315532" y="3050945"/>
            <a:ext cx="1766068" cy="15652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3">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rgbClr val="FFFFFF"/>
              </a:solidFill>
              <a:cs typeface="+mn-ea"/>
              <a:sym typeface="+mn-lt"/>
            </a:endParaRPr>
          </a:p>
        </p:txBody>
      </p:sp>
      <p:sp>
        <p:nvSpPr>
          <p:cNvPr id="13" name="矩形 12"/>
          <p:cNvSpPr/>
          <p:nvPr/>
        </p:nvSpPr>
        <p:spPr>
          <a:xfrm>
            <a:off x="1538884" y="3727150"/>
            <a:ext cx="1281120" cy="420564"/>
          </a:xfrm>
          <a:prstGeom prst="rect">
            <a:avLst/>
          </a:prstGeom>
        </p:spPr>
        <p:txBody>
          <a:bodyPr wrap="none" lIns="91440" tIns="45720" rIns="91440" bIns="45720">
            <a:spAutoFit/>
          </a:bodyPr>
          <a:lstStyle/>
          <a:p>
            <a:pPr algn="ctr"/>
            <a:r>
              <a:rPr lang="zh-CN" altLang="en-US" sz="2133" b="1" dirty="0">
                <a:solidFill>
                  <a:schemeClr val="tx1">
                    <a:lumMod val="65000"/>
                    <a:lumOff val="35000"/>
                  </a:schemeClr>
                </a:solidFill>
                <a:cs typeface="+mn-ea"/>
                <a:sym typeface="+mn-lt"/>
              </a:rPr>
              <a:t>添加标题</a:t>
            </a:r>
            <a:endParaRPr lang="zh-CN" altLang="en-US" sz="400" b="1" dirty="0">
              <a:solidFill>
                <a:schemeClr val="tx1">
                  <a:lumMod val="65000"/>
                  <a:lumOff val="35000"/>
                </a:schemeClr>
              </a:solidFill>
              <a:cs typeface="+mn-ea"/>
              <a:sym typeface="+mn-lt"/>
            </a:endParaRPr>
          </a:p>
        </p:txBody>
      </p:sp>
      <p:grpSp>
        <p:nvGrpSpPr>
          <p:cNvPr id="14" name="组合 13"/>
          <p:cNvGrpSpPr/>
          <p:nvPr/>
        </p:nvGrpSpPr>
        <p:grpSpPr>
          <a:xfrm>
            <a:off x="2044599" y="3299542"/>
            <a:ext cx="307935" cy="306305"/>
            <a:chOff x="3856417" y="4248125"/>
            <a:chExt cx="409860" cy="407692"/>
          </a:xfrm>
          <a:solidFill>
            <a:schemeClr val="accent3"/>
          </a:solidFill>
        </p:grpSpPr>
        <p:sp>
          <p:nvSpPr>
            <p:cNvPr id="15" name="Freeform 187"/>
            <p:cNvSpPr>
              <a:spLocks/>
            </p:cNvSpPr>
            <p:nvPr/>
          </p:nvSpPr>
          <p:spPr bwMode="auto">
            <a:xfrm>
              <a:off x="3969183" y="4489921"/>
              <a:ext cx="279745" cy="165896"/>
            </a:xfrm>
            <a:custGeom>
              <a:avLst/>
              <a:gdLst>
                <a:gd name="T0" fmla="*/ 76 w 109"/>
                <a:gd name="T1" fmla="*/ 0 h 65"/>
                <a:gd name="T2" fmla="*/ 54 w 109"/>
                <a:gd name="T3" fmla="*/ 0 h 65"/>
                <a:gd name="T4" fmla="*/ 69 w 109"/>
                <a:gd name="T5" fmla="*/ 17 h 65"/>
                <a:gd name="T6" fmla="*/ 76 w 109"/>
                <a:gd name="T7" fmla="*/ 17 h 65"/>
                <a:gd name="T8" fmla="*/ 91 w 109"/>
                <a:gd name="T9" fmla="*/ 32 h 65"/>
                <a:gd name="T10" fmla="*/ 76 w 109"/>
                <a:gd name="T11" fmla="*/ 48 h 65"/>
                <a:gd name="T12" fmla="*/ 32 w 109"/>
                <a:gd name="T13" fmla="*/ 48 h 65"/>
                <a:gd name="T14" fmla="*/ 17 w 109"/>
                <a:gd name="T15" fmla="*/ 32 h 65"/>
                <a:gd name="T16" fmla="*/ 20 w 109"/>
                <a:gd name="T17" fmla="*/ 24 h 65"/>
                <a:gd name="T18" fmla="*/ 1 w 109"/>
                <a:gd name="T19" fmla="*/ 24 h 65"/>
                <a:gd name="T20" fmla="*/ 0 w 109"/>
                <a:gd name="T21" fmla="*/ 32 h 65"/>
                <a:gd name="T22" fmla="*/ 32 w 109"/>
                <a:gd name="T23" fmla="*/ 65 h 65"/>
                <a:gd name="T24" fmla="*/ 76 w 109"/>
                <a:gd name="T25" fmla="*/ 65 h 65"/>
                <a:gd name="T26" fmla="*/ 109 w 109"/>
                <a:gd name="T27" fmla="*/ 32 h 65"/>
                <a:gd name="T28" fmla="*/ 76 w 109"/>
                <a:gd name="T2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9" h="65">
                  <a:moveTo>
                    <a:pt x="76" y="0"/>
                  </a:moveTo>
                  <a:cubicBezTo>
                    <a:pt x="54" y="0"/>
                    <a:pt x="54" y="0"/>
                    <a:pt x="54" y="0"/>
                  </a:cubicBezTo>
                  <a:cubicBezTo>
                    <a:pt x="61" y="4"/>
                    <a:pt x="66" y="10"/>
                    <a:pt x="69" y="17"/>
                  </a:cubicBezTo>
                  <a:cubicBezTo>
                    <a:pt x="76" y="17"/>
                    <a:pt x="76" y="17"/>
                    <a:pt x="76" y="17"/>
                  </a:cubicBezTo>
                  <a:cubicBezTo>
                    <a:pt x="85" y="17"/>
                    <a:pt x="91" y="24"/>
                    <a:pt x="91" y="32"/>
                  </a:cubicBezTo>
                  <a:cubicBezTo>
                    <a:pt x="91" y="41"/>
                    <a:pt x="85" y="48"/>
                    <a:pt x="76" y="48"/>
                  </a:cubicBezTo>
                  <a:cubicBezTo>
                    <a:pt x="32" y="48"/>
                    <a:pt x="32" y="48"/>
                    <a:pt x="32" y="48"/>
                  </a:cubicBezTo>
                  <a:cubicBezTo>
                    <a:pt x="24" y="48"/>
                    <a:pt x="17" y="41"/>
                    <a:pt x="17" y="32"/>
                  </a:cubicBezTo>
                  <a:cubicBezTo>
                    <a:pt x="17" y="29"/>
                    <a:pt x="18" y="26"/>
                    <a:pt x="20" y="24"/>
                  </a:cubicBezTo>
                  <a:cubicBezTo>
                    <a:pt x="1" y="24"/>
                    <a:pt x="1" y="24"/>
                    <a:pt x="1" y="24"/>
                  </a:cubicBezTo>
                  <a:cubicBezTo>
                    <a:pt x="0" y="27"/>
                    <a:pt x="0" y="30"/>
                    <a:pt x="0" y="32"/>
                  </a:cubicBezTo>
                  <a:cubicBezTo>
                    <a:pt x="0" y="50"/>
                    <a:pt x="14" y="65"/>
                    <a:pt x="32" y="65"/>
                  </a:cubicBezTo>
                  <a:cubicBezTo>
                    <a:pt x="76" y="65"/>
                    <a:pt x="76" y="65"/>
                    <a:pt x="76" y="65"/>
                  </a:cubicBezTo>
                  <a:cubicBezTo>
                    <a:pt x="94" y="65"/>
                    <a:pt x="109" y="50"/>
                    <a:pt x="109" y="32"/>
                  </a:cubicBezTo>
                  <a:cubicBezTo>
                    <a:pt x="109" y="15"/>
                    <a:pt x="94" y="0"/>
                    <a:pt x="76"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16" name="Freeform 188"/>
            <p:cNvSpPr>
              <a:spLocks/>
            </p:cNvSpPr>
            <p:nvPr/>
          </p:nvSpPr>
          <p:spPr bwMode="auto">
            <a:xfrm>
              <a:off x="3856417" y="4489921"/>
              <a:ext cx="279745" cy="165896"/>
            </a:xfrm>
            <a:custGeom>
              <a:avLst/>
              <a:gdLst>
                <a:gd name="T0" fmla="*/ 41 w 109"/>
                <a:gd name="T1" fmla="*/ 48 h 65"/>
                <a:gd name="T2" fmla="*/ 33 w 109"/>
                <a:gd name="T3" fmla="*/ 48 h 65"/>
                <a:gd name="T4" fmla="*/ 18 w 109"/>
                <a:gd name="T5" fmla="*/ 32 h 65"/>
                <a:gd name="T6" fmla="*/ 33 w 109"/>
                <a:gd name="T7" fmla="*/ 17 h 65"/>
                <a:gd name="T8" fmla="*/ 37 w 109"/>
                <a:gd name="T9" fmla="*/ 17 h 65"/>
                <a:gd name="T10" fmla="*/ 77 w 109"/>
                <a:gd name="T11" fmla="*/ 17 h 65"/>
                <a:gd name="T12" fmla="*/ 92 w 109"/>
                <a:gd name="T13" fmla="*/ 32 h 65"/>
                <a:gd name="T14" fmla="*/ 92 w 109"/>
                <a:gd name="T15" fmla="*/ 35 h 65"/>
                <a:gd name="T16" fmla="*/ 89 w 109"/>
                <a:gd name="T17" fmla="*/ 42 h 65"/>
                <a:gd name="T18" fmla="*/ 108 w 109"/>
                <a:gd name="T19" fmla="*/ 42 h 65"/>
                <a:gd name="T20" fmla="*/ 109 w 109"/>
                <a:gd name="T21" fmla="*/ 35 h 65"/>
                <a:gd name="T22" fmla="*/ 109 w 109"/>
                <a:gd name="T23" fmla="*/ 35 h 65"/>
                <a:gd name="T24" fmla="*/ 109 w 109"/>
                <a:gd name="T25" fmla="*/ 32 h 65"/>
                <a:gd name="T26" fmla="*/ 77 w 109"/>
                <a:gd name="T27" fmla="*/ 0 h 65"/>
                <a:gd name="T28" fmla="*/ 37 w 109"/>
                <a:gd name="T29" fmla="*/ 0 h 65"/>
                <a:gd name="T30" fmla="*/ 33 w 109"/>
                <a:gd name="T31" fmla="*/ 0 h 65"/>
                <a:gd name="T32" fmla="*/ 0 w 109"/>
                <a:gd name="T33" fmla="*/ 32 h 65"/>
                <a:gd name="T34" fmla="*/ 33 w 109"/>
                <a:gd name="T35" fmla="*/ 65 h 65"/>
                <a:gd name="T36" fmla="*/ 56 w 109"/>
                <a:gd name="T37" fmla="*/ 65 h 65"/>
                <a:gd name="T38" fmla="*/ 41 w 109"/>
                <a:gd name="T39" fmla="*/ 48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65">
                  <a:moveTo>
                    <a:pt x="41" y="48"/>
                  </a:moveTo>
                  <a:cubicBezTo>
                    <a:pt x="33" y="48"/>
                    <a:pt x="33" y="48"/>
                    <a:pt x="33" y="48"/>
                  </a:cubicBezTo>
                  <a:cubicBezTo>
                    <a:pt x="24" y="48"/>
                    <a:pt x="18" y="41"/>
                    <a:pt x="18" y="32"/>
                  </a:cubicBezTo>
                  <a:cubicBezTo>
                    <a:pt x="18" y="24"/>
                    <a:pt x="24" y="17"/>
                    <a:pt x="33" y="17"/>
                  </a:cubicBezTo>
                  <a:cubicBezTo>
                    <a:pt x="37" y="17"/>
                    <a:pt x="37" y="17"/>
                    <a:pt x="37" y="17"/>
                  </a:cubicBezTo>
                  <a:cubicBezTo>
                    <a:pt x="77" y="17"/>
                    <a:pt x="77" y="17"/>
                    <a:pt x="77" y="17"/>
                  </a:cubicBezTo>
                  <a:cubicBezTo>
                    <a:pt x="85" y="17"/>
                    <a:pt x="92" y="24"/>
                    <a:pt x="92" y="32"/>
                  </a:cubicBezTo>
                  <a:cubicBezTo>
                    <a:pt x="92" y="33"/>
                    <a:pt x="92" y="34"/>
                    <a:pt x="92" y="35"/>
                  </a:cubicBezTo>
                  <a:cubicBezTo>
                    <a:pt x="91" y="38"/>
                    <a:pt x="90" y="40"/>
                    <a:pt x="89" y="42"/>
                  </a:cubicBezTo>
                  <a:cubicBezTo>
                    <a:pt x="108" y="42"/>
                    <a:pt x="108" y="42"/>
                    <a:pt x="108" y="42"/>
                  </a:cubicBezTo>
                  <a:cubicBezTo>
                    <a:pt x="108" y="40"/>
                    <a:pt x="109" y="38"/>
                    <a:pt x="109" y="35"/>
                  </a:cubicBezTo>
                  <a:cubicBezTo>
                    <a:pt x="109" y="35"/>
                    <a:pt x="109" y="35"/>
                    <a:pt x="109" y="35"/>
                  </a:cubicBezTo>
                  <a:cubicBezTo>
                    <a:pt x="109" y="34"/>
                    <a:pt x="109" y="33"/>
                    <a:pt x="109" y="32"/>
                  </a:cubicBezTo>
                  <a:cubicBezTo>
                    <a:pt x="109" y="15"/>
                    <a:pt x="95" y="0"/>
                    <a:pt x="77" y="0"/>
                  </a:cubicBezTo>
                  <a:cubicBezTo>
                    <a:pt x="37" y="0"/>
                    <a:pt x="37" y="0"/>
                    <a:pt x="37" y="0"/>
                  </a:cubicBezTo>
                  <a:cubicBezTo>
                    <a:pt x="33" y="0"/>
                    <a:pt x="33" y="0"/>
                    <a:pt x="33" y="0"/>
                  </a:cubicBezTo>
                  <a:cubicBezTo>
                    <a:pt x="15" y="0"/>
                    <a:pt x="0" y="15"/>
                    <a:pt x="0" y="32"/>
                  </a:cubicBezTo>
                  <a:cubicBezTo>
                    <a:pt x="0" y="50"/>
                    <a:pt x="15" y="65"/>
                    <a:pt x="33" y="65"/>
                  </a:cubicBezTo>
                  <a:cubicBezTo>
                    <a:pt x="56" y="65"/>
                    <a:pt x="56" y="65"/>
                    <a:pt x="56" y="65"/>
                  </a:cubicBezTo>
                  <a:cubicBezTo>
                    <a:pt x="50" y="61"/>
                    <a:pt x="44" y="55"/>
                    <a:pt x="41" y="4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17" name="Freeform 189"/>
            <p:cNvSpPr>
              <a:spLocks noEditPoints="1"/>
            </p:cNvSpPr>
            <p:nvPr/>
          </p:nvSpPr>
          <p:spPr bwMode="auto">
            <a:xfrm>
              <a:off x="3950749" y="4248125"/>
              <a:ext cx="202761" cy="204930"/>
            </a:xfrm>
            <a:custGeom>
              <a:avLst/>
              <a:gdLst>
                <a:gd name="T0" fmla="*/ 40 w 79"/>
                <a:gd name="T1" fmla="*/ 0 h 80"/>
                <a:gd name="T2" fmla="*/ 0 w 79"/>
                <a:gd name="T3" fmla="*/ 40 h 80"/>
                <a:gd name="T4" fmla="*/ 40 w 79"/>
                <a:gd name="T5" fmla="*/ 80 h 80"/>
                <a:gd name="T6" fmla="*/ 79 w 79"/>
                <a:gd name="T7" fmla="*/ 40 h 80"/>
                <a:gd name="T8" fmla="*/ 40 w 79"/>
                <a:gd name="T9" fmla="*/ 0 h 80"/>
                <a:gd name="T10" fmla="*/ 63 w 79"/>
                <a:gd name="T11" fmla="*/ 46 h 80"/>
                <a:gd name="T12" fmla="*/ 46 w 79"/>
                <a:gd name="T13" fmla="*/ 46 h 80"/>
                <a:gd name="T14" fmla="*/ 46 w 79"/>
                <a:gd name="T15" fmla="*/ 63 h 80"/>
                <a:gd name="T16" fmla="*/ 33 w 79"/>
                <a:gd name="T17" fmla="*/ 63 h 80"/>
                <a:gd name="T18" fmla="*/ 33 w 79"/>
                <a:gd name="T19" fmla="*/ 46 h 80"/>
                <a:gd name="T20" fmla="*/ 17 w 79"/>
                <a:gd name="T21" fmla="*/ 46 h 80"/>
                <a:gd name="T22" fmla="*/ 17 w 79"/>
                <a:gd name="T23" fmla="*/ 34 h 80"/>
                <a:gd name="T24" fmla="*/ 33 w 79"/>
                <a:gd name="T25" fmla="*/ 34 h 80"/>
                <a:gd name="T26" fmla="*/ 33 w 79"/>
                <a:gd name="T27" fmla="*/ 17 h 80"/>
                <a:gd name="T28" fmla="*/ 46 w 79"/>
                <a:gd name="T29" fmla="*/ 17 h 80"/>
                <a:gd name="T30" fmla="*/ 46 w 79"/>
                <a:gd name="T31" fmla="*/ 34 h 80"/>
                <a:gd name="T32" fmla="*/ 63 w 79"/>
                <a:gd name="T33" fmla="*/ 34 h 80"/>
                <a:gd name="T34" fmla="*/ 63 w 79"/>
                <a:gd name="T35" fmla="*/ 4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9" h="80">
                  <a:moveTo>
                    <a:pt x="40" y="0"/>
                  </a:moveTo>
                  <a:cubicBezTo>
                    <a:pt x="18" y="0"/>
                    <a:pt x="0" y="18"/>
                    <a:pt x="0" y="40"/>
                  </a:cubicBezTo>
                  <a:cubicBezTo>
                    <a:pt x="0" y="62"/>
                    <a:pt x="18" y="80"/>
                    <a:pt x="40" y="80"/>
                  </a:cubicBezTo>
                  <a:cubicBezTo>
                    <a:pt x="62" y="80"/>
                    <a:pt x="79" y="62"/>
                    <a:pt x="79" y="40"/>
                  </a:cubicBezTo>
                  <a:cubicBezTo>
                    <a:pt x="79" y="18"/>
                    <a:pt x="62" y="0"/>
                    <a:pt x="40" y="0"/>
                  </a:cubicBezTo>
                  <a:close/>
                  <a:moveTo>
                    <a:pt x="63" y="46"/>
                  </a:moveTo>
                  <a:cubicBezTo>
                    <a:pt x="46" y="46"/>
                    <a:pt x="46" y="46"/>
                    <a:pt x="46" y="46"/>
                  </a:cubicBezTo>
                  <a:cubicBezTo>
                    <a:pt x="46" y="63"/>
                    <a:pt x="46" y="63"/>
                    <a:pt x="46" y="63"/>
                  </a:cubicBezTo>
                  <a:cubicBezTo>
                    <a:pt x="33" y="63"/>
                    <a:pt x="33" y="63"/>
                    <a:pt x="33" y="63"/>
                  </a:cubicBezTo>
                  <a:cubicBezTo>
                    <a:pt x="33" y="46"/>
                    <a:pt x="33" y="46"/>
                    <a:pt x="33" y="46"/>
                  </a:cubicBezTo>
                  <a:cubicBezTo>
                    <a:pt x="17" y="46"/>
                    <a:pt x="17" y="46"/>
                    <a:pt x="17" y="46"/>
                  </a:cubicBezTo>
                  <a:cubicBezTo>
                    <a:pt x="17" y="34"/>
                    <a:pt x="17" y="34"/>
                    <a:pt x="17" y="34"/>
                  </a:cubicBezTo>
                  <a:cubicBezTo>
                    <a:pt x="33" y="34"/>
                    <a:pt x="33" y="34"/>
                    <a:pt x="33" y="34"/>
                  </a:cubicBezTo>
                  <a:cubicBezTo>
                    <a:pt x="33" y="17"/>
                    <a:pt x="33" y="17"/>
                    <a:pt x="33" y="17"/>
                  </a:cubicBezTo>
                  <a:cubicBezTo>
                    <a:pt x="46" y="17"/>
                    <a:pt x="46" y="17"/>
                    <a:pt x="46" y="17"/>
                  </a:cubicBezTo>
                  <a:cubicBezTo>
                    <a:pt x="46" y="34"/>
                    <a:pt x="46" y="34"/>
                    <a:pt x="46" y="34"/>
                  </a:cubicBezTo>
                  <a:cubicBezTo>
                    <a:pt x="63" y="34"/>
                    <a:pt x="63" y="34"/>
                    <a:pt x="63" y="34"/>
                  </a:cubicBezTo>
                  <a:lnTo>
                    <a:pt x="63" y="4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18" name="Rectangle 190"/>
            <p:cNvSpPr>
              <a:spLocks noChangeArrowheads="1"/>
            </p:cNvSpPr>
            <p:nvPr/>
          </p:nvSpPr>
          <p:spPr bwMode="auto">
            <a:xfrm>
              <a:off x="4200135" y="4356553"/>
              <a:ext cx="30360" cy="10192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19" name="Rectangle 191"/>
            <p:cNvSpPr>
              <a:spLocks noChangeArrowheads="1"/>
            </p:cNvSpPr>
            <p:nvPr/>
          </p:nvSpPr>
          <p:spPr bwMode="auto">
            <a:xfrm>
              <a:off x="4164354" y="4392335"/>
              <a:ext cx="101923" cy="30360"/>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20" name="Rectangle 192"/>
            <p:cNvSpPr>
              <a:spLocks noChangeArrowheads="1"/>
            </p:cNvSpPr>
            <p:nvPr/>
          </p:nvSpPr>
          <p:spPr bwMode="auto">
            <a:xfrm>
              <a:off x="3879187" y="4386913"/>
              <a:ext cx="18433" cy="6180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sp>
          <p:nvSpPr>
            <p:cNvPr id="21" name="Rectangle 193"/>
            <p:cNvSpPr>
              <a:spLocks noChangeArrowheads="1"/>
            </p:cNvSpPr>
            <p:nvPr/>
          </p:nvSpPr>
          <p:spPr bwMode="auto">
            <a:xfrm>
              <a:off x="3858586" y="4407515"/>
              <a:ext cx="61805" cy="17349"/>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000000"/>
                </a:solidFill>
                <a:cs typeface="+mn-ea"/>
                <a:sym typeface="+mn-lt"/>
              </a:endParaRPr>
            </a:p>
          </p:txBody>
        </p:sp>
      </p:grpSp>
      <p:grpSp>
        <p:nvGrpSpPr>
          <p:cNvPr id="22" name="组合 21"/>
          <p:cNvGrpSpPr/>
          <p:nvPr/>
        </p:nvGrpSpPr>
        <p:grpSpPr>
          <a:xfrm>
            <a:off x="4530811" y="1626071"/>
            <a:ext cx="6103029" cy="696296"/>
            <a:chOff x="8121872" y="2010009"/>
            <a:chExt cx="1739454" cy="1412819"/>
          </a:xfrm>
        </p:grpSpPr>
        <p:sp>
          <p:nvSpPr>
            <p:cNvPr id="23" name="圆角矩形 22"/>
            <p:cNvSpPr/>
            <p:nvPr/>
          </p:nvSpPr>
          <p:spPr>
            <a:xfrm>
              <a:off x="8121872" y="2010009"/>
              <a:ext cx="1739454" cy="1412819"/>
            </a:xfrm>
            <a:prstGeom prst="roundRect">
              <a:avLst>
                <a:gd name="adj" fmla="val 0"/>
              </a:avLst>
            </a:prstGeom>
            <a:solidFill>
              <a:schemeClr val="accent1"/>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FFFFFF"/>
                </a:solidFill>
                <a:cs typeface="+mn-ea"/>
                <a:sym typeface="+mn-lt"/>
              </a:endParaRPr>
            </a:p>
          </p:txBody>
        </p:sp>
        <p:sp>
          <p:nvSpPr>
            <p:cNvPr id="24" name="圆角矩形 23"/>
            <p:cNvSpPr/>
            <p:nvPr/>
          </p:nvSpPr>
          <p:spPr>
            <a:xfrm>
              <a:off x="8145763" y="2198938"/>
              <a:ext cx="1692569" cy="1041976"/>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FFFFFF"/>
                </a:solidFill>
                <a:cs typeface="+mn-ea"/>
                <a:sym typeface="+mn-lt"/>
              </a:endParaRPr>
            </a:p>
          </p:txBody>
        </p:sp>
      </p:grpSp>
      <p:grpSp>
        <p:nvGrpSpPr>
          <p:cNvPr id="25" name="组合 24"/>
          <p:cNvGrpSpPr/>
          <p:nvPr/>
        </p:nvGrpSpPr>
        <p:grpSpPr>
          <a:xfrm>
            <a:off x="4530703" y="2506848"/>
            <a:ext cx="6103029" cy="696296"/>
            <a:chOff x="8121873" y="2010009"/>
            <a:chExt cx="1739454" cy="1412819"/>
          </a:xfrm>
        </p:grpSpPr>
        <p:sp>
          <p:nvSpPr>
            <p:cNvPr id="26" name="圆角矩形 25"/>
            <p:cNvSpPr/>
            <p:nvPr/>
          </p:nvSpPr>
          <p:spPr>
            <a:xfrm>
              <a:off x="8121873" y="2010009"/>
              <a:ext cx="1739454" cy="1412819"/>
            </a:xfrm>
            <a:prstGeom prst="roundRect">
              <a:avLst>
                <a:gd name="adj" fmla="val 0"/>
              </a:avLst>
            </a:prstGeom>
            <a:solidFill>
              <a:schemeClr val="accent2"/>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FFFFFF"/>
                </a:solidFill>
                <a:cs typeface="+mn-ea"/>
                <a:sym typeface="+mn-lt"/>
              </a:endParaRPr>
            </a:p>
          </p:txBody>
        </p:sp>
        <p:sp>
          <p:nvSpPr>
            <p:cNvPr id="27" name="圆角矩形 26"/>
            <p:cNvSpPr/>
            <p:nvPr/>
          </p:nvSpPr>
          <p:spPr>
            <a:xfrm>
              <a:off x="8145763" y="2198938"/>
              <a:ext cx="1692569" cy="1041976"/>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FFFFFF"/>
                </a:solidFill>
                <a:cs typeface="+mn-ea"/>
                <a:sym typeface="+mn-lt"/>
              </a:endParaRPr>
            </a:p>
          </p:txBody>
        </p:sp>
      </p:grpSp>
      <p:grpSp>
        <p:nvGrpSpPr>
          <p:cNvPr id="28" name="组合 27"/>
          <p:cNvGrpSpPr/>
          <p:nvPr/>
        </p:nvGrpSpPr>
        <p:grpSpPr>
          <a:xfrm>
            <a:off x="4530703" y="3490265"/>
            <a:ext cx="6103029" cy="696296"/>
            <a:chOff x="8121873" y="2010009"/>
            <a:chExt cx="1739454" cy="1412819"/>
          </a:xfrm>
        </p:grpSpPr>
        <p:sp>
          <p:nvSpPr>
            <p:cNvPr id="29" name="圆角矩形 28"/>
            <p:cNvSpPr/>
            <p:nvPr/>
          </p:nvSpPr>
          <p:spPr>
            <a:xfrm>
              <a:off x="8121873" y="2010009"/>
              <a:ext cx="1739454" cy="1412819"/>
            </a:xfrm>
            <a:prstGeom prst="roundRect">
              <a:avLst>
                <a:gd name="adj" fmla="val 0"/>
              </a:avLst>
            </a:prstGeom>
            <a:solidFill>
              <a:schemeClr val="accent3"/>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FFFFFF"/>
                </a:solidFill>
                <a:cs typeface="+mn-ea"/>
                <a:sym typeface="+mn-lt"/>
              </a:endParaRPr>
            </a:p>
          </p:txBody>
        </p:sp>
        <p:sp>
          <p:nvSpPr>
            <p:cNvPr id="30" name="圆角矩形 29"/>
            <p:cNvSpPr/>
            <p:nvPr/>
          </p:nvSpPr>
          <p:spPr>
            <a:xfrm>
              <a:off x="8145763" y="2198938"/>
              <a:ext cx="1692569" cy="1041976"/>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FFFFFF"/>
                </a:solidFill>
                <a:cs typeface="+mn-ea"/>
                <a:sym typeface="+mn-lt"/>
              </a:endParaRPr>
            </a:p>
          </p:txBody>
        </p:sp>
      </p:grpSp>
      <p:grpSp>
        <p:nvGrpSpPr>
          <p:cNvPr id="31" name="组合 30"/>
          <p:cNvGrpSpPr/>
          <p:nvPr/>
        </p:nvGrpSpPr>
        <p:grpSpPr>
          <a:xfrm>
            <a:off x="4480542" y="4457024"/>
            <a:ext cx="6103029" cy="696296"/>
            <a:chOff x="8121873" y="2010009"/>
            <a:chExt cx="1739454" cy="1412819"/>
          </a:xfrm>
        </p:grpSpPr>
        <p:sp>
          <p:nvSpPr>
            <p:cNvPr id="32" name="圆角矩形 31"/>
            <p:cNvSpPr/>
            <p:nvPr/>
          </p:nvSpPr>
          <p:spPr>
            <a:xfrm>
              <a:off x="8121873" y="2010009"/>
              <a:ext cx="1739454" cy="1412819"/>
            </a:xfrm>
            <a:prstGeom prst="roundRect">
              <a:avLst>
                <a:gd name="adj" fmla="val 0"/>
              </a:avLst>
            </a:prstGeom>
            <a:solidFill>
              <a:schemeClr val="accent4"/>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FFFFFF"/>
                </a:solidFill>
                <a:cs typeface="+mn-ea"/>
                <a:sym typeface="+mn-lt"/>
              </a:endParaRPr>
            </a:p>
          </p:txBody>
        </p:sp>
        <p:sp>
          <p:nvSpPr>
            <p:cNvPr id="33" name="圆角矩形 32"/>
            <p:cNvSpPr/>
            <p:nvPr/>
          </p:nvSpPr>
          <p:spPr>
            <a:xfrm>
              <a:off x="8145763" y="2198938"/>
              <a:ext cx="1692569" cy="1041976"/>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FFFFFF"/>
                </a:solidFill>
                <a:cs typeface="+mn-ea"/>
                <a:sym typeface="+mn-lt"/>
              </a:endParaRPr>
            </a:p>
          </p:txBody>
        </p:sp>
      </p:grpSp>
      <p:grpSp>
        <p:nvGrpSpPr>
          <p:cNvPr id="34" name="组合 33"/>
          <p:cNvGrpSpPr/>
          <p:nvPr/>
        </p:nvGrpSpPr>
        <p:grpSpPr>
          <a:xfrm>
            <a:off x="4530814" y="5372016"/>
            <a:ext cx="6103029" cy="696296"/>
            <a:chOff x="8121873" y="2010009"/>
            <a:chExt cx="1739454" cy="1412819"/>
          </a:xfrm>
        </p:grpSpPr>
        <p:sp>
          <p:nvSpPr>
            <p:cNvPr id="35" name="圆角矩形 34"/>
            <p:cNvSpPr/>
            <p:nvPr/>
          </p:nvSpPr>
          <p:spPr>
            <a:xfrm>
              <a:off x="8121873" y="2010009"/>
              <a:ext cx="1739454" cy="1412819"/>
            </a:xfrm>
            <a:prstGeom prst="roundRect">
              <a:avLst>
                <a:gd name="adj" fmla="val 0"/>
              </a:avLst>
            </a:prstGeom>
            <a:solidFill>
              <a:schemeClr val="accent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FFFFFF"/>
                </a:solidFill>
                <a:cs typeface="+mn-ea"/>
                <a:sym typeface="+mn-lt"/>
              </a:endParaRPr>
            </a:p>
          </p:txBody>
        </p:sp>
        <p:sp>
          <p:nvSpPr>
            <p:cNvPr id="36" name="圆角矩形 35"/>
            <p:cNvSpPr/>
            <p:nvPr/>
          </p:nvSpPr>
          <p:spPr>
            <a:xfrm>
              <a:off x="8145763" y="2198938"/>
              <a:ext cx="1692569" cy="1041976"/>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FFFFFF"/>
                </a:solidFill>
                <a:cs typeface="+mn-ea"/>
                <a:sym typeface="+mn-lt"/>
              </a:endParaRPr>
            </a:p>
          </p:txBody>
        </p:sp>
      </p:grpSp>
      <p:sp>
        <p:nvSpPr>
          <p:cNvPr id="37" name="TextBox 36"/>
          <p:cNvSpPr txBox="1"/>
          <p:nvPr/>
        </p:nvSpPr>
        <p:spPr>
          <a:xfrm>
            <a:off x="4901593" y="1796062"/>
            <a:ext cx="5011339" cy="27045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600" dirty="0">
                <a:solidFill>
                  <a:schemeClr val="tx1">
                    <a:lumMod val="75000"/>
                    <a:lumOff val="25000"/>
                  </a:schemeClr>
                </a:solidFill>
                <a:latin typeface="+mn-lt"/>
                <a:ea typeface="+mn-ea"/>
                <a:cs typeface="+mn-ea"/>
                <a:sym typeface="+mn-lt"/>
              </a:rPr>
              <a:t>点击输入本栏的具体文字，简明扼要的说明分项内容。</a:t>
            </a:r>
            <a:endParaRPr lang="en-US" altLang="zh-CN" sz="1600" dirty="0">
              <a:solidFill>
                <a:schemeClr val="tx1">
                  <a:lumMod val="75000"/>
                  <a:lumOff val="25000"/>
                </a:schemeClr>
              </a:solidFill>
              <a:latin typeface="+mn-lt"/>
              <a:ea typeface="+mn-ea"/>
              <a:cs typeface="+mn-ea"/>
              <a:sym typeface="+mn-lt"/>
            </a:endParaRPr>
          </a:p>
        </p:txBody>
      </p:sp>
      <p:sp>
        <p:nvSpPr>
          <p:cNvPr id="38" name="TextBox 37"/>
          <p:cNvSpPr txBox="1"/>
          <p:nvPr/>
        </p:nvSpPr>
        <p:spPr>
          <a:xfrm>
            <a:off x="4901593" y="2697989"/>
            <a:ext cx="5011339" cy="27045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600" dirty="0">
                <a:solidFill>
                  <a:schemeClr val="tx1">
                    <a:lumMod val="75000"/>
                    <a:lumOff val="25000"/>
                  </a:schemeClr>
                </a:solidFill>
                <a:latin typeface="+mn-lt"/>
                <a:ea typeface="+mn-ea"/>
                <a:cs typeface="+mn-ea"/>
                <a:sym typeface="+mn-lt"/>
              </a:rPr>
              <a:t>点击输入本栏的具体文字，简明扼要的说明分项内容。</a:t>
            </a:r>
            <a:endParaRPr lang="en-US" altLang="zh-CN" sz="1600" dirty="0">
              <a:solidFill>
                <a:schemeClr val="tx1">
                  <a:lumMod val="75000"/>
                  <a:lumOff val="25000"/>
                </a:schemeClr>
              </a:solidFill>
              <a:latin typeface="+mn-lt"/>
              <a:ea typeface="+mn-ea"/>
              <a:cs typeface="+mn-ea"/>
              <a:sym typeface="+mn-lt"/>
            </a:endParaRPr>
          </a:p>
        </p:txBody>
      </p:sp>
      <p:sp>
        <p:nvSpPr>
          <p:cNvPr id="39" name="TextBox 38"/>
          <p:cNvSpPr txBox="1"/>
          <p:nvPr/>
        </p:nvSpPr>
        <p:spPr>
          <a:xfrm>
            <a:off x="4901593" y="3666930"/>
            <a:ext cx="5011339" cy="27045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600" dirty="0">
                <a:solidFill>
                  <a:schemeClr val="tx1">
                    <a:lumMod val="75000"/>
                    <a:lumOff val="25000"/>
                  </a:schemeClr>
                </a:solidFill>
                <a:latin typeface="+mn-lt"/>
                <a:ea typeface="+mn-ea"/>
                <a:cs typeface="+mn-ea"/>
                <a:sym typeface="+mn-lt"/>
              </a:rPr>
              <a:t>点击输入本栏的具体文字，简明扼要的说明分项内容。</a:t>
            </a:r>
            <a:endParaRPr lang="en-US" altLang="zh-CN" sz="1600" dirty="0">
              <a:solidFill>
                <a:schemeClr val="tx1">
                  <a:lumMod val="75000"/>
                  <a:lumOff val="25000"/>
                </a:schemeClr>
              </a:solidFill>
              <a:latin typeface="+mn-lt"/>
              <a:ea typeface="+mn-ea"/>
              <a:cs typeface="+mn-ea"/>
              <a:sym typeface="+mn-lt"/>
            </a:endParaRPr>
          </a:p>
        </p:txBody>
      </p:sp>
      <p:sp>
        <p:nvSpPr>
          <p:cNvPr id="40" name="TextBox 39"/>
          <p:cNvSpPr txBox="1"/>
          <p:nvPr/>
        </p:nvSpPr>
        <p:spPr>
          <a:xfrm>
            <a:off x="4901593" y="4636343"/>
            <a:ext cx="5011339" cy="27045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600" dirty="0">
                <a:solidFill>
                  <a:schemeClr val="tx1">
                    <a:lumMod val="75000"/>
                    <a:lumOff val="25000"/>
                  </a:schemeClr>
                </a:solidFill>
                <a:latin typeface="+mn-lt"/>
                <a:ea typeface="+mn-ea"/>
                <a:cs typeface="+mn-ea"/>
                <a:sym typeface="+mn-lt"/>
              </a:rPr>
              <a:t>点击输入本栏的具体文字，简明扼要的说明分项内容。</a:t>
            </a:r>
            <a:endParaRPr lang="en-US" altLang="zh-CN" sz="1600" dirty="0">
              <a:solidFill>
                <a:schemeClr val="tx1">
                  <a:lumMod val="75000"/>
                  <a:lumOff val="25000"/>
                </a:schemeClr>
              </a:solidFill>
              <a:latin typeface="+mn-lt"/>
              <a:ea typeface="+mn-ea"/>
              <a:cs typeface="+mn-ea"/>
              <a:sym typeface="+mn-lt"/>
            </a:endParaRPr>
          </a:p>
        </p:txBody>
      </p:sp>
      <p:sp>
        <p:nvSpPr>
          <p:cNvPr id="41" name="TextBox 40"/>
          <p:cNvSpPr txBox="1"/>
          <p:nvPr/>
        </p:nvSpPr>
        <p:spPr>
          <a:xfrm>
            <a:off x="4916912" y="5553183"/>
            <a:ext cx="5011339" cy="27045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600" dirty="0">
                <a:solidFill>
                  <a:schemeClr val="tx1">
                    <a:lumMod val="75000"/>
                    <a:lumOff val="25000"/>
                  </a:schemeClr>
                </a:solidFill>
                <a:latin typeface="+mn-lt"/>
                <a:ea typeface="+mn-ea"/>
                <a:cs typeface="+mn-ea"/>
                <a:sym typeface="+mn-lt"/>
              </a:rPr>
              <a:t>点击输入本栏的具体文字，简明扼要的说明分项内容。</a:t>
            </a:r>
            <a:endParaRPr lang="en-US" altLang="zh-CN" sz="1600" dirty="0">
              <a:solidFill>
                <a:schemeClr val="tx1">
                  <a:lumMod val="75000"/>
                  <a:lumOff val="25000"/>
                </a:schemeClr>
              </a:solidFill>
              <a:latin typeface="+mn-lt"/>
              <a:ea typeface="+mn-ea"/>
              <a:cs typeface="+mn-ea"/>
              <a:sym typeface="+mn-lt"/>
            </a:endParaRPr>
          </a:p>
        </p:txBody>
      </p:sp>
      <p:pic>
        <p:nvPicPr>
          <p:cNvPr id="42" name="图片 41"/>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flipV="1">
            <a:off x="-1049299" y="662853"/>
            <a:ext cx="2485778" cy="865414"/>
          </a:xfrm>
          <a:prstGeom prst="rect">
            <a:avLst/>
          </a:prstGeom>
        </p:spPr>
      </p:pic>
      <p:pic>
        <p:nvPicPr>
          <p:cNvPr id="43" name="图片 42"/>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a:off x="10687346" y="663512"/>
            <a:ext cx="2485778" cy="864096"/>
          </a:xfrm>
          <a:prstGeom prst="rect">
            <a:avLst/>
          </a:prstGeom>
        </p:spPr>
      </p:pic>
      <p:sp>
        <p:nvSpPr>
          <p:cNvPr id="44" name="TextBox 76"/>
          <p:cNvSpPr txBox="1"/>
          <p:nvPr/>
        </p:nvSpPr>
        <p:spPr>
          <a:xfrm>
            <a:off x="3192321" y="223013"/>
            <a:ext cx="5451229" cy="461665"/>
          </a:xfrm>
          <a:prstGeom prst="rect">
            <a:avLst/>
          </a:prstGeom>
          <a:noFill/>
          <a:effectLst/>
        </p:spPr>
        <p:txBody>
          <a:bodyPr wrap="square" rtlCol="0">
            <a:spAutoFit/>
          </a:bodyPr>
          <a:lstStyle/>
          <a:p>
            <a:pPr algn="ctr"/>
            <a:r>
              <a:rPr lang="zh-CN" altLang="en-US" sz="2400" dirty="0" smtClean="0">
                <a:solidFill>
                  <a:schemeClr val="accent1"/>
                </a:solidFill>
                <a:cs typeface="+mn-ea"/>
                <a:sym typeface="+mn-lt"/>
              </a:rPr>
              <a:t>单击修改您的标题</a:t>
            </a:r>
            <a:endParaRPr lang="zh-CN" altLang="en-US" sz="2400" dirty="0">
              <a:solidFill>
                <a:schemeClr val="accent1"/>
              </a:solidFill>
              <a:cs typeface="+mn-ea"/>
              <a:sym typeface="+mn-lt"/>
            </a:endParaRPr>
          </a:p>
        </p:txBody>
      </p:sp>
    </p:spTree>
    <p:extLst>
      <p:ext uri="{BB962C8B-B14F-4D97-AF65-F5344CB8AC3E}">
        <p14:creationId xmlns:p14="http://schemas.microsoft.com/office/powerpoint/2010/main" xmlns="" val="325025459"/>
      </p:ext>
    </p:extLst>
  </p:cSld>
  <p:clrMapOvr>
    <a:masterClrMapping/>
  </p:clrMapOvr>
  <mc:AlternateContent xmlns:mc="http://schemas.openxmlformats.org/markup-compatibility/2006">
    <mc:Choice xmlns:p14="http://schemas.microsoft.com/office/powerpoint/2010/main" xmlns="" Requires="p14">
      <p:transition spd="slow" p14:dur="1250" advClick="0" advTm="0">
        <p:blinds dir="vert"/>
      </p:transition>
    </mc:Choice>
    <mc:Fallback>
      <p:transition spd="slow" advClick="0" advTm="0">
        <p:blinds dir="vert"/>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par>
                                    <p:cTn id="10" presetID="21" presetClass="entr" presetSubtype="1" fill="hold" grpId="0" nodeType="withEffect">
                                      <p:stCondLst>
                                        <p:cond delay="400"/>
                                      </p:stCondLst>
                                      <p:childTnLst>
                                        <p:set>
                                          <p:cBhvr>
                                            <p:cTn id="11" dur="1" fill="hold">
                                              <p:stCondLst>
                                                <p:cond delay="0"/>
                                              </p:stCondLst>
                                            </p:cTn>
                                            <p:tgtEl>
                                              <p:spTgt spid="12"/>
                                            </p:tgtEl>
                                            <p:attrNameLst>
                                              <p:attrName>style.visibility</p:attrName>
                                            </p:attrNameLst>
                                          </p:cBhvr>
                                          <p:to>
                                            <p:strVal val="visible"/>
                                          </p:to>
                                        </p:set>
                                        <p:animEffect transition="in" filter="wheel(1)">
                                          <p:cBhvr>
                                            <p:cTn id="12" dur="500"/>
                                            <p:tgtEl>
                                              <p:spTgt spid="12"/>
                                            </p:tgtEl>
                                          </p:cBhvr>
                                        </p:animEffect>
                                      </p:childTnLst>
                                    </p:cTn>
                                  </p:par>
                                </p:childTnLst>
                              </p:cTn>
                            </p:par>
                            <p:par>
                              <p:cTn id="13" fill="hold">
                                <p:stCondLst>
                                  <p:cond delay="900"/>
                                </p:stCondLst>
                                <p:childTnLst>
                                  <p:par>
                                    <p:cTn id="14" presetID="45" presetClass="entr" presetSubtype="0" fill="hold"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anim calcmode="lin" valueType="num">
                                          <p:cBhvr>
                                            <p:cTn id="17" dur="500" fill="hold"/>
                                            <p:tgtEl>
                                              <p:spTgt spid="14"/>
                                            </p:tgtEl>
                                            <p:attrNameLst>
                                              <p:attrName>ppt_w</p:attrName>
                                            </p:attrNameLst>
                                          </p:cBhvr>
                                          <p:tavLst>
                                            <p:tav tm="0" fmla="#ppt_w*sin(2.5*pi*$)">
                                              <p:val>
                                                <p:fltVal val="0"/>
                                              </p:val>
                                            </p:tav>
                                            <p:tav tm="100000">
                                              <p:val>
                                                <p:fltVal val="1"/>
                                              </p:val>
                                            </p:tav>
                                          </p:tavLst>
                                        </p:anim>
                                        <p:anim calcmode="lin" valueType="num">
                                          <p:cBhvr>
                                            <p:cTn id="18" dur="500" fill="hold"/>
                                            <p:tgtEl>
                                              <p:spTgt spid="14"/>
                                            </p:tgtEl>
                                            <p:attrNameLst>
                                              <p:attrName>ppt_h</p:attrName>
                                            </p:attrNameLst>
                                          </p:cBhvr>
                                          <p:tavLst>
                                            <p:tav tm="0">
                                              <p:val>
                                                <p:strVal val="#ppt_h"/>
                                              </p:val>
                                            </p:tav>
                                            <p:tav tm="100000">
                                              <p:val>
                                                <p:strVal val="#ppt_h"/>
                                              </p:val>
                                            </p:tav>
                                          </p:tavLst>
                                        </p:anim>
                                      </p:childTnLst>
                                    </p:cTn>
                                  </p:par>
                                  <p:par>
                                    <p:cTn id="19" presetID="53" presetClass="entr" presetSubtype="16" fill="hold" grpId="0" nodeType="withEffect">
                                      <p:stCondLst>
                                        <p:cond delay="0"/>
                                      </p:stCondLst>
                                      <p:iterate type="lt">
                                        <p:tmPct val="10000"/>
                                      </p:iterate>
                                      <p:childTnLst>
                                        <p:set>
                                          <p:cBhvr>
                                            <p:cTn id="20" dur="1" fill="hold">
                                              <p:stCondLst>
                                                <p:cond delay="0"/>
                                              </p:stCondLst>
                                            </p:cTn>
                                            <p:tgtEl>
                                              <p:spTgt spid="13"/>
                                            </p:tgtEl>
                                            <p:attrNameLst>
                                              <p:attrName>style.visibility</p:attrName>
                                            </p:attrNameLst>
                                          </p:cBhvr>
                                          <p:to>
                                            <p:strVal val="visible"/>
                                          </p:to>
                                        </p:set>
                                        <p:anim calcmode="lin" valueType="num">
                                          <p:cBhvr>
                                            <p:cTn id="21" dur="500" fill="hold"/>
                                            <p:tgtEl>
                                              <p:spTgt spid="13"/>
                                            </p:tgtEl>
                                            <p:attrNameLst>
                                              <p:attrName>ppt_w</p:attrName>
                                            </p:attrNameLst>
                                          </p:cBhvr>
                                          <p:tavLst>
                                            <p:tav tm="0">
                                              <p:val>
                                                <p:fltVal val="0"/>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animEffect transition="in" filter="fade">
                                          <p:cBhvr>
                                            <p:cTn id="23" dur="500"/>
                                            <p:tgtEl>
                                              <p:spTgt spid="13"/>
                                            </p:tgtEl>
                                          </p:cBhvr>
                                        </p:animEffect>
                                      </p:childTnLst>
                                    </p:cTn>
                                  </p:par>
                                </p:childTnLst>
                              </p:cTn>
                            </p:par>
                            <p:par>
                              <p:cTn id="24" fill="hold">
                                <p:stCondLst>
                                  <p:cond delay="1550"/>
                                </p:stCondLst>
                                <p:childTnLst>
                                  <p:par>
                                    <p:cTn id="25" presetID="16" presetClass="entr" presetSubtype="42"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arn(outHorizontal)">
                                          <p:cBhvr>
                                            <p:cTn id="27" dur="500"/>
                                            <p:tgtEl>
                                              <p:spTgt spid="10"/>
                                            </p:tgtEl>
                                          </p:cBhvr>
                                        </p:animEffect>
                                      </p:childTnLst>
                                    </p:cTn>
                                  </p:par>
                                </p:childTnLst>
                              </p:cTn>
                            </p:par>
                            <p:par>
                              <p:cTn id="28" fill="hold">
                                <p:stCondLst>
                                  <p:cond delay="2050"/>
                                </p:stCondLst>
                                <p:childTnLst>
                                  <p:par>
                                    <p:cTn id="29" presetID="2" presetClass="entr" presetSubtype="2" accel="60000" fill="hold" nodeType="afterEffect" p14:presetBounceEnd="40000">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14:bounceEnd="40000">
                                          <p:cBhvr additive="base">
                                            <p:cTn id="31" dur="500" fill="hold"/>
                                            <p:tgtEl>
                                              <p:spTgt spid="22"/>
                                            </p:tgtEl>
                                            <p:attrNameLst>
                                              <p:attrName>ppt_x</p:attrName>
                                            </p:attrNameLst>
                                          </p:cBhvr>
                                          <p:tavLst>
                                            <p:tav tm="0">
                                              <p:val>
                                                <p:strVal val="1+#ppt_w/2"/>
                                              </p:val>
                                            </p:tav>
                                            <p:tav tm="100000">
                                              <p:val>
                                                <p:strVal val="#ppt_x"/>
                                              </p:val>
                                            </p:tav>
                                          </p:tavLst>
                                        </p:anim>
                                        <p:anim calcmode="lin" valueType="num" p14:bounceEnd="40000">
                                          <p:cBhvr additive="base">
                                            <p:cTn id="32" dur="500" fill="hold"/>
                                            <p:tgtEl>
                                              <p:spTgt spid="22"/>
                                            </p:tgtEl>
                                            <p:attrNameLst>
                                              <p:attrName>ppt_y</p:attrName>
                                            </p:attrNameLst>
                                          </p:cBhvr>
                                          <p:tavLst>
                                            <p:tav tm="0">
                                              <p:val>
                                                <p:strVal val="#ppt_y"/>
                                              </p:val>
                                            </p:tav>
                                            <p:tav tm="100000">
                                              <p:val>
                                                <p:strVal val="#ppt_y"/>
                                              </p:val>
                                            </p:tav>
                                          </p:tavLst>
                                        </p:anim>
                                      </p:childTnLst>
                                    </p:cTn>
                                  </p:par>
                                </p:childTnLst>
                              </p:cTn>
                            </p:par>
                            <p:par>
                              <p:cTn id="33" fill="hold">
                                <p:stCondLst>
                                  <p:cond delay="2550"/>
                                </p:stCondLst>
                                <p:childTnLst>
                                  <p:par>
                                    <p:cTn id="34" presetID="22" presetClass="entr" presetSubtype="8" fill="hold" grpId="0" nodeType="afterEffect">
                                      <p:stCondLst>
                                        <p:cond delay="0"/>
                                      </p:stCondLst>
                                      <p:childTnLst>
                                        <p:set>
                                          <p:cBhvr>
                                            <p:cTn id="35" dur="1" fill="hold">
                                              <p:stCondLst>
                                                <p:cond delay="0"/>
                                              </p:stCondLst>
                                            </p:cTn>
                                            <p:tgtEl>
                                              <p:spTgt spid="37"/>
                                            </p:tgtEl>
                                            <p:attrNameLst>
                                              <p:attrName>style.visibility</p:attrName>
                                            </p:attrNameLst>
                                          </p:cBhvr>
                                          <p:to>
                                            <p:strVal val="visible"/>
                                          </p:to>
                                        </p:set>
                                        <p:animEffect transition="in" filter="wipe(left)">
                                          <p:cBhvr>
                                            <p:cTn id="36" dur="500"/>
                                            <p:tgtEl>
                                              <p:spTgt spid="37"/>
                                            </p:tgtEl>
                                          </p:cBhvr>
                                        </p:animEffect>
                                      </p:childTnLst>
                                    </p:cTn>
                                  </p:par>
                                </p:childTnLst>
                              </p:cTn>
                            </p:par>
                            <p:par>
                              <p:cTn id="37" fill="hold">
                                <p:stCondLst>
                                  <p:cond delay="3050"/>
                                </p:stCondLst>
                                <p:childTnLst>
                                  <p:par>
                                    <p:cTn id="38" presetID="2" presetClass="entr" presetSubtype="2" accel="60000" fill="hold" nodeType="afterEffect" p14:presetBounceEnd="40000">
                                      <p:stCondLst>
                                        <p:cond delay="0"/>
                                      </p:stCondLst>
                                      <p:childTnLst>
                                        <p:set>
                                          <p:cBhvr>
                                            <p:cTn id="39" dur="1" fill="hold">
                                              <p:stCondLst>
                                                <p:cond delay="0"/>
                                              </p:stCondLst>
                                            </p:cTn>
                                            <p:tgtEl>
                                              <p:spTgt spid="25"/>
                                            </p:tgtEl>
                                            <p:attrNameLst>
                                              <p:attrName>style.visibility</p:attrName>
                                            </p:attrNameLst>
                                          </p:cBhvr>
                                          <p:to>
                                            <p:strVal val="visible"/>
                                          </p:to>
                                        </p:set>
                                        <p:anim calcmode="lin" valueType="num" p14:bounceEnd="40000">
                                          <p:cBhvr additive="base">
                                            <p:cTn id="40" dur="500" fill="hold"/>
                                            <p:tgtEl>
                                              <p:spTgt spid="25"/>
                                            </p:tgtEl>
                                            <p:attrNameLst>
                                              <p:attrName>ppt_x</p:attrName>
                                            </p:attrNameLst>
                                          </p:cBhvr>
                                          <p:tavLst>
                                            <p:tav tm="0">
                                              <p:val>
                                                <p:strVal val="1+#ppt_w/2"/>
                                              </p:val>
                                            </p:tav>
                                            <p:tav tm="100000">
                                              <p:val>
                                                <p:strVal val="#ppt_x"/>
                                              </p:val>
                                            </p:tav>
                                          </p:tavLst>
                                        </p:anim>
                                        <p:anim calcmode="lin" valueType="num" p14:bounceEnd="40000">
                                          <p:cBhvr additive="base">
                                            <p:cTn id="41" dur="500" fill="hold"/>
                                            <p:tgtEl>
                                              <p:spTgt spid="25"/>
                                            </p:tgtEl>
                                            <p:attrNameLst>
                                              <p:attrName>ppt_y</p:attrName>
                                            </p:attrNameLst>
                                          </p:cBhvr>
                                          <p:tavLst>
                                            <p:tav tm="0">
                                              <p:val>
                                                <p:strVal val="#ppt_y"/>
                                              </p:val>
                                            </p:tav>
                                            <p:tav tm="100000">
                                              <p:val>
                                                <p:strVal val="#ppt_y"/>
                                              </p:val>
                                            </p:tav>
                                          </p:tavLst>
                                        </p:anim>
                                      </p:childTnLst>
                                    </p:cTn>
                                  </p:par>
                                </p:childTnLst>
                              </p:cTn>
                            </p:par>
                            <p:par>
                              <p:cTn id="42" fill="hold">
                                <p:stCondLst>
                                  <p:cond delay="3550"/>
                                </p:stCondLst>
                                <p:childTnLst>
                                  <p:par>
                                    <p:cTn id="43" presetID="22" presetClass="entr" presetSubtype="8" fill="hold" grpId="0" nodeType="afterEffect">
                                      <p:stCondLst>
                                        <p:cond delay="0"/>
                                      </p:stCondLst>
                                      <p:childTnLst>
                                        <p:set>
                                          <p:cBhvr>
                                            <p:cTn id="44" dur="1" fill="hold">
                                              <p:stCondLst>
                                                <p:cond delay="0"/>
                                              </p:stCondLst>
                                            </p:cTn>
                                            <p:tgtEl>
                                              <p:spTgt spid="38"/>
                                            </p:tgtEl>
                                            <p:attrNameLst>
                                              <p:attrName>style.visibility</p:attrName>
                                            </p:attrNameLst>
                                          </p:cBhvr>
                                          <p:to>
                                            <p:strVal val="visible"/>
                                          </p:to>
                                        </p:set>
                                        <p:animEffect transition="in" filter="wipe(left)">
                                          <p:cBhvr>
                                            <p:cTn id="45" dur="500"/>
                                            <p:tgtEl>
                                              <p:spTgt spid="38"/>
                                            </p:tgtEl>
                                          </p:cBhvr>
                                        </p:animEffect>
                                      </p:childTnLst>
                                    </p:cTn>
                                  </p:par>
                                </p:childTnLst>
                              </p:cTn>
                            </p:par>
                            <p:par>
                              <p:cTn id="46" fill="hold">
                                <p:stCondLst>
                                  <p:cond delay="4050"/>
                                </p:stCondLst>
                                <p:childTnLst>
                                  <p:par>
                                    <p:cTn id="47" presetID="2" presetClass="entr" presetSubtype="2" accel="60000" fill="hold" nodeType="afterEffect" p14:presetBounceEnd="40000">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14:bounceEnd="40000">
                                          <p:cBhvr additive="base">
                                            <p:cTn id="49" dur="500" fill="hold"/>
                                            <p:tgtEl>
                                              <p:spTgt spid="28"/>
                                            </p:tgtEl>
                                            <p:attrNameLst>
                                              <p:attrName>ppt_x</p:attrName>
                                            </p:attrNameLst>
                                          </p:cBhvr>
                                          <p:tavLst>
                                            <p:tav tm="0">
                                              <p:val>
                                                <p:strVal val="1+#ppt_w/2"/>
                                              </p:val>
                                            </p:tav>
                                            <p:tav tm="100000">
                                              <p:val>
                                                <p:strVal val="#ppt_x"/>
                                              </p:val>
                                            </p:tav>
                                          </p:tavLst>
                                        </p:anim>
                                        <p:anim calcmode="lin" valueType="num" p14:bounceEnd="40000">
                                          <p:cBhvr additive="base">
                                            <p:cTn id="50" dur="500" fill="hold"/>
                                            <p:tgtEl>
                                              <p:spTgt spid="28"/>
                                            </p:tgtEl>
                                            <p:attrNameLst>
                                              <p:attrName>ppt_y</p:attrName>
                                            </p:attrNameLst>
                                          </p:cBhvr>
                                          <p:tavLst>
                                            <p:tav tm="0">
                                              <p:val>
                                                <p:strVal val="#ppt_y"/>
                                              </p:val>
                                            </p:tav>
                                            <p:tav tm="100000">
                                              <p:val>
                                                <p:strVal val="#ppt_y"/>
                                              </p:val>
                                            </p:tav>
                                          </p:tavLst>
                                        </p:anim>
                                      </p:childTnLst>
                                    </p:cTn>
                                  </p:par>
                                </p:childTnLst>
                              </p:cTn>
                            </p:par>
                            <p:par>
                              <p:cTn id="51" fill="hold">
                                <p:stCondLst>
                                  <p:cond delay="4550"/>
                                </p:stCondLst>
                                <p:childTnLst>
                                  <p:par>
                                    <p:cTn id="52" presetID="22" presetClass="entr" presetSubtype="8" fill="hold" grpId="0" nodeType="afterEffect">
                                      <p:stCondLst>
                                        <p:cond delay="0"/>
                                      </p:stCondLst>
                                      <p:childTnLst>
                                        <p:set>
                                          <p:cBhvr>
                                            <p:cTn id="53" dur="1" fill="hold">
                                              <p:stCondLst>
                                                <p:cond delay="0"/>
                                              </p:stCondLst>
                                            </p:cTn>
                                            <p:tgtEl>
                                              <p:spTgt spid="39"/>
                                            </p:tgtEl>
                                            <p:attrNameLst>
                                              <p:attrName>style.visibility</p:attrName>
                                            </p:attrNameLst>
                                          </p:cBhvr>
                                          <p:to>
                                            <p:strVal val="visible"/>
                                          </p:to>
                                        </p:set>
                                        <p:animEffect transition="in" filter="wipe(left)">
                                          <p:cBhvr>
                                            <p:cTn id="54" dur="500"/>
                                            <p:tgtEl>
                                              <p:spTgt spid="39"/>
                                            </p:tgtEl>
                                          </p:cBhvr>
                                        </p:animEffect>
                                      </p:childTnLst>
                                    </p:cTn>
                                  </p:par>
                                </p:childTnLst>
                              </p:cTn>
                            </p:par>
                            <p:par>
                              <p:cTn id="55" fill="hold">
                                <p:stCondLst>
                                  <p:cond delay="5050"/>
                                </p:stCondLst>
                                <p:childTnLst>
                                  <p:par>
                                    <p:cTn id="56" presetID="2" presetClass="entr" presetSubtype="2" accel="60000" fill="hold" nodeType="afterEffect" p14:presetBounceEnd="40000">
                                      <p:stCondLst>
                                        <p:cond delay="0"/>
                                      </p:stCondLst>
                                      <p:childTnLst>
                                        <p:set>
                                          <p:cBhvr>
                                            <p:cTn id="57" dur="1" fill="hold">
                                              <p:stCondLst>
                                                <p:cond delay="0"/>
                                              </p:stCondLst>
                                            </p:cTn>
                                            <p:tgtEl>
                                              <p:spTgt spid="31"/>
                                            </p:tgtEl>
                                            <p:attrNameLst>
                                              <p:attrName>style.visibility</p:attrName>
                                            </p:attrNameLst>
                                          </p:cBhvr>
                                          <p:to>
                                            <p:strVal val="visible"/>
                                          </p:to>
                                        </p:set>
                                        <p:anim calcmode="lin" valueType="num" p14:bounceEnd="40000">
                                          <p:cBhvr additive="base">
                                            <p:cTn id="58" dur="500" fill="hold"/>
                                            <p:tgtEl>
                                              <p:spTgt spid="31"/>
                                            </p:tgtEl>
                                            <p:attrNameLst>
                                              <p:attrName>ppt_x</p:attrName>
                                            </p:attrNameLst>
                                          </p:cBhvr>
                                          <p:tavLst>
                                            <p:tav tm="0">
                                              <p:val>
                                                <p:strVal val="1+#ppt_w/2"/>
                                              </p:val>
                                            </p:tav>
                                            <p:tav tm="100000">
                                              <p:val>
                                                <p:strVal val="#ppt_x"/>
                                              </p:val>
                                            </p:tav>
                                          </p:tavLst>
                                        </p:anim>
                                        <p:anim calcmode="lin" valueType="num" p14:bounceEnd="40000">
                                          <p:cBhvr additive="base">
                                            <p:cTn id="59" dur="500" fill="hold"/>
                                            <p:tgtEl>
                                              <p:spTgt spid="31"/>
                                            </p:tgtEl>
                                            <p:attrNameLst>
                                              <p:attrName>ppt_y</p:attrName>
                                            </p:attrNameLst>
                                          </p:cBhvr>
                                          <p:tavLst>
                                            <p:tav tm="0">
                                              <p:val>
                                                <p:strVal val="#ppt_y"/>
                                              </p:val>
                                            </p:tav>
                                            <p:tav tm="100000">
                                              <p:val>
                                                <p:strVal val="#ppt_y"/>
                                              </p:val>
                                            </p:tav>
                                          </p:tavLst>
                                        </p:anim>
                                      </p:childTnLst>
                                    </p:cTn>
                                  </p:par>
                                </p:childTnLst>
                              </p:cTn>
                            </p:par>
                            <p:par>
                              <p:cTn id="60" fill="hold">
                                <p:stCondLst>
                                  <p:cond delay="5550"/>
                                </p:stCondLst>
                                <p:childTnLst>
                                  <p:par>
                                    <p:cTn id="61" presetID="22" presetClass="entr" presetSubtype="8" fill="hold" grpId="0" nodeType="afterEffect">
                                      <p:stCondLst>
                                        <p:cond delay="0"/>
                                      </p:stCondLst>
                                      <p:childTnLst>
                                        <p:set>
                                          <p:cBhvr>
                                            <p:cTn id="62" dur="1" fill="hold">
                                              <p:stCondLst>
                                                <p:cond delay="0"/>
                                              </p:stCondLst>
                                            </p:cTn>
                                            <p:tgtEl>
                                              <p:spTgt spid="40"/>
                                            </p:tgtEl>
                                            <p:attrNameLst>
                                              <p:attrName>style.visibility</p:attrName>
                                            </p:attrNameLst>
                                          </p:cBhvr>
                                          <p:to>
                                            <p:strVal val="visible"/>
                                          </p:to>
                                        </p:set>
                                        <p:animEffect transition="in" filter="wipe(left)">
                                          <p:cBhvr>
                                            <p:cTn id="63" dur="500"/>
                                            <p:tgtEl>
                                              <p:spTgt spid="40"/>
                                            </p:tgtEl>
                                          </p:cBhvr>
                                        </p:animEffect>
                                      </p:childTnLst>
                                    </p:cTn>
                                  </p:par>
                                </p:childTnLst>
                              </p:cTn>
                            </p:par>
                            <p:par>
                              <p:cTn id="64" fill="hold">
                                <p:stCondLst>
                                  <p:cond delay="6050"/>
                                </p:stCondLst>
                                <p:childTnLst>
                                  <p:par>
                                    <p:cTn id="65" presetID="2" presetClass="entr" presetSubtype="2" accel="60000" fill="hold" nodeType="afterEffect" p14:presetBounceEnd="40000">
                                      <p:stCondLst>
                                        <p:cond delay="0"/>
                                      </p:stCondLst>
                                      <p:childTnLst>
                                        <p:set>
                                          <p:cBhvr>
                                            <p:cTn id="66" dur="1" fill="hold">
                                              <p:stCondLst>
                                                <p:cond delay="0"/>
                                              </p:stCondLst>
                                            </p:cTn>
                                            <p:tgtEl>
                                              <p:spTgt spid="34"/>
                                            </p:tgtEl>
                                            <p:attrNameLst>
                                              <p:attrName>style.visibility</p:attrName>
                                            </p:attrNameLst>
                                          </p:cBhvr>
                                          <p:to>
                                            <p:strVal val="visible"/>
                                          </p:to>
                                        </p:set>
                                        <p:anim calcmode="lin" valueType="num" p14:bounceEnd="40000">
                                          <p:cBhvr additive="base">
                                            <p:cTn id="67" dur="500" fill="hold"/>
                                            <p:tgtEl>
                                              <p:spTgt spid="34"/>
                                            </p:tgtEl>
                                            <p:attrNameLst>
                                              <p:attrName>ppt_x</p:attrName>
                                            </p:attrNameLst>
                                          </p:cBhvr>
                                          <p:tavLst>
                                            <p:tav tm="0">
                                              <p:val>
                                                <p:strVal val="1+#ppt_w/2"/>
                                              </p:val>
                                            </p:tav>
                                            <p:tav tm="100000">
                                              <p:val>
                                                <p:strVal val="#ppt_x"/>
                                              </p:val>
                                            </p:tav>
                                          </p:tavLst>
                                        </p:anim>
                                        <p:anim calcmode="lin" valueType="num" p14:bounceEnd="40000">
                                          <p:cBhvr additive="base">
                                            <p:cTn id="68" dur="500" fill="hold"/>
                                            <p:tgtEl>
                                              <p:spTgt spid="34"/>
                                            </p:tgtEl>
                                            <p:attrNameLst>
                                              <p:attrName>ppt_y</p:attrName>
                                            </p:attrNameLst>
                                          </p:cBhvr>
                                          <p:tavLst>
                                            <p:tav tm="0">
                                              <p:val>
                                                <p:strVal val="#ppt_y"/>
                                              </p:val>
                                            </p:tav>
                                            <p:tav tm="100000">
                                              <p:val>
                                                <p:strVal val="#ppt_y"/>
                                              </p:val>
                                            </p:tav>
                                          </p:tavLst>
                                        </p:anim>
                                      </p:childTnLst>
                                    </p:cTn>
                                  </p:par>
                                </p:childTnLst>
                              </p:cTn>
                            </p:par>
                            <p:par>
                              <p:cTn id="69" fill="hold">
                                <p:stCondLst>
                                  <p:cond delay="6550"/>
                                </p:stCondLst>
                                <p:childTnLst>
                                  <p:par>
                                    <p:cTn id="70" presetID="22" presetClass="entr" presetSubtype="8" fill="hold" grpId="0" nodeType="afterEffect">
                                      <p:stCondLst>
                                        <p:cond delay="0"/>
                                      </p:stCondLst>
                                      <p:childTnLst>
                                        <p:set>
                                          <p:cBhvr>
                                            <p:cTn id="71" dur="1" fill="hold">
                                              <p:stCondLst>
                                                <p:cond delay="0"/>
                                              </p:stCondLst>
                                            </p:cTn>
                                            <p:tgtEl>
                                              <p:spTgt spid="41"/>
                                            </p:tgtEl>
                                            <p:attrNameLst>
                                              <p:attrName>style.visibility</p:attrName>
                                            </p:attrNameLst>
                                          </p:cBhvr>
                                          <p:to>
                                            <p:strVal val="visible"/>
                                          </p:to>
                                        </p:set>
                                        <p:animEffect transition="in" filter="wipe(left)">
                                          <p:cBhvr>
                                            <p:cTn id="72"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p:bldP spid="37" grpId="0"/>
          <p:bldP spid="38" grpId="0"/>
          <p:bldP spid="39" grpId="0"/>
          <p:bldP spid="40" grpId="0"/>
          <p:bldP spid="41"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par>
                                    <p:cTn id="10" presetID="21" presetClass="entr" presetSubtype="1" fill="hold" grpId="0" nodeType="withEffect">
                                      <p:stCondLst>
                                        <p:cond delay="400"/>
                                      </p:stCondLst>
                                      <p:childTnLst>
                                        <p:set>
                                          <p:cBhvr>
                                            <p:cTn id="11" dur="1" fill="hold">
                                              <p:stCondLst>
                                                <p:cond delay="0"/>
                                              </p:stCondLst>
                                            </p:cTn>
                                            <p:tgtEl>
                                              <p:spTgt spid="12"/>
                                            </p:tgtEl>
                                            <p:attrNameLst>
                                              <p:attrName>style.visibility</p:attrName>
                                            </p:attrNameLst>
                                          </p:cBhvr>
                                          <p:to>
                                            <p:strVal val="visible"/>
                                          </p:to>
                                        </p:set>
                                        <p:animEffect transition="in" filter="wheel(1)">
                                          <p:cBhvr>
                                            <p:cTn id="12" dur="500"/>
                                            <p:tgtEl>
                                              <p:spTgt spid="12"/>
                                            </p:tgtEl>
                                          </p:cBhvr>
                                        </p:animEffect>
                                      </p:childTnLst>
                                    </p:cTn>
                                  </p:par>
                                </p:childTnLst>
                              </p:cTn>
                            </p:par>
                            <p:par>
                              <p:cTn id="13" fill="hold">
                                <p:stCondLst>
                                  <p:cond delay="900"/>
                                </p:stCondLst>
                                <p:childTnLst>
                                  <p:par>
                                    <p:cTn id="14" presetID="45" presetClass="entr" presetSubtype="0" fill="hold"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anim calcmode="lin" valueType="num">
                                          <p:cBhvr>
                                            <p:cTn id="17" dur="500" fill="hold"/>
                                            <p:tgtEl>
                                              <p:spTgt spid="14"/>
                                            </p:tgtEl>
                                            <p:attrNameLst>
                                              <p:attrName>ppt_w</p:attrName>
                                            </p:attrNameLst>
                                          </p:cBhvr>
                                          <p:tavLst>
                                            <p:tav tm="0" fmla="#ppt_w*sin(2.5*pi*$)">
                                              <p:val>
                                                <p:fltVal val="0"/>
                                              </p:val>
                                            </p:tav>
                                            <p:tav tm="100000">
                                              <p:val>
                                                <p:fltVal val="1"/>
                                              </p:val>
                                            </p:tav>
                                          </p:tavLst>
                                        </p:anim>
                                        <p:anim calcmode="lin" valueType="num">
                                          <p:cBhvr>
                                            <p:cTn id="18" dur="500" fill="hold"/>
                                            <p:tgtEl>
                                              <p:spTgt spid="14"/>
                                            </p:tgtEl>
                                            <p:attrNameLst>
                                              <p:attrName>ppt_h</p:attrName>
                                            </p:attrNameLst>
                                          </p:cBhvr>
                                          <p:tavLst>
                                            <p:tav tm="0">
                                              <p:val>
                                                <p:strVal val="#ppt_h"/>
                                              </p:val>
                                            </p:tav>
                                            <p:tav tm="100000">
                                              <p:val>
                                                <p:strVal val="#ppt_h"/>
                                              </p:val>
                                            </p:tav>
                                          </p:tavLst>
                                        </p:anim>
                                      </p:childTnLst>
                                    </p:cTn>
                                  </p:par>
                                  <p:par>
                                    <p:cTn id="19" presetID="53" presetClass="entr" presetSubtype="16" fill="hold" grpId="0" nodeType="withEffect">
                                      <p:stCondLst>
                                        <p:cond delay="0"/>
                                      </p:stCondLst>
                                      <p:iterate type="lt">
                                        <p:tmPct val="10000"/>
                                      </p:iterate>
                                      <p:childTnLst>
                                        <p:set>
                                          <p:cBhvr>
                                            <p:cTn id="20" dur="1" fill="hold">
                                              <p:stCondLst>
                                                <p:cond delay="0"/>
                                              </p:stCondLst>
                                            </p:cTn>
                                            <p:tgtEl>
                                              <p:spTgt spid="13"/>
                                            </p:tgtEl>
                                            <p:attrNameLst>
                                              <p:attrName>style.visibility</p:attrName>
                                            </p:attrNameLst>
                                          </p:cBhvr>
                                          <p:to>
                                            <p:strVal val="visible"/>
                                          </p:to>
                                        </p:set>
                                        <p:anim calcmode="lin" valueType="num">
                                          <p:cBhvr>
                                            <p:cTn id="21" dur="500" fill="hold"/>
                                            <p:tgtEl>
                                              <p:spTgt spid="13"/>
                                            </p:tgtEl>
                                            <p:attrNameLst>
                                              <p:attrName>ppt_w</p:attrName>
                                            </p:attrNameLst>
                                          </p:cBhvr>
                                          <p:tavLst>
                                            <p:tav tm="0">
                                              <p:val>
                                                <p:fltVal val="0"/>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animEffect transition="in" filter="fade">
                                          <p:cBhvr>
                                            <p:cTn id="23" dur="500"/>
                                            <p:tgtEl>
                                              <p:spTgt spid="13"/>
                                            </p:tgtEl>
                                          </p:cBhvr>
                                        </p:animEffect>
                                      </p:childTnLst>
                                    </p:cTn>
                                  </p:par>
                                </p:childTnLst>
                              </p:cTn>
                            </p:par>
                            <p:par>
                              <p:cTn id="24" fill="hold">
                                <p:stCondLst>
                                  <p:cond delay="1550"/>
                                </p:stCondLst>
                                <p:childTnLst>
                                  <p:par>
                                    <p:cTn id="25" presetID="16" presetClass="entr" presetSubtype="42"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arn(outHorizontal)">
                                          <p:cBhvr>
                                            <p:cTn id="27" dur="500"/>
                                            <p:tgtEl>
                                              <p:spTgt spid="10"/>
                                            </p:tgtEl>
                                          </p:cBhvr>
                                        </p:animEffect>
                                      </p:childTnLst>
                                    </p:cTn>
                                  </p:par>
                                </p:childTnLst>
                              </p:cTn>
                            </p:par>
                            <p:par>
                              <p:cTn id="28" fill="hold">
                                <p:stCondLst>
                                  <p:cond delay="2050"/>
                                </p:stCondLst>
                                <p:childTnLst>
                                  <p:par>
                                    <p:cTn id="29" presetID="2" presetClass="entr" presetSubtype="2" accel="60000" fill="hold" nodeType="after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fill="hold"/>
                                            <p:tgtEl>
                                              <p:spTgt spid="22"/>
                                            </p:tgtEl>
                                            <p:attrNameLst>
                                              <p:attrName>ppt_x</p:attrName>
                                            </p:attrNameLst>
                                          </p:cBhvr>
                                          <p:tavLst>
                                            <p:tav tm="0">
                                              <p:val>
                                                <p:strVal val="1+#ppt_w/2"/>
                                              </p:val>
                                            </p:tav>
                                            <p:tav tm="100000">
                                              <p:val>
                                                <p:strVal val="#ppt_x"/>
                                              </p:val>
                                            </p:tav>
                                          </p:tavLst>
                                        </p:anim>
                                        <p:anim calcmode="lin" valueType="num">
                                          <p:cBhvr additive="base">
                                            <p:cTn id="32" dur="500" fill="hold"/>
                                            <p:tgtEl>
                                              <p:spTgt spid="22"/>
                                            </p:tgtEl>
                                            <p:attrNameLst>
                                              <p:attrName>ppt_y</p:attrName>
                                            </p:attrNameLst>
                                          </p:cBhvr>
                                          <p:tavLst>
                                            <p:tav tm="0">
                                              <p:val>
                                                <p:strVal val="#ppt_y"/>
                                              </p:val>
                                            </p:tav>
                                            <p:tav tm="100000">
                                              <p:val>
                                                <p:strVal val="#ppt_y"/>
                                              </p:val>
                                            </p:tav>
                                          </p:tavLst>
                                        </p:anim>
                                      </p:childTnLst>
                                    </p:cTn>
                                  </p:par>
                                </p:childTnLst>
                              </p:cTn>
                            </p:par>
                            <p:par>
                              <p:cTn id="33" fill="hold">
                                <p:stCondLst>
                                  <p:cond delay="2550"/>
                                </p:stCondLst>
                                <p:childTnLst>
                                  <p:par>
                                    <p:cTn id="34" presetID="22" presetClass="entr" presetSubtype="8" fill="hold" grpId="0" nodeType="afterEffect">
                                      <p:stCondLst>
                                        <p:cond delay="0"/>
                                      </p:stCondLst>
                                      <p:childTnLst>
                                        <p:set>
                                          <p:cBhvr>
                                            <p:cTn id="35" dur="1" fill="hold">
                                              <p:stCondLst>
                                                <p:cond delay="0"/>
                                              </p:stCondLst>
                                            </p:cTn>
                                            <p:tgtEl>
                                              <p:spTgt spid="37"/>
                                            </p:tgtEl>
                                            <p:attrNameLst>
                                              <p:attrName>style.visibility</p:attrName>
                                            </p:attrNameLst>
                                          </p:cBhvr>
                                          <p:to>
                                            <p:strVal val="visible"/>
                                          </p:to>
                                        </p:set>
                                        <p:animEffect transition="in" filter="wipe(left)">
                                          <p:cBhvr>
                                            <p:cTn id="36" dur="500"/>
                                            <p:tgtEl>
                                              <p:spTgt spid="37"/>
                                            </p:tgtEl>
                                          </p:cBhvr>
                                        </p:animEffect>
                                      </p:childTnLst>
                                    </p:cTn>
                                  </p:par>
                                </p:childTnLst>
                              </p:cTn>
                            </p:par>
                            <p:par>
                              <p:cTn id="37" fill="hold">
                                <p:stCondLst>
                                  <p:cond delay="3050"/>
                                </p:stCondLst>
                                <p:childTnLst>
                                  <p:par>
                                    <p:cTn id="38" presetID="2" presetClass="entr" presetSubtype="2" accel="60000" fill="hold" nodeType="afterEffect">
                                      <p:stCondLst>
                                        <p:cond delay="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500" fill="hold"/>
                                            <p:tgtEl>
                                              <p:spTgt spid="25"/>
                                            </p:tgtEl>
                                            <p:attrNameLst>
                                              <p:attrName>ppt_x</p:attrName>
                                            </p:attrNameLst>
                                          </p:cBhvr>
                                          <p:tavLst>
                                            <p:tav tm="0">
                                              <p:val>
                                                <p:strVal val="1+#ppt_w/2"/>
                                              </p:val>
                                            </p:tav>
                                            <p:tav tm="100000">
                                              <p:val>
                                                <p:strVal val="#ppt_x"/>
                                              </p:val>
                                            </p:tav>
                                          </p:tavLst>
                                        </p:anim>
                                        <p:anim calcmode="lin" valueType="num">
                                          <p:cBhvr additive="base">
                                            <p:cTn id="41" dur="500" fill="hold"/>
                                            <p:tgtEl>
                                              <p:spTgt spid="25"/>
                                            </p:tgtEl>
                                            <p:attrNameLst>
                                              <p:attrName>ppt_y</p:attrName>
                                            </p:attrNameLst>
                                          </p:cBhvr>
                                          <p:tavLst>
                                            <p:tav tm="0">
                                              <p:val>
                                                <p:strVal val="#ppt_y"/>
                                              </p:val>
                                            </p:tav>
                                            <p:tav tm="100000">
                                              <p:val>
                                                <p:strVal val="#ppt_y"/>
                                              </p:val>
                                            </p:tav>
                                          </p:tavLst>
                                        </p:anim>
                                      </p:childTnLst>
                                    </p:cTn>
                                  </p:par>
                                </p:childTnLst>
                              </p:cTn>
                            </p:par>
                            <p:par>
                              <p:cTn id="42" fill="hold">
                                <p:stCondLst>
                                  <p:cond delay="3550"/>
                                </p:stCondLst>
                                <p:childTnLst>
                                  <p:par>
                                    <p:cTn id="43" presetID="22" presetClass="entr" presetSubtype="8" fill="hold" grpId="0" nodeType="afterEffect">
                                      <p:stCondLst>
                                        <p:cond delay="0"/>
                                      </p:stCondLst>
                                      <p:childTnLst>
                                        <p:set>
                                          <p:cBhvr>
                                            <p:cTn id="44" dur="1" fill="hold">
                                              <p:stCondLst>
                                                <p:cond delay="0"/>
                                              </p:stCondLst>
                                            </p:cTn>
                                            <p:tgtEl>
                                              <p:spTgt spid="38"/>
                                            </p:tgtEl>
                                            <p:attrNameLst>
                                              <p:attrName>style.visibility</p:attrName>
                                            </p:attrNameLst>
                                          </p:cBhvr>
                                          <p:to>
                                            <p:strVal val="visible"/>
                                          </p:to>
                                        </p:set>
                                        <p:animEffect transition="in" filter="wipe(left)">
                                          <p:cBhvr>
                                            <p:cTn id="45" dur="500"/>
                                            <p:tgtEl>
                                              <p:spTgt spid="38"/>
                                            </p:tgtEl>
                                          </p:cBhvr>
                                        </p:animEffect>
                                      </p:childTnLst>
                                    </p:cTn>
                                  </p:par>
                                </p:childTnLst>
                              </p:cTn>
                            </p:par>
                            <p:par>
                              <p:cTn id="46" fill="hold">
                                <p:stCondLst>
                                  <p:cond delay="4050"/>
                                </p:stCondLst>
                                <p:childTnLst>
                                  <p:par>
                                    <p:cTn id="47" presetID="2" presetClass="entr" presetSubtype="2" accel="60000" fill="hold" nodeType="after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additive="base">
                                            <p:cTn id="49" dur="500" fill="hold"/>
                                            <p:tgtEl>
                                              <p:spTgt spid="28"/>
                                            </p:tgtEl>
                                            <p:attrNameLst>
                                              <p:attrName>ppt_x</p:attrName>
                                            </p:attrNameLst>
                                          </p:cBhvr>
                                          <p:tavLst>
                                            <p:tav tm="0">
                                              <p:val>
                                                <p:strVal val="1+#ppt_w/2"/>
                                              </p:val>
                                            </p:tav>
                                            <p:tav tm="100000">
                                              <p:val>
                                                <p:strVal val="#ppt_x"/>
                                              </p:val>
                                            </p:tav>
                                          </p:tavLst>
                                        </p:anim>
                                        <p:anim calcmode="lin" valueType="num">
                                          <p:cBhvr additive="base">
                                            <p:cTn id="50" dur="500" fill="hold"/>
                                            <p:tgtEl>
                                              <p:spTgt spid="28"/>
                                            </p:tgtEl>
                                            <p:attrNameLst>
                                              <p:attrName>ppt_y</p:attrName>
                                            </p:attrNameLst>
                                          </p:cBhvr>
                                          <p:tavLst>
                                            <p:tav tm="0">
                                              <p:val>
                                                <p:strVal val="#ppt_y"/>
                                              </p:val>
                                            </p:tav>
                                            <p:tav tm="100000">
                                              <p:val>
                                                <p:strVal val="#ppt_y"/>
                                              </p:val>
                                            </p:tav>
                                          </p:tavLst>
                                        </p:anim>
                                      </p:childTnLst>
                                    </p:cTn>
                                  </p:par>
                                </p:childTnLst>
                              </p:cTn>
                            </p:par>
                            <p:par>
                              <p:cTn id="51" fill="hold">
                                <p:stCondLst>
                                  <p:cond delay="4550"/>
                                </p:stCondLst>
                                <p:childTnLst>
                                  <p:par>
                                    <p:cTn id="52" presetID="22" presetClass="entr" presetSubtype="8" fill="hold" grpId="0" nodeType="afterEffect">
                                      <p:stCondLst>
                                        <p:cond delay="0"/>
                                      </p:stCondLst>
                                      <p:childTnLst>
                                        <p:set>
                                          <p:cBhvr>
                                            <p:cTn id="53" dur="1" fill="hold">
                                              <p:stCondLst>
                                                <p:cond delay="0"/>
                                              </p:stCondLst>
                                            </p:cTn>
                                            <p:tgtEl>
                                              <p:spTgt spid="39"/>
                                            </p:tgtEl>
                                            <p:attrNameLst>
                                              <p:attrName>style.visibility</p:attrName>
                                            </p:attrNameLst>
                                          </p:cBhvr>
                                          <p:to>
                                            <p:strVal val="visible"/>
                                          </p:to>
                                        </p:set>
                                        <p:animEffect transition="in" filter="wipe(left)">
                                          <p:cBhvr>
                                            <p:cTn id="54" dur="500"/>
                                            <p:tgtEl>
                                              <p:spTgt spid="39"/>
                                            </p:tgtEl>
                                          </p:cBhvr>
                                        </p:animEffect>
                                      </p:childTnLst>
                                    </p:cTn>
                                  </p:par>
                                </p:childTnLst>
                              </p:cTn>
                            </p:par>
                            <p:par>
                              <p:cTn id="55" fill="hold">
                                <p:stCondLst>
                                  <p:cond delay="5050"/>
                                </p:stCondLst>
                                <p:childTnLst>
                                  <p:par>
                                    <p:cTn id="56" presetID="2" presetClass="entr" presetSubtype="2" accel="60000" fill="hold" nodeType="afterEffect">
                                      <p:stCondLst>
                                        <p:cond delay="0"/>
                                      </p:stCondLst>
                                      <p:childTnLst>
                                        <p:set>
                                          <p:cBhvr>
                                            <p:cTn id="57" dur="1" fill="hold">
                                              <p:stCondLst>
                                                <p:cond delay="0"/>
                                              </p:stCondLst>
                                            </p:cTn>
                                            <p:tgtEl>
                                              <p:spTgt spid="31"/>
                                            </p:tgtEl>
                                            <p:attrNameLst>
                                              <p:attrName>style.visibility</p:attrName>
                                            </p:attrNameLst>
                                          </p:cBhvr>
                                          <p:to>
                                            <p:strVal val="visible"/>
                                          </p:to>
                                        </p:set>
                                        <p:anim calcmode="lin" valueType="num">
                                          <p:cBhvr additive="base">
                                            <p:cTn id="58" dur="500" fill="hold"/>
                                            <p:tgtEl>
                                              <p:spTgt spid="31"/>
                                            </p:tgtEl>
                                            <p:attrNameLst>
                                              <p:attrName>ppt_x</p:attrName>
                                            </p:attrNameLst>
                                          </p:cBhvr>
                                          <p:tavLst>
                                            <p:tav tm="0">
                                              <p:val>
                                                <p:strVal val="1+#ppt_w/2"/>
                                              </p:val>
                                            </p:tav>
                                            <p:tav tm="100000">
                                              <p:val>
                                                <p:strVal val="#ppt_x"/>
                                              </p:val>
                                            </p:tav>
                                          </p:tavLst>
                                        </p:anim>
                                        <p:anim calcmode="lin" valueType="num">
                                          <p:cBhvr additive="base">
                                            <p:cTn id="59" dur="500" fill="hold"/>
                                            <p:tgtEl>
                                              <p:spTgt spid="31"/>
                                            </p:tgtEl>
                                            <p:attrNameLst>
                                              <p:attrName>ppt_y</p:attrName>
                                            </p:attrNameLst>
                                          </p:cBhvr>
                                          <p:tavLst>
                                            <p:tav tm="0">
                                              <p:val>
                                                <p:strVal val="#ppt_y"/>
                                              </p:val>
                                            </p:tav>
                                            <p:tav tm="100000">
                                              <p:val>
                                                <p:strVal val="#ppt_y"/>
                                              </p:val>
                                            </p:tav>
                                          </p:tavLst>
                                        </p:anim>
                                      </p:childTnLst>
                                    </p:cTn>
                                  </p:par>
                                </p:childTnLst>
                              </p:cTn>
                            </p:par>
                            <p:par>
                              <p:cTn id="60" fill="hold">
                                <p:stCondLst>
                                  <p:cond delay="5550"/>
                                </p:stCondLst>
                                <p:childTnLst>
                                  <p:par>
                                    <p:cTn id="61" presetID="22" presetClass="entr" presetSubtype="8" fill="hold" grpId="0" nodeType="afterEffect">
                                      <p:stCondLst>
                                        <p:cond delay="0"/>
                                      </p:stCondLst>
                                      <p:childTnLst>
                                        <p:set>
                                          <p:cBhvr>
                                            <p:cTn id="62" dur="1" fill="hold">
                                              <p:stCondLst>
                                                <p:cond delay="0"/>
                                              </p:stCondLst>
                                            </p:cTn>
                                            <p:tgtEl>
                                              <p:spTgt spid="40"/>
                                            </p:tgtEl>
                                            <p:attrNameLst>
                                              <p:attrName>style.visibility</p:attrName>
                                            </p:attrNameLst>
                                          </p:cBhvr>
                                          <p:to>
                                            <p:strVal val="visible"/>
                                          </p:to>
                                        </p:set>
                                        <p:animEffect transition="in" filter="wipe(left)">
                                          <p:cBhvr>
                                            <p:cTn id="63" dur="500"/>
                                            <p:tgtEl>
                                              <p:spTgt spid="40"/>
                                            </p:tgtEl>
                                          </p:cBhvr>
                                        </p:animEffect>
                                      </p:childTnLst>
                                    </p:cTn>
                                  </p:par>
                                </p:childTnLst>
                              </p:cTn>
                            </p:par>
                            <p:par>
                              <p:cTn id="64" fill="hold">
                                <p:stCondLst>
                                  <p:cond delay="6050"/>
                                </p:stCondLst>
                                <p:childTnLst>
                                  <p:par>
                                    <p:cTn id="65" presetID="2" presetClass="entr" presetSubtype="2" accel="60000" fill="hold" nodeType="afterEffect">
                                      <p:stCondLst>
                                        <p:cond delay="0"/>
                                      </p:stCondLst>
                                      <p:childTnLst>
                                        <p:set>
                                          <p:cBhvr>
                                            <p:cTn id="66" dur="1" fill="hold">
                                              <p:stCondLst>
                                                <p:cond delay="0"/>
                                              </p:stCondLst>
                                            </p:cTn>
                                            <p:tgtEl>
                                              <p:spTgt spid="34"/>
                                            </p:tgtEl>
                                            <p:attrNameLst>
                                              <p:attrName>style.visibility</p:attrName>
                                            </p:attrNameLst>
                                          </p:cBhvr>
                                          <p:to>
                                            <p:strVal val="visible"/>
                                          </p:to>
                                        </p:set>
                                        <p:anim calcmode="lin" valueType="num">
                                          <p:cBhvr additive="base">
                                            <p:cTn id="67" dur="500" fill="hold"/>
                                            <p:tgtEl>
                                              <p:spTgt spid="34"/>
                                            </p:tgtEl>
                                            <p:attrNameLst>
                                              <p:attrName>ppt_x</p:attrName>
                                            </p:attrNameLst>
                                          </p:cBhvr>
                                          <p:tavLst>
                                            <p:tav tm="0">
                                              <p:val>
                                                <p:strVal val="1+#ppt_w/2"/>
                                              </p:val>
                                            </p:tav>
                                            <p:tav tm="100000">
                                              <p:val>
                                                <p:strVal val="#ppt_x"/>
                                              </p:val>
                                            </p:tav>
                                          </p:tavLst>
                                        </p:anim>
                                        <p:anim calcmode="lin" valueType="num">
                                          <p:cBhvr additive="base">
                                            <p:cTn id="68" dur="500" fill="hold"/>
                                            <p:tgtEl>
                                              <p:spTgt spid="34"/>
                                            </p:tgtEl>
                                            <p:attrNameLst>
                                              <p:attrName>ppt_y</p:attrName>
                                            </p:attrNameLst>
                                          </p:cBhvr>
                                          <p:tavLst>
                                            <p:tav tm="0">
                                              <p:val>
                                                <p:strVal val="#ppt_y"/>
                                              </p:val>
                                            </p:tav>
                                            <p:tav tm="100000">
                                              <p:val>
                                                <p:strVal val="#ppt_y"/>
                                              </p:val>
                                            </p:tav>
                                          </p:tavLst>
                                        </p:anim>
                                      </p:childTnLst>
                                    </p:cTn>
                                  </p:par>
                                </p:childTnLst>
                              </p:cTn>
                            </p:par>
                            <p:par>
                              <p:cTn id="69" fill="hold">
                                <p:stCondLst>
                                  <p:cond delay="6550"/>
                                </p:stCondLst>
                                <p:childTnLst>
                                  <p:par>
                                    <p:cTn id="70" presetID="22" presetClass="entr" presetSubtype="8" fill="hold" grpId="0" nodeType="afterEffect">
                                      <p:stCondLst>
                                        <p:cond delay="0"/>
                                      </p:stCondLst>
                                      <p:childTnLst>
                                        <p:set>
                                          <p:cBhvr>
                                            <p:cTn id="71" dur="1" fill="hold">
                                              <p:stCondLst>
                                                <p:cond delay="0"/>
                                              </p:stCondLst>
                                            </p:cTn>
                                            <p:tgtEl>
                                              <p:spTgt spid="41"/>
                                            </p:tgtEl>
                                            <p:attrNameLst>
                                              <p:attrName>style.visibility</p:attrName>
                                            </p:attrNameLst>
                                          </p:cBhvr>
                                          <p:to>
                                            <p:strVal val="visible"/>
                                          </p:to>
                                        </p:set>
                                        <p:animEffect transition="in" filter="wipe(left)">
                                          <p:cBhvr>
                                            <p:cTn id="72"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p:bldP spid="37" grpId="0"/>
          <p:bldP spid="38" grpId="0"/>
          <p:bldP spid="39" grpId="0"/>
          <p:bldP spid="40" grpId="0"/>
          <p:bldP spid="41" grpId="0"/>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1" name="组合 70"/>
          <p:cNvGrpSpPr/>
          <p:nvPr/>
        </p:nvGrpSpPr>
        <p:grpSpPr>
          <a:xfrm>
            <a:off x="2065388" y="1664850"/>
            <a:ext cx="2684915" cy="1426450"/>
            <a:chOff x="1547850" y="1248636"/>
            <a:chExt cx="2013686" cy="1069837"/>
          </a:xfrm>
        </p:grpSpPr>
        <p:grpSp>
          <p:nvGrpSpPr>
            <p:cNvPr id="32" name="组合 31"/>
            <p:cNvGrpSpPr/>
            <p:nvPr/>
          </p:nvGrpSpPr>
          <p:grpSpPr>
            <a:xfrm flipH="1">
              <a:off x="1547850" y="1248636"/>
              <a:ext cx="2013686" cy="1069837"/>
              <a:chOff x="5947699" y="828177"/>
              <a:chExt cx="2684915" cy="1426444"/>
            </a:xfrm>
          </p:grpSpPr>
          <p:grpSp>
            <p:nvGrpSpPr>
              <p:cNvPr id="33" name="组合 32"/>
              <p:cNvGrpSpPr/>
              <p:nvPr/>
            </p:nvGrpSpPr>
            <p:grpSpPr>
              <a:xfrm flipV="1">
                <a:off x="5947699" y="1317986"/>
                <a:ext cx="2684915" cy="333365"/>
                <a:chOff x="5272248" y="4626108"/>
                <a:chExt cx="2684915" cy="333365"/>
              </a:xfrm>
            </p:grpSpPr>
            <p:sp>
              <p:nvSpPr>
                <p:cNvPr id="36" name="椭圆 35"/>
                <p:cNvSpPr/>
                <p:nvPr/>
              </p:nvSpPr>
              <p:spPr>
                <a:xfrm>
                  <a:off x="5272248" y="4626108"/>
                  <a:ext cx="81021" cy="81021"/>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prstClr val="white"/>
                    </a:solidFill>
                    <a:cs typeface="+mn-ea"/>
                    <a:sym typeface="+mn-lt"/>
                  </a:endParaRPr>
                </a:p>
              </p:txBody>
            </p:sp>
            <p:sp>
              <p:nvSpPr>
                <p:cNvPr id="37" name="任意多边形 36"/>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prstClr val="white"/>
                    </a:solidFill>
                    <a:cs typeface="+mn-ea"/>
                    <a:sym typeface="+mn-lt"/>
                  </a:endParaRPr>
                </a:p>
              </p:txBody>
            </p:sp>
          </p:grpSp>
          <p:sp>
            <p:nvSpPr>
              <p:cNvPr id="34" name="文本框 94"/>
              <p:cNvSpPr txBox="1"/>
              <p:nvPr/>
            </p:nvSpPr>
            <p:spPr>
              <a:xfrm>
                <a:off x="6852147" y="828177"/>
                <a:ext cx="1780467" cy="400108"/>
              </a:xfrm>
              <a:prstGeom prst="rect">
                <a:avLst/>
              </a:prstGeom>
              <a:noFill/>
            </p:spPr>
            <p:txBody>
              <a:bodyPr wrap="square" rtlCol="0">
                <a:spAutoFit/>
              </a:bodyPr>
              <a:lstStyle/>
              <a:p>
                <a:pPr>
                  <a:defRPr/>
                </a:pPr>
                <a:r>
                  <a:rPr lang="zh-CN" altLang="en-US" sz="2000" b="1" dirty="0">
                    <a:solidFill>
                      <a:schemeClr val="accent1"/>
                    </a:solidFill>
                    <a:cs typeface="+mn-ea"/>
                    <a:sym typeface="+mn-lt"/>
                  </a:rPr>
                  <a:t>在此添加标题</a:t>
                </a:r>
              </a:p>
            </p:txBody>
          </p:sp>
          <p:sp>
            <p:nvSpPr>
              <p:cNvPr id="35" name="文本框 95"/>
              <p:cNvSpPr txBox="1"/>
              <p:nvPr/>
            </p:nvSpPr>
            <p:spPr>
              <a:xfrm>
                <a:off x="6290683" y="1331295"/>
                <a:ext cx="2341931" cy="923326"/>
              </a:xfrm>
              <a:prstGeom prst="rect">
                <a:avLst/>
              </a:prstGeom>
              <a:noFill/>
            </p:spPr>
            <p:txBody>
              <a:bodyPr wrap="square" rtlCol="0">
                <a:spAutoFit/>
              </a:bodyPr>
              <a:lstStyle/>
              <a:p>
                <a:pPr>
                  <a:lnSpc>
                    <a:spcPct val="150000"/>
                  </a:lnSpc>
                  <a:defRPr/>
                </a:pPr>
                <a:r>
                  <a:rPr lang="zh-CN" altLang="en-US" sz="1200" dirty="0">
                    <a:solidFill>
                      <a:schemeClr val="tx1">
                        <a:lumMod val="75000"/>
                        <a:lumOff val="25000"/>
                      </a:schemeClr>
                    </a:solidFill>
                    <a:cs typeface="+mn-ea"/>
                    <a:sym typeface="+mn-lt"/>
                  </a:rPr>
                  <a:t>点击输入本栏的具体文字，简明扼要的说明分项内容，请根据您的具体内容酌情修改。</a:t>
                </a:r>
                <a:endParaRPr lang="zh-CN" altLang="en-US" sz="1200" spc="100" dirty="0">
                  <a:solidFill>
                    <a:schemeClr val="tx1">
                      <a:lumMod val="65000"/>
                      <a:lumOff val="35000"/>
                    </a:schemeClr>
                  </a:solidFill>
                  <a:cs typeface="+mn-ea"/>
                  <a:sym typeface="+mn-lt"/>
                </a:endParaRPr>
              </a:p>
            </p:txBody>
          </p:sp>
        </p:grpSp>
        <p:grpSp>
          <p:nvGrpSpPr>
            <p:cNvPr id="44" name="Group 36"/>
            <p:cNvGrpSpPr>
              <a:grpSpLocks noChangeAspect="1"/>
            </p:cNvGrpSpPr>
            <p:nvPr/>
          </p:nvGrpSpPr>
          <p:grpSpPr bwMode="auto">
            <a:xfrm>
              <a:off x="2893692" y="1286138"/>
              <a:ext cx="326696" cy="282176"/>
              <a:chOff x="3321" y="1710"/>
              <a:chExt cx="1042" cy="900"/>
            </a:xfrm>
            <a:solidFill>
              <a:schemeClr val="tx1">
                <a:lumMod val="50000"/>
                <a:lumOff val="50000"/>
                <a:alpha val="40000"/>
              </a:schemeClr>
            </a:solidFill>
          </p:grpSpPr>
          <p:sp>
            <p:nvSpPr>
              <p:cNvPr id="45" name="Freeform 37"/>
              <p:cNvSpPr>
                <a:spLocks noEditPoints="1"/>
              </p:cNvSpPr>
              <p:nvPr/>
            </p:nvSpPr>
            <p:spPr bwMode="auto">
              <a:xfrm>
                <a:off x="3321" y="1710"/>
                <a:ext cx="1042" cy="745"/>
              </a:xfrm>
              <a:custGeom>
                <a:avLst/>
                <a:gdLst>
                  <a:gd name="T0" fmla="*/ 37 w 438"/>
                  <a:gd name="T1" fmla="*/ 255 h 313"/>
                  <a:gd name="T2" fmla="*/ 20 w 438"/>
                  <a:gd name="T3" fmla="*/ 237 h 313"/>
                  <a:gd name="T4" fmla="*/ 20 w 438"/>
                  <a:gd name="T5" fmla="*/ 42 h 313"/>
                  <a:gd name="T6" fmla="*/ 37 w 438"/>
                  <a:gd name="T7" fmla="*/ 25 h 313"/>
                  <a:gd name="T8" fmla="*/ 401 w 438"/>
                  <a:gd name="T9" fmla="*/ 25 h 313"/>
                  <a:gd name="T10" fmla="*/ 418 w 438"/>
                  <a:gd name="T11" fmla="*/ 42 h 313"/>
                  <a:gd name="T12" fmla="*/ 418 w 438"/>
                  <a:gd name="T13" fmla="*/ 237 h 313"/>
                  <a:gd name="T14" fmla="*/ 401 w 438"/>
                  <a:gd name="T15" fmla="*/ 255 h 313"/>
                  <a:gd name="T16" fmla="*/ 37 w 438"/>
                  <a:gd name="T17" fmla="*/ 255 h 313"/>
                  <a:gd name="T18" fmla="*/ 424 w 438"/>
                  <a:gd name="T19" fmla="*/ 0 h 313"/>
                  <a:gd name="T20" fmla="*/ 14 w 438"/>
                  <a:gd name="T21" fmla="*/ 0 h 313"/>
                  <a:gd name="T22" fmla="*/ 0 w 438"/>
                  <a:gd name="T23" fmla="*/ 14 h 313"/>
                  <a:gd name="T24" fmla="*/ 0 w 438"/>
                  <a:gd name="T25" fmla="*/ 298 h 313"/>
                  <a:gd name="T26" fmla="*/ 14 w 438"/>
                  <a:gd name="T27" fmla="*/ 313 h 313"/>
                  <a:gd name="T28" fmla="*/ 424 w 438"/>
                  <a:gd name="T29" fmla="*/ 313 h 313"/>
                  <a:gd name="T30" fmla="*/ 438 w 438"/>
                  <a:gd name="T31" fmla="*/ 298 h 313"/>
                  <a:gd name="T32" fmla="*/ 438 w 438"/>
                  <a:gd name="T33" fmla="*/ 14 h 313"/>
                  <a:gd name="T34" fmla="*/ 424 w 438"/>
                  <a:gd name="T35"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38" h="313">
                    <a:moveTo>
                      <a:pt x="37" y="255"/>
                    </a:moveTo>
                    <a:cubicBezTo>
                      <a:pt x="28" y="255"/>
                      <a:pt x="20" y="247"/>
                      <a:pt x="20" y="237"/>
                    </a:cubicBezTo>
                    <a:cubicBezTo>
                      <a:pt x="20" y="42"/>
                      <a:pt x="20" y="42"/>
                      <a:pt x="20" y="42"/>
                    </a:cubicBezTo>
                    <a:cubicBezTo>
                      <a:pt x="20" y="33"/>
                      <a:pt x="28" y="25"/>
                      <a:pt x="37" y="25"/>
                    </a:cubicBezTo>
                    <a:cubicBezTo>
                      <a:pt x="401" y="25"/>
                      <a:pt x="401" y="25"/>
                      <a:pt x="401" y="25"/>
                    </a:cubicBezTo>
                    <a:cubicBezTo>
                      <a:pt x="410" y="25"/>
                      <a:pt x="418" y="33"/>
                      <a:pt x="418" y="42"/>
                    </a:cubicBezTo>
                    <a:cubicBezTo>
                      <a:pt x="418" y="237"/>
                      <a:pt x="418" y="237"/>
                      <a:pt x="418" y="237"/>
                    </a:cubicBezTo>
                    <a:cubicBezTo>
                      <a:pt x="418" y="247"/>
                      <a:pt x="410" y="255"/>
                      <a:pt x="401" y="255"/>
                    </a:cubicBezTo>
                    <a:cubicBezTo>
                      <a:pt x="37" y="255"/>
                      <a:pt x="37" y="255"/>
                      <a:pt x="37" y="255"/>
                    </a:cubicBezTo>
                    <a:moveTo>
                      <a:pt x="424" y="0"/>
                    </a:moveTo>
                    <a:cubicBezTo>
                      <a:pt x="14" y="0"/>
                      <a:pt x="14" y="0"/>
                      <a:pt x="14" y="0"/>
                    </a:cubicBezTo>
                    <a:cubicBezTo>
                      <a:pt x="6" y="0"/>
                      <a:pt x="0" y="6"/>
                      <a:pt x="0" y="14"/>
                    </a:cubicBezTo>
                    <a:cubicBezTo>
                      <a:pt x="0" y="298"/>
                      <a:pt x="0" y="298"/>
                      <a:pt x="0" y="298"/>
                    </a:cubicBezTo>
                    <a:cubicBezTo>
                      <a:pt x="0" y="306"/>
                      <a:pt x="6" y="313"/>
                      <a:pt x="14" y="313"/>
                    </a:cubicBezTo>
                    <a:cubicBezTo>
                      <a:pt x="424" y="313"/>
                      <a:pt x="424" y="313"/>
                      <a:pt x="424" y="313"/>
                    </a:cubicBezTo>
                    <a:cubicBezTo>
                      <a:pt x="432" y="313"/>
                      <a:pt x="438" y="306"/>
                      <a:pt x="438" y="298"/>
                    </a:cubicBezTo>
                    <a:cubicBezTo>
                      <a:pt x="438" y="14"/>
                      <a:pt x="438" y="14"/>
                      <a:pt x="438" y="14"/>
                    </a:cubicBezTo>
                    <a:cubicBezTo>
                      <a:pt x="438" y="6"/>
                      <a:pt x="432" y="0"/>
                      <a:pt x="424" y="0"/>
                    </a:cubicBez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a:defRPr/>
                </a:pPr>
                <a:endParaRPr lang="zh-CN" altLang="en-US" sz="2400">
                  <a:solidFill>
                    <a:prstClr val="black"/>
                  </a:solidFill>
                  <a:cs typeface="+mn-ea"/>
                  <a:sym typeface="+mn-lt"/>
                </a:endParaRPr>
              </a:p>
            </p:txBody>
          </p:sp>
          <p:sp>
            <p:nvSpPr>
              <p:cNvPr id="46" name="Rectangle 38"/>
              <p:cNvSpPr>
                <a:spLocks noChangeArrowheads="1"/>
              </p:cNvSpPr>
              <p:nvPr/>
            </p:nvSpPr>
            <p:spPr bwMode="auto">
              <a:xfrm>
                <a:off x="3716" y="2465"/>
                <a:ext cx="252" cy="97"/>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a:defRPr/>
                </a:pPr>
                <a:endParaRPr lang="zh-CN" altLang="en-US" sz="2400">
                  <a:solidFill>
                    <a:prstClr val="black"/>
                  </a:solidFill>
                  <a:cs typeface="+mn-ea"/>
                  <a:sym typeface="+mn-lt"/>
                </a:endParaRPr>
              </a:p>
            </p:txBody>
          </p:sp>
          <p:sp>
            <p:nvSpPr>
              <p:cNvPr id="47" name="Rectangle 40"/>
              <p:cNvSpPr>
                <a:spLocks noChangeArrowheads="1"/>
              </p:cNvSpPr>
              <p:nvPr/>
            </p:nvSpPr>
            <p:spPr bwMode="auto">
              <a:xfrm>
                <a:off x="3595" y="2570"/>
                <a:ext cx="495" cy="40"/>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a:defRPr/>
                </a:pPr>
                <a:endParaRPr lang="zh-CN" altLang="en-US" sz="2400">
                  <a:solidFill>
                    <a:prstClr val="black"/>
                  </a:solidFill>
                  <a:cs typeface="+mn-ea"/>
                  <a:sym typeface="+mn-lt"/>
                </a:endParaRPr>
              </a:p>
            </p:txBody>
          </p:sp>
          <p:sp>
            <p:nvSpPr>
              <p:cNvPr id="48" name="Freeform 42"/>
              <p:cNvSpPr>
                <a:spLocks/>
              </p:cNvSpPr>
              <p:nvPr/>
            </p:nvSpPr>
            <p:spPr bwMode="auto">
              <a:xfrm>
                <a:off x="3433" y="1853"/>
                <a:ext cx="771" cy="400"/>
              </a:xfrm>
              <a:custGeom>
                <a:avLst/>
                <a:gdLst>
                  <a:gd name="T0" fmla="*/ 761 w 771"/>
                  <a:gd name="T1" fmla="*/ 0 h 400"/>
                  <a:gd name="T2" fmla="*/ 657 w 771"/>
                  <a:gd name="T3" fmla="*/ 9 h 400"/>
                  <a:gd name="T4" fmla="*/ 697 w 771"/>
                  <a:gd name="T5" fmla="*/ 43 h 400"/>
                  <a:gd name="T6" fmla="*/ 557 w 771"/>
                  <a:gd name="T7" fmla="*/ 212 h 400"/>
                  <a:gd name="T8" fmla="*/ 419 w 771"/>
                  <a:gd name="T9" fmla="*/ 105 h 400"/>
                  <a:gd name="T10" fmla="*/ 286 w 771"/>
                  <a:gd name="T11" fmla="*/ 278 h 400"/>
                  <a:gd name="T12" fmla="*/ 152 w 771"/>
                  <a:gd name="T13" fmla="*/ 190 h 400"/>
                  <a:gd name="T14" fmla="*/ 0 w 771"/>
                  <a:gd name="T15" fmla="*/ 369 h 400"/>
                  <a:gd name="T16" fmla="*/ 36 w 771"/>
                  <a:gd name="T17" fmla="*/ 400 h 400"/>
                  <a:gd name="T18" fmla="*/ 162 w 771"/>
                  <a:gd name="T19" fmla="*/ 252 h 400"/>
                  <a:gd name="T20" fmla="*/ 298 w 771"/>
                  <a:gd name="T21" fmla="*/ 343 h 400"/>
                  <a:gd name="T22" fmla="*/ 428 w 771"/>
                  <a:gd name="T23" fmla="*/ 171 h 400"/>
                  <a:gd name="T24" fmla="*/ 564 w 771"/>
                  <a:gd name="T25" fmla="*/ 278 h 400"/>
                  <a:gd name="T26" fmla="*/ 733 w 771"/>
                  <a:gd name="T27" fmla="*/ 71 h 400"/>
                  <a:gd name="T28" fmla="*/ 771 w 771"/>
                  <a:gd name="T29" fmla="*/ 105 h 400"/>
                  <a:gd name="T30" fmla="*/ 761 w 771"/>
                  <a:gd name="T31" fmla="*/ 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71" h="400">
                    <a:moveTo>
                      <a:pt x="761" y="0"/>
                    </a:moveTo>
                    <a:lnTo>
                      <a:pt x="657" y="9"/>
                    </a:lnTo>
                    <a:lnTo>
                      <a:pt x="697" y="43"/>
                    </a:lnTo>
                    <a:lnTo>
                      <a:pt x="557" y="212"/>
                    </a:lnTo>
                    <a:lnTo>
                      <a:pt x="419" y="105"/>
                    </a:lnTo>
                    <a:lnTo>
                      <a:pt x="286" y="278"/>
                    </a:lnTo>
                    <a:lnTo>
                      <a:pt x="152" y="190"/>
                    </a:lnTo>
                    <a:lnTo>
                      <a:pt x="0" y="369"/>
                    </a:lnTo>
                    <a:lnTo>
                      <a:pt x="36" y="400"/>
                    </a:lnTo>
                    <a:lnTo>
                      <a:pt x="162" y="252"/>
                    </a:lnTo>
                    <a:lnTo>
                      <a:pt x="298" y="343"/>
                    </a:lnTo>
                    <a:lnTo>
                      <a:pt x="428" y="171"/>
                    </a:lnTo>
                    <a:lnTo>
                      <a:pt x="564" y="278"/>
                    </a:lnTo>
                    <a:lnTo>
                      <a:pt x="733" y="71"/>
                    </a:lnTo>
                    <a:lnTo>
                      <a:pt x="771" y="105"/>
                    </a:lnTo>
                    <a:lnTo>
                      <a:pt x="761"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a:defRPr/>
                </a:pPr>
                <a:endParaRPr lang="zh-CN" altLang="en-US" sz="2400">
                  <a:solidFill>
                    <a:prstClr val="black"/>
                  </a:solidFill>
                  <a:cs typeface="+mn-ea"/>
                  <a:sym typeface="+mn-lt"/>
                </a:endParaRPr>
              </a:p>
            </p:txBody>
          </p:sp>
        </p:grpSp>
      </p:grpSp>
      <p:grpSp>
        <p:nvGrpSpPr>
          <p:cNvPr id="70" name="组合 69"/>
          <p:cNvGrpSpPr/>
          <p:nvPr/>
        </p:nvGrpSpPr>
        <p:grpSpPr>
          <a:xfrm>
            <a:off x="852160" y="4518034"/>
            <a:ext cx="2684915" cy="1368539"/>
            <a:chOff x="637929" y="3388524"/>
            <a:chExt cx="2013686" cy="1026404"/>
          </a:xfrm>
        </p:grpSpPr>
        <p:grpSp>
          <p:nvGrpSpPr>
            <p:cNvPr id="38" name="组合 37"/>
            <p:cNvGrpSpPr/>
            <p:nvPr/>
          </p:nvGrpSpPr>
          <p:grpSpPr>
            <a:xfrm flipH="1" flipV="1">
              <a:off x="637929" y="3388524"/>
              <a:ext cx="2013686" cy="1026404"/>
              <a:chOff x="5947699" y="412436"/>
              <a:chExt cx="2684915" cy="1368533"/>
            </a:xfrm>
          </p:grpSpPr>
          <p:grpSp>
            <p:nvGrpSpPr>
              <p:cNvPr id="39" name="组合 38"/>
              <p:cNvGrpSpPr/>
              <p:nvPr/>
            </p:nvGrpSpPr>
            <p:grpSpPr>
              <a:xfrm flipV="1">
                <a:off x="5947699" y="1317986"/>
                <a:ext cx="2684915" cy="333365"/>
                <a:chOff x="5272248" y="4626108"/>
                <a:chExt cx="2684915" cy="333365"/>
              </a:xfrm>
            </p:grpSpPr>
            <p:sp>
              <p:nvSpPr>
                <p:cNvPr id="42" name="椭圆 41"/>
                <p:cNvSpPr/>
                <p:nvPr/>
              </p:nvSpPr>
              <p:spPr>
                <a:xfrm>
                  <a:off x="5272248" y="4626108"/>
                  <a:ext cx="81021" cy="81021"/>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prstClr val="white"/>
                    </a:solidFill>
                    <a:cs typeface="+mn-ea"/>
                    <a:sym typeface="+mn-lt"/>
                  </a:endParaRPr>
                </a:p>
              </p:txBody>
            </p:sp>
            <p:sp>
              <p:nvSpPr>
                <p:cNvPr id="43" name="任意多边形 42"/>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prstClr val="white"/>
                    </a:solidFill>
                    <a:cs typeface="+mn-ea"/>
                    <a:sym typeface="+mn-lt"/>
                  </a:endParaRPr>
                </a:p>
              </p:txBody>
            </p:sp>
          </p:grpSp>
          <p:sp>
            <p:nvSpPr>
              <p:cNvPr id="40" name="文本框 106"/>
              <p:cNvSpPr txBox="1"/>
              <p:nvPr/>
            </p:nvSpPr>
            <p:spPr>
              <a:xfrm flipV="1">
                <a:off x="6852147" y="1380861"/>
                <a:ext cx="1780467" cy="400108"/>
              </a:xfrm>
              <a:prstGeom prst="rect">
                <a:avLst/>
              </a:prstGeom>
              <a:noFill/>
            </p:spPr>
            <p:txBody>
              <a:bodyPr wrap="square" rtlCol="0">
                <a:spAutoFit/>
              </a:bodyPr>
              <a:lstStyle/>
              <a:p>
                <a:pPr>
                  <a:defRPr/>
                </a:pPr>
                <a:r>
                  <a:rPr lang="zh-CN" altLang="en-US" sz="2000" b="1" dirty="0">
                    <a:solidFill>
                      <a:schemeClr val="accent3"/>
                    </a:solidFill>
                    <a:cs typeface="+mn-ea"/>
                    <a:sym typeface="+mn-lt"/>
                  </a:rPr>
                  <a:t>在此添加标题</a:t>
                </a:r>
              </a:p>
            </p:txBody>
          </p:sp>
          <p:sp>
            <p:nvSpPr>
              <p:cNvPr id="41" name="文本框 107"/>
              <p:cNvSpPr txBox="1"/>
              <p:nvPr/>
            </p:nvSpPr>
            <p:spPr>
              <a:xfrm flipV="1">
                <a:off x="6290683" y="412436"/>
                <a:ext cx="2341931" cy="923326"/>
              </a:xfrm>
              <a:prstGeom prst="rect">
                <a:avLst/>
              </a:prstGeom>
              <a:noFill/>
            </p:spPr>
            <p:txBody>
              <a:bodyPr wrap="square" rtlCol="0">
                <a:spAutoFit/>
              </a:bodyPr>
              <a:lstStyle/>
              <a:p>
                <a:pPr>
                  <a:lnSpc>
                    <a:spcPct val="150000"/>
                  </a:lnSpc>
                  <a:defRPr/>
                </a:pPr>
                <a:r>
                  <a:rPr lang="zh-CN" altLang="en-US" sz="1200" dirty="0">
                    <a:solidFill>
                      <a:schemeClr val="tx1">
                        <a:lumMod val="75000"/>
                        <a:lumOff val="25000"/>
                      </a:schemeClr>
                    </a:solidFill>
                    <a:cs typeface="+mn-ea"/>
                    <a:sym typeface="+mn-lt"/>
                  </a:rPr>
                  <a:t>点击输入本栏的具体文字，简明扼要的说明分项内容，请根据您的具体内容酌情修改。</a:t>
                </a:r>
                <a:endParaRPr lang="zh-CN" altLang="en-US" sz="1200" spc="100" dirty="0">
                  <a:solidFill>
                    <a:schemeClr val="tx1">
                      <a:lumMod val="65000"/>
                      <a:lumOff val="35000"/>
                    </a:schemeClr>
                  </a:solidFill>
                  <a:cs typeface="+mn-ea"/>
                  <a:sym typeface="+mn-lt"/>
                </a:endParaRPr>
              </a:p>
            </p:txBody>
          </p:sp>
        </p:grpSp>
        <p:sp>
          <p:nvSpPr>
            <p:cNvPr id="49" name="Freeform 53"/>
            <p:cNvSpPr>
              <a:spLocks noEditPoints="1"/>
            </p:cNvSpPr>
            <p:nvPr/>
          </p:nvSpPr>
          <p:spPr bwMode="auto">
            <a:xfrm>
              <a:off x="1951673" y="3404111"/>
              <a:ext cx="304408" cy="304408"/>
            </a:xfrm>
            <a:custGeom>
              <a:avLst/>
              <a:gdLst>
                <a:gd name="T0" fmla="*/ 166 w 449"/>
                <a:gd name="T1" fmla="*/ 362 h 449"/>
                <a:gd name="T2" fmla="*/ 211 w 449"/>
                <a:gd name="T3" fmla="*/ 317 h 449"/>
                <a:gd name="T4" fmla="*/ 237 w 449"/>
                <a:gd name="T5" fmla="*/ 407 h 449"/>
                <a:gd name="T6" fmla="*/ 302 w 449"/>
                <a:gd name="T7" fmla="*/ 313 h 449"/>
                <a:gd name="T8" fmla="*/ 294 w 449"/>
                <a:gd name="T9" fmla="*/ 393 h 449"/>
                <a:gd name="T10" fmla="*/ 395 w 449"/>
                <a:gd name="T11" fmla="*/ 289 h 449"/>
                <a:gd name="T12" fmla="*/ 294 w 449"/>
                <a:gd name="T13" fmla="*/ 393 h 449"/>
                <a:gd name="T14" fmla="*/ 95 w 449"/>
                <a:gd name="T15" fmla="*/ 353 h 449"/>
                <a:gd name="T16" fmla="*/ 121 w 449"/>
                <a:gd name="T17" fmla="*/ 309 h 449"/>
                <a:gd name="T18" fmla="*/ 237 w 449"/>
                <a:gd name="T19" fmla="*/ 293 h 449"/>
                <a:gd name="T20" fmla="*/ 311 w 449"/>
                <a:gd name="T21" fmla="*/ 191 h 449"/>
                <a:gd name="T22" fmla="*/ 307 w 449"/>
                <a:gd name="T23" fmla="*/ 287 h 449"/>
                <a:gd name="T24" fmla="*/ 211 w 449"/>
                <a:gd name="T25" fmla="*/ 293 h 449"/>
                <a:gd name="T26" fmla="*/ 137 w 449"/>
                <a:gd name="T27" fmla="*/ 226 h 449"/>
                <a:gd name="T28" fmla="*/ 211 w 449"/>
                <a:gd name="T29" fmla="*/ 196 h 449"/>
                <a:gd name="T30" fmla="*/ 333 w 449"/>
                <a:gd name="T31" fmla="*/ 282 h 449"/>
                <a:gd name="T32" fmla="*/ 335 w 449"/>
                <a:gd name="T33" fmla="*/ 188 h 449"/>
                <a:gd name="T34" fmla="*/ 407 w 449"/>
                <a:gd name="T35" fmla="*/ 224 h 449"/>
                <a:gd name="T36" fmla="*/ 116 w 449"/>
                <a:gd name="T37" fmla="*/ 281 h 449"/>
                <a:gd name="T38" fmla="*/ 41 w 449"/>
                <a:gd name="T39" fmla="*/ 224 h 449"/>
                <a:gd name="T40" fmla="*/ 114 w 449"/>
                <a:gd name="T41" fmla="*/ 188 h 449"/>
                <a:gd name="T42" fmla="*/ 116 w 449"/>
                <a:gd name="T43" fmla="*/ 281 h 449"/>
                <a:gd name="T44" fmla="*/ 59 w 449"/>
                <a:gd name="T45" fmla="*/ 146 h 449"/>
                <a:gd name="T46" fmla="*/ 158 w 449"/>
                <a:gd name="T47" fmla="*/ 55 h 449"/>
                <a:gd name="T48" fmla="*/ 331 w 449"/>
                <a:gd name="T49" fmla="*/ 164 h 449"/>
                <a:gd name="T50" fmla="*/ 390 w 449"/>
                <a:gd name="T51" fmla="*/ 147 h 449"/>
                <a:gd name="T52" fmla="*/ 211 w 449"/>
                <a:gd name="T53" fmla="*/ 171 h 449"/>
                <a:gd name="T54" fmla="*/ 210 w 449"/>
                <a:gd name="T55" fmla="*/ 43 h 449"/>
                <a:gd name="T56" fmla="*/ 211 w 449"/>
                <a:gd name="T57" fmla="*/ 171 h 449"/>
                <a:gd name="T58" fmla="*/ 237 w 449"/>
                <a:gd name="T59" fmla="*/ 43 h 449"/>
                <a:gd name="T60" fmla="*/ 308 w 449"/>
                <a:gd name="T61" fmla="*/ 167 h 449"/>
                <a:gd name="T62" fmla="*/ 225 w 449"/>
                <a:gd name="T63" fmla="*/ 0 h 449"/>
                <a:gd name="T64" fmla="*/ 225 w 449"/>
                <a:gd name="T65" fmla="*/ 449 h 449"/>
                <a:gd name="T66" fmla="*/ 225 w 449"/>
                <a:gd name="T67" fmla="*/ 0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9" h="449">
                  <a:moveTo>
                    <a:pt x="211" y="407"/>
                  </a:moveTo>
                  <a:cubicBezTo>
                    <a:pt x="192" y="407"/>
                    <a:pt x="176" y="387"/>
                    <a:pt x="166" y="362"/>
                  </a:cubicBezTo>
                  <a:cubicBezTo>
                    <a:pt x="158" y="347"/>
                    <a:pt x="151" y="331"/>
                    <a:pt x="147" y="313"/>
                  </a:cubicBezTo>
                  <a:cubicBezTo>
                    <a:pt x="168" y="315"/>
                    <a:pt x="189" y="317"/>
                    <a:pt x="211" y="317"/>
                  </a:cubicBezTo>
                  <a:cubicBezTo>
                    <a:pt x="211" y="407"/>
                    <a:pt x="211" y="407"/>
                    <a:pt x="211" y="407"/>
                  </a:cubicBezTo>
                  <a:moveTo>
                    <a:pt x="237" y="407"/>
                  </a:moveTo>
                  <a:cubicBezTo>
                    <a:pt x="237" y="317"/>
                    <a:pt x="237" y="317"/>
                    <a:pt x="237" y="317"/>
                  </a:cubicBezTo>
                  <a:cubicBezTo>
                    <a:pt x="259" y="317"/>
                    <a:pt x="280" y="315"/>
                    <a:pt x="302" y="313"/>
                  </a:cubicBezTo>
                  <a:cubicBezTo>
                    <a:pt x="293" y="344"/>
                    <a:pt x="273" y="407"/>
                    <a:pt x="237" y="407"/>
                  </a:cubicBezTo>
                  <a:moveTo>
                    <a:pt x="294" y="393"/>
                  </a:moveTo>
                  <a:cubicBezTo>
                    <a:pt x="311" y="370"/>
                    <a:pt x="320" y="343"/>
                    <a:pt x="328" y="310"/>
                  </a:cubicBezTo>
                  <a:cubicBezTo>
                    <a:pt x="354" y="304"/>
                    <a:pt x="377" y="297"/>
                    <a:pt x="395" y="289"/>
                  </a:cubicBezTo>
                  <a:cubicBezTo>
                    <a:pt x="386" y="313"/>
                    <a:pt x="373" y="335"/>
                    <a:pt x="354" y="353"/>
                  </a:cubicBezTo>
                  <a:cubicBezTo>
                    <a:pt x="337" y="371"/>
                    <a:pt x="315" y="384"/>
                    <a:pt x="294" y="393"/>
                  </a:cubicBezTo>
                  <a:moveTo>
                    <a:pt x="154" y="393"/>
                  </a:moveTo>
                  <a:cubicBezTo>
                    <a:pt x="133" y="384"/>
                    <a:pt x="112" y="371"/>
                    <a:pt x="95" y="353"/>
                  </a:cubicBezTo>
                  <a:cubicBezTo>
                    <a:pt x="75" y="335"/>
                    <a:pt x="62" y="312"/>
                    <a:pt x="52" y="286"/>
                  </a:cubicBezTo>
                  <a:cubicBezTo>
                    <a:pt x="68" y="295"/>
                    <a:pt x="93" y="303"/>
                    <a:pt x="121" y="309"/>
                  </a:cubicBezTo>
                  <a:cubicBezTo>
                    <a:pt x="128" y="342"/>
                    <a:pt x="138" y="371"/>
                    <a:pt x="154" y="393"/>
                  </a:cubicBezTo>
                  <a:moveTo>
                    <a:pt x="237" y="293"/>
                  </a:moveTo>
                  <a:cubicBezTo>
                    <a:pt x="237" y="196"/>
                    <a:pt x="237" y="196"/>
                    <a:pt x="237" y="196"/>
                  </a:cubicBezTo>
                  <a:cubicBezTo>
                    <a:pt x="263" y="195"/>
                    <a:pt x="287" y="193"/>
                    <a:pt x="311" y="191"/>
                  </a:cubicBezTo>
                  <a:cubicBezTo>
                    <a:pt x="311" y="203"/>
                    <a:pt x="311" y="214"/>
                    <a:pt x="311" y="226"/>
                  </a:cubicBezTo>
                  <a:cubicBezTo>
                    <a:pt x="311" y="247"/>
                    <a:pt x="311" y="268"/>
                    <a:pt x="307" y="287"/>
                  </a:cubicBezTo>
                  <a:cubicBezTo>
                    <a:pt x="284" y="290"/>
                    <a:pt x="261" y="292"/>
                    <a:pt x="237" y="293"/>
                  </a:cubicBezTo>
                  <a:moveTo>
                    <a:pt x="211" y="293"/>
                  </a:moveTo>
                  <a:cubicBezTo>
                    <a:pt x="187" y="292"/>
                    <a:pt x="165" y="290"/>
                    <a:pt x="141" y="286"/>
                  </a:cubicBezTo>
                  <a:cubicBezTo>
                    <a:pt x="138" y="268"/>
                    <a:pt x="137" y="246"/>
                    <a:pt x="137" y="226"/>
                  </a:cubicBezTo>
                  <a:cubicBezTo>
                    <a:pt x="137" y="214"/>
                    <a:pt x="138" y="203"/>
                    <a:pt x="138" y="191"/>
                  </a:cubicBezTo>
                  <a:cubicBezTo>
                    <a:pt x="161" y="193"/>
                    <a:pt x="186" y="195"/>
                    <a:pt x="211" y="196"/>
                  </a:cubicBezTo>
                  <a:cubicBezTo>
                    <a:pt x="211" y="293"/>
                    <a:pt x="211" y="293"/>
                    <a:pt x="211" y="293"/>
                  </a:cubicBezTo>
                  <a:moveTo>
                    <a:pt x="333" y="282"/>
                  </a:moveTo>
                  <a:cubicBezTo>
                    <a:pt x="335" y="265"/>
                    <a:pt x="336" y="245"/>
                    <a:pt x="336" y="226"/>
                  </a:cubicBezTo>
                  <a:cubicBezTo>
                    <a:pt x="336" y="212"/>
                    <a:pt x="336" y="201"/>
                    <a:pt x="335" y="188"/>
                  </a:cubicBezTo>
                  <a:cubicBezTo>
                    <a:pt x="363" y="185"/>
                    <a:pt x="386" y="177"/>
                    <a:pt x="399" y="171"/>
                  </a:cubicBezTo>
                  <a:cubicBezTo>
                    <a:pt x="405" y="188"/>
                    <a:pt x="407" y="207"/>
                    <a:pt x="407" y="224"/>
                  </a:cubicBezTo>
                  <a:cubicBezTo>
                    <a:pt x="407" y="254"/>
                    <a:pt x="405" y="270"/>
                    <a:pt x="333" y="282"/>
                  </a:cubicBezTo>
                  <a:moveTo>
                    <a:pt x="116" y="281"/>
                  </a:moveTo>
                  <a:cubicBezTo>
                    <a:pt x="75" y="274"/>
                    <a:pt x="52" y="260"/>
                    <a:pt x="43" y="250"/>
                  </a:cubicBezTo>
                  <a:cubicBezTo>
                    <a:pt x="41" y="242"/>
                    <a:pt x="41" y="233"/>
                    <a:pt x="41" y="224"/>
                  </a:cubicBezTo>
                  <a:cubicBezTo>
                    <a:pt x="41" y="206"/>
                    <a:pt x="44" y="187"/>
                    <a:pt x="49" y="171"/>
                  </a:cubicBezTo>
                  <a:cubicBezTo>
                    <a:pt x="64" y="177"/>
                    <a:pt x="82" y="182"/>
                    <a:pt x="114" y="188"/>
                  </a:cubicBezTo>
                  <a:cubicBezTo>
                    <a:pt x="113" y="201"/>
                    <a:pt x="112" y="212"/>
                    <a:pt x="112" y="226"/>
                  </a:cubicBezTo>
                  <a:cubicBezTo>
                    <a:pt x="112" y="245"/>
                    <a:pt x="113" y="264"/>
                    <a:pt x="116" y="281"/>
                  </a:cubicBezTo>
                  <a:moveTo>
                    <a:pt x="117" y="164"/>
                  </a:moveTo>
                  <a:cubicBezTo>
                    <a:pt x="76" y="153"/>
                    <a:pt x="65" y="152"/>
                    <a:pt x="59" y="146"/>
                  </a:cubicBezTo>
                  <a:cubicBezTo>
                    <a:pt x="68" y="128"/>
                    <a:pt x="79" y="110"/>
                    <a:pt x="95" y="96"/>
                  </a:cubicBezTo>
                  <a:cubicBezTo>
                    <a:pt x="114" y="76"/>
                    <a:pt x="135" y="66"/>
                    <a:pt x="158" y="55"/>
                  </a:cubicBezTo>
                  <a:cubicBezTo>
                    <a:pt x="138" y="83"/>
                    <a:pt x="124" y="119"/>
                    <a:pt x="117" y="164"/>
                  </a:cubicBezTo>
                  <a:moveTo>
                    <a:pt x="331" y="164"/>
                  </a:moveTo>
                  <a:cubicBezTo>
                    <a:pt x="324" y="119"/>
                    <a:pt x="311" y="81"/>
                    <a:pt x="291" y="54"/>
                  </a:cubicBezTo>
                  <a:cubicBezTo>
                    <a:pt x="333" y="69"/>
                    <a:pt x="370" y="104"/>
                    <a:pt x="390" y="147"/>
                  </a:cubicBezTo>
                  <a:cubicBezTo>
                    <a:pt x="384" y="151"/>
                    <a:pt x="369" y="157"/>
                    <a:pt x="331" y="164"/>
                  </a:cubicBezTo>
                  <a:moveTo>
                    <a:pt x="211" y="171"/>
                  </a:moveTo>
                  <a:cubicBezTo>
                    <a:pt x="187" y="171"/>
                    <a:pt x="164" y="169"/>
                    <a:pt x="141" y="167"/>
                  </a:cubicBezTo>
                  <a:cubicBezTo>
                    <a:pt x="152" y="104"/>
                    <a:pt x="178" y="55"/>
                    <a:pt x="210" y="43"/>
                  </a:cubicBezTo>
                  <a:cubicBezTo>
                    <a:pt x="210" y="43"/>
                    <a:pt x="211" y="43"/>
                    <a:pt x="211" y="43"/>
                  </a:cubicBezTo>
                  <a:cubicBezTo>
                    <a:pt x="211" y="171"/>
                    <a:pt x="211" y="171"/>
                    <a:pt x="211" y="171"/>
                  </a:cubicBezTo>
                  <a:moveTo>
                    <a:pt x="237" y="171"/>
                  </a:moveTo>
                  <a:cubicBezTo>
                    <a:pt x="237" y="43"/>
                    <a:pt x="237" y="43"/>
                    <a:pt x="237" y="43"/>
                  </a:cubicBezTo>
                  <a:cubicBezTo>
                    <a:pt x="242" y="43"/>
                    <a:pt x="249" y="48"/>
                    <a:pt x="255" y="52"/>
                  </a:cubicBezTo>
                  <a:cubicBezTo>
                    <a:pt x="279" y="74"/>
                    <a:pt x="299" y="117"/>
                    <a:pt x="308" y="167"/>
                  </a:cubicBezTo>
                  <a:cubicBezTo>
                    <a:pt x="284" y="169"/>
                    <a:pt x="261" y="171"/>
                    <a:pt x="237" y="171"/>
                  </a:cubicBezTo>
                  <a:moveTo>
                    <a:pt x="225" y="0"/>
                  </a:moveTo>
                  <a:cubicBezTo>
                    <a:pt x="100" y="0"/>
                    <a:pt x="0" y="100"/>
                    <a:pt x="0" y="224"/>
                  </a:cubicBezTo>
                  <a:cubicBezTo>
                    <a:pt x="0" y="349"/>
                    <a:pt x="100" y="449"/>
                    <a:pt x="225" y="449"/>
                  </a:cubicBezTo>
                  <a:cubicBezTo>
                    <a:pt x="350" y="449"/>
                    <a:pt x="449" y="349"/>
                    <a:pt x="449" y="224"/>
                  </a:cubicBezTo>
                  <a:cubicBezTo>
                    <a:pt x="449" y="100"/>
                    <a:pt x="350" y="0"/>
                    <a:pt x="225" y="0"/>
                  </a:cubicBezTo>
                </a:path>
              </a:pathLst>
            </a:custGeom>
            <a:solidFill>
              <a:schemeClr val="tx1">
                <a:lumMod val="50000"/>
                <a:lumOff val="50000"/>
                <a:alpha val="40000"/>
              </a:schemeClr>
            </a:solidFill>
            <a:ln>
              <a:noFill/>
            </a:ln>
          </p:spPr>
          <p:txBody>
            <a:bodyPr vert="horz" wrap="square" lIns="91440" tIns="45720" rIns="91440" bIns="45720" numCol="1" anchor="t" anchorCtr="0" compatLnSpc="1">
              <a:prstTxWarp prst="textNoShape">
                <a:avLst/>
              </a:prstTxWarp>
            </a:bodyPr>
            <a:lstStyle/>
            <a:p>
              <a:pPr>
                <a:defRPr/>
              </a:pPr>
              <a:endParaRPr lang="zh-CN" altLang="en-US" sz="2400">
                <a:solidFill>
                  <a:prstClr val="black"/>
                </a:solidFill>
                <a:cs typeface="+mn-ea"/>
                <a:sym typeface="+mn-lt"/>
              </a:endParaRPr>
            </a:p>
          </p:txBody>
        </p:sp>
      </p:grpSp>
      <p:grpSp>
        <p:nvGrpSpPr>
          <p:cNvPr id="73" name="组合 72"/>
          <p:cNvGrpSpPr/>
          <p:nvPr/>
        </p:nvGrpSpPr>
        <p:grpSpPr>
          <a:xfrm>
            <a:off x="8274756" y="1923040"/>
            <a:ext cx="2792504" cy="1435415"/>
            <a:chOff x="6204877" y="1442279"/>
            <a:chExt cx="2094378" cy="1076561"/>
          </a:xfrm>
        </p:grpSpPr>
        <p:grpSp>
          <p:nvGrpSpPr>
            <p:cNvPr id="20" name="组合 19"/>
            <p:cNvGrpSpPr/>
            <p:nvPr/>
          </p:nvGrpSpPr>
          <p:grpSpPr>
            <a:xfrm>
              <a:off x="6204877" y="1442279"/>
              <a:ext cx="2094378" cy="1076561"/>
              <a:chOff x="5947699" y="819212"/>
              <a:chExt cx="2792499" cy="1435409"/>
            </a:xfrm>
          </p:grpSpPr>
          <p:grpSp>
            <p:nvGrpSpPr>
              <p:cNvPr id="21" name="组合 20"/>
              <p:cNvGrpSpPr/>
              <p:nvPr/>
            </p:nvGrpSpPr>
            <p:grpSpPr>
              <a:xfrm flipV="1">
                <a:off x="5947699" y="1317986"/>
                <a:ext cx="2684915" cy="333365"/>
                <a:chOff x="5272248" y="4626108"/>
                <a:chExt cx="2684915" cy="333365"/>
              </a:xfrm>
            </p:grpSpPr>
            <p:sp>
              <p:nvSpPr>
                <p:cNvPr id="24" name="椭圆 23"/>
                <p:cNvSpPr/>
                <p:nvPr/>
              </p:nvSpPr>
              <p:spPr>
                <a:xfrm>
                  <a:off x="5272248" y="4626108"/>
                  <a:ext cx="81021" cy="81021"/>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prstClr val="white"/>
                    </a:solidFill>
                    <a:cs typeface="+mn-ea"/>
                    <a:sym typeface="+mn-lt"/>
                  </a:endParaRPr>
                </a:p>
              </p:txBody>
            </p:sp>
            <p:sp>
              <p:nvSpPr>
                <p:cNvPr id="25" name="任意多边形 24"/>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prstClr val="white"/>
                    </a:solidFill>
                    <a:cs typeface="+mn-ea"/>
                    <a:sym typeface="+mn-lt"/>
                  </a:endParaRPr>
                </a:p>
              </p:txBody>
            </p:sp>
          </p:grpSp>
          <p:sp>
            <p:nvSpPr>
              <p:cNvPr id="22" name="文本框 82"/>
              <p:cNvSpPr txBox="1"/>
              <p:nvPr/>
            </p:nvSpPr>
            <p:spPr>
              <a:xfrm>
                <a:off x="6852147" y="819212"/>
                <a:ext cx="1780467" cy="400108"/>
              </a:xfrm>
              <a:prstGeom prst="rect">
                <a:avLst/>
              </a:prstGeom>
              <a:noFill/>
            </p:spPr>
            <p:txBody>
              <a:bodyPr wrap="square" rtlCol="0">
                <a:spAutoFit/>
              </a:bodyPr>
              <a:lstStyle/>
              <a:p>
                <a:pPr>
                  <a:defRPr/>
                </a:pPr>
                <a:r>
                  <a:rPr lang="zh-CN" altLang="en-US" sz="2000" b="1" dirty="0">
                    <a:solidFill>
                      <a:schemeClr val="accent2"/>
                    </a:solidFill>
                    <a:cs typeface="+mn-ea"/>
                    <a:sym typeface="+mn-lt"/>
                  </a:rPr>
                  <a:t>在此添加标题</a:t>
                </a:r>
              </a:p>
            </p:txBody>
          </p:sp>
          <p:sp>
            <p:nvSpPr>
              <p:cNvPr id="23" name="文本框 83"/>
              <p:cNvSpPr txBox="1"/>
              <p:nvPr/>
            </p:nvSpPr>
            <p:spPr>
              <a:xfrm>
                <a:off x="6398266" y="1331295"/>
                <a:ext cx="2341932" cy="923326"/>
              </a:xfrm>
              <a:prstGeom prst="rect">
                <a:avLst/>
              </a:prstGeom>
              <a:noFill/>
            </p:spPr>
            <p:txBody>
              <a:bodyPr wrap="square" rtlCol="0">
                <a:spAutoFit/>
              </a:bodyPr>
              <a:lstStyle/>
              <a:p>
                <a:pPr>
                  <a:lnSpc>
                    <a:spcPct val="150000"/>
                  </a:lnSpc>
                  <a:defRPr/>
                </a:pPr>
                <a:r>
                  <a:rPr lang="zh-CN" altLang="en-US" sz="1200" dirty="0">
                    <a:solidFill>
                      <a:schemeClr val="tx1">
                        <a:lumMod val="75000"/>
                        <a:lumOff val="25000"/>
                      </a:schemeClr>
                    </a:solidFill>
                    <a:cs typeface="+mn-ea"/>
                    <a:sym typeface="+mn-lt"/>
                  </a:rPr>
                  <a:t>点击输入本栏的具体文字，简明扼要的说明分项内容，请根据您的具体内容酌情修改。</a:t>
                </a:r>
                <a:endParaRPr lang="zh-CN" altLang="en-US" sz="1200" spc="100" dirty="0">
                  <a:solidFill>
                    <a:schemeClr val="tx1">
                      <a:lumMod val="65000"/>
                      <a:lumOff val="35000"/>
                    </a:schemeClr>
                  </a:solidFill>
                  <a:cs typeface="+mn-ea"/>
                  <a:sym typeface="+mn-lt"/>
                </a:endParaRPr>
              </a:p>
            </p:txBody>
          </p:sp>
        </p:grpSp>
        <p:grpSp>
          <p:nvGrpSpPr>
            <p:cNvPr id="50" name="Group 46"/>
            <p:cNvGrpSpPr>
              <a:grpSpLocks noChangeAspect="1"/>
            </p:cNvGrpSpPr>
            <p:nvPr/>
          </p:nvGrpSpPr>
          <p:grpSpPr bwMode="auto">
            <a:xfrm>
              <a:off x="6475053" y="1518993"/>
              <a:ext cx="385045" cy="238385"/>
              <a:chOff x="3098" y="1701"/>
              <a:chExt cx="1486" cy="920"/>
            </a:xfrm>
            <a:solidFill>
              <a:schemeClr val="tx1">
                <a:lumMod val="50000"/>
                <a:lumOff val="50000"/>
                <a:alpha val="40000"/>
              </a:schemeClr>
            </a:solidFill>
          </p:grpSpPr>
          <p:sp>
            <p:nvSpPr>
              <p:cNvPr id="51" name="Freeform 47"/>
              <p:cNvSpPr>
                <a:spLocks/>
              </p:cNvSpPr>
              <p:nvPr/>
            </p:nvSpPr>
            <p:spPr bwMode="auto">
              <a:xfrm>
                <a:off x="3468" y="1701"/>
                <a:ext cx="746" cy="920"/>
              </a:xfrm>
              <a:custGeom>
                <a:avLst/>
                <a:gdLst>
                  <a:gd name="T0" fmla="*/ 157 w 314"/>
                  <a:gd name="T1" fmla="*/ 0 h 386"/>
                  <a:gd name="T2" fmla="*/ 68 w 314"/>
                  <a:gd name="T3" fmla="*/ 89 h 386"/>
                  <a:gd name="T4" fmla="*/ 127 w 314"/>
                  <a:gd name="T5" fmla="*/ 172 h 386"/>
                  <a:gd name="T6" fmla="*/ 103 w 314"/>
                  <a:gd name="T7" fmla="*/ 172 h 386"/>
                  <a:gd name="T8" fmla="*/ 16 w 314"/>
                  <a:gd name="T9" fmla="*/ 320 h 386"/>
                  <a:gd name="T10" fmla="*/ 28 w 314"/>
                  <a:gd name="T11" fmla="*/ 386 h 386"/>
                  <a:gd name="T12" fmla="*/ 132 w 314"/>
                  <a:gd name="T13" fmla="*/ 386 h 386"/>
                  <a:gd name="T14" fmla="*/ 154 w 314"/>
                  <a:gd name="T15" fmla="*/ 203 h 386"/>
                  <a:gd name="T16" fmla="*/ 132 w 314"/>
                  <a:gd name="T17" fmla="*/ 180 h 386"/>
                  <a:gd name="T18" fmla="*/ 182 w 314"/>
                  <a:gd name="T19" fmla="*/ 180 h 386"/>
                  <a:gd name="T20" fmla="*/ 160 w 314"/>
                  <a:gd name="T21" fmla="*/ 203 h 386"/>
                  <a:gd name="T22" fmla="*/ 182 w 314"/>
                  <a:gd name="T23" fmla="*/ 386 h 386"/>
                  <a:gd name="T24" fmla="*/ 286 w 314"/>
                  <a:gd name="T25" fmla="*/ 386 h 386"/>
                  <a:gd name="T26" fmla="*/ 298 w 314"/>
                  <a:gd name="T27" fmla="*/ 320 h 386"/>
                  <a:gd name="T28" fmla="*/ 211 w 314"/>
                  <a:gd name="T29" fmla="*/ 172 h 386"/>
                  <a:gd name="T30" fmla="*/ 187 w 314"/>
                  <a:gd name="T31" fmla="*/ 172 h 386"/>
                  <a:gd name="T32" fmla="*/ 246 w 314"/>
                  <a:gd name="T33" fmla="*/ 89 h 386"/>
                  <a:gd name="T34" fmla="*/ 157 w 314"/>
                  <a:gd name="T35" fmla="*/ 0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4" h="386">
                    <a:moveTo>
                      <a:pt x="157" y="0"/>
                    </a:moveTo>
                    <a:cubicBezTo>
                      <a:pt x="108" y="0"/>
                      <a:pt x="68" y="40"/>
                      <a:pt x="68" y="89"/>
                    </a:cubicBezTo>
                    <a:cubicBezTo>
                      <a:pt x="68" y="127"/>
                      <a:pt x="93" y="160"/>
                      <a:pt x="127" y="172"/>
                    </a:cubicBezTo>
                    <a:cubicBezTo>
                      <a:pt x="103" y="172"/>
                      <a:pt x="103" y="172"/>
                      <a:pt x="103" y="172"/>
                    </a:cubicBezTo>
                    <a:cubicBezTo>
                      <a:pt x="55" y="172"/>
                      <a:pt x="26" y="291"/>
                      <a:pt x="16" y="320"/>
                    </a:cubicBezTo>
                    <a:cubicBezTo>
                      <a:pt x="0" y="363"/>
                      <a:pt x="28" y="386"/>
                      <a:pt x="28" y="386"/>
                    </a:cubicBezTo>
                    <a:cubicBezTo>
                      <a:pt x="132" y="386"/>
                      <a:pt x="132" y="386"/>
                      <a:pt x="132" y="386"/>
                    </a:cubicBezTo>
                    <a:cubicBezTo>
                      <a:pt x="154" y="203"/>
                      <a:pt x="154" y="203"/>
                      <a:pt x="154" y="203"/>
                    </a:cubicBezTo>
                    <a:cubicBezTo>
                      <a:pt x="132" y="180"/>
                      <a:pt x="132" y="180"/>
                      <a:pt x="132" y="180"/>
                    </a:cubicBezTo>
                    <a:cubicBezTo>
                      <a:pt x="182" y="180"/>
                      <a:pt x="182" y="180"/>
                      <a:pt x="182" y="180"/>
                    </a:cubicBezTo>
                    <a:cubicBezTo>
                      <a:pt x="160" y="203"/>
                      <a:pt x="160" y="203"/>
                      <a:pt x="160" y="203"/>
                    </a:cubicBezTo>
                    <a:cubicBezTo>
                      <a:pt x="182" y="386"/>
                      <a:pt x="182" y="386"/>
                      <a:pt x="182" y="386"/>
                    </a:cubicBezTo>
                    <a:cubicBezTo>
                      <a:pt x="286" y="386"/>
                      <a:pt x="286" y="386"/>
                      <a:pt x="286" y="386"/>
                    </a:cubicBezTo>
                    <a:cubicBezTo>
                      <a:pt x="286" y="386"/>
                      <a:pt x="314" y="363"/>
                      <a:pt x="298" y="320"/>
                    </a:cubicBezTo>
                    <a:cubicBezTo>
                      <a:pt x="288" y="291"/>
                      <a:pt x="259" y="172"/>
                      <a:pt x="211" y="172"/>
                    </a:cubicBezTo>
                    <a:cubicBezTo>
                      <a:pt x="187" y="172"/>
                      <a:pt x="187" y="172"/>
                      <a:pt x="187" y="172"/>
                    </a:cubicBezTo>
                    <a:cubicBezTo>
                      <a:pt x="221" y="160"/>
                      <a:pt x="246" y="127"/>
                      <a:pt x="246" y="89"/>
                    </a:cubicBezTo>
                    <a:cubicBezTo>
                      <a:pt x="246" y="40"/>
                      <a:pt x="206" y="0"/>
                      <a:pt x="157" y="0"/>
                    </a:cubicBez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a:defRPr/>
                </a:pPr>
                <a:endParaRPr lang="zh-CN" altLang="en-US" sz="2400">
                  <a:solidFill>
                    <a:prstClr val="black"/>
                  </a:solidFill>
                  <a:cs typeface="+mn-ea"/>
                  <a:sym typeface="+mn-lt"/>
                </a:endParaRPr>
              </a:p>
            </p:txBody>
          </p:sp>
          <p:sp>
            <p:nvSpPr>
              <p:cNvPr id="52" name="Freeform 48"/>
              <p:cNvSpPr>
                <a:spLocks/>
              </p:cNvSpPr>
              <p:nvPr/>
            </p:nvSpPr>
            <p:spPr bwMode="auto">
              <a:xfrm>
                <a:off x="3098" y="1871"/>
                <a:ext cx="475" cy="750"/>
              </a:xfrm>
              <a:custGeom>
                <a:avLst/>
                <a:gdLst>
                  <a:gd name="T0" fmla="*/ 128 w 200"/>
                  <a:gd name="T1" fmla="*/ 0 h 315"/>
                  <a:gd name="T2" fmla="*/ 55 w 200"/>
                  <a:gd name="T3" fmla="*/ 73 h 315"/>
                  <a:gd name="T4" fmla="*/ 103 w 200"/>
                  <a:gd name="T5" fmla="*/ 141 h 315"/>
                  <a:gd name="T6" fmla="*/ 84 w 200"/>
                  <a:gd name="T7" fmla="*/ 141 h 315"/>
                  <a:gd name="T8" fmla="*/ 13 w 200"/>
                  <a:gd name="T9" fmla="*/ 261 h 315"/>
                  <a:gd name="T10" fmla="*/ 23 w 200"/>
                  <a:gd name="T11" fmla="*/ 315 h 315"/>
                  <a:gd name="T12" fmla="*/ 108 w 200"/>
                  <a:gd name="T13" fmla="*/ 315 h 315"/>
                  <a:gd name="T14" fmla="*/ 126 w 200"/>
                  <a:gd name="T15" fmla="*/ 166 h 315"/>
                  <a:gd name="T16" fmla="*/ 107 w 200"/>
                  <a:gd name="T17" fmla="*/ 147 h 315"/>
                  <a:gd name="T18" fmla="*/ 149 w 200"/>
                  <a:gd name="T19" fmla="*/ 147 h 315"/>
                  <a:gd name="T20" fmla="*/ 130 w 200"/>
                  <a:gd name="T21" fmla="*/ 166 h 315"/>
                  <a:gd name="T22" fmla="*/ 148 w 200"/>
                  <a:gd name="T23" fmla="*/ 315 h 315"/>
                  <a:gd name="T24" fmla="*/ 168 w 200"/>
                  <a:gd name="T25" fmla="*/ 315 h 315"/>
                  <a:gd name="T26" fmla="*/ 161 w 200"/>
                  <a:gd name="T27" fmla="*/ 245 h 315"/>
                  <a:gd name="T28" fmla="*/ 166 w 200"/>
                  <a:gd name="T29" fmla="*/ 228 h 315"/>
                  <a:gd name="T30" fmla="*/ 194 w 200"/>
                  <a:gd name="T31" fmla="*/ 152 h 315"/>
                  <a:gd name="T32" fmla="*/ 172 w 200"/>
                  <a:gd name="T33" fmla="*/ 141 h 315"/>
                  <a:gd name="T34" fmla="*/ 152 w 200"/>
                  <a:gd name="T35" fmla="*/ 141 h 315"/>
                  <a:gd name="T36" fmla="*/ 200 w 200"/>
                  <a:gd name="T37" fmla="*/ 73 h 315"/>
                  <a:gd name="T38" fmla="*/ 128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128" y="0"/>
                    </a:moveTo>
                    <a:cubicBezTo>
                      <a:pt x="88" y="0"/>
                      <a:pt x="55" y="33"/>
                      <a:pt x="55" y="73"/>
                    </a:cubicBezTo>
                    <a:cubicBezTo>
                      <a:pt x="55" y="104"/>
                      <a:pt x="76" y="131"/>
                      <a:pt x="103" y="141"/>
                    </a:cubicBezTo>
                    <a:cubicBezTo>
                      <a:pt x="84" y="141"/>
                      <a:pt x="84" y="141"/>
                      <a:pt x="84" y="141"/>
                    </a:cubicBezTo>
                    <a:cubicBezTo>
                      <a:pt x="45" y="141"/>
                      <a:pt x="21" y="238"/>
                      <a:pt x="13" y="261"/>
                    </a:cubicBezTo>
                    <a:cubicBezTo>
                      <a:pt x="0" y="296"/>
                      <a:pt x="23" y="315"/>
                      <a:pt x="23" y="315"/>
                    </a:cubicBezTo>
                    <a:cubicBezTo>
                      <a:pt x="108" y="315"/>
                      <a:pt x="108" y="315"/>
                      <a:pt x="108" y="315"/>
                    </a:cubicBezTo>
                    <a:cubicBezTo>
                      <a:pt x="126" y="166"/>
                      <a:pt x="126" y="166"/>
                      <a:pt x="126" y="166"/>
                    </a:cubicBezTo>
                    <a:cubicBezTo>
                      <a:pt x="107" y="147"/>
                      <a:pt x="107" y="147"/>
                      <a:pt x="107" y="147"/>
                    </a:cubicBezTo>
                    <a:cubicBezTo>
                      <a:pt x="149" y="147"/>
                      <a:pt x="149" y="147"/>
                      <a:pt x="149" y="147"/>
                    </a:cubicBezTo>
                    <a:cubicBezTo>
                      <a:pt x="130" y="166"/>
                      <a:pt x="130" y="166"/>
                      <a:pt x="130" y="166"/>
                    </a:cubicBezTo>
                    <a:cubicBezTo>
                      <a:pt x="148" y="315"/>
                      <a:pt x="148" y="315"/>
                      <a:pt x="148" y="315"/>
                    </a:cubicBezTo>
                    <a:cubicBezTo>
                      <a:pt x="168" y="315"/>
                      <a:pt x="168" y="315"/>
                      <a:pt x="168" y="315"/>
                    </a:cubicBezTo>
                    <a:cubicBezTo>
                      <a:pt x="160" y="303"/>
                      <a:pt x="149" y="279"/>
                      <a:pt x="161" y="245"/>
                    </a:cubicBezTo>
                    <a:cubicBezTo>
                      <a:pt x="162" y="241"/>
                      <a:pt x="164" y="235"/>
                      <a:pt x="166" y="228"/>
                    </a:cubicBezTo>
                    <a:cubicBezTo>
                      <a:pt x="173" y="207"/>
                      <a:pt x="182" y="178"/>
                      <a:pt x="194" y="152"/>
                    </a:cubicBezTo>
                    <a:cubicBezTo>
                      <a:pt x="188" y="145"/>
                      <a:pt x="180" y="141"/>
                      <a:pt x="172" y="141"/>
                    </a:cubicBezTo>
                    <a:cubicBezTo>
                      <a:pt x="152" y="141"/>
                      <a:pt x="152" y="141"/>
                      <a:pt x="152" y="141"/>
                    </a:cubicBezTo>
                    <a:cubicBezTo>
                      <a:pt x="180" y="131"/>
                      <a:pt x="200" y="104"/>
                      <a:pt x="200" y="73"/>
                    </a:cubicBezTo>
                    <a:cubicBezTo>
                      <a:pt x="200" y="33"/>
                      <a:pt x="168" y="0"/>
                      <a:pt x="128" y="0"/>
                    </a:cubicBez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a:defRPr/>
                </a:pPr>
                <a:endParaRPr lang="zh-CN" altLang="en-US" sz="2400">
                  <a:solidFill>
                    <a:prstClr val="black"/>
                  </a:solidFill>
                  <a:cs typeface="+mn-ea"/>
                  <a:sym typeface="+mn-lt"/>
                </a:endParaRPr>
              </a:p>
            </p:txBody>
          </p:sp>
          <p:sp>
            <p:nvSpPr>
              <p:cNvPr id="53" name="Freeform 49"/>
              <p:cNvSpPr>
                <a:spLocks/>
              </p:cNvSpPr>
              <p:nvPr/>
            </p:nvSpPr>
            <p:spPr bwMode="auto">
              <a:xfrm>
                <a:off x="4110" y="1871"/>
                <a:ext cx="474" cy="750"/>
              </a:xfrm>
              <a:custGeom>
                <a:avLst/>
                <a:gdLst>
                  <a:gd name="T0" fmla="*/ 72 w 200"/>
                  <a:gd name="T1" fmla="*/ 0 h 315"/>
                  <a:gd name="T2" fmla="*/ 0 w 200"/>
                  <a:gd name="T3" fmla="*/ 73 h 315"/>
                  <a:gd name="T4" fmla="*/ 48 w 200"/>
                  <a:gd name="T5" fmla="*/ 141 h 315"/>
                  <a:gd name="T6" fmla="*/ 28 w 200"/>
                  <a:gd name="T7" fmla="*/ 141 h 315"/>
                  <a:gd name="T8" fmla="*/ 6 w 200"/>
                  <a:gd name="T9" fmla="*/ 152 h 315"/>
                  <a:gd name="T10" fmla="*/ 34 w 200"/>
                  <a:gd name="T11" fmla="*/ 228 h 315"/>
                  <a:gd name="T12" fmla="*/ 39 w 200"/>
                  <a:gd name="T13" fmla="*/ 245 h 315"/>
                  <a:gd name="T14" fmla="*/ 32 w 200"/>
                  <a:gd name="T15" fmla="*/ 315 h 315"/>
                  <a:gd name="T16" fmla="*/ 52 w 200"/>
                  <a:gd name="T17" fmla="*/ 315 h 315"/>
                  <a:gd name="T18" fmla="*/ 70 w 200"/>
                  <a:gd name="T19" fmla="*/ 166 h 315"/>
                  <a:gd name="T20" fmla="*/ 52 w 200"/>
                  <a:gd name="T21" fmla="*/ 147 h 315"/>
                  <a:gd name="T22" fmla="*/ 93 w 200"/>
                  <a:gd name="T23" fmla="*/ 147 h 315"/>
                  <a:gd name="T24" fmla="*/ 74 w 200"/>
                  <a:gd name="T25" fmla="*/ 166 h 315"/>
                  <a:gd name="T26" fmla="*/ 92 w 200"/>
                  <a:gd name="T27" fmla="*/ 315 h 315"/>
                  <a:gd name="T28" fmla="*/ 178 w 200"/>
                  <a:gd name="T29" fmla="*/ 315 h 315"/>
                  <a:gd name="T30" fmla="*/ 187 w 200"/>
                  <a:gd name="T31" fmla="*/ 261 h 315"/>
                  <a:gd name="T32" fmla="*/ 116 w 200"/>
                  <a:gd name="T33" fmla="*/ 141 h 315"/>
                  <a:gd name="T34" fmla="*/ 97 w 200"/>
                  <a:gd name="T35" fmla="*/ 141 h 315"/>
                  <a:gd name="T36" fmla="*/ 145 w 200"/>
                  <a:gd name="T37" fmla="*/ 73 h 315"/>
                  <a:gd name="T38" fmla="*/ 72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72" y="0"/>
                    </a:moveTo>
                    <a:cubicBezTo>
                      <a:pt x="32" y="0"/>
                      <a:pt x="0" y="33"/>
                      <a:pt x="0" y="73"/>
                    </a:cubicBezTo>
                    <a:cubicBezTo>
                      <a:pt x="0" y="104"/>
                      <a:pt x="20" y="131"/>
                      <a:pt x="48" y="141"/>
                    </a:cubicBezTo>
                    <a:cubicBezTo>
                      <a:pt x="28" y="141"/>
                      <a:pt x="28" y="141"/>
                      <a:pt x="28" y="141"/>
                    </a:cubicBezTo>
                    <a:cubicBezTo>
                      <a:pt x="20" y="141"/>
                      <a:pt x="13" y="145"/>
                      <a:pt x="6" y="152"/>
                    </a:cubicBezTo>
                    <a:cubicBezTo>
                      <a:pt x="18" y="178"/>
                      <a:pt x="27" y="207"/>
                      <a:pt x="34" y="228"/>
                    </a:cubicBezTo>
                    <a:cubicBezTo>
                      <a:pt x="36" y="235"/>
                      <a:pt x="38" y="241"/>
                      <a:pt x="39" y="245"/>
                    </a:cubicBezTo>
                    <a:cubicBezTo>
                      <a:pt x="52" y="279"/>
                      <a:pt x="40" y="303"/>
                      <a:pt x="32" y="315"/>
                    </a:cubicBezTo>
                    <a:cubicBezTo>
                      <a:pt x="52" y="315"/>
                      <a:pt x="52" y="315"/>
                      <a:pt x="52" y="315"/>
                    </a:cubicBezTo>
                    <a:cubicBezTo>
                      <a:pt x="70" y="166"/>
                      <a:pt x="70" y="166"/>
                      <a:pt x="70" y="166"/>
                    </a:cubicBezTo>
                    <a:cubicBezTo>
                      <a:pt x="52" y="147"/>
                      <a:pt x="52" y="147"/>
                      <a:pt x="52" y="147"/>
                    </a:cubicBezTo>
                    <a:cubicBezTo>
                      <a:pt x="93" y="147"/>
                      <a:pt x="93" y="147"/>
                      <a:pt x="93" y="147"/>
                    </a:cubicBezTo>
                    <a:cubicBezTo>
                      <a:pt x="74" y="166"/>
                      <a:pt x="74" y="166"/>
                      <a:pt x="74" y="166"/>
                    </a:cubicBezTo>
                    <a:cubicBezTo>
                      <a:pt x="92" y="315"/>
                      <a:pt x="92" y="315"/>
                      <a:pt x="92" y="315"/>
                    </a:cubicBezTo>
                    <a:cubicBezTo>
                      <a:pt x="178" y="315"/>
                      <a:pt x="178" y="315"/>
                      <a:pt x="178" y="315"/>
                    </a:cubicBezTo>
                    <a:cubicBezTo>
                      <a:pt x="178" y="315"/>
                      <a:pt x="200" y="296"/>
                      <a:pt x="187" y="261"/>
                    </a:cubicBezTo>
                    <a:cubicBezTo>
                      <a:pt x="179" y="238"/>
                      <a:pt x="156" y="141"/>
                      <a:pt x="116" y="141"/>
                    </a:cubicBezTo>
                    <a:cubicBezTo>
                      <a:pt x="97" y="141"/>
                      <a:pt x="97" y="141"/>
                      <a:pt x="97" y="141"/>
                    </a:cubicBezTo>
                    <a:cubicBezTo>
                      <a:pt x="125" y="131"/>
                      <a:pt x="145" y="104"/>
                      <a:pt x="145" y="73"/>
                    </a:cubicBezTo>
                    <a:cubicBezTo>
                      <a:pt x="145" y="33"/>
                      <a:pt x="112" y="0"/>
                      <a:pt x="72" y="0"/>
                    </a:cubicBez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a:defRPr/>
                </a:pPr>
                <a:endParaRPr lang="zh-CN" altLang="en-US" sz="2400">
                  <a:solidFill>
                    <a:prstClr val="black"/>
                  </a:solidFill>
                  <a:cs typeface="+mn-ea"/>
                  <a:sym typeface="+mn-lt"/>
                </a:endParaRPr>
              </a:p>
            </p:txBody>
          </p:sp>
        </p:grpSp>
      </p:grpSp>
      <p:grpSp>
        <p:nvGrpSpPr>
          <p:cNvPr id="74" name="组合 73"/>
          <p:cNvGrpSpPr/>
          <p:nvPr/>
        </p:nvGrpSpPr>
        <p:grpSpPr>
          <a:xfrm>
            <a:off x="6744776" y="4542874"/>
            <a:ext cx="2792504" cy="1368541"/>
            <a:chOff x="5057392" y="3407154"/>
            <a:chExt cx="2094378" cy="1026406"/>
          </a:xfrm>
        </p:grpSpPr>
        <p:grpSp>
          <p:nvGrpSpPr>
            <p:cNvPr id="26" name="组合 25"/>
            <p:cNvGrpSpPr/>
            <p:nvPr/>
          </p:nvGrpSpPr>
          <p:grpSpPr>
            <a:xfrm flipV="1">
              <a:off x="5057392" y="3407154"/>
              <a:ext cx="2094378" cy="1026406"/>
              <a:chOff x="5947699" y="403468"/>
              <a:chExt cx="2792499" cy="1368536"/>
            </a:xfrm>
          </p:grpSpPr>
          <p:grpSp>
            <p:nvGrpSpPr>
              <p:cNvPr id="27" name="组合 26"/>
              <p:cNvGrpSpPr/>
              <p:nvPr/>
            </p:nvGrpSpPr>
            <p:grpSpPr>
              <a:xfrm flipV="1">
                <a:off x="5947699" y="1317986"/>
                <a:ext cx="2684915" cy="333365"/>
                <a:chOff x="5272248" y="4626108"/>
                <a:chExt cx="2684915" cy="333365"/>
              </a:xfrm>
            </p:grpSpPr>
            <p:sp>
              <p:nvSpPr>
                <p:cNvPr id="30" name="椭圆 29"/>
                <p:cNvSpPr/>
                <p:nvPr/>
              </p:nvSpPr>
              <p:spPr>
                <a:xfrm>
                  <a:off x="5272248" y="4626108"/>
                  <a:ext cx="81021" cy="81021"/>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prstClr val="white"/>
                    </a:solidFill>
                    <a:cs typeface="+mn-ea"/>
                    <a:sym typeface="+mn-lt"/>
                  </a:endParaRPr>
                </a:p>
              </p:txBody>
            </p:sp>
            <p:sp>
              <p:nvSpPr>
                <p:cNvPr id="31" name="任意多边形 30"/>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prstClr val="white"/>
                    </a:solidFill>
                    <a:cs typeface="+mn-ea"/>
                    <a:sym typeface="+mn-lt"/>
                  </a:endParaRPr>
                </a:p>
              </p:txBody>
            </p:sp>
          </p:grpSp>
          <p:sp>
            <p:nvSpPr>
              <p:cNvPr id="28" name="文本框 88"/>
              <p:cNvSpPr txBox="1"/>
              <p:nvPr/>
            </p:nvSpPr>
            <p:spPr>
              <a:xfrm flipV="1">
                <a:off x="6852147" y="1371895"/>
                <a:ext cx="1780467" cy="400109"/>
              </a:xfrm>
              <a:prstGeom prst="rect">
                <a:avLst/>
              </a:prstGeom>
              <a:noFill/>
            </p:spPr>
            <p:txBody>
              <a:bodyPr wrap="square" rtlCol="0">
                <a:spAutoFit/>
              </a:bodyPr>
              <a:lstStyle/>
              <a:p>
                <a:pPr>
                  <a:defRPr/>
                </a:pPr>
                <a:r>
                  <a:rPr lang="zh-CN" altLang="en-US" sz="2000" b="1" dirty="0">
                    <a:solidFill>
                      <a:schemeClr val="accent4"/>
                    </a:solidFill>
                    <a:cs typeface="+mn-ea"/>
                    <a:sym typeface="+mn-lt"/>
                  </a:rPr>
                  <a:t>在此添加标题</a:t>
                </a:r>
              </a:p>
            </p:txBody>
          </p:sp>
          <p:sp>
            <p:nvSpPr>
              <p:cNvPr id="29" name="文本框 89"/>
              <p:cNvSpPr txBox="1"/>
              <p:nvPr/>
            </p:nvSpPr>
            <p:spPr>
              <a:xfrm flipV="1">
                <a:off x="6398266" y="403468"/>
                <a:ext cx="2341932" cy="923327"/>
              </a:xfrm>
              <a:prstGeom prst="rect">
                <a:avLst/>
              </a:prstGeom>
              <a:noFill/>
            </p:spPr>
            <p:txBody>
              <a:bodyPr wrap="square" rtlCol="0">
                <a:spAutoFit/>
              </a:bodyPr>
              <a:lstStyle/>
              <a:p>
                <a:pPr>
                  <a:lnSpc>
                    <a:spcPct val="150000"/>
                  </a:lnSpc>
                  <a:defRPr/>
                </a:pPr>
                <a:r>
                  <a:rPr lang="zh-CN" altLang="en-US" sz="1200" dirty="0">
                    <a:solidFill>
                      <a:schemeClr val="tx1">
                        <a:lumMod val="75000"/>
                        <a:lumOff val="25000"/>
                      </a:schemeClr>
                    </a:solidFill>
                    <a:cs typeface="+mn-ea"/>
                    <a:sym typeface="+mn-lt"/>
                  </a:rPr>
                  <a:t>点击输入本栏的具体文字，简明扼要的说明分项内容，请根据您的具体内容酌情修改。</a:t>
                </a:r>
                <a:endParaRPr lang="zh-CN" altLang="en-US" sz="1200" spc="100" dirty="0">
                  <a:solidFill>
                    <a:schemeClr val="tx1">
                      <a:lumMod val="65000"/>
                      <a:lumOff val="35000"/>
                    </a:schemeClr>
                  </a:solidFill>
                  <a:cs typeface="+mn-ea"/>
                  <a:sym typeface="+mn-lt"/>
                </a:endParaRPr>
              </a:p>
            </p:txBody>
          </p:sp>
        </p:grpSp>
        <p:sp>
          <p:nvSpPr>
            <p:cNvPr id="54" name="Freeform 57"/>
            <p:cNvSpPr>
              <a:spLocks noEditPoints="1"/>
            </p:cNvSpPr>
            <p:nvPr/>
          </p:nvSpPr>
          <p:spPr bwMode="auto">
            <a:xfrm>
              <a:off x="5436854" y="3425800"/>
              <a:ext cx="268961" cy="269479"/>
            </a:xfrm>
            <a:custGeom>
              <a:avLst/>
              <a:gdLst>
                <a:gd name="T0" fmla="*/ 145 w 437"/>
                <a:gd name="T1" fmla="*/ 119 h 437"/>
                <a:gd name="T2" fmla="*/ 126 w 437"/>
                <a:gd name="T3" fmla="*/ 159 h 437"/>
                <a:gd name="T4" fmla="*/ 197 w 437"/>
                <a:gd name="T5" fmla="*/ 237 h 437"/>
                <a:gd name="T6" fmla="*/ 214 w 437"/>
                <a:gd name="T7" fmla="*/ 245 h 437"/>
                <a:gd name="T8" fmla="*/ 276 w 437"/>
                <a:gd name="T9" fmla="*/ 245 h 437"/>
                <a:gd name="T10" fmla="*/ 276 w 437"/>
                <a:gd name="T11" fmla="*/ 196 h 437"/>
                <a:gd name="T12" fmla="*/ 225 w 437"/>
                <a:gd name="T13" fmla="*/ 196 h 437"/>
                <a:gd name="T14" fmla="*/ 161 w 437"/>
                <a:gd name="T15" fmla="*/ 126 h 437"/>
                <a:gd name="T16" fmla="*/ 145 w 437"/>
                <a:gd name="T17" fmla="*/ 119 h 437"/>
                <a:gd name="T18" fmla="*/ 219 w 437"/>
                <a:gd name="T19" fmla="*/ 388 h 437"/>
                <a:gd name="T20" fmla="*/ 48 w 437"/>
                <a:gd name="T21" fmla="*/ 218 h 437"/>
                <a:gd name="T22" fmla="*/ 219 w 437"/>
                <a:gd name="T23" fmla="*/ 48 h 437"/>
                <a:gd name="T24" fmla="*/ 388 w 437"/>
                <a:gd name="T25" fmla="*/ 218 h 437"/>
                <a:gd name="T26" fmla="*/ 219 w 437"/>
                <a:gd name="T27" fmla="*/ 388 h 437"/>
                <a:gd name="T28" fmla="*/ 219 w 437"/>
                <a:gd name="T29" fmla="*/ 0 h 437"/>
                <a:gd name="T30" fmla="*/ 0 w 437"/>
                <a:gd name="T31" fmla="*/ 218 h 437"/>
                <a:gd name="T32" fmla="*/ 219 w 437"/>
                <a:gd name="T33" fmla="*/ 437 h 437"/>
                <a:gd name="T34" fmla="*/ 437 w 437"/>
                <a:gd name="T35" fmla="*/ 218 h 437"/>
                <a:gd name="T36" fmla="*/ 219 w 437"/>
                <a:gd name="T37" fmla="*/ 0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7" h="437">
                  <a:moveTo>
                    <a:pt x="145" y="119"/>
                  </a:moveTo>
                  <a:cubicBezTo>
                    <a:pt x="127" y="119"/>
                    <a:pt x="110" y="142"/>
                    <a:pt x="126" y="159"/>
                  </a:cubicBezTo>
                  <a:cubicBezTo>
                    <a:pt x="197" y="237"/>
                    <a:pt x="197" y="237"/>
                    <a:pt x="197" y="237"/>
                  </a:cubicBezTo>
                  <a:cubicBezTo>
                    <a:pt x="201" y="242"/>
                    <a:pt x="207" y="245"/>
                    <a:pt x="214" y="245"/>
                  </a:cubicBezTo>
                  <a:cubicBezTo>
                    <a:pt x="276" y="245"/>
                    <a:pt x="276" y="245"/>
                    <a:pt x="276" y="245"/>
                  </a:cubicBezTo>
                  <a:cubicBezTo>
                    <a:pt x="306" y="245"/>
                    <a:pt x="309" y="196"/>
                    <a:pt x="276" y="196"/>
                  </a:cubicBezTo>
                  <a:cubicBezTo>
                    <a:pt x="225" y="196"/>
                    <a:pt x="225" y="196"/>
                    <a:pt x="225" y="196"/>
                  </a:cubicBezTo>
                  <a:cubicBezTo>
                    <a:pt x="161" y="126"/>
                    <a:pt x="161" y="126"/>
                    <a:pt x="161" y="126"/>
                  </a:cubicBezTo>
                  <a:cubicBezTo>
                    <a:pt x="156" y="121"/>
                    <a:pt x="151" y="119"/>
                    <a:pt x="145" y="119"/>
                  </a:cubicBezTo>
                  <a:moveTo>
                    <a:pt x="219" y="388"/>
                  </a:moveTo>
                  <a:cubicBezTo>
                    <a:pt x="124" y="388"/>
                    <a:pt x="48" y="312"/>
                    <a:pt x="48" y="218"/>
                  </a:cubicBezTo>
                  <a:cubicBezTo>
                    <a:pt x="48" y="124"/>
                    <a:pt x="124" y="48"/>
                    <a:pt x="219" y="48"/>
                  </a:cubicBezTo>
                  <a:cubicBezTo>
                    <a:pt x="313" y="48"/>
                    <a:pt x="388" y="124"/>
                    <a:pt x="388" y="218"/>
                  </a:cubicBezTo>
                  <a:cubicBezTo>
                    <a:pt x="388" y="312"/>
                    <a:pt x="313" y="388"/>
                    <a:pt x="219" y="388"/>
                  </a:cubicBezTo>
                  <a:moveTo>
                    <a:pt x="219" y="0"/>
                  </a:moveTo>
                  <a:cubicBezTo>
                    <a:pt x="98" y="0"/>
                    <a:pt x="0" y="97"/>
                    <a:pt x="0" y="218"/>
                  </a:cubicBezTo>
                  <a:cubicBezTo>
                    <a:pt x="0" y="339"/>
                    <a:pt x="98" y="437"/>
                    <a:pt x="219" y="437"/>
                  </a:cubicBezTo>
                  <a:cubicBezTo>
                    <a:pt x="339" y="437"/>
                    <a:pt x="437" y="339"/>
                    <a:pt x="437" y="218"/>
                  </a:cubicBezTo>
                  <a:cubicBezTo>
                    <a:pt x="437" y="97"/>
                    <a:pt x="339" y="0"/>
                    <a:pt x="219" y="0"/>
                  </a:cubicBezTo>
                </a:path>
              </a:pathLst>
            </a:custGeom>
            <a:solidFill>
              <a:schemeClr val="tx1">
                <a:lumMod val="50000"/>
                <a:lumOff val="50000"/>
                <a:alpha val="40000"/>
              </a:schemeClr>
            </a:solidFill>
            <a:ln>
              <a:noFill/>
            </a:ln>
          </p:spPr>
          <p:txBody>
            <a:bodyPr vert="horz" wrap="square" lIns="91440" tIns="45720" rIns="91440" bIns="45720" numCol="1" anchor="t" anchorCtr="0" compatLnSpc="1">
              <a:prstTxWarp prst="textNoShape">
                <a:avLst/>
              </a:prstTxWarp>
            </a:bodyPr>
            <a:lstStyle/>
            <a:p>
              <a:pPr>
                <a:defRPr/>
              </a:pPr>
              <a:endParaRPr lang="zh-CN" altLang="en-US" sz="2400" dirty="0">
                <a:solidFill>
                  <a:prstClr val="black"/>
                </a:solidFill>
                <a:cs typeface="+mn-ea"/>
                <a:sym typeface="+mn-lt"/>
              </a:endParaRPr>
            </a:p>
          </p:txBody>
        </p:sp>
      </p:grpSp>
      <p:grpSp>
        <p:nvGrpSpPr>
          <p:cNvPr id="67" name="组合 66"/>
          <p:cNvGrpSpPr/>
          <p:nvPr/>
        </p:nvGrpSpPr>
        <p:grpSpPr>
          <a:xfrm>
            <a:off x="3023408" y="3216941"/>
            <a:ext cx="1656097" cy="1656099"/>
            <a:chOff x="2266364" y="2412705"/>
            <a:chExt cx="1242073" cy="1242074"/>
          </a:xfrm>
        </p:grpSpPr>
        <p:grpSp>
          <p:nvGrpSpPr>
            <p:cNvPr id="3" name="组合 2"/>
            <p:cNvGrpSpPr/>
            <p:nvPr/>
          </p:nvGrpSpPr>
          <p:grpSpPr>
            <a:xfrm>
              <a:off x="2266364" y="2412705"/>
              <a:ext cx="1242073" cy="1242074"/>
              <a:chOff x="4993868" y="2326868"/>
              <a:chExt cx="2204265" cy="2204265"/>
            </a:xfrm>
            <a:effectLst>
              <a:outerShdw blurRad="292100" dist="114300" dir="2700000" algn="tl" rotWithShape="0">
                <a:prstClr val="black">
                  <a:alpha val="25000"/>
                </a:prstClr>
              </a:outerShdw>
            </a:effectLst>
          </p:grpSpPr>
          <p:sp>
            <p:nvSpPr>
              <p:cNvPr id="4" name="任意多边形 3"/>
              <p:cNvSpPr/>
              <p:nvPr/>
            </p:nvSpPr>
            <p:spPr>
              <a:xfrm>
                <a:off x="4993868" y="2326868"/>
                <a:ext cx="2204265" cy="2204265"/>
              </a:xfrm>
              <a:custGeom>
                <a:avLst/>
                <a:gdLst>
                  <a:gd name="connsiteX0" fmla="*/ 1102132 w 2204265"/>
                  <a:gd name="connsiteY0" fmla="*/ 321083 h 2204265"/>
                  <a:gd name="connsiteX1" fmla="*/ 311557 w 2204265"/>
                  <a:gd name="connsiteY1" fmla="*/ 1111658 h 2204265"/>
                  <a:gd name="connsiteX2" fmla="*/ 1102132 w 2204265"/>
                  <a:gd name="connsiteY2" fmla="*/ 1902233 h 2204265"/>
                  <a:gd name="connsiteX3" fmla="*/ 1892707 w 2204265"/>
                  <a:gd name="connsiteY3" fmla="*/ 1111658 h 2204265"/>
                  <a:gd name="connsiteX4" fmla="*/ 1102132 w 2204265"/>
                  <a:gd name="connsiteY4" fmla="*/ 321083 h 2204265"/>
                  <a:gd name="connsiteX5" fmla="*/ 977042 w 2204265"/>
                  <a:gd name="connsiteY5" fmla="*/ 0 h 2204265"/>
                  <a:gd name="connsiteX6" fmla="*/ 1227224 w 2204265"/>
                  <a:gd name="connsiteY6" fmla="*/ 0 h 2204265"/>
                  <a:gd name="connsiteX7" fmla="*/ 1276006 w 2204265"/>
                  <a:gd name="connsiteY7" fmla="*/ 227584 h 2204265"/>
                  <a:gd name="connsiteX8" fmla="*/ 1287791 w 2204265"/>
                  <a:gd name="connsiteY8" fmla="*/ 229382 h 2204265"/>
                  <a:gd name="connsiteX9" fmla="*/ 1387705 w 2204265"/>
                  <a:gd name="connsiteY9" fmla="*/ 259057 h 2204265"/>
                  <a:gd name="connsiteX10" fmla="*/ 1544868 w 2204265"/>
                  <a:gd name="connsiteY10" fmla="*/ 85113 h 2204265"/>
                  <a:gd name="connsiteX11" fmla="*/ 1761531 w 2204265"/>
                  <a:gd name="connsiteY11" fmla="*/ 210203 h 2204265"/>
                  <a:gd name="connsiteX12" fmla="*/ 1691902 w 2204265"/>
                  <a:gd name="connsiteY12" fmla="*/ 425756 h 2204265"/>
                  <a:gd name="connsiteX13" fmla="*/ 1705003 w 2204265"/>
                  <a:gd name="connsiteY13" fmla="*/ 435309 h 2204265"/>
                  <a:gd name="connsiteX14" fmla="*/ 1774668 w 2204265"/>
                  <a:gd name="connsiteY14" fmla="*/ 502325 h 2204265"/>
                  <a:gd name="connsiteX15" fmla="*/ 1782142 w 2204265"/>
                  <a:gd name="connsiteY15" fmla="*/ 511190 h 2204265"/>
                  <a:gd name="connsiteX16" fmla="*/ 1994063 w 2204265"/>
                  <a:gd name="connsiteY16" fmla="*/ 442735 h 2204265"/>
                  <a:gd name="connsiteX17" fmla="*/ 2119154 w 2204265"/>
                  <a:gd name="connsiteY17" fmla="*/ 659399 h 2204265"/>
                  <a:gd name="connsiteX18" fmla="*/ 1961265 w 2204265"/>
                  <a:gd name="connsiteY18" fmla="*/ 802053 h 2204265"/>
                  <a:gd name="connsiteX19" fmla="*/ 1974042 w 2204265"/>
                  <a:gd name="connsiteY19" fmla="*/ 833752 h 2204265"/>
                  <a:gd name="connsiteX20" fmla="*/ 1999140 w 2204265"/>
                  <a:gd name="connsiteY20" fmla="*/ 933073 h 2204265"/>
                  <a:gd name="connsiteX21" fmla="*/ 2204265 w 2204265"/>
                  <a:gd name="connsiteY21" fmla="*/ 977042 h 2204265"/>
                  <a:gd name="connsiteX22" fmla="*/ 2204265 w 2204265"/>
                  <a:gd name="connsiteY22" fmla="*/ 1227224 h 2204265"/>
                  <a:gd name="connsiteX23" fmla="*/ 2012137 w 2204265"/>
                  <a:gd name="connsiteY23" fmla="*/ 1268406 h 2204265"/>
                  <a:gd name="connsiteX24" fmla="*/ 2004638 w 2204265"/>
                  <a:gd name="connsiteY24" fmla="*/ 1317545 h 2204265"/>
                  <a:gd name="connsiteX25" fmla="*/ 1985237 w 2204265"/>
                  <a:gd name="connsiteY25" fmla="*/ 1394985 h 2204265"/>
                  <a:gd name="connsiteX26" fmla="*/ 1977636 w 2204265"/>
                  <a:gd name="connsiteY26" fmla="*/ 1417004 h 2204265"/>
                  <a:gd name="connsiteX27" fmla="*/ 2119154 w 2204265"/>
                  <a:gd name="connsiteY27" fmla="*/ 1544868 h 2204265"/>
                  <a:gd name="connsiteX28" fmla="*/ 1994063 w 2204265"/>
                  <a:gd name="connsiteY28" fmla="*/ 1761531 h 2204265"/>
                  <a:gd name="connsiteX29" fmla="*/ 1820151 w 2204265"/>
                  <a:gd name="connsiteY29" fmla="*/ 1705353 h 2204265"/>
                  <a:gd name="connsiteX30" fmla="*/ 1798711 w 2204265"/>
                  <a:gd name="connsiteY30" fmla="*/ 1734758 h 2204265"/>
                  <a:gd name="connsiteX31" fmla="*/ 1731696 w 2204265"/>
                  <a:gd name="connsiteY31" fmla="*/ 1804423 h 2204265"/>
                  <a:gd name="connsiteX32" fmla="*/ 1706998 w 2204265"/>
                  <a:gd name="connsiteY32" fmla="*/ 1825242 h 2204265"/>
                  <a:gd name="connsiteX33" fmla="*/ 1761531 w 2204265"/>
                  <a:gd name="connsiteY33" fmla="*/ 1994062 h 2204265"/>
                  <a:gd name="connsiteX34" fmla="*/ 1544868 w 2204265"/>
                  <a:gd name="connsiteY34" fmla="*/ 2119153 h 2204265"/>
                  <a:gd name="connsiteX35" fmla="*/ 1429863 w 2204265"/>
                  <a:gd name="connsiteY35" fmla="*/ 1991868 h 2204265"/>
                  <a:gd name="connsiteX36" fmla="*/ 1400268 w 2204265"/>
                  <a:gd name="connsiteY36" fmla="*/ 2003797 h 2204265"/>
                  <a:gd name="connsiteX37" fmla="*/ 1262745 w 2204265"/>
                  <a:gd name="connsiteY37" fmla="*/ 2038549 h 2204265"/>
                  <a:gd name="connsiteX38" fmla="*/ 1227224 w 2204265"/>
                  <a:gd name="connsiteY38" fmla="*/ 2204265 h 2204265"/>
                  <a:gd name="connsiteX39" fmla="*/ 977042 w 2204265"/>
                  <a:gd name="connsiteY39" fmla="*/ 2204265 h 2204265"/>
                  <a:gd name="connsiteX40" fmla="*/ 941447 w 2204265"/>
                  <a:gd name="connsiteY40" fmla="*/ 2038203 h 2204265"/>
                  <a:gd name="connsiteX41" fmla="*/ 916475 w 2204265"/>
                  <a:gd name="connsiteY41" fmla="*/ 2034392 h 2204265"/>
                  <a:gd name="connsiteX42" fmla="*/ 774169 w 2204265"/>
                  <a:gd name="connsiteY42" fmla="*/ 1992127 h 2204265"/>
                  <a:gd name="connsiteX43" fmla="*/ 659399 w 2204265"/>
                  <a:gd name="connsiteY43" fmla="*/ 2119153 h 2204265"/>
                  <a:gd name="connsiteX44" fmla="*/ 442735 w 2204265"/>
                  <a:gd name="connsiteY44" fmla="*/ 1994062 h 2204265"/>
                  <a:gd name="connsiteX45" fmla="*/ 496981 w 2204265"/>
                  <a:gd name="connsiteY45" fmla="*/ 1826130 h 2204265"/>
                  <a:gd name="connsiteX46" fmla="*/ 391274 w 2204265"/>
                  <a:gd name="connsiteY46" fmla="*/ 1717869 h 2204265"/>
                  <a:gd name="connsiteX47" fmla="*/ 382878 w 2204265"/>
                  <a:gd name="connsiteY47" fmla="*/ 1705753 h 2204265"/>
                  <a:gd name="connsiteX48" fmla="*/ 210204 w 2204265"/>
                  <a:gd name="connsiteY48" fmla="*/ 1761531 h 2204265"/>
                  <a:gd name="connsiteX49" fmla="*/ 85113 w 2204265"/>
                  <a:gd name="connsiteY49" fmla="*/ 1544868 h 2204265"/>
                  <a:gd name="connsiteX50" fmla="*/ 226733 w 2204265"/>
                  <a:gd name="connsiteY50" fmla="*/ 1416912 h 2204265"/>
                  <a:gd name="connsiteX51" fmla="*/ 212821 w 2204265"/>
                  <a:gd name="connsiteY51" fmla="*/ 1373126 h 2204265"/>
                  <a:gd name="connsiteX52" fmla="*/ 191748 w 2204265"/>
                  <a:gd name="connsiteY52" fmla="*/ 1268325 h 2204265"/>
                  <a:gd name="connsiteX53" fmla="*/ 0 w 2204265"/>
                  <a:gd name="connsiteY53" fmla="*/ 1227224 h 2204265"/>
                  <a:gd name="connsiteX54" fmla="*/ 0 w 2204265"/>
                  <a:gd name="connsiteY54" fmla="*/ 977042 h 2204265"/>
                  <a:gd name="connsiteX55" fmla="*/ 203220 w 2204265"/>
                  <a:gd name="connsiteY55" fmla="*/ 933481 h 2204265"/>
                  <a:gd name="connsiteX56" fmla="*/ 212821 w 2204265"/>
                  <a:gd name="connsiteY56" fmla="*/ 890649 h 2204265"/>
                  <a:gd name="connsiteX57" fmla="*/ 243470 w 2204265"/>
                  <a:gd name="connsiteY57" fmla="*/ 802476 h 2204265"/>
                  <a:gd name="connsiteX58" fmla="*/ 85113 w 2204265"/>
                  <a:gd name="connsiteY58" fmla="*/ 659399 h 2204265"/>
                  <a:gd name="connsiteX59" fmla="*/ 210204 w 2204265"/>
                  <a:gd name="connsiteY59" fmla="*/ 442735 h 2204265"/>
                  <a:gd name="connsiteX60" fmla="*/ 423776 w 2204265"/>
                  <a:gd name="connsiteY60" fmla="*/ 511723 h 2204265"/>
                  <a:gd name="connsiteX61" fmla="*/ 470557 w 2204265"/>
                  <a:gd name="connsiteY61" fmla="*/ 461243 h 2204265"/>
                  <a:gd name="connsiteX62" fmla="*/ 512656 w 2204265"/>
                  <a:gd name="connsiteY62" fmla="*/ 426662 h 2204265"/>
                  <a:gd name="connsiteX63" fmla="*/ 442735 w 2204265"/>
                  <a:gd name="connsiteY63" fmla="*/ 210203 h 2204265"/>
                  <a:gd name="connsiteX64" fmla="*/ 659399 w 2204265"/>
                  <a:gd name="connsiteY64" fmla="*/ 85113 h 2204265"/>
                  <a:gd name="connsiteX65" fmla="*/ 815299 w 2204265"/>
                  <a:gd name="connsiteY65" fmla="*/ 257661 h 2204265"/>
                  <a:gd name="connsiteX66" fmla="*/ 916475 w 2204265"/>
                  <a:gd name="connsiteY66" fmla="*/ 229382 h 2204265"/>
                  <a:gd name="connsiteX67" fmla="*/ 928259 w 2204265"/>
                  <a:gd name="connsiteY67" fmla="*/ 227584 h 2204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204265" h="2204265">
                    <a:moveTo>
                      <a:pt x="1102132" y="321083"/>
                    </a:moveTo>
                    <a:cubicBezTo>
                      <a:pt x="665509" y="321083"/>
                      <a:pt x="311557" y="675035"/>
                      <a:pt x="311557" y="1111658"/>
                    </a:cubicBezTo>
                    <a:cubicBezTo>
                      <a:pt x="311557" y="1548281"/>
                      <a:pt x="665509" y="1902233"/>
                      <a:pt x="1102132" y="1902233"/>
                    </a:cubicBezTo>
                    <a:cubicBezTo>
                      <a:pt x="1538755" y="1902233"/>
                      <a:pt x="1892707" y="1548281"/>
                      <a:pt x="1892707" y="1111658"/>
                    </a:cubicBezTo>
                    <a:cubicBezTo>
                      <a:pt x="1892707" y="675035"/>
                      <a:pt x="1538755" y="321083"/>
                      <a:pt x="1102132" y="321083"/>
                    </a:cubicBezTo>
                    <a:close/>
                    <a:moveTo>
                      <a:pt x="977042" y="0"/>
                    </a:moveTo>
                    <a:lnTo>
                      <a:pt x="1227224" y="0"/>
                    </a:lnTo>
                    <a:lnTo>
                      <a:pt x="1276006" y="227584"/>
                    </a:lnTo>
                    <a:lnTo>
                      <a:pt x="1287791" y="229382"/>
                    </a:lnTo>
                    <a:lnTo>
                      <a:pt x="1387705" y="259057"/>
                    </a:lnTo>
                    <a:lnTo>
                      <a:pt x="1544868" y="85113"/>
                    </a:lnTo>
                    <a:lnTo>
                      <a:pt x="1761531" y="210203"/>
                    </a:lnTo>
                    <a:lnTo>
                      <a:pt x="1691902" y="425756"/>
                    </a:lnTo>
                    <a:lnTo>
                      <a:pt x="1705003" y="435309"/>
                    </a:lnTo>
                    <a:cubicBezTo>
                      <a:pt x="1729378" y="456423"/>
                      <a:pt x="1752634" y="478795"/>
                      <a:pt x="1774668" y="502325"/>
                    </a:cubicBezTo>
                    <a:lnTo>
                      <a:pt x="1782142" y="511190"/>
                    </a:lnTo>
                    <a:lnTo>
                      <a:pt x="1994063" y="442735"/>
                    </a:lnTo>
                    <a:lnTo>
                      <a:pt x="2119154" y="659399"/>
                    </a:lnTo>
                    <a:lnTo>
                      <a:pt x="1961265" y="802053"/>
                    </a:lnTo>
                    <a:lnTo>
                      <a:pt x="1974042" y="833752"/>
                    </a:lnTo>
                    <a:lnTo>
                      <a:pt x="1999140" y="933073"/>
                    </a:lnTo>
                    <a:lnTo>
                      <a:pt x="2204265" y="977042"/>
                    </a:lnTo>
                    <a:lnTo>
                      <a:pt x="2204265" y="1227224"/>
                    </a:lnTo>
                    <a:lnTo>
                      <a:pt x="2012137" y="1268406"/>
                    </a:lnTo>
                    <a:lnTo>
                      <a:pt x="2004638" y="1317545"/>
                    </a:lnTo>
                    <a:cubicBezTo>
                      <a:pt x="1999269" y="1343782"/>
                      <a:pt x="1992785" y="1369612"/>
                      <a:pt x="1985237" y="1394985"/>
                    </a:cubicBezTo>
                    <a:lnTo>
                      <a:pt x="1977636" y="1417004"/>
                    </a:lnTo>
                    <a:lnTo>
                      <a:pt x="2119154" y="1544868"/>
                    </a:lnTo>
                    <a:lnTo>
                      <a:pt x="1994063" y="1761531"/>
                    </a:lnTo>
                    <a:lnTo>
                      <a:pt x="1820151" y="1705353"/>
                    </a:lnTo>
                    <a:lnTo>
                      <a:pt x="1798711" y="1734758"/>
                    </a:lnTo>
                    <a:cubicBezTo>
                      <a:pt x="1777597" y="1759133"/>
                      <a:pt x="1755225" y="1782388"/>
                      <a:pt x="1731696" y="1804423"/>
                    </a:cubicBezTo>
                    <a:lnTo>
                      <a:pt x="1706998" y="1825242"/>
                    </a:lnTo>
                    <a:lnTo>
                      <a:pt x="1761531" y="1994062"/>
                    </a:lnTo>
                    <a:lnTo>
                      <a:pt x="1544868" y="2119153"/>
                    </a:lnTo>
                    <a:lnTo>
                      <a:pt x="1429863" y="1991868"/>
                    </a:lnTo>
                    <a:lnTo>
                      <a:pt x="1400268" y="2003797"/>
                    </a:lnTo>
                    <a:lnTo>
                      <a:pt x="1262745" y="2038549"/>
                    </a:lnTo>
                    <a:lnTo>
                      <a:pt x="1227224" y="2204265"/>
                    </a:lnTo>
                    <a:lnTo>
                      <a:pt x="977042" y="2204265"/>
                    </a:lnTo>
                    <a:lnTo>
                      <a:pt x="941447" y="2038203"/>
                    </a:lnTo>
                    <a:lnTo>
                      <a:pt x="916475" y="2034392"/>
                    </a:lnTo>
                    <a:lnTo>
                      <a:pt x="774169" y="1992127"/>
                    </a:lnTo>
                    <a:lnTo>
                      <a:pt x="659399" y="2119153"/>
                    </a:lnTo>
                    <a:lnTo>
                      <a:pt x="442735" y="1994062"/>
                    </a:lnTo>
                    <a:lnTo>
                      <a:pt x="496981" y="1826130"/>
                    </a:lnTo>
                    <a:lnTo>
                      <a:pt x="391274" y="1717869"/>
                    </a:lnTo>
                    <a:lnTo>
                      <a:pt x="382878" y="1705753"/>
                    </a:lnTo>
                    <a:lnTo>
                      <a:pt x="210204" y="1761531"/>
                    </a:lnTo>
                    <a:lnTo>
                      <a:pt x="85113" y="1544868"/>
                    </a:lnTo>
                    <a:lnTo>
                      <a:pt x="226733" y="1416912"/>
                    </a:lnTo>
                    <a:lnTo>
                      <a:pt x="212821" y="1373126"/>
                    </a:lnTo>
                    <a:lnTo>
                      <a:pt x="191748" y="1268325"/>
                    </a:lnTo>
                    <a:lnTo>
                      <a:pt x="0" y="1227224"/>
                    </a:lnTo>
                    <a:lnTo>
                      <a:pt x="0" y="977042"/>
                    </a:lnTo>
                    <a:lnTo>
                      <a:pt x="203220" y="933481"/>
                    </a:lnTo>
                    <a:lnTo>
                      <a:pt x="212821" y="890649"/>
                    </a:lnTo>
                    <a:lnTo>
                      <a:pt x="243470" y="802476"/>
                    </a:lnTo>
                    <a:lnTo>
                      <a:pt x="85113" y="659399"/>
                    </a:lnTo>
                    <a:lnTo>
                      <a:pt x="210204" y="442735"/>
                    </a:lnTo>
                    <a:lnTo>
                      <a:pt x="423776" y="511723"/>
                    </a:lnTo>
                    <a:lnTo>
                      <a:pt x="470557" y="461243"/>
                    </a:lnTo>
                    <a:lnTo>
                      <a:pt x="512656" y="426662"/>
                    </a:lnTo>
                    <a:lnTo>
                      <a:pt x="442735" y="210203"/>
                    </a:lnTo>
                    <a:lnTo>
                      <a:pt x="659399" y="85113"/>
                    </a:lnTo>
                    <a:lnTo>
                      <a:pt x="815299" y="257661"/>
                    </a:lnTo>
                    <a:lnTo>
                      <a:pt x="916475" y="229382"/>
                    </a:lnTo>
                    <a:lnTo>
                      <a:pt x="928259" y="227584"/>
                    </a:lnTo>
                    <a:close/>
                  </a:path>
                </a:pathLst>
              </a:custGeom>
              <a:gradFill>
                <a:gsLst>
                  <a:gs pos="0">
                    <a:schemeClr val="bg1"/>
                  </a:gs>
                  <a:gs pos="100000">
                    <a:srgbClr val="E2E2E2"/>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prstClr val="white"/>
                  </a:solidFill>
                  <a:cs typeface="+mn-ea"/>
                  <a:sym typeface="+mn-lt"/>
                </a:endParaRPr>
              </a:p>
            </p:txBody>
          </p:sp>
          <p:sp>
            <p:nvSpPr>
              <p:cNvPr id="6" name="椭圆 5"/>
              <p:cNvSpPr/>
              <p:nvPr/>
            </p:nvSpPr>
            <p:spPr>
              <a:xfrm>
                <a:off x="5305425" y="2638425"/>
                <a:ext cx="1581150" cy="1581150"/>
              </a:xfrm>
              <a:prstGeom prst="ellipse">
                <a:avLst/>
              </a:prstGeom>
              <a:noFill/>
              <a:ln>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prstClr val="white"/>
                  </a:solidFill>
                  <a:cs typeface="+mn-ea"/>
                  <a:sym typeface="+mn-lt"/>
                </a:endParaRPr>
              </a:p>
            </p:txBody>
          </p:sp>
          <p:sp>
            <p:nvSpPr>
              <p:cNvPr id="7" name="椭圆 6"/>
              <p:cNvSpPr/>
              <p:nvPr/>
            </p:nvSpPr>
            <p:spPr>
              <a:xfrm>
                <a:off x="5370108" y="2708871"/>
                <a:ext cx="1451783" cy="1451783"/>
              </a:xfrm>
              <a:prstGeom prst="ellipse">
                <a:avLst/>
              </a:prstGeom>
              <a:gradFill>
                <a:gsLst>
                  <a:gs pos="0">
                    <a:schemeClr val="bg1">
                      <a:lumMod val="85000"/>
                    </a:schemeClr>
                  </a:gs>
                  <a:gs pos="100000">
                    <a:schemeClr val="bg1"/>
                  </a:gs>
                </a:gsLst>
                <a:lin ang="2700000" scaled="1"/>
              </a:gradFill>
              <a:ln w="19050">
                <a:gradFill flip="none" rotWithShape="1">
                  <a:gsLst>
                    <a:gs pos="100000">
                      <a:schemeClr val="bg1">
                        <a:lumMod val="85000"/>
                      </a:schemeClr>
                    </a:gs>
                    <a:gs pos="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prstClr val="white"/>
                  </a:solidFill>
                  <a:cs typeface="+mn-ea"/>
                  <a:sym typeface="+mn-lt"/>
                </a:endParaRPr>
              </a:p>
            </p:txBody>
          </p:sp>
        </p:grpSp>
        <p:grpSp>
          <p:nvGrpSpPr>
            <p:cNvPr id="55" name="组合 54"/>
            <p:cNvGrpSpPr/>
            <p:nvPr/>
          </p:nvGrpSpPr>
          <p:grpSpPr>
            <a:xfrm>
              <a:off x="2501338" y="2761460"/>
              <a:ext cx="750088" cy="575417"/>
              <a:chOff x="4123036" y="1197871"/>
              <a:chExt cx="1000117" cy="767223"/>
            </a:xfrm>
          </p:grpSpPr>
          <p:sp>
            <p:nvSpPr>
              <p:cNvPr id="56" name="文本框 122"/>
              <p:cNvSpPr txBox="1"/>
              <p:nvPr/>
            </p:nvSpPr>
            <p:spPr>
              <a:xfrm>
                <a:off x="4123036" y="1197871"/>
                <a:ext cx="1000117" cy="707886"/>
              </a:xfrm>
              <a:prstGeom prst="rect">
                <a:avLst/>
              </a:prstGeom>
              <a:noFill/>
            </p:spPr>
            <p:txBody>
              <a:bodyPr wrap="square" rtlCol="0">
                <a:spAutoFit/>
              </a:bodyPr>
              <a:lstStyle/>
              <a:p>
                <a:pPr algn="ctr">
                  <a:defRPr/>
                </a:pPr>
                <a:r>
                  <a:rPr lang="en-US" altLang="zh-CN" sz="4000" dirty="0">
                    <a:solidFill>
                      <a:schemeClr val="accent3"/>
                    </a:solidFill>
                    <a:cs typeface="+mn-ea"/>
                    <a:sym typeface="+mn-lt"/>
                  </a:rPr>
                  <a:t>01</a:t>
                </a:r>
                <a:endParaRPr lang="zh-CN" altLang="en-US" sz="4000" dirty="0">
                  <a:solidFill>
                    <a:schemeClr val="accent3"/>
                  </a:solidFill>
                  <a:cs typeface="+mn-ea"/>
                  <a:sym typeface="+mn-lt"/>
                </a:endParaRPr>
              </a:p>
            </p:txBody>
          </p:sp>
          <p:sp>
            <p:nvSpPr>
              <p:cNvPr id="57" name="文本框 123"/>
              <p:cNvSpPr txBox="1"/>
              <p:nvPr/>
            </p:nvSpPr>
            <p:spPr>
              <a:xfrm>
                <a:off x="4266701" y="1688095"/>
                <a:ext cx="740410" cy="276999"/>
              </a:xfrm>
              <a:prstGeom prst="rect">
                <a:avLst/>
              </a:prstGeom>
              <a:noFill/>
            </p:spPr>
            <p:txBody>
              <a:bodyPr wrap="square" rtlCol="0">
                <a:spAutoFit/>
              </a:bodyPr>
              <a:lstStyle/>
              <a:p>
                <a:pPr algn="ctr">
                  <a:defRPr/>
                </a:pPr>
                <a:endParaRPr lang="zh-CN" altLang="en-US" sz="1200" dirty="0">
                  <a:solidFill>
                    <a:prstClr val="black">
                      <a:lumMod val="50000"/>
                      <a:lumOff val="50000"/>
                    </a:prstClr>
                  </a:solidFill>
                  <a:cs typeface="+mn-ea"/>
                  <a:sym typeface="+mn-lt"/>
                </a:endParaRPr>
              </a:p>
            </p:txBody>
          </p:sp>
        </p:grpSp>
      </p:grpSp>
      <p:grpSp>
        <p:nvGrpSpPr>
          <p:cNvPr id="2" name="组合 1"/>
          <p:cNvGrpSpPr/>
          <p:nvPr/>
        </p:nvGrpSpPr>
        <p:grpSpPr>
          <a:xfrm>
            <a:off x="4265024" y="2271854"/>
            <a:ext cx="1656097" cy="1656099"/>
            <a:chOff x="3197576" y="1703890"/>
            <a:chExt cx="1242073" cy="1242074"/>
          </a:xfrm>
        </p:grpSpPr>
        <p:grpSp>
          <p:nvGrpSpPr>
            <p:cNvPr id="8" name="组合 7"/>
            <p:cNvGrpSpPr/>
            <p:nvPr/>
          </p:nvGrpSpPr>
          <p:grpSpPr>
            <a:xfrm>
              <a:off x="3197576" y="1703890"/>
              <a:ext cx="1242073" cy="1242074"/>
              <a:chOff x="4993868" y="2326868"/>
              <a:chExt cx="2204265" cy="2204265"/>
            </a:xfrm>
            <a:effectLst>
              <a:outerShdw blurRad="292100" dist="114300" dir="2700000" algn="tl" rotWithShape="0">
                <a:prstClr val="black">
                  <a:alpha val="25000"/>
                </a:prstClr>
              </a:outerShdw>
            </a:effectLst>
          </p:grpSpPr>
          <p:sp>
            <p:nvSpPr>
              <p:cNvPr id="9" name="任意多边形 8"/>
              <p:cNvSpPr/>
              <p:nvPr/>
            </p:nvSpPr>
            <p:spPr>
              <a:xfrm>
                <a:off x="4993868" y="2326868"/>
                <a:ext cx="2204265" cy="2204265"/>
              </a:xfrm>
              <a:custGeom>
                <a:avLst/>
                <a:gdLst>
                  <a:gd name="connsiteX0" fmla="*/ 1102132 w 2204265"/>
                  <a:gd name="connsiteY0" fmla="*/ 321083 h 2204265"/>
                  <a:gd name="connsiteX1" fmla="*/ 311557 w 2204265"/>
                  <a:gd name="connsiteY1" fmla="*/ 1111658 h 2204265"/>
                  <a:gd name="connsiteX2" fmla="*/ 1102132 w 2204265"/>
                  <a:gd name="connsiteY2" fmla="*/ 1902233 h 2204265"/>
                  <a:gd name="connsiteX3" fmla="*/ 1892707 w 2204265"/>
                  <a:gd name="connsiteY3" fmla="*/ 1111658 h 2204265"/>
                  <a:gd name="connsiteX4" fmla="*/ 1102132 w 2204265"/>
                  <a:gd name="connsiteY4" fmla="*/ 321083 h 2204265"/>
                  <a:gd name="connsiteX5" fmla="*/ 977042 w 2204265"/>
                  <a:gd name="connsiteY5" fmla="*/ 0 h 2204265"/>
                  <a:gd name="connsiteX6" fmla="*/ 1227224 w 2204265"/>
                  <a:gd name="connsiteY6" fmla="*/ 0 h 2204265"/>
                  <a:gd name="connsiteX7" fmla="*/ 1276006 w 2204265"/>
                  <a:gd name="connsiteY7" fmla="*/ 227584 h 2204265"/>
                  <a:gd name="connsiteX8" fmla="*/ 1287791 w 2204265"/>
                  <a:gd name="connsiteY8" fmla="*/ 229382 h 2204265"/>
                  <a:gd name="connsiteX9" fmla="*/ 1387705 w 2204265"/>
                  <a:gd name="connsiteY9" fmla="*/ 259057 h 2204265"/>
                  <a:gd name="connsiteX10" fmla="*/ 1544868 w 2204265"/>
                  <a:gd name="connsiteY10" fmla="*/ 85113 h 2204265"/>
                  <a:gd name="connsiteX11" fmla="*/ 1761531 w 2204265"/>
                  <a:gd name="connsiteY11" fmla="*/ 210203 h 2204265"/>
                  <a:gd name="connsiteX12" fmla="*/ 1691902 w 2204265"/>
                  <a:gd name="connsiteY12" fmla="*/ 425756 h 2204265"/>
                  <a:gd name="connsiteX13" fmla="*/ 1705003 w 2204265"/>
                  <a:gd name="connsiteY13" fmla="*/ 435309 h 2204265"/>
                  <a:gd name="connsiteX14" fmla="*/ 1774668 w 2204265"/>
                  <a:gd name="connsiteY14" fmla="*/ 502325 h 2204265"/>
                  <a:gd name="connsiteX15" fmla="*/ 1782142 w 2204265"/>
                  <a:gd name="connsiteY15" fmla="*/ 511190 h 2204265"/>
                  <a:gd name="connsiteX16" fmla="*/ 1994063 w 2204265"/>
                  <a:gd name="connsiteY16" fmla="*/ 442735 h 2204265"/>
                  <a:gd name="connsiteX17" fmla="*/ 2119154 w 2204265"/>
                  <a:gd name="connsiteY17" fmla="*/ 659399 h 2204265"/>
                  <a:gd name="connsiteX18" fmla="*/ 1961265 w 2204265"/>
                  <a:gd name="connsiteY18" fmla="*/ 802053 h 2204265"/>
                  <a:gd name="connsiteX19" fmla="*/ 1974042 w 2204265"/>
                  <a:gd name="connsiteY19" fmla="*/ 833752 h 2204265"/>
                  <a:gd name="connsiteX20" fmla="*/ 1999140 w 2204265"/>
                  <a:gd name="connsiteY20" fmla="*/ 933073 h 2204265"/>
                  <a:gd name="connsiteX21" fmla="*/ 2204265 w 2204265"/>
                  <a:gd name="connsiteY21" fmla="*/ 977042 h 2204265"/>
                  <a:gd name="connsiteX22" fmla="*/ 2204265 w 2204265"/>
                  <a:gd name="connsiteY22" fmla="*/ 1227224 h 2204265"/>
                  <a:gd name="connsiteX23" fmla="*/ 2012137 w 2204265"/>
                  <a:gd name="connsiteY23" fmla="*/ 1268406 h 2204265"/>
                  <a:gd name="connsiteX24" fmla="*/ 2004638 w 2204265"/>
                  <a:gd name="connsiteY24" fmla="*/ 1317545 h 2204265"/>
                  <a:gd name="connsiteX25" fmla="*/ 1985237 w 2204265"/>
                  <a:gd name="connsiteY25" fmla="*/ 1394985 h 2204265"/>
                  <a:gd name="connsiteX26" fmla="*/ 1977636 w 2204265"/>
                  <a:gd name="connsiteY26" fmla="*/ 1417004 h 2204265"/>
                  <a:gd name="connsiteX27" fmla="*/ 2119154 w 2204265"/>
                  <a:gd name="connsiteY27" fmla="*/ 1544868 h 2204265"/>
                  <a:gd name="connsiteX28" fmla="*/ 1994063 w 2204265"/>
                  <a:gd name="connsiteY28" fmla="*/ 1761531 h 2204265"/>
                  <a:gd name="connsiteX29" fmla="*/ 1820151 w 2204265"/>
                  <a:gd name="connsiteY29" fmla="*/ 1705353 h 2204265"/>
                  <a:gd name="connsiteX30" fmla="*/ 1798711 w 2204265"/>
                  <a:gd name="connsiteY30" fmla="*/ 1734758 h 2204265"/>
                  <a:gd name="connsiteX31" fmla="*/ 1731696 w 2204265"/>
                  <a:gd name="connsiteY31" fmla="*/ 1804423 h 2204265"/>
                  <a:gd name="connsiteX32" fmla="*/ 1706998 w 2204265"/>
                  <a:gd name="connsiteY32" fmla="*/ 1825242 h 2204265"/>
                  <a:gd name="connsiteX33" fmla="*/ 1761531 w 2204265"/>
                  <a:gd name="connsiteY33" fmla="*/ 1994062 h 2204265"/>
                  <a:gd name="connsiteX34" fmla="*/ 1544868 w 2204265"/>
                  <a:gd name="connsiteY34" fmla="*/ 2119153 h 2204265"/>
                  <a:gd name="connsiteX35" fmla="*/ 1429863 w 2204265"/>
                  <a:gd name="connsiteY35" fmla="*/ 1991868 h 2204265"/>
                  <a:gd name="connsiteX36" fmla="*/ 1400268 w 2204265"/>
                  <a:gd name="connsiteY36" fmla="*/ 2003797 h 2204265"/>
                  <a:gd name="connsiteX37" fmla="*/ 1262745 w 2204265"/>
                  <a:gd name="connsiteY37" fmla="*/ 2038549 h 2204265"/>
                  <a:gd name="connsiteX38" fmla="*/ 1227224 w 2204265"/>
                  <a:gd name="connsiteY38" fmla="*/ 2204265 h 2204265"/>
                  <a:gd name="connsiteX39" fmla="*/ 977042 w 2204265"/>
                  <a:gd name="connsiteY39" fmla="*/ 2204265 h 2204265"/>
                  <a:gd name="connsiteX40" fmla="*/ 941447 w 2204265"/>
                  <a:gd name="connsiteY40" fmla="*/ 2038203 h 2204265"/>
                  <a:gd name="connsiteX41" fmla="*/ 916475 w 2204265"/>
                  <a:gd name="connsiteY41" fmla="*/ 2034392 h 2204265"/>
                  <a:gd name="connsiteX42" fmla="*/ 774169 w 2204265"/>
                  <a:gd name="connsiteY42" fmla="*/ 1992127 h 2204265"/>
                  <a:gd name="connsiteX43" fmla="*/ 659399 w 2204265"/>
                  <a:gd name="connsiteY43" fmla="*/ 2119153 h 2204265"/>
                  <a:gd name="connsiteX44" fmla="*/ 442735 w 2204265"/>
                  <a:gd name="connsiteY44" fmla="*/ 1994062 h 2204265"/>
                  <a:gd name="connsiteX45" fmla="*/ 496981 w 2204265"/>
                  <a:gd name="connsiteY45" fmla="*/ 1826130 h 2204265"/>
                  <a:gd name="connsiteX46" fmla="*/ 391274 w 2204265"/>
                  <a:gd name="connsiteY46" fmla="*/ 1717869 h 2204265"/>
                  <a:gd name="connsiteX47" fmla="*/ 382878 w 2204265"/>
                  <a:gd name="connsiteY47" fmla="*/ 1705753 h 2204265"/>
                  <a:gd name="connsiteX48" fmla="*/ 210204 w 2204265"/>
                  <a:gd name="connsiteY48" fmla="*/ 1761531 h 2204265"/>
                  <a:gd name="connsiteX49" fmla="*/ 85113 w 2204265"/>
                  <a:gd name="connsiteY49" fmla="*/ 1544868 h 2204265"/>
                  <a:gd name="connsiteX50" fmla="*/ 226733 w 2204265"/>
                  <a:gd name="connsiteY50" fmla="*/ 1416912 h 2204265"/>
                  <a:gd name="connsiteX51" fmla="*/ 212821 w 2204265"/>
                  <a:gd name="connsiteY51" fmla="*/ 1373126 h 2204265"/>
                  <a:gd name="connsiteX52" fmla="*/ 191748 w 2204265"/>
                  <a:gd name="connsiteY52" fmla="*/ 1268325 h 2204265"/>
                  <a:gd name="connsiteX53" fmla="*/ 0 w 2204265"/>
                  <a:gd name="connsiteY53" fmla="*/ 1227224 h 2204265"/>
                  <a:gd name="connsiteX54" fmla="*/ 0 w 2204265"/>
                  <a:gd name="connsiteY54" fmla="*/ 977042 h 2204265"/>
                  <a:gd name="connsiteX55" fmla="*/ 203220 w 2204265"/>
                  <a:gd name="connsiteY55" fmla="*/ 933481 h 2204265"/>
                  <a:gd name="connsiteX56" fmla="*/ 212821 w 2204265"/>
                  <a:gd name="connsiteY56" fmla="*/ 890649 h 2204265"/>
                  <a:gd name="connsiteX57" fmla="*/ 243470 w 2204265"/>
                  <a:gd name="connsiteY57" fmla="*/ 802476 h 2204265"/>
                  <a:gd name="connsiteX58" fmla="*/ 85113 w 2204265"/>
                  <a:gd name="connsiteY58" fmla="*/ 659399 h 2204265"/>
                  <a:gd name="connsiteX59" fmla="*/ 210204 w 2204265"/>
                  <a:gd name="connsiteY59" fmla="*/ 442735 h 2204265"/>
                  <a:gd name="connsiteX60" fmla="*/ 423776 w 2204265"/>
                  <a:gd name="connsiteY60" fmla="*/ 511723 h 2204265"/>
                  <a:gd name="connsiteX61" fmla="*/ 470557 w 2204265"/>
                  <a:gd name="connsiteY61" fmla="*/ 461243 h 2204265"/>
                  <a:gd name="connsiteX62" fmla="*/ 512656 w 2204265"/>
                  <a:gd name="connsiteY62" fmla="*/ 426662 h 2204265"/>
                  <a:gd name="connsiteX63" fmla="*/ 442735 w 2204265"/>
                  <a:gd name="connsiteY63" fmla="*/ 210203 h 2204265"/>
                  <a:gd name="connsiteX64" fmla="*/ 659399 w 2204265"/>
                  <a:gd name="connsiteY64" fmla="*/ 85113 h 2204265"/>
                  <a:gd name="connsiteX65" fmla="*/ 815299 w 2204265"/>
                  <a:gd name="connsiteY65" fmla="*/ 257661 h 2204265"/>
                  <a:gd name="connsiteX66" fmla="*/ 916475 w 2204265"/>
                  <a:gd name="connsiteY66" fmla="*/ 229382 h 2204265"/>
                  <a:gd name="connsiteX67" fmla="*/ 928259 w 2204265"/>
                  <a:gd name="connsiteY67" fmla="*/ 227584 h 2204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204265" h="2204265">
                    <a:moveTo>
                      <a:pt x="1102132" y="321083"/>
                    </a:moveTo>
                    <a:cubicBezTo>
                      <a:pt x="665509" y="321083"/>
                      <a:pt x="311557" y="675035"/>
                      <a:pt x="311557" y="1111658"/>
                    </a:cubicBezTo>
                    <a:cubicBezTo>
                      <a:pt x="311557" y="1548281"/>
                      <a:pt x="665509" y="1902233"/>
                      <a:pt x="1102132" y="1902233"/>
                    </a:cubicBezTo>
                    <a:cubicBezTo>
                      <a:pt x="1538755" y="1902233"/>
                      <a:pt x="1892707" y="1548281"/>
                      <a:pt x="1892707" y="1111658"/>
                    </a:cubicBezTo>
                    <a:cubicBezTo>
                      <a:pt x="1892707" y="675035"/>
                      <a:pt x="1538755" y="321083"/>
                      <a:pt x="1102132" y="321083"/>
                    </a:cubicBezTo>
                    <a:close/>
                    <a:moveTo>
                      <a:pt x="977042" y="0"/>
                    </a:moveTo>
                    <a:lnTo>
                      <a:pt x="1227224" y="0"/>
                    </a:lnTo>
                    <a:lnTo>
                      <a:pt x="1276006" y="227584"/>
                    </a:lnTo>
                    <a:lnTo>
                      <a:pt x="1287791" y="229382"/>
                    </a:lnTo>
                    <a:lnTo>
                      <a:pt x="1387705" y="259057"/>
                    </a:lnTo>
                    <a:lnTo>
                      <a:pt x="1544868" y="85113"/>
                    </a:lnTo>
                    <a:lnTo>
                      <a:pt x="1761531" y="210203"/>
                    </a:lnTo>
                    <a:lnTo>
                      <a:pt x="1691902" y="425756"/>
                    </a:lnTo>
                    <a:lnTo>
                      <a:pt x="1705003" y="435309"/>
                    </a:lnTo>
                    <a:cubicBezTo>
                      <a:pt x="1729378" y="456423"/>
                      <a:pt x="1752634" y="478795"/>
                      <a:pt x="1774668" y="502325"/>
                    </a:cubicBezTo>
                    <a:lnTo>
                      <a:pt x="1782142" y="511190"/>
                    </a:lnTo>
                    <a:lnTo>
                      <a:pt x="1994063" y="442735"/>
                    </a:lnTo>
                    <a:lnTo>
                      <a:pt x="2119154" y="659399"/>
                    </a:lnTo>
                    <a:lnTo>
                      <a:pt x="1961265" y="802053"/>
                    </a:lnTo>
                    <a:lnTo>
                      <a:pt x="1974042" y="833752"/>
                    </a:lnTo>
                    <a:lnTo>
                      <a:pt x="1999140" y="933073"/>
                    </a:lnTo>
                    <a:lnTo>
                      <a:pt x="2204265" y="977042"/>
                    </a:lnTo>
                    <a:lnTo>
                      <a:pt x="2204265" y="1227224"/>
                    </a:lnTo>
                    <a:lnTo>
                      <a:pt x="2012137" y="1268406"/>
                    </a:lnTo>
                    <a:lnTo>
                      <a:pt x="2004638" y="1317545"/>
                    </a:lnTo>
                    <a:cubicBezTo>
                      <a:pt x="1999269" y="1343782"/>
                      <a:pt x="1992785" y="1369612"/>
                      <a:pt x="1985237" y="1394985"/>
                    </a:cubicBezTo>
                    <a:lnTo>
                      <a:pt x="1977636" y="1417004"/>
                    </a:lnTo>
                    <a:lnTo>
                      <a:pt x="2119154" y="1544868"/>
                    </a:lnTo>
                    <a:lnTo>
                      <a:pt x="1994063" y="1761531"/>
                    </a:lnTo>
                    <a:lnTo>
                      <a:pt x="1820151" y="1705353"/>
                    </a:lnTo>
                    <a:lnTo>
                      <a:pt x="1798711" y="1734758"/>
                    </a:lnTo>
                    <a:cubicBezTo>
                      <a:pt x="1777597" y="1759133"/>
                      <a:pt x="1755225" y="1782388"/>
                      <a:pt x="1731696" y="1804423"/>
                    </a:cubicBezTo>
                    <a:lnTo>
                      <a:pt x="1706998" y="1825242"/>
                    </a:lnTo>
                    <a:lnTo>
                      <a:pt x="1761531" y="1994062"/>
                    </a:lnTo>
                    <a:lnTo>
                      <a:pt x="1544868" y="2119153"/>
                    </a:lnTo>
                    <a:lnTo>
                      <a:pt x="1429863" y="1991868"/>
                    </a:lnTo>
                    <a:lnTo>
                      <a:pt x="1400268" y="2003797"/>
                    </a:lnTo>
                    <a:lnTo>
                      <a:pt x="1262745" y="2038549"/>
                    </a:lnTo>
                    <a:lnTo>
                      <a:pt x="1227224" y="2204265"/>
                    </a:lnTo>
                    <a:lnTo>
                      <a:pt x="977042" y="2204265"/>
                    </a:lnTo>
                    <a:lnTo>
                      <a:pt x="941447" y="2038203"/>
                    </a:lnTo>
                    <a:lnTo>
                      <a:pt x="916475" y="2034392"/>
                    </a:lnTo>
                    <a:lnTo>
                      <a:pt x="774169" y="1992127"/>
                    </a:lnTo>
                    <a:lnTo>
                      <a:pt x="659399" y="2119153"/>
                    </a:lnTo>
                    <a:lnTo>
                      <a:pt x="442735" y="1994062"/>
                    </a:lnTo>
                    <a:lnTo>
                      <a:pt x="496981" y="1826130"/>
                    </a:lnTo>
                    <a:lnTo>
                      <a:pt x="391274" y="1717869"/>
                    </a:lnTo>
                    <a:lnTo>
                      <a:pt x="382878" y="1705753"/>
                    </a:lnTo>
                    <a:lnTo>
                      <a:pt x="210204" y="1761531"/>
                    </a:lnTo>
                    <a:lnTo>
                      <a:pt x="85113" y="1544868"/>
                    </a:lnTo>
                    <a:lnTo>
                      <a:pt x="226733" y="1416912"/>
                    </a:lnTo>
                    <a:lnTo>
                      <a:pt x="212821" y="1373126"/>
                    </a:lnTo>
                    <a:lnTo>
                      <a:pt x="191748" y="1268325"/>
                    </a:lnTo>
                    <a:lnTo>
                      <a:pt x="0" y="1227224"/>
                    </a:lnTo>
                    <a:lnTo>
                      <a:pt x="0" y="977042"/>
                    </a:lnTo>
                    <a:lnTo>
                      <a:pt x="203220" y="933481"/>
                    </a:lnTo>
                    <a:lnTo>
                      <a:pt x="212821" y="890649"/>
                    </a:lnTo>
                    <a:lnTo>
                      <a:pt x="243470" y="802476"/>
                    </a:lnTo>
                    <a:lnTo>
                      <a:pt x="85113" y="659399"/>
                    </a:lnTo>
                    <a:lnTo>
                      <a:pt x="210204" y="442735"/>
                    </a:lnTo>
                    <a:lnTo>
                      <a:pt x="423776" y="511723"/>
                    </a:lnTo>
                    <a:lnTo>
                      <a:pt x="470557" y="461243"/>
                    </a:lnTo>
                    <a:lnTo>
                      <a:pt x="512656" y="426662"/>
                    </a:lnTo>
                    <a:lnTo>
                      <a:pt x="442735" y="210203"/>
                    </a:lnTo>
                    <a:lnTo>
                      <a:pt x="659399" y="85113"/>
                    </a:lnTo>
                    <a:lnTo>
                      <a:pt x="815299" y="257661"/>
                    </a:lnTo>
                    <a:lnTo>
                      <a:pt x="916475" y="229382"/>
                    </a:lnTo>
                    <a:lnTo>
                      <a:pt x="928259" y="227584"/>
                    </a:lnTo>
                    <a:close/>
                  </a:path>
                </a:pathLst>
              </a:custGeom>
              <a:gradFill>
                <a:gsLst>
                  <a:gs pos="0">
                    <a:schemeClr val="bg1"/>
                  </a:gs>
                  <a:gs pos="100000">
                    <a:srgbClr val="E2E2E2"/>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prstClr val="white"/>
                  </a:solidFill>
                  <a:cs typeface="+mn-ea"/>
                  <a:sym typeface="+mn-lt"/>
                </a:endParaRPr>
              </a:p>
            </p:txBody>
          </p:sp>
          <p:sp>
            <p:nvSpPr>
              <p:cNvPr id="10" name="椭圆 9"/>
              <p:cNvSpPr/>
              <p:nvPr/>
            </p:nvSpPr>
            <p:spPr>
              <a:xfrm>
                <a:off x="5305425" y="2638425"/>
                <a:ext cx="1581150" cy="1581150"/>
              </a:xfrm>
              <a:prstGeom prst="ellipse">
                <a:avLst/>
              </a:prstGeom>
              <a:noFill/>
              <a:ln>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prstClr val="white"/>
                  </a:solidFill>
                  <a:cs typeface="+mn-ea"/>
                  <a:sym typeface="+mn-lt"/>
                </a:endParaRPr>
              </a:p>
            </p:txBody>
          </p:sp>
          <p:sp>
            <p:nvSpPr>
              <p:cNvPr id="11" name="椭圆 10"/>
              <p:cNvSpPr/>
              <p:nvPr/>
            </p:nvSpPr>
            <p:spPr>
              <a:xfrm>
                <a:off x="5370108" y="2708871"/>
                <a:ext cx="1451783" cy="1451783"/>
              </a:xfrm>
              <a:prstGeom prst="ellipse">
                <a:avLst/>
              </a:prstGeom>
              <a:gradFill>
                <a:gsLst>
                  <a:gs pos="0">
                    <a:schemeClr val="bg1">
                      <a:lumMod val="85000"/>
                    </a:schemeClr>
                  </a:gs>
                  <a:gs pos="100000">
                    <a:schemeClr val="bg1"/>
                  </a:gs>
                </a:gsLst>
                <a:lin ang="2700000" scaled="1"/>
              </a:gradFill>
              <a:ln w="19050">
                <a:gradFill flip="none" rotWithShape="1">
                  <a:gsLst>
                    <a:gs pos="100000">
                      <a:schemeClr val="bg1">
                        <a:lumMod val="85000"/>
                      </a:schemeClr>
                    </a:gs>
                    <a:gs pos="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prstClr val="white"/>
                  </a:solidFill>
                  <a:cs typeface="+mn-ea"/>
                  <a:sym typeface="+mn-lt"/>
                </a:endParaRPr>
              </a:p>
            </p:txBody>
          </p:sp>
        </p:grpSp>
        <p:grpSp>
          <p:nvGrpSpPr>
            <p:cNvPr id="58" name="组合 57"/>
            <p:cNvGrpSpPr/>
            <p:nvPr/>
          </p:nvGrpSpPr>
          <p:grpSpPr>
            <a:xfrm>
              <a:off x="3438874" y="2064094"/>
              <a:ext cx="750088" cy="575417"/>
              <a:chOff x="4123036" y="1197871"/>
              <a:chExt cx="1000117" cy="767223"/>
            </a:xfrm>
          </p:grpSpPr>
          <p:sp>
            <p:nvSpPr>
              <p:cNvPr id="59" name="文本框 125"/>
              <p:cNvSpPr txBox="1"/>
              <p:nvPr/>
            </p:nvSpPr>
            <p:spPr>
              <a:xfrm>
                <a:off x="4123036" y="1197871"/>
                <a:ext cx="1000117" cy="707886"/>
              </a:xfrm>
              <a:prstGeom prst="rect">
                <a:avLst/>
              </a:prstGeom>
              <a:noFill/>
            </p:spPr>
            <p:txBody>
              <a:bodyPr wrap="square" rtlCol="0">
                <a:spAutoFit/>
              </a:bodyPr>
              <a:lstStyle/>
              <a:p>
                <a:pPr algn="ctr">
                  <a:defRPr/>
                </a:pPr>
                <a:r>
                  <a:rPr lang="en-US" altLang="zh-CN" sz="4000" dirty="0">
                    <a:solidFill>
                      <a:schemeClr val="accent1"/>
                    </a:solidFill>
                    <a:cs typeface="+mn-ea"/>
                    <a:sym typeface="+mn-lt"/>
                  </a:rPr>
                  <a:t>02</a:t>
                </a:r>
                <a:endParaRPr lang="zh-CN" altLang="en-US" sz="4000" dirty="0">
                  <a:solidFill>
                    <a:schemeClr val="accent1"/>
                  </a:solidFill>
                  <a:cs typeface="+mn-ea"/>
                  <a:sym typeface="+mn-lt"/>
                </a:endParaRPr>
              </a:p>
            </p:txBody>
          </p:sp>
          <p:sp>
            <p:nvSpPr>
              <p:cNvPr id="60" name="文本框 126"/>
              <p:cNvSpPr txBox="1"/>
              <p:nvPr/>
            </p:nvSpPr>
            <p:spPr>
              <a:xfrm>
                <a:off x="4266701" y="1688095"/>
                <a:ext cx="740410" cy="276999"/>
              </a:xfrm>
              <a:prstGeom prst="rect">
                <a:avLst/>
              </a:prstGeom>
              <a:noFill/>
            </p:spPr>
            <p:txBody>
              <a:bodyPr wrap="square" rtlCol="0">
                <a:spAutoFit/>
              </a:bodyPr>
              <a:lstStyle/>
              <a:p>
                <a:pPr algn="ctr">
                  <a:defRPr/>
                </a:pPr>
                <a:endParaRPr lang="zh-CN" altLang="en-US" sz="1200" dirty="0">
                  <a:solidFill>
                    <a:prstClr val="black">
                      <a:lumMod val="50000"/>
                      <a:lumOff val="50000"/>
                    </a:prstClr>
                  </a:solidFill>
                  <a:cs typeface="+mn-ea"/>
                  <a:sym typeface="+mn-lt"/>
                </a:endParaRPr>
              </a:p>
            </p:txBody>
          </p:sp>
        </p:grpSp>
      </p:grpSp>
      <p:grpSp>
        <p:nvGrpSpPr>
          <p:cNvPr id="69" name="组合 68"/>
          <p:cNvGrpSpPr/>
          <p:nvPr/>
        </p:nvGrpSpPr>
        <p:grpSpPr>
          <a:xfrm>
            <a:off x="6829832" y="2271854"/>
            <a:ext cx="1656097" cy="1656099"/>
            <a:chOff x="5121182" y="1703890"/>
            <a:chExt cx="1242073" cy="1242074"/>
          </a:xfrm>
        </p:grpSpPr>
        <p:grpSp>
          <p:nvGrpSpPr>
            <p:cNvPr id="16" name="组合 15"/>
            <p:cNvGrpSpPr/>
            <p:nvPr/>
          </p:nvGrpSpPr>
          <p:grpSpPr>
            <a:xfrm>
              <a:off x="5121182" y="1703890"/>
              <a:ext cx="1242073" cy="1242074"/>
              <a:chOff x="4993868" y="2326868"/>
              <a:chExt cx="2204265" cy="2204265"/>
            </a:xfrm>
            <a:effectLst>
              <a:outerShdw blurRad="292100" dist="114300" dir="2700000" algn="tl" rotWithShape="0">
                <a:prstClr val="black">
                  <a:alpha val="25000"/>
                </a:prstClr>
              </a:outerShdw>
            </a:effectLst>
          </p:grpSpPr>
          <p:sp>
            <p:nvSpPr>
              <p:cNvPr id="17" name="任意多边形 16"/>
              <p:cNvSpPr/>
              <p:nvPr/>
            </p:nvSpPr>
            <p:spPr>
              <a:xfrm>
                <a:off x="4993868" y="2326868"/>
                <a:ext cx="2204265" cy="2204265"/>
              </a:xfrm>
              <a:custGeom>
                <a:avLst/>
                <a:gdLst>
                  <a:gd name="connsiteX0" fmla="*/ 1102132 w 2204265"/>
                  <a:gd name="connsiteY0" fmla="*/ 321083 h 2204265"/>
                  <a:gd name="connsiteX1" fmla="*/ 311557 w 2204265"/>
                  <a:gd name="connsiteY1" fmla="*/ 1111658 h 2204265"/>
                  <a:gd name="connsiteX2" fmla="*/ 1102132 w 2204265"/>
                  <a:gd name="connsiteY2" fmla="*/ 1902233 h 2204265"/>
                  <a:gd name="connsiteX3" fmla="*/ 1892707 w 2204265"/>
                  <a:gd name="connsiteY3" fmla="*/ 1111658 h 2204265"/>
                  <a:gd name="connsiteX4" fmla="*/ 1102132 w 2204265"/>
                  <a:gd name="connsiteY4" fmla="*/ 321083 h 2204265"/>
                  <a:gd name="connsiteX5" fmla="*/ 977042 w 2204265"/>
                  <a:gd name="connsiteY5" fmla="*/ 0 h 2204265"/>
                  <a:gd name="connsiteX6" fmla="*/ 1227224 w 2204265"/>
                  <a:gd name="connsiteY6" fmla="*/ 0 h 2204265"/>
                  <a:gd name="connsiteX7" fmla="*/ 1276006 w 2204265"/>
                  <a:gd name="connsiteY7" fmla="*/ 227584 h 2204265"/>
                  <a:gd name="connsiteX8" fmla="*/ 1287791 w 2204265"/>
                  <a:gd name="connsiteY8" fmla="*/ 229382 h 2204265"/>
                  <a:gd name="connsiteX9" fmla="*/ 1387705 w 2204265"/>
                  <a:gd name="connsiteY9" fmla="*/ 259057 h 2204265"/>
                  <a:gd name="connsiteX10" fmla="*/ 1544868 w 2204265"/>
                  <a:gd name="connsiteY10" fmla="*/ 85113 h 2204265"/>
                  <a:gd name="connsiteX11" fmla="*/ 1761531 w 2204265"/>
                  <a:gd name="connsiteY11" fmla="*/ 210203 h 2204265"/>
                  <a:gd name="connsiteX12" fmla="*/ 1691902 w 2204265"/>
                  <a:gd name="connsiteY12" fmla="*/ 425756 h 2204265"/>
                  <a:gd name="connsiteX13" fmla="*/ 1705003 w 2204265"/>
                  <a:gd name="connsiteY13" fmla="*/ 435309 h 2204265"/>
                  <a:gd name="connsiteX14" fmla="*/ 1774668 w 2204265"/>
                  <a:gd name="connsiteY14" fmla="*/ 502325 h 2204265"/>
                  <a:gd name="connsiteX15" fmla="*/ 1782142 w 2204265"/>
                  <a:gd name="connsiteY15" fmla="*/ 511190 h 2204265"/>
                  <a:gd name="connsiteX16" fmla="*/ 1994063 w 2204265"/>
                  <a:gd name="connsiteY16" fmla="*/ 442735 h 2204265"/>
                  <a:gd name="connsiteX17" fmla="*/ 2119154 w 2204265"/>
                  <a:gd name="connsiteY17" fmla="*/ 659399 h 2204265"/>
                  <a:gd name="connsiteX18" fmla="*/ 1961265 w 2204265"/>
                  <a:gd name="connsiteY18" fmla="*/ 802053 h 2204265"/>
                  <a:gd name="connsiteX19" fmla="*/ 1974042 w 2204265"/>
                  <a:gd name="connsiteY19" fmla="*/ 833752 h 2204265"/>
                  <a:gd name="connsiteX20" fmla="*/ 1999140 w 2204265"/>
                  <a:gd name="connsiteY20" fmla="*/ 933073 h 2204265"/>
                  <a:gd name="connsiteX21" fmla="*/ 2204265 w 2204265"/>
                  <a:gd name="connsiteY21" fmla="*/ 977042 h 2204265"/>
                  <a:gd name="connsiteX22" fmla="*/ 2204265 w 2204265"/>
                  <a:gd name="connsiteY22" fmla="*/ 1227224 h 2204265"/>
                  <a:gd name="connsiteX23" fmla="*/ 2012137 w 2204265"/>
                  <a:gd name="connsiteY23" fmla="*/ 1268406 h 2204265"/>
                  <a:gd name="connsiteX24" fmla="*/ 2004638 w 2204265"/>
                  <a:gd name="connsiteY24" fmla="*/ 1317545 h 2204265"/>
                  <a:gd name="connsiteX25" fmla="*/ 1985237 w 2204265"/>
                  <a:gd name="connsiteY25" fmla="*/ 1394985 h 2204265"/>
                  <a:gd name="connsiteX26" fmla="*/ 1977636 w 2204265"/>
                  <a:gd name="connsiteY26" fmla="*/ 1417004 h 2204265"/>
                  <a:gd name="connsiteX27" fmla="*/ 2119154 w 2204265"/>
                  <a:gd name="connsiteY27" fmla="*/ 1544868 h 2204265"/>
                  <a:gd name="connsiteX28" fmla="*/ 1994063 w 2204265"/>
                  <a:gd name="connsiteY28" fmla="*/ 1761531 h 2204265"/>
                  <a:gd name="connsiteX29" fmla="*/ 1820151 w 2204265"/>
                  <a:gd name="connsiteY29" fmla="*/ 1705353 h 2204265"/>
                  <a:gd name="connsiteX30" fmla="*/ 1798711 w 2204265"/>
                  <a:gd name="connsiteY30" fmla="*/ 1734758 h 2204265"/>
                  <a:gd name="connsiteX31" fmla="*/ 1731696 w 2204265"/>
                  <a:gd name="connsiteY31" fmla="*/ 1804423 h 2204265"/>
                  <a:gd name="connsiteX32" fmla="*/ 1706998 w 2204265"/>
                  <a:gd name="connsiteY32" fmla="*/ 1825242 h 2204265"/>
                  <a:gd name="connsiteX33" fmla="*/ 1761531 w 2204265"/>
                  <a:gd name="connsiteY33" fmla="*/ 1994062 h 2204265"/>
                  <a:gd name="connsiteX34" fmla="*/ 1544868 w 2204265"/>
                  <a:gd name="connsiteY34" fmla="*/ 2119153 h 2204265"/>
                  <a:gd name="connsiteX35" fmla="*/ 1429863 w 2204265"/>
                  <a:gd name="connsiteY35" fmla="*/ 1991868 h 2204265"/>
                  <a:gd name="connsiteX36" fmla="*/ 1400268 w 2204265"/>
                  <a:gd name="connsiteY36" fmla="*/ 2003797 h 2204265"/>
                  <a:gd name="connsiteX37" fmla="*/ 1262745 w 2204265"/>
                  <a:gd name="connsiteY37" fmla="*/ 2038549 h 2204265"/>
                  <a:gd name="connsiteX38" fmla="*/ 1227224 w 2204265"/>
                  <a:gd name="connsiteY38" fmla="*/ 2204265 h 2204265"/>
                  <a:gd name="connsiteX39" fmla="*/ 977042 w 2204265"/>
                  <a:gd name="connsiteY39" fmla="*/ 2204265 h 2204265"/>
                  <a:gd name="connsiteX40" fmla="*/ 941447 w 2204265"/>
                  <a:gd name="connsiteY40" fmla="*/ 2038203 h 2204265"/>
                  <a:gd name="connsiteX41" fmla="*/ 916475 w 2204265"/>
                  <a:gd name="connsiteY41" fmla="*/ 2034392 h 2204265"/>
                  <a:gd name="connsiteX42" fmla="*/ 774169 w 2204265"/>
                  <a:gd name="connsiteY42" fmla="*/ 1992127 h 2204265"/>
                  <a:gd name="connsiteX43" fmla="*/ 659399 w 2204265"/>
                  <a:gd name="connsiteY43" fmla="*/ 2119153 h 2204265"/>
                  <a:gd name="connsiteX44" fmla="*/ 442735 w 2204265"/>
                  <a:gd name="connsiteY44" fmla="*/ 1994062 h 2204265"/>
                  <a:gd name="connsiteX45" fmla="*/ 496981 w 2204265"/>
                  <a:gd name="connsiteY45" fmla="*/ 1826130 h 2204265"/>
                  <a:gd name="connsiteX46" fmla="*/ 391274 w 2204265"/>
                  <a:gd name="connsiteY46" fmla="*/ 1717869 h 2204265"/>
                  <a:gd name="connsiteX47" fmla="*/ 382878 w 2204265"/>
                  <a:gd name="connsiteY47" fmla="*/ 1705753 h 2204265"/>
                  <a:gd name="connsiteX48" fmla="*/ 210204 w 2204265"/>
                  <a:gd name="connsiteY48" fmla="*/ 1761531 h 2204265"/>
                  <a:gd name="connsiteX49" fmla="*/ 85113 w 2204265"/>
                  <a:gd name="connsiteY49" fmla="*/ 1544868 h 2204265"/>
                  <a:gd name="connsiteX50" fmla="*/ 226733 w 2204265"/>
                  <a:gd name="connsiteY50" fmla="*/ 1416912 h 2204265"/>
                  <a:gd name="connsiteX51" fmla="*/ 212821 w 2204265"/>
                  <a:gd name="connsiteY51" fmla="*/ 1373126 h 2204265"/>
                  <a:gd name="connsiteX52" fmla="*/ 191748 w 2204265"/>
                  <a:gd name="connsiteY52" fmla="*/ 1268325 h 2204265"/>
                  <a:gd name="connsiteX53" fmla="*/ 0 w 2204265"/>
                  <a:gd name="connsiteY53" fmla="*/ 1227224 h 2204265"/>
                  <a:gd name="connsiteX54" fmla="*/ 0 w 2204265"/>
                  <a:gd name="connsiteY54" fmla="*/ 977042 h 2204265"/>
                  <a:gd name="connsiteX55" fmla="*/ 203220 w 2204265"/>
                  <a:gd name="connsiteY55" fmla="*/ 933481 h 2204265"/>
                  <a:gd name="connsiteX56" fmla="*/ 212821 w 2204265"/>
                  <a:gd name="connsiteY56" fmla="*/ 890649 h 2204265"/>
                  <a:gd name="connsiteX57" fmla="*/ 243470 w 2204265"/>
                  <a:gd name="connsiteY57" fmla="*/ 802476 h 2204265"/>
                  <a:gd name="connsiteX58" fmla="*/ 85113 w 2204265"/>
                  <a:gd name="connsiteY58" fmla="*/ 659399 h 2204265"/>
                  <a:gd name="connsiteX59" fmla="*/ 210204 w 2204265"/>
                  <a:gd name="connsiteY59" fmla="*/ 442735 h 2204265"/>
                  <a:gd name="connsiteX60" fmla="*/ 423776 w 2204265"/>
                  <a:gd name="connsiteY60" fmla="*/ 511723 h 2204265"/>
                  <a:gd name="connsiteX61" fmla="*/ 470557 w 2204265"/>
                  <a:gd name="connsiteY61" fmla="*/ 461243 h 2204265"/>
                  <a:gd name="connsiteX62" fmla="*/ 512656 w 2204265"/>
                  <a:gd name="connsiteY62" fmla="*/ 426662 h 2204265"/>
                  <a:gd name="connsiteX63" fmla="*/ 442735 w 2204265"/>
                  <a:gd name="connsiteY63" fmla="*/ 210203 h 2204265"/>
                  <a:gd name="connsiteX64" fmla="*/ 659399 w 2204265"/>
                  <a:gd name="connsiteY64" fmla="*/ 85113 h 2204265"/>
                  <a:gd name="connsiteX65" fmla="*/ 815299 w 2204265"/>
                  <a:gd name="connsiteY65" fmla="*/ 257661 h 2204265"/>
                  <a:gd name="connsiteX66" fmla="*/ 916475 w 2204265"/>
                  <a:gd name="connsiteY66" fmla="*/ 229382 h 2204265"/>
                  <a:gd name="connsiteX67" fmla="*/ 928259 w 2204265"/>
                  <a:gd name="connsiteY67" fmla="*/ 227584 h 2204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204265" h="2204265">
                    <a:moveTo>
                      <a:pt x="1102132" y="321083"/>
                    </a:moveTo>
                    <a:cubicBezTo>
                      <a:pt x="665509" y="321083"/>
                      <a:pt x="311557" y="675035"/>
                      <a:pt x="311557" y="1111658"/>
                    </a:cubicBezTo>
                    <a:cubicBezTo>
                      <a:pt x="311557" y="1548281"/>
                      <a:pt x="665509" y="1902233"/>
                      <a:pt x="1102132" y="1902233"/>
                    </a:cubicBezTo>
                    <a:cubicBezTo>
                      <a:pt x="1538755" y="1902233"/>
                      <a:pt x="1892707" y="1548281"/>
                      <a:pt x="1892707" y="1111658"/>
                    </a:cubicBezTo>
                    <a:cubicBezTo>
                      <a:pt x="1892707" y="675035"/>
                      <a:pt x="1538755" y="321083"/>
                      <a:pt x="1102132" y="321083"/>
                    </a:cubicBezTo>
                    <a:close/>
                    <a:moveTo>
                      <a:pt x="977042" y="0"/>
                    </a:moveTo>
                    <a:lnTo>
                      <a:pt x="1227224" y="0"/>
                    </a:lnTo>
                    <a:lnTo>
                      <a:pt x="1276006" y="227584"/>
                    </a:lnTo>
                    <a:lnTo>
                      <a:pt x="1287791" y="229382"/>
                    </a:lnTo>
                    <a:lnTo>
                      <a:pt x="1387705" y="259057"/>
                    </a:lnTo>
                    <a:lnTo>
                      <a:pt x="1544868" y="85113"/>
                    </a:lnTo>
                    <a:lnTo>
                      <a:pt x="1761531" y="210203"/>
                    </a:lnTo>
                    <a:lnTo>
                      <a:pt x="1691902" y="425756"/>
                    </a:lnTo>
                    <a:lnTo>
                      <a:pt x="1705003" y="435309"/>
                    </a:lnTo>
                    <a:cubicBezTo>
                      <a:pt x="1729378" y="456423"/>
                      <a:pt x="1752634" y="478795"/>
                      <a:pt x="1774668" y="502325"/>
                    </a:cubicBezTo>
                    <a:lnTo>
                      <a:pt x="1782142" y="511190"/>
                    </a:lnTo>
                    <a:lnTo>
                      <a:pt x="1994063" y="442735"/>
                    </a:lnTo>
                    <a:lnTo>
                      <a:pt x="2119154" y="659399"/>
                    </a:lnTo>
                    <a:lnTo>
                      <a:pt x="1961265" y="802053"/>
                    </a:lnTo>
                    <a:lnTo>
                      <a:pt x="1974042" y="833752"/>
                    </a:lnTo>
                    <a:lnTo>
                      <a:pt x="1999140" y="933073"/>
                    </a:lnTo>
                    <a:lnTo>
                      <a:pt x="2204265" y="977042"/>
                    </a:lnTo>
                    <a:lnTo>
                      <a:pt x="2204265" y="1227224"/>
                    </a:lnTo>
                    <a:lnTo>
                      <a:pt x="2012137" y="1268406"/>
                    </a:lnTo>
                    <a:lnTo>
                      <a:pt x="2004638" y="1317545"/>
                    </a:lnTo>
                    <a:cubicBezTo>
                      <a:pt x="1999269" y="1343782"/>
                      <a:pt x="1992785" y="1369612"/>
                      <a:pt x="1985237" y="1394985"/>
                    </a:cubicBezTo>
                    <a:lnTo>
                      <a:pt x="1977636" y="1417004"/>
                    </a:lnTo>
                    <a:lnTo>
                      <a:pt x="2119154" y="1544868"/>
                    </a:lnTo>
                    <a:lnTo>
                      <a:pt x="1994063" y="1761531"/>
                    </a:lnTo>
                    <a:lnTo>
                      <a:pt x="1820151" y="1705353"/>
                    </a:lnTo>
                    <a:lnTo>
                      <a:pt x="1798711" y="1734758"/>
                    </a:lnTo>
                    <a:cubicBezTo>
                      <a:pt x="1777597" y="1759133"/>
                      <a:pt x="1755225" y="1782388"/>
                      <a:pt x="1731696" y="1804423"/>
                    </a:cubicBezTo>
                    <a:lnTo>
                      <a:pt x="1706998" y="1825242"/>
                    </a:lnTo>
                    <a:lnTo>
                      <a:pt x="1761531" y="1994062"/>
                    </a:lnTo>
                    <a:lnTo>
                      <a:pt x="1544868" y="2119153"/>
                    </a:lnTo>
                    <a:lnTo>
                      <a:pt x="1429863" y="1991868"/>
                    </a:lnTo>
                    <a:lnTo>
                      <a:pt x="1400268" y="2003797"/>
                    </a:lnTo>
                    <a:lnTo>
                      <a:pt x="1262745" y="2038549"/>
                    </a:lnTo>
                    <a:lnTo>
                      <a:pt x="1227224" y="2204265"/>
                    </a:lnTo>
                    <a:lnTo>
                      <a:pt x="977042" y="2204265"/>
                    </a:lnTo>
                    <a:lnTo>
                      <a:pt x="941447" y="2038203"/>
                    </a:lnTo>
                    <a:lnTo>
                      <a:pt x="916475" y="2034392"/>
                    </a:lnTo>
                    <a:lnTo>
                      <a:pt x="774169" y="1992127"/>
                    </a:lnTo>
                    <a:lnTo>
                      <a:pt x="659399" y="2119153"/>
                    </a:lnTo>
                    <a:lnTo>
                      <a:pt x="442735" y="1994062"/>
                    </a:lnTo>
                    <a:lnTo>
                      <a:pt x="496981" y="1826130"/>
                    </a:lnTo>
                    <a:lnTo>
                      <a:pt x="391274" y="1717869"/>
                    </a:lnTo>
                    <a:lnTo>
                      <a:pt x="382878" y="1705753"/>
                    </a:lnTo>
                    <a:lnTo>
                      <a:pt x="210204" y="1761531"/>
                    </a:lnTo>
                    <a:lnTo>
                      <a:pt x="85113" y="1544868"/>
                    </a:lnTo>
                    <a:lnTo>
                      <a:pt x="226733" y="1416912"/>
                    </a:lnTo>
                    <a:lnTo>
                      <a:pt x="212821" y="1373126"/>
                    </a:lnTo>
                    <a:lnTo>
                      <a:pt x="191748" y="1268325"/>
                    </a:lnTo>
                    <a:lnTo>
                      <a:pt x="0" y="1227224"/>
                    </a:lnTo>
                    <a:lnTo>
                      <a:pt x="0" y="977042"/>
                    </a:lnTo>
                    <a:lnTo>
                      <a:pt x="203220" y="933481"/>
                    </a:lnTo>
                    <a:lnTo>
                      <a:pt x="212821" y="890649"/>
                    </a:lnTo>
                    <a:lnTo>
                      <a:pt x="243470" y="802476"/>
                    </a:lnTo>
                    <a:lnTo>
                      <a:pt x="85113" y="659399"/>
                    </a:lnTo>
                    <a:lnTo>
                      <a:pt x="210204" y="442735"/>
                    </a:lnTo>
                    <a:lnTo>
                      <a:pt x="423776" y="511723"/>
                    </a:lnTo>
                    <a:lnTo>
                      <a:pt x="470557" y="461243"/>
                    </a:lnTo>
                    <a:lnTo>
                      <a:pt x="512656" y="426662"/>
                    </a:lnTo>
                    <a:lnTo>
                      <a:pt x="442735" y="210203"/>
                    </a:lnTo>
                    <a:lnTo>
                      <a:pt x="659399" y="85113"/>
                    </a:lnTo>
                    <a:lnTo>
                      <a:pt x="815299" y="257661"/>
                    </a:lnTo>
                    <a:lnTo>
                      <a:pt x="916475" y="229382"/>
                    </a:lnTo>
                    <a:lnTo>
                      <a:pt x="928259" y="227584"/>
                    </a:lnTo>
                    <a:close/>
                  </a:path>
                </a:pathLst>
              </a:custGeom>
              <a:gradFill>
                <a:gsLst>
                  <a:gs pos="0">
                    <a:schemeClr val="bg1"/>
                  </a:gs>
                  <a:gs pos="100000">
                    <a:srgbClr val="E2E2E2"/>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prstClr val="white"/>
                  </a:solidFill>
                  <a:cs typeface="+mn-ea"/>
                  <a:sym typeface="+mn-lt"/>
                </a:endParaRPr>
              </a:p>
            </p:txBody>
          </p:sp>
          <p:sp>
            <p:nvSpPr>
              <p:cNvPr id="18" name="椭圆 17"/>
              <p:cNvSpPr/>
              <p:nvPr/>
            </p:nvSpPr>
            <p:spPr>
              <a:xfrm>
                <a:off x="5305425" y="2638425"/>
                <a:ext cx="1581150" cy="1581150"/>
              </a:xfrm>
              <a:prstGeom prst="ellipse">
                <a:avLst/>
              </a:prstGeom>
              <a:noFill/>
              <a:ln>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prstClr val="white"/>
                  </a:solidFill>
                  <a:cs typeface="+mn-ea"/>
                  <a:sym typeface="+mn-lt"/>
                </a:endParaRPr>
              </a:p>
            </p:txBody>
          </p:sp>
          <p:sp>
            <p:nvSpPr>
              <p:cNvPr id="19" name="椭圆 18"/>
              <p:cNvSpPr/>
              <p:nvPr/>
            </p:nvSpPr>
            <p:spPr>
              <a:xfrm>
                <a:off x="5370108" y="2708871"/>
                <a:ext cx="1451783" cy="1451783"/>
              </a:xfrm>
              <a:prstGeom prst="ellipse">
                <a:avLst/>
              </a:prstGeom>
              <a:gradFill>
                <a:gsLst>
                  <a:gs pos="0">
                    <a:schemeClr val="bg1">
                      <a:lumMod val="85000"/>
                    </a:schemeClr>
                  </a:gs>
                  <a:gs pos="100000">
                    <a:schemeClr val="bg1"/>
                  </a:gs>
                </a:gsLst>
                <a:lin ang="2700000" scaled="1"/>
              </a:gradFill>
              <a:ln w="19050">
                <a:gradFill flip="none" rotWithShape="1">
                  <a:gsLst>
                    <a:gs pos="100000">
                      <a:schemeClr val="bg1">
                        <a:lumMod val="85000"/>
                      </a:schemeClr>
                    </a:gs>
                    <a:gs pos="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prstClr val="white"/>
                  </a:solidFill>
                  <a:cs typeface="+mn-ea"/>
                  <a:sym typeface="+mn-lt"/>
                </a:endParaRPr>
              </a:p>
            </p:txBody>
          </p:sp>
        </p:grpSp>
        <p:grpSp>
          <p:nvGrpSpPr>
            <p:cNvPr id="61" name="组合 60"/>
            <p:cNvGrpSpPr/>
            <p:nvPr/>
          </p:nvGrpSpPr>
          <p:grpSpPr>
            <a:xfrm>
              <a:off x="5368281" y="2064094"/>
              <a:ext cx="750088" cy="575417"/>
              <a:chOff x="4123036" y="1197871"/>
              <a:chExt cx="1000117" cy="767223"/>
            </a:xfrm>
          </p:grpSpPr>
          <p:sp>
            <p:nvSpPr>
              <p:cNvPr id="62" name="文本框 128"/>
              <p:cNvSpPr txBox="1"/>
              <p:nvPr/>
            </p:nvSpPr>
            <p:spPr>
              <a:xfrm>
                <a:off x="4123036" y="1197871"/>
                <a:ext cx="1000117" cy="707886"/>
              </a:xfrm>
              <a:prstGeom prst="rect">
                <a:avLst/>
              </a:prstGeom>
              <a:noFill/>
            </p:spPr>
            <p:txBody>
              <a:bodyPr wrap="square" rtlCol="0">
                <a:spAutoFit/>
              </a:bodyPr>
              <a:lstStyle/>
              <a:p>
                <a:pPr algn="ctr">
                  <a:defRPr/>
                </a:pPr>
                <a:r>
                  <a:rPr lang="en-US" altLang="zh-CN" sz="4000" dirty="0">
                    <a:solidFill>
                      <a:schemeClr val="accent2"/>
                    </a:solidFill>
                    <a:cs typeface="+mn-ea"/>
                    <a:sym typeface="+mn-lt"/>
                  </a:rPr>
                  <a:t>04</a:t>
                </a:r>
                <a:endParaRPr lang="zh-CN" altLang="en-US" sz="4000" dirty="0">
                  <a:solidFill>
                    <a:schemeClr val="accent2"/>
                  </a:solidFill>
                  <a:cs typeface="+mn-ea"/>
                  <a:sym typeface="+mn-lt"/>
                </a:endParaRPr>
              </a:p>
            </p:txBody>
          </p:sp>
          <p:sp>
            <p:nvSpPr>
              <p:cNvPr id="63" name="文本框 129"/>
              <p:cNvSpPr txBox="1"/>
              <p:nvPr/>
            </p:nvSpPr>
            <p:spPr>
              <a:xfrm>
                <a:off x="4266701" y="1688095"/>
                <a:ext cx="740410" cy="276999"/>
              </a:xfrm>
              <a:prstGeom prst="rect">
                <a:avLst/>
              </a:prstGeom>
              <a:noFill/>
            </p:spPr>
            <p:txBody>
              <a:bodyPr wrap="square" rtlCol="0">
                <a:spAutoFit/>
              </a:bodyPr>
              <a:lstStyle/>
              <a:p>
                <a:pPr algn="ctr">
                  <a:defRPr/>
                </a:pPr>
                <a:endParaRPr lang="zh-CN" altLang="en-US" sz="1200" dirty="0">
                  <a:solidFill>
                    <a:prstClr val="black">
                      <a:lumMod val="50000"/>
                      <a:lumOff val="50000"/>
                    </a:prstClr>
                  </a:solidFill>
                  <a:cs typeface="+mn-ea"/>
                  <a:sym typeface="+mn-lt"/>
                </a:endParaRPr>
              </a:p>
            </p:txBody>
          </p:sp>
        </p:grpSp>
      </p:grpSp>
      <p:grpSp>
        <p:nvGrpSpPr>
          <p:cNvPr id="68" name="组合 67"/>
          <p:cNvGrpSpPr/>
          <p:nvPr/>
        </p:nvGrpSpPr>
        <p:grpSpPr>
          <a:xfrm>
            <a:off x="5564840" y="3216941"/>
            <a:ext cx="1656097" cy="1656099"/>
            <a:chOff x="4172438" y="2412705"/>
            <a:chExt cx="1242073" cy="1242074"/>
          </a:xfrm>
        </p:grpSpPr>
        <p:grpSp>
          <p:nvGrpSpPr>
            <p:cNvPr id="12" name="组合 11"/>
            <p:cNvGrpSpPr/>
            <p:nvPr/>
          </p:nvGrpSpPr>
          <p:grpSpPr>
            <a:xfrm>
              <a:off x="4172438" y="2412705"/>
              <a:ext cx="1242073" cy="1242074"/>
              <a:chOff x="4993868" y="2326868"/>
              <a:chExt cx="2204265" cy="2204265"/>
            </a:xfrm>
            <a:effectLst>
              <a:outerShdw blurRad="292100" dist="114300" dir="2700000" algn="tl" rotWithShape="0">
                <a:prstClr val="black">
                  <a:alpha val="25000"/>
                </a:prstClr>
              </a:outerShdw>
            </a:effectLst>
          </p:grpSpPr>
          <p:sp>
            <p:nvSpPr>
              <p:cNvPr id="13" name="任意多边形 12"/>
              <p:cNvSpPr/>
              <p:nvPr/>
            </p:nvSpPr>
            <p:spPr>
              <a:xfrm>
                <a:off x="4993868" y="2326868"/>
                <a:ext cx="2204265" cy="2204265"/>
              </a:xfrm>
              <a:custGeom>
                <a:avLst/>
                <a:gdLst>
                  <a:gd name="connsiteX0" fmla="*/ 1102132 w 2204265"/>
                  <a:gd name="connsiteY0" fmla="*/ 321083 h 2204265"/>
                  <a:gd name="connsiteX1" fmla="*/ 311557 w 2204265"/>
                  <a:gd name="connsiteY1" fmla="*/ 1111658 h 2204265"/>
                  <a:gd name="connsiteX2" fmla="*/ 1102132 w 2204265"/>
                  <a:gd name="connsiteY2" fmla="*/ 1902233 h 2204265"/>
                  <a:gd name="connsiteX3" fmla="*/ 1892707 w 2204265"/>
                  <a:gd name="connsiteY3" fmla="*/ 1111658 h 2204265"/>
                  <a:gd name="connsiteX4" fmla="*/ 1102132 w 2204265"/>
                  <a:gd name="connsiteY4" fmla="*/ 321083 h 2204265"/>
                  <a:gd name="connsiteX5" fmla="*/ 977042 w 2204265"/>
                  <a:gd name="connsiteY5" fmla="*/ 0 h 2204265"/>
                  <a:gd name="connsiteX6" fmla="*/ 1227224 w 2204265"/>
                  <a:gd name="connsiteY6" fmla="*/ 0 h 2204265"/>
                  <a:gd name="connsiteX7" fmla="*/ 1276006 w 2204265"/>
                  <a:gd name="connsiteY7" fmla="*/ 227584 h 2204265"/>
                  <a:gd name="connsiteX8" fmla="*/ 1287791 w 2204265"/>
                  <a:gd name="connsiteY8" fmla="*/ 229382 h 2204265"/>
                  <a:gd name="connsiteX9" fmla="*/ 1387705 w 2204265"/>
                  <a:gd name="connsiteY9" fmla="*/ 259057 h 2204265"/>
                  <a:gd name="connsiteX10" fmla="*/ 1544868 w 2204265"/>
                  <a:gd name="connsiteY10" fmla="*/ 85113 h 2204265"/>
                  <a:gd name="connsiteX11" fmla="*/ 1761531 w 2204265"/>
                  <a:gd name="connsiteY11" fmla="*/ 210203 h 2204265"/>
                  <a:gd name="connsiteX12" fmla="*/ 1691902 w 2204265"/>
                  <a:gd name="connsiteY12" fmla="*/ 425756 h 2204265"/>
                  <a:gd name="connsiteX13" fmla="*/ 1705003 w 2204265"/>
                  <a:gd name="connsiteY13" fmla="*/ 435309 h 2204265"/>
                  <a:gd name="connsiteX14" fmla="*/ 1774668 w 2204265"/>
                  <a:gd name="connsiteY14" fmla="*/ 502325 h 2204265"/>
                  <a:gd name="connsiteX15" fmla="*/ 1782142 w 2204265"/>
                  <a:gd name="connsiteY15" fmla="*/ 511190 h 2204265"/>
                  <a:gd name="connsiteX16" fmla="*/ 1994063 w 2204265"/>
                  <a:gd name="connsiteY16" fmla="*/ 442735 h 2204265"/>
                  <a:gd name="connsiteX17" fmla="*/ 2119154 w 2204265"/>
                  <a:gd name="connsiteY17" fmla="*/ 659399 h 2204265"/>
                  <a:gd name="connsiteX18" fmla="*/ 1961265 w 2204265"/>
                  <a:gd name="connsiteY18" fmla="*/ 802053 h 2204265"/>
                  <a:gd name="connsiteX19" fmla="*/ 1974042 w 2204265"/>
                  <a:gd name="connsiteY19" fmla="*/ 833752 h 2204265"/>
                  <a:gd name="connsiteX20" fmla="*/ 1999140 w 2204265"/>
                  <a:gd name="connsiteY20" fmla="*/ 933073 h 2204265"/>
                  <a:gd name="connsiteX21" fmla="*/ 2204265 w 2204265"/>
                  <a:gd name="connsiteY21" fmla="*/ 977042 h 2204265"/>
                  <a:gd name="connsiteX22" fmla="*/ 2204265 w 2204265"/>
                  <a:gd name="connsiteY22" fmla="*/ 1227224 h 2204265"/>
                  <a:gd name="connsiteX23" fmla="*/ 2012137 w 2204265"/>
                  <a:gd name="connsiteY23" fmla="*/ 1268406 h 2204265"/>
                  <a:gd name="connsiteX24" fmla="*/ 2004638 w 2204265"/>
                  <a:gd name="connsiteY24" fmla="*/ 1317545 h 2204265"/>
                  <a:gd name="connsiteX25" fmla="*/ 1985237 w 2204265"/>
                  <a:gd name="connsiteY25" fmla="*/ 1394985 h 2204265"/>
                  <a:gd name="connsiteX26" fmla="*/ 1977636 w 2204265"/>
                  <a:gd name="connsiteY26" fmla="*/ 1417004 h 2204265"/>
                  <a:gd name="connsiteX27" fmla="*/ 2119154 w 2204265"/>
                  <a:gd name="connsiteY27" fmla="*/ 1544868 h 2204265"/>
                  <a:gd name="connsiteX28" fmla="*/ 1994063 w 2204265"/>
                  <a:gd name="connsiteY28" fmla="*/ 1761531 h 2204265"/>
                  <a:gd name="connsiteX29" fmla="*/ 1820151 w 2204265"/>
                  <a:gd name="connsiteY29" fmla="*/ 1705353 h 2204265"/>
                  <a:gd name="connsiteX30" fmla="*/ 1798711 w 2204265"/>
                  <a:gd name="connsiteY30" fmla="*/ 1734758 h 2204265"/>
                  <a:gd name="connsiteX31" fmla="*/ 1731696 w 2204265"/>
                  <a:gd name="connsiteY31" fmla="*/ 1804423 h 2204265"/>
                  <a:gd name="connsiteX32" fmla="*/ 1706998 w 2204265"/>
                  <a:gd name="connsiteY32" fmla="*/ 1825242 h 2204265"/>
                  <a:gd name="connsiteX33" fmla="*/ 1761531 w 2204265"/>
                  <a:gd name="connsiteY33" fmla="*/ 1994062 h 2204265"/>
                  <a:gd name="connsiteX34" fmla="*/ 1544868 w 2204265"/>
                  <a:gd name="connsiteY34" fmla="*/ 2119153 h 2204265"/>
                  <a:gd name="connsiteX35" fmla="*/ 1429863 w 2204265"/>
                  <a:gd name="connsiteY35" fmla="*/ 1991868 h 2204265"/>
                  <a:gd name="connsiteX36" fmla="*/ 1400268 w 2204265"/>
                  <a:gd name="connsiteY36" fmla="*/ 2003797 h 2204265"/>
                  <a:gd name="connsiteX37" fmla="*/ 1262745 w 2204265"/>
                  <a:gd name="connsiteY37" fmla="*/ 2038549 h 2204265"/>
                  <a:gd name="connsiteX38" fmla="*/ 1227224 w 2204265"/>
                  <a:gd name="connsiteY38" fmla="*/ 2204265 h 2204265"/>
                  <a:gd name="connsiteX39" fmla="*/ 977042 w 2204265"/>
                  <a:gd name="connsiteY39" fmla="*/ 2204265 h 2204265"/>
                  <a:gd name="connsiteX40" fmla="*/ 941447 w 2204265"/>
                  <a:gd name="connsiteY40" fmla="*/ 2038203 h 2204265"/>
                  <a:gd name="connsiteX41" fmla="*/ 916475 w 2204265"/>
                  <a:gd name="connsiteY41" fmla="*/ 2034392 h 2204265"/>
                  <a:gd name="connsiteX42" fmla="*/ 774169 w 2204265"/>
                  <a:gd name="connsiteY42" fmla="*/ 1992127 h 2204265"/>
                  <a:gd name="connsiteX43" fmla="*/ 659399 w 2204265"/>
                  <a:gd name="connsiteY43" fmla="*/ 2119153 h 2204265"/>
                  <a:gd name="connsiteX44" fmla="*/ 442735 w 2204265"/>
                  <a:gd name="connsiteY44" fmla="*/ 1994062 h 2204265"/>
                  <a:gd name="connsiteX45" fmla="*/ 496981 w 2204265"/>
                  <a:gd name="connsiteY45" fmla="*/ 1826130 h 2204265"/>
                  <a:gd name="connsiteX46" fmla="*/ 391274 w 2204265"/>
                  <a:gd name="connsiteY46" fmla="*/ 1717869 h 2204265"/>
                  <a:gd name="connsiteX47" fmla="*/ 382878 w 2204265"/>
                  <a:gd name="connsiteY47" fmla="*/ 1705753 h 2204265"/>
                  <a:gd name="connsiteX48" fmla="*/ 210204 w 2204265"/>
                  <a:gd name="connsiteY48" fmla="*/ 1761531 h 2204265"/>
                  <a:gd name="connsiteX49" fmla="*/ 85113 w 2204265"/>
                  <a:gd name="connsiteY49" fmla="*/ 1544868 h 2204265"/>
                  <a:gd name="connsiteX50" fmla="*/ 226733 w 2204265"/>
                  <a:gd name="connsiteY50" fmla="*/ 1416912 h 2204265"/>
                  <a:gd name="connsiteX51" fmla="*/ 212821 w 2204265"/>
                  <a:gd name="connsiteY51" fmla="*/ 1373126 h 2204265"/>
                  <a:gd name="connsiteX52" fmla="*/ 191748 w 2204265"/>
                  <a:gd name="connsiteY52" fmla="*/ 1268325 h 2204265"/>
                  <a:gd name="connsiteX53" fmla="*/ 0 w 2204265"/>
                  <a:gd name="connsiteY53" fmla="*/ 1227224 h 2204265"/>
                  <a:gd name="connsiteX54" fmla="*/ 0 w 2204265"/>
                  <a:gd name="connsiteY54" fmla="*/ 977042 h 2204265"/>
                  <a:gd name="connsiteX55" fmla="*/ 203220 w 2204265"/>
                  <a:gd name="connsiteY55" fmla="*/ 933481 h 2204265"/>
                  <a:gd name="connsiteX56" fmla="*/ 212821 w 2204265"/>
                  <a:gd name="connsiteY56" fmla="*/ 890649 h 2204265"/>
                  <a:gd name="connsiteX57" fmla="*/ 243470 w 2204265"/>
                  <a:gd name="connsiteY57" fmla="*/ 802476 h 2204265"/>
                  <a:gd name="connsiteX58" fmla="*/ 85113 w 2204265"/>
                  <a:gd name="connsiteY58" fmla="*/ 659399 h 2204265"/>
                  <a:gd name="connsiteX59" fmla="*/ 210204 w 2204265"/>
                  <a:gd name="connsiteY59" fmla="*/ 442735 h 2204265"/>
                  <a:gd name="connsiteX60" fmla="*/ 423776 w 2204265"/>
                  <a:gd name="connsiteY60" fmla="*/ 511723 h 2204265"/>
                  <a:gd name="connsiteX61" fmla="*/ 470557 w 2204265"/>
                  <a:gd name="connsiteY61" fmla="*/ 461243 h 2204265"/>
                  <a:gd name="connsiteX62" fmla="*/ 512656 w 2204265"/>
                  <a:gd name="connsiteY62" fmla="*/ 426662 h 2204265"/>
                  <a:gd name="connsiteX63" fmla="*/ 442735 w 2204265"/>
                  <a:gd name="connsiteY63" fmla="*/ 210203 h 2204265"/>
                  <a:gd name="connsiteX64" fmla="*/ 659399 w 2204265"/>
                  <a:gd name="connsiteY64" fmla="*/ 85113 h 2204265"/>
                  <a:gd name="connsiteX65" fmla="*/ 815299 w 2204265"/>
                  <a:gd name="connsiteY65" fmla="*/ 257661 h 2204265"/>
                  <a:gd name="connsiteX66" fmla="*/ 916475 w 2204265"/>
                  <a:gd name="connsiteY66" fmla="*/ 229382 h 2204265"/>
                  <a:gd name="connsiteX67" fmla="*/ 928259 w 2204265"/>
                  <a:gd name="connsiteY67" fmla="*/ 227584 h 2204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204265" h="2204265">
                    <a:moveTo>
                      <a:pt x="1102132" y="321083"/>
                    </a:moveTo>
                    <a:cubicBezTo>
                      <a:pt x="665509" y="321083"/>
                      <a:pt x="311557" y="675035"/>
                      <a:pt x="311557" y="1111658"/>
                    </a:cubicBezTo>
                    <a:cubicBezTo>
                      <a:pt x="311557" y="1548281"/>
                      <a:pt x="665509" y="1902233"/>
                      <a:pt x="1102132" y="1902233"/>
                    </a:cubicBezTo>
                    <a:cubicBezTo>
                      <a:pt x="1538755" y="1902233"/>
                      <a:pt x="1892707" y="1548281"/>
                      <a:pt x="1892707" y="1111658"/>
                    </a:cubicBezTo>
                    <a:cubicBezTo>
                      <a:pt x="1892707" y="675035"/>
                      <a:pt x="1538755" y="321083"/>
                      <a:pt x="1102132" y="321083"/>
                    </a:cubicBezTo>
                    <a:close/>
                    <a:moveTo>
                      <a:pt x="977042" y="0"/>
                    </a:moveTo>
                    <a:lnTo>
                      <a:pt x="1227224" y="0"/>
                    </a:lnTo>
                    <a:lnTo>
                      <a:pt x="1276006" y="227584"/>
                    </a:lnTo>
                    <a:lnTo>
                      <a:pt x="1287791" y="229382"/>
                    </a:lnTo>
                    <a:lnTo>
                      <a:pt x="1387705" y="259057"/>
                    </a:lnTo>
                    <a:lnTo>
                      <a:pt x="1544868" y="85113"/>
                    </a:lnTo>
                    <a:lnTo>
                      <a:pt x="1761531" y="210203"/>
                    </a:lnTo>
                    <a:lnTo>
                      <a:pt x="1691902" y="425756"/>
                    </a:lnTo>
                    <a:lnTo>
                      <a:pt x="1705003" y="435309"/>
                    </a:lnTo>
                    <a:cubicBezTo>
                      <a:pt x="1729378" y="456423"/>
                      <a:pt x="1752634" y="478795"/>
                      <a:pt x="1774668" y="502325"/>
                    </a:cubicBezTo>
                    <a:lnTo>
                      <a:pt x="1782142" y="511190"/>
                    </a:lnTo>
                    <a:lnTo>
                      <a:pt x="1994063" y="442735"/>
                    </a:lnTo>
                    <a:lnTo>
                      <a:pt x="2119154" y="659399"/>
                    </a:lnTo>
                    <a:lnTo>
                      <a:pt x="1961265" y="802053"/>
                    </a:lnTo>
                    <a:lnTo>
                      <a:pt x="1974042" y="833752"/>
                    </a:lnTo>
                    <a:lnTo>
                      <a:pt x="1999140" y="933073"/>
                    </a:lnTo>
                    <a:lnTo>
                      <a:pt x="2204265" y="977042"/>
                    </a:lnTo>
                    <a:lnTo>
                      <a:pt x="2204265" y="1227224"/>
                    </a:lnTo>
                    <a:lnTo>
                      <a:pt x="2012137" y="1268406"/>
                    </a:lnTo>
                    <a:lnTo>
                      <a:pt x="2004638" y="1317545"/>
                    </a:lnTo>
                    <a:cubicBezTo>
                      <a:pt x="1999269" y="1343782"/>
                      <a:pt x="1992785" y="1369612"/>
                      <a:pt x="1985237" y="1394985"/>
                    </a:cubicBezTo>
                    <a:lnTo>
                      <a:pt x="1977636" y="1417004"/>
                    </a:lnTo>
                    <a:lnTo>
                      <a:pt x="2119154" y="1544868"/>
                    </a:lnTo>
                    <a:lnTo>
                      <a:pt x="1994063" y="1761531"/>
                    </a:lnTo>
                    <a:lnTo>
                      <a:pt x="1820151" y="1705353"/>
                    </a:lnTo>
                    <a:lnTo>
                      <a:pt x="1798711" y="1734758"/>
                    </a:lnTo>
                    <a:cubicBezTo>
                      <a:pt x="1777597" y="1759133"/>
                      <a:pt x="1755225" y="1782388"/>
                      <a:pt x="1731696" y="1804423"/>
                    </a:cubicBezTo>
                    <a:lnTo>
                      <a:pt x="1706998" y="1825242"/>
                    </a:lnTo>
                    <a:lnTo>
                      <a:pt x="1761531" y="1994062"/>
                    </a:lnTo>
                    <a:lnTo>
                      <a:pt x="1544868" y="2119153"/>
                    </a:lnTo>
                    <a:lnTo>
                      <a:pt x="1429863" y="1991868"/>
                    </a:lnTo>
                    <a:lnTo>
                      <a:pt x="1400268" y="2003797"/>
                    </a:lnTo>
                    <a:lnTo>
                      <a:pt x="1262745" y="2038549"/>
                    </a:lnTo>
                    <a:lnTo>
                      <a:pt x="1227224" y="2204265"/>
                    </a:lnTo>
                    <a:lnTo>
                      <a:pt x="977042" y="2204265"/>
                    </a:lnTo>
                    <a:lnTo>
                      <a:pt x="941447" y="2038203"/>
                    </a:lnTo>
                    <a:lnTo>
                      <a:pt x="916475" y="2034392"/>
                    </a:lnTo>
                    <a:lnTo>
                      <a:pt x="774169" y="1992127"/>
                    </a:lnTo>
                    <a:lnTo>
                      <a:pt x="659399" y="2119153"/>
                    </a:lnTo>
                    <a:lnTo>
                      <a:pt x="442735" y="1994062"/>
                    </a:lnTo>
                    <a:lnTo>
                      <a:pt x="496981" y="1826130"/>
                    </a:lnTo>
                    <a:lnTo>
                      <a:pt x="391274" y="1717869"/>
                    </a:lnTo>
                    <a:lnTo>
                      <a:pt x="382878" y="1705753"/>
                    </a:lnTo>
                    <a:lnTo>
                      <a:pt x="210204" y="1761531"/>
                    </a:lnTo>
                    <a:lnTo>
                      <a:pt x="85113" y="1544868"/>
                    </a:lnTo>
                    <a:lnTo>
                      <a:pt x="226733" y="1416912"/>
                    </a:lnTo>
                    <a:lnTo>
                      <a:pt x="212821" y="1373126"/>
                    </a:lnTo>
                    <a:lnTo>
                      <a:pt x="191748" y="1268325"/>
                    </a:lnTo>
                    <a:lnTo>
                      <a:pt x="0" y="1227224"/>
                    </a:lnTo>
                    <a:lnTo>
                      <a:pt x="0" y="977042"/>
                    </a:lnTo>
                    <a:lnTo>
                      <a:pt x="203220" y="933481"/>
                    </a:lnTo>
                    <a:lnTo>
                      <a:pt x="212821" y="890649"/>
                    </a:lnTo>
                    <a:lnTo>
                      <a:pt x="243470" y="802476"/>
                    </a:lnTo>
                    <a:lnTo>
                      <a:pt x="85113" y="659399"/>
                    </a:lnTo>
                    <a:lnTo>
                      <a:pt x="210204" y="442735"/>
                    </a:lnTo>
                    <a:lnTo>
                      <a:pt x="423776" y="511723"/>
                    </a:lnTo>
                    <a:lnTo>
                      <a:pt x="470557" y="461243"/>
                    </a:lnTo>
                    <a:lnTo>
                      <a:pt x="512656" y="426662"/>
                    </a:lnTo>
                    <a:lnTo>
                      <a:pt x="442735" y="210203"/>
                    </a:lnTo>
                    <a:lnTo>
                      <a:pt x="659399" y="85113"/>
                    </a:lnTo>
                    <a:lnTo>
                      <a:pt x="815299" y="257661"/>
                    </a:lnTo>
                    <a:lnTo>
                      <a:pt x="916475" y="229382"/>
                    </a:lnTo>
                    <a:lnTo>
                      <a:pt x="928259" y="227584"/>
                    </a:lnTo>
                    <a:close/>
                  </a:path>
                </a:pathLst>
              </a:custGeom>
              <a:gradFill>
                <a:gsLst>
                  <a:gs pos="0">
                    <a:schemeClr val="bg1"/>
                  </a:gs>
                  <a:gs pos="100000">
                    <a:srgbClr val="E2E2E2"/>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prstClr val="white"/>
                  </a:solidFill>
                  <a:cs typeface="+mn-ea"/>
                  <a:sym typeface="+mn-lt"/>
                </a:endParaRPr>
              </a:p>
            </p:txBody>
          </p:sp>
          <p:sp>
            <p:nvSpPr>
              <p:cNvPr id="14" name="椭圆 13"/>
              <p:cNvSpPr/>
              <p:nvPr/>
            </p:nvSpPr>
            <p:spPr>
              <a:xfrm>
                <a:off x="5305425" y="2638425"/>
                <a:ext cx="1581150" cy="1581150"/>
              </a:xfrm>
              <a:prstGeom prst="ellipse">
                <a:avLst/>
              </a:prstGeom>
              <a:noFill/>
              <a:ln>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prstClr val="white"/>
                  </a:solidFill>
                  <a:cs typeface="+mn-ea"/>
                  <a:sym typeface="+mn-lt"/>
                </a:endParaRPr>
              </a:p>
            </p:txBody>
          </p:sp>
          <p:sp>
            <p:nvSpPr>
              <p:cNvPr id="15" name="椭圆 14"/>
              <p:cNvSpPr/>
              <p:nvPr/>
            </p:nvSpPr>
            <p:spPr>
              <a:xfrm>
                <a:off x="5370108" y="2708871"/>
                <a:ext cx="1451783" cy="1451783"/>
              </a:xfrm>
              <a:prstGeom prst="ellipse">
                <a:avLst/>
              </a:prstGeom>
              <a:gradFill>
                <a:gsLst>
                  <a:gs pos="0">
                    <a:schemeClr val="bg1">
                      <a:lumMod val="85000"/>
                    </a:schemeClr>
                  </a:gs>
                  <a:gs pos="100000">
                    <a:schemeClr val="bg1"/>
                  </a:gs>
                </a:gsLst>
                <a:lin ang="2700000" scaled="1"/>
              </a:gradFill>
              <a:ln w="19050">
                <a:gradFill flip="none" rotWithShape="1">
                  <a:gsLst>
                    <a:gs pos="100000">
                      <a:schemeClr val="bg1">
                        <a:lumMod val="85000"/>
                      </a:schemeClr>
                    </a:gs>
                    <a:gs pos="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prstClr val="white"/>
                  </a:solidFill>
                  <a:cs typeface="+mn-ea"/>
                  <a:sym typeface="+mn-lt"/>
                </a:endParaRPr>
              </a:p>
            </p:txBody>
          </p:sp>
        </p:grpSp>
        <p:grpSp>
          <p:nvGrpSpPr>
            <p:cNvPr id="64" name="组合 63"/>
            <p:cNvGrpSpPr/>
            <p:nvPr/>
          </p:nvGrpSpPr>
          <p:grpSpPr>
            <a:xfrm>
              <a:off x="4411705" y="2761460"/>
              <a:ext cx="750088" cy="575417"/>
              <a:chOff x="4123036" y="1197871"/>
              <a:chExt cx="1000117" cy="767223"/>
            </a:xfrm>
          </p:grpSpPr>
          <p:sp>
            <p:nvSpPr>
              <p:cNvPr id="65" name="文本框 131"/>
              <p:cNvSpPr txBox="1"/>
              <p:nvPr/>
            </p:nvSpPr>
            <p:spPr>
              <a:xfrm>
                <a:off x="4123036" y="1197871"/>
                <a:ext cx="1000117" cy="707886"/>
              </a:xfrm>
              <a:prstGeom prst="rect">
                <a:avLst/>
              </a:prstGeom>
              <a:noFill/>
            </p:spPr>
            <p:txBody>
              <a:bodyPr wrap="square" rtlCol="0">
                <a:spAutoFit/>
              </a:bodyPr>
              <a:lstStyle/>
              <a:p>
                <a:pPr algn="ctr">
                  <a:defRPr/>
                </a:pPr>
                <a:r>
                  <a:rPr lang="en-US" altLang="zh-CN" sz="4000" dirty="0">
                    <a:solidFill>
                      <a:schemeClr val="accent4"/>
                    </a:solidFill>
                    <a:cs typeface="+mn-ea"/>
                    <a:sym typeface="+mn-lt"/>
                  </a:rPr>
                  <a:t>03</a:t>
                </a:r>
                <a:endParaRPr lang="zh-CN" altLang="en-US" sz="4000" dirty="0">
                  <a:solidFill>
                    <a:schemeClr val="accent4"/>
                  </a:solidFill>
                  <a:cs typeface="+mn-ea"/>
                  <a:sym typeface="+mn-lt"/>
                </a:endParaRPr>
              </a:p>
            </p:txBody>
          </p:sp>
          <p:sp>
            <p:nvSpPr>
              <p:cNvPr id="66" name="文本框 132"/>
              <p:cNvSpPr txBox="1"/>
              <p:nvPr/>
            </p:nvSpPr>
            <p:spPr>
              <a:xfrm>
                <a:off x="4266701" y="1688095"/>
                <a:ext cx="740410" cy="276999"/>
              </a:xfrm>
              <a:prstGeom prst="rect">
                <a:avLst/>
              </a:prstGeom>
              <a:noFill/>
            </p:spPr>
            <p:txBody>
              <a:bodyPr wrap="square" rtlCol="0">
                <a:spAutoFit/>
              </a:bodyPr>
              <a:lstStyle/>
              <a:p>
                <a:pPr algn="ctr">
                  <a:defRPr/>
                </a:pPr>
                <a:endParaRPr lang="zh-CN" altLang="en-US" sz="1200" dirty="0">
                  <a:solidFill>
                    <a:prstClr val="black">
                      <a:lumMod val="50000"/>
                      <a:lumOff val="50000"/>
                    </a:prstClr>
                  </a:solidFill>
                  <a:cs typeface="+mn-ea"/>
                  <a:sym typeface="+mn-lt"/>
                </a:endParaRPr>
              </a:p>
            </p:txBody>
          </p:sp>
        </p:grpSp>
      </p:grpSp>
      <p:pic>
        <p:nvPicPr>
          <p:cNvPr id="75" name="图片 74"/>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flipV="1">
            <a:off x="-1049299" y="662853"/>
            <a:ext cx="2485778" cy="865414"/>
          </a:xfrm>
          <a:prstGeom prst="rect">
            <a:avLst/>
          </a:prstGeom>
        </p:spPr>
      </p:pic>
      <p:pic>
        <p:nvPicPr>
          <p:cNvPr id="76" name="图片 75"/>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a:off x="10687346" y="663512"/>
            <a:ext cx="2485778" cy="864096"/>
          </a:xfrm>
          <a:prstGeom prst="rect">
            <a:avLst/>
          </a:prstGeom>
        </p:spPr>
      </p:pic>
      <p:sp>
        <p:nvSpPr>
          <p:cNvPr id="77" name="TextBox 76"/>
          <p:cNvSpPr txBox="1"/>
          <p:nvPr/>
        </p:nvSpPr>
        <p:spPr>
          <a:xfrm>
            <a:off x="3192321" y="223013"/>
            <a:ext cx="5451229" cy="461665"/>
          </a:xfrm>
          <a:prstGeom prst="rect">
            <a:avLst/>
          </a:prstGeom>
          <a:noFill/>
          <a:effectLst/>
        </p:spPr>
        <p:txBody>
          <a:bodyPr wrap="square" rtlCol="0">
            <a:spAutoFit/>
          </a:bodyPr>
          <a:lstStyle/>
          <a:p>
            <a:pPr algn="ctr"/>
            <a:r>
              <a:rPr lang="zh-CN" altLang="en-US" sz="2400" dirty="0" smtClean="0">
                <a:solidFill>
                  <a:schemeClr val="accent1"/>
                </a:solidFill>
                <a:cs typeface="+mn-ea"/>
                <a:sym typeface="+mn-lt"/>
              </a:rPr>
              <a:t>单击修改您的标题</a:t>
            </a:r>
            <a:endParaRPr lang="zh-CN" altLang="en-US" sz="2400" dirty="0">
              <a:solidFill>
                <a:schemeClr val="accent1"/>
              </a:solidFill>
              <a:cs typeface="+mn-ea"/>
              <a:sym typeface="+mn-lt"/>
            </a:endParaRPr>
          </a:p>
        </p:txBody>
      </p:sp>
    </p:spTree>
    <p:extLst>
      <p:ext uri="{BB962C8B-B14F-4D97-AF65-F5344CB8AC3E}">
        <p14:creationId xmlns:p14="http://schemas.microsoft.com/office/powerpoint/2010/main" xmlns="" val="1669655682"/>
      </p:ext>
    </p:extLst>
  </p:cSld>
  <p:clrMapOvr>
    <a:masterClrMapping/>
  </p:clrMapOvr>
  <mc:AlternateContent xmlns:mc="http://schemas.openxmlformats.org/markup-compatibility/2006">
    <mc:Choice xmlns:p14="http://schemas.microsoft.com/office/powerpoint/2010/main" xmlns=""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p:cTn id="7" dur="500" fill="hold"/>
                                        <p:tgtEl>
                                          <p:spTgt spid="67"/>
                                        </p:tgtEl>
                                        <p:attrNameLst>
                                          <p:attrName>ppt_w</p:attrName>
                                        </p:attrNameLst>
                                      </p:cBhvr>
                                      <p:tavLst>
                                        <p:tav tm="0">
                                          <p:val>
                                            <p:fltVal val="0"/>
                                          </p:val>
                                        </p:tav>
                                        <p:tav tm="100000">
                                          <p:val>
                                            <p:strVal val="#ppt_w"/>
                                          </p:val>
                                        </p:tav>
                                      </p:tavLst>
                                    </p:anim>
                                    <p:anim calcmode="lin" valueType="num">
                                      <p:cBhvr>
                                        <p:cTn id="8" dur="500" fill="hold"/>
                                        <p:tgtEl>
                                          <p:spTgt spid="67"/>
                                        </p:tgtEl>
                                        <p:attrNameLst>
                                          <p:attrName>ppt_h</p:attrName>
                                        </p:attrNameLst>
                                      </p:cBhvr>
                                      <p:tavLst>
                                        <p:tav tm="0">
                                          <p:val>
                                            <p:fltVal val="0"/>
                                          </p:val>
                                        </p:tav>
                                        <p:tav tm="100000">
                                          <p:val>
                                            <p:strVal val="#ppt_h"/>
                                          </p:val>
                                        </p:tav>
                                      </p:tavLst>
                                    </p:anim>
                                    <p:anim calcmode="lin" valueType="num">
                                      <p:cBhvr>
                                        <p:cTn id="9" dur="500" fill="hold"/>
                                        <p:tgtEl>
                                          <p:spTgt spid="67"/>
                                        </p:tgtEl>
                                        <p:attrNameLst>
                                          <p:attrName>style.rotation</p:attrName>
                                        </p:attrNameLst>
                                      </p:cBhvr>
                                      <p:tavLst>
                                        <p:tav tm="0">
                                          <p:val>
                                            <p:fltVal val="360"/>
                                          </p:val>
                                        </p:tav>
                                        <p:tav tm="100000">
                                          <p:val>
                                            <p:fltVal val="0"/>
                                          </p:val>
                                        </p:tav>
                                      </p:tavLst>
                                    </p:anim>
                                    <p:animEffect transition="in" filter="fade">
                                      <p:cBhvr>
                                        <p:cTn id="10" dur="500"/>
                                        <p:tgtEl>
                                          <p:spTgt spid="67"/>
                                        </p:tgtEl>
                                      </p:cBhvr>
                                    </p:animEffect>
                                  </p:childTnLst>
                                </p:cTn>
                              </p:par>
                            </p:childTnLst>
                          </p:cTn>
                        </p:par>
                        <p:par>
                          <p:cTn id="11" fill="hold">
                            <p:stCondLst>
                              <p:cond delay="500"/>
                            </p:stCondLst>
                            <p:childTnLst>
                              <p:par>
                                <p:cTn id="12" presetID="14" presetClass="entr" presetSubtype="10" fill="hold" nodeType="afterEffect">
                                  <p:stCondLst>
                                    <p:cond delay="0"/>
                                  </p:stCondLst>
                                  <p:childTnLst>
                                    <p:set>
                                      <p:cBhvr>
                                        <p:cTn id="13" dur="1" fill="hold">
                                          <p:stCondLst>
                                            <p:cond delay="0"/>
                                          </p:stCondLst>
                                        </p:cTn>
                                        <p:tgtEl>
                                          <p:spTgt spid="70"/>
                                        </p:tgtEl>
                                        <p:attrNameLst>
                                          <p:attrName>style.visibility</p:attrName>
                                        </p:attrNameLst>
                                      </p:cBhvr>
                                      <p:to>
                                        <p:strVal val="visible"/>
                                      </p:to>
                                    </p:set>
                                    <p:animEffect transition="in" filter="randombar(horizontal)">
                                      <p:cBhvr>
                                        <p:cTn id="14" dur="500"/>
                                        <p:tgtEl>
                                          <p:spTgt spid="70"/>
                                        </p:tgtEl>
                                      </p:cBhvr>
                                    </p:animEffect>
                                  </p:childTnLst>
                                </p:cTn>
                              </p:par>
                            </p:childTnLst>
                          </p:cTn>
                        </p:par>
                        <p:par>
                          <p:cTn id="15" fill="hold">
                            <p:stCondLst>
                              <p:cond delay="1000"/>
                            </p:stCondLst>
                            <p:childTnLst>
                              <p:par>
                                <p:cTn id="16" presetID="49" presetClass="entr" presetSubtype="0" decel="100000"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 fill="hold"/>
                                        <p:tgtEl>
                                          <p:spTgt spid="2"/>
                                        </p:tgtEl>
                                        <p:attrNameLst>
                                          <p:attrName>ppt_w</p:attrName>
                                        </p:attrNameLst>
                                      </p:cBhvr>
                                      <p:tavLst>
                                        <p:tav tm="0">
                                          <p:val>
                                            <p:fltVal val="0"/>
                                          </p:val>
                                        </p:tav>
                                        <p:tav tm="100000">
                                          <p:val>
                                            <p:strVal val="#ppt_w"/>
                                          </p:val>
                                        </p:tav>
                                      </p:tavLst>
                                    </p:anim>
                                    <p:anim calcmode="lin" valueType="num">
                                      <p:cBhvr>
                                        <p:cTn id="19" dur="500" fill="hold"/>
                                        <p:tgtEl>
                                          <p:spTgt spid="2"/>
                                        </p:tgtEl>
                                        <p:attrNameLst>
                                          <p:attrName>ppt_h</p:attrName>
                                        </p:attrNameLst>
                                      </p:cBhvr>
                                      <p:tavLst>
                                        <p:tav tm="0">
                                          <p:val>
                                            <p:fltVal val="0"/>
                                          </p:val>
                                        </p:tav>
                                        <p:tav tm="100000">
                                          <p:val>
                                            <p:strVal val="#ppt_h"/>
                                          </p:val>
                                        </p:tav>
                                      </p:tavLst>
                                    </p:anim>
                                    <p:anim calcmode="lin" valueType="num">
                                      <p:cBhvr>
                                        <p:cTn id="20" dur="500" fill="hold"/>
                                        <p:tgtEl>
                                          <p:spTgt spid="2"/>
                                        </p:tgtEl>
                                        <p:attrNameLst>
                                          <p:attrName>style.rotation</p:attrName>
                                        </p:attrNameLst>
                                      </p:cBhvr>
                                      <p:tavLst>
                                        <p:tav tm="0">
                                          <p:val>
                                            <p:fltVal val="360"/>
                                          </p:val>
                                        </p:tav>
                                        <p:tav tm="100000">
                                          <p:val>
                                            <p:fltVal val="0"/>
                                          </p:val>
                                        </p:tav>
                                      </p:tavLst>
                                    </p:anim>
                                    <p:animEffect transition="in" filter="fade">
                                      <p:cBhvr>
                                        <p:cTn id="21" dur="500"/>
                                        <p:tgtEl>
                                          <p:spTgt spid="2"/>
                                        </p:tgtEl>
                                      </p:cBhvr>
                                    </p:animEffect>
                                  </p:childTnLst>
                                </p:cTn>
                              </p:par>
                            </p:childTnLst>
                          </p:cTn>
                        </p:par>
                        <p:par>
                          <p:cTn id="22" fill="hold">
                            <p:stCondLst>
                              <p:cond delay="1500"/>
                            </p:stCondLst>
                            <p:childTnLst>
                              <p:par>
                                <p:cTn id="23" presetID="14" presetClass="entr" presetSubtype="10" fill="hold" nodeType="afterEffect">
                                  <p:stCondLst>
                                    <p:cond delay="0"/>
                                  </p:stCondLst>
                                  <p:childTnLst>
                                    <p:set>
                                      <p:cBhvr>
                                        <p:cTn id="24" dur="1" fill="hold">
                                          <p:stCondLst>
                                            <p:cond delay="0"/>
                                          </p:stCondLst>
                                        </p:cTn>
                                        <p:tgtEl>
                                          <p:spTgt spid="71"/>
                                        </p:tgtEl>
                                        <p:attrNameLst>
                                          <p:attrName>style.visibility</p:attrName>
                                        </p:attrNameLst>
                                      </p:cBhvr>
                                      <p:to>
                                        <p:strVal val="visible"/>
                                      </p:to>
                                    </p:set>
                                    <p:animEffect transition="in" filter="randombar(horizontal)">
                                      <p:cBhvr>
                                        <p:cTn id="25" dur="500"/>
                                        <p:tgtEl>
                                          <p:spTgt spid="71"/>
                                        </p:tgtEl>
                                      </p:cBhvr>
                                    </p:animEffect>
                                  </p:childTnLst>
                                </p:cTn>
                              </p:par>
                            </p:childTnLst>
                          </p:cTn>
                        </p:par>
                        <p:par>
                          <p:cTn id="26" fill="hold">
                            <p:stCondLst>
                              <p:cond delay="2000"/>
                            </p:stCondLst>
                            <p:childTnLst>
                              <p:par>
                                <p:cTn id="27" presetID="49" presetClass="entr" presetSubtype="0" decel="100000" fill="hold" nodeType="afterEffect">
                                  <p:stCondLst>
                                    <p:cond delay="0"/>
                                  </p:stCondLst>
                                  <p:childTnLst>
                                    <p:set>
                                      <p:cBhvr>
                                        <p:cTn id="28" dur="1" fill="hold">
                                          <p:stCondLst>
                                            <p:cond delay="0"/>
                                          </p:stCondLst>
                                        </p:cTn>
                                        <p:tgtEl>
                                          <p:spTgt spid="68"/>
                                        </p:tgtEl>
                                        <p:attrNameLst>
                                          <p:attrName>style.visibility</p:attrName>
                                        </p:attrNameLst>
                                      </p:cBhvr>
                                      <p:to>
                                        <p:strVal val="visible"/>
                                      </p:to>
                                    </p:set>
                                    <p:anim calcmode="lin" valueType="num">
                                      <p:cBhvr>
                                        <p:cTn id="29" dur="500" fill="hold"/>
                                        <p:tgtEl>
                                          <p:spTgt spid="68"/>
                                        </p:tgtEl>
                                        <p:attrNameLst>
                                          <p:attrName>ppt_w</p:attrName>
                                        </p:attrNameLst>
                                      </p:cBhvr>
                                      <p:tavLst>
                                        <p:tav tm="0">
                                          <p:val>
                                            <p:fltVal val="0"/>
                                          </p:val>
                                        </p:tav>
                                        <p:tav tm="100000">
                                          <p:val>
                                            <p:strVal val="#ppt_w"/>
                                          </p:val>
                                        </p:tav>
                                      </p:tavLst>
                                    </p:anim>
                                    <p:anim calcmode="lin" valueType="num">
                                      <p:cBhvr>
                                        <p:cTn id="30" dur="500" fill="hold"/>
                                        <p:tgtEl>
                                          <p:spTgt spid="68"/>
                                        </p:tgtEl>
                                        <p:attrNameLst>
                                          <p:attrName>ppt_h</p:attrName>
                                        </p:attrNameLst>
                                      </p:cBhvr>
                                      <p:tavLst>
                                        <p:tav tm="0">
                                          <p:val>
                                            <p:fltVal val="0"/>
                                          </p:val>
                                        </p:tav>
                                        <p:tav tm="100000">
                                          <p:val>
                                            <p:strVal val="#ppt_h"/>
                                          </p:val>
                                        </p:tav>
                                      </p:tavLst>
                                    </p:anim>
                                    <p:anim calcmode="lin" valueType="num">
                                      <p:cBhvr>
                                        <p:cTn id="31" dur="500" fill="hold"/>
                                        <p:tgtEl>
                                          <p:spTgt spid="68"/>
                                        </p:tgtEl>
                                        <p:attrNameLst>
                                          <p:attrName>style.rotation</p:attrName>
                                        </p:attrNameLst>
                                      </p:cBhvr>
                                      <p:tavLst>
                                        <p:tav tm="0">
                                          <p:val>
                                            <p:fltVal val="360"/>
                                          </p:val>
                                        </p:tav>
                                        <p:tav tm="100000">
                                          <p:val>
                                            <p:fltVal val="0"/>
                                          </p:val>
                                        </p:tav>
                                      </p:tavLst>
                                    </p:anim>
                                    <p:animEffect transition="in" filter="fade">
                                      <p:cBhvr>
                                        <p:cTn id="32" dur="500"/>
                                        <p:tgtEl>
                                          <p:spTgt spid="68"/>
                                        </p:tgtEl>
                                      </p:cBhvr>
                                    </p:animEffect>
                                  </p:childTnLst>
                                </p:cTn>
                              </p:par>
                            </p:childTnLst>
                          </p:cTn>
                        </p:par>
                        <p:par>
                          <p:cTn id="33" fill="hold">
                            <p:stCondLst>
                              <p:cond delay="2500"/>
                            </p:stCondLst>
                            <p:childTnLst>
                              <p:par>
                                <p:cTn id="34" presetID="14" presetClass="entr" presetSubtype="10" fill="hold" nodeType="afterEffect">
                                  <p:stCondLst>
                                    <p:cond delay="0"/>
                                  </p:stCondLst>
                                  <p:childTnLst>
                                    <p:set>
                                      <p:cBhvr>
                                        <p:cTn id="35" dur="1" fill="hold">
                                          <p:stCondLst>
                                            <p:cond delay="0"/>
                                          </p:stCondLst>
                                        </p:cTn>
                                        <p:tgtEl>
                                          <p:spTgt spid="74"/>
                                        </p:tgtEl>
                                        <p:attrNameLst>
                                          <p:attrName>style.visibility</p:attrName>
                                        </p:attrNameLst>
                                      </p:cBhvr>
                                      <p:to>
                                        <p:strVal val="visible"/>
                                      </p:to>
                                    </p:set>
                                    <p:animEffect transition="in" filter="randombar(horizontal)">
                                      <p:cBhvr>
                                        <p:cTn id="36" dur="500"/>
                                        <p:tgtEl>
                                          <p:spTgt spid="74"/>
                                        </p:tgtEl>
                                      </p:cBhvr>
                                    </p:animEffect>
                                  </p:childTnLst>
                                </p:cTn>
                              </p:par>
                            </p:childTnLst>
                          </p:cTn>
                        </p:par>
                        <p:par>
                          <p:cTn id="37" fill="hold">
                            <p:stCondLst>
                              <p:cond delay="3000"/>
                            </p:stCondLst>
                            <p:childTnLst>
                              <p:par>
                                <p:cTn id="38" presetID="49" presetClass="entr" presetSubtype="0" decel="100000" fill="hold" nodeType="afterEffect">
                                  <p:stCondLst>
                                    <p:cond delay="0"/>
                                  </p:stCondLst>
                                  <p:childTnLst>
                                    <p:set>
                                      <p:cBhvr>
                                        <p:cTn id="39" dur="1" fill="hold">
                                          <p:stCondLst>
                                            <p:cond delay="0"/>
                                          </p:stCondLst>
                                        </p:cTn>
                                        <p:tgtEl>
                                          <p:spTgt spid="69"/>
                                        </p:tgtEl>
                                        <p:attrNameLst>
                                          <p:attrName>style.visibility</p:attrName>
                                        </p:attrNameLst>
                                      </p:cBhvr>
                                      <p:to>
                                        <p:strVal val="visible"/>
                                      </p:to>
                                    </p:set>
                                    <p:anim calcmode="lin" valueType="num">
                                      <p:cBhvr>
                                        <p:cTn id="40" dur="500" fill="hold"/>
                                        <p:tgtEl>
                                          <p:spTgt spid="69"/>
                                        </p:tgtEl>
                                        <p:attrNameLst>
                                          <p:attrName>ppt_w</p:attrName>
                                        </p:attrNameLst>
                                      </p:cBhvr>
                                      <p:tavLst>
                                        <p:tav tm="0">
                                          <p:val>
                                            <p:fltVal val="0"/>
                                          </p:val>
                                        </p:tav>
                                        <p:tav tm="100000">
                                          <p:val>
                                            <p:strVal val="#ppt_w"/>
                                          </p:val>
                                        </p:tav>
                                      </p:tavLst>
                                    </p:anim>
                                    <p:anim calcmode="lin" valueType="num">
                                      <p:cBhvr>
                                        <p:cTn id="41" dur="500" fill="hold"/>
                                        <p:tgtEl>
                                          <p:spTgt spid="69"/>
                                        </p:tgtEl>
                                        <p:attrNameLst>
                                          <p:attrName>ppt_h</p:attrName>
                                        </p:attrNameLst>
                                      </p:cBhvr>
                                      <p:tavLst>
                                        <p:tav tm="0">
                                          <p:val>
                                            <p:fltVal val="0"/>
                                          </p:val>
                                        </p:tav>
                                        <p:tav tm="100000">
                                          <p:val>
                                            <p:strVal val="#ppt_h"/>
                                          </p:val>
                                        </p:tav>
                                      </p:tavLst>
                                    </p:anim>
                                    <p:anim calcmode="lin" valueType="num">
                                      <p:cBhvr>
                                        <p:cTn id="42" dur="500" fill="hold"/>
                                        <p:tgtEl>
                                          <p:spTgt spid="69"/>
                                        </p:tgtEl>
                                        <p:attrNameLst>
                                          <p:attrName>style.rotation</p:attrName>
                                        </p:attrNameLst>
                                      </p:cBhvr>
                                      <p:tavLst>
                                        <p:tav tm="0">
                                          <p:val>
                                            <p:fltVal val="360"/>
                                          </p:val>
                                        </p:tav>
                                        <p:tav tm="100000">
                                          <p:val>
                                            <p:fltVal val="0"/>
                                          </p:val>
                                        </p:tav>
                                      </p:tavLst>
                                    </p:anim>
                                    <p:animEffect transition="in" filter="fade">
                                      <p:cBhvr>
                                        <p:cTn id="43" dur="500"/>
                                        <p:tgtEl>
                                          <p:spTgt spid="69"/>
                                        </p:tgtEl>
                                      </p:cBhvr>
                                    </p:animEffect>
                                  </p:childTnLst>
                                </p:cTn>
                              </p:par>
                            </p:childTnLst>
                          </p:cTn>
                        </p:par>
                        <p:par>
                          <p:cTn id="44" fill="hold">
                            <p:stCondLst>
                              <p:cond delay="3500"/>
                            </p:stCondLst>
                            <p:childTnLst>
                              <p:par>
                                <p:cTn id="45" presetID="14" presetClass="entr" presetSubtype="10" fill="hold" nodeType="afterEffect">
                                  <p:stCondLst>
                                    <p:cond delay="0"/>
                                  </p:stCondLst>
                                  <p:childTnLst>
                                    <p:set>
                                      <p:cBhvr>
                                        <p:cTn id="46" dur="1" fill="hold">
                                          <p:stCondLst>
                                            <p:cond delay="0"/>
                                          </p:stCondLst>
                                        </p:cTn>
                                        <p:tgtEl>
                                          <p:spTgt spid="73"/>
                                        </p:tgtEl>
                                        <p:attrNameLst>
                                          <p:attrName>style.visibility</p:attrName>
                                        </p:attrNameLst>
                                      </p:cBhvr>
                                      <p:to>
                                        <p:strVal val="visible"/>
                                      </p:to>
                                    </p:set>
                                    <p:animEffect transition="in" filter="randombar(horizontal)">
                                      <p:cBhvr>
                                        <p:cTn id="47"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文本框 37"/>
          <p:cNvSpPr txBox="1"/>
          <p:nvPr/>
        </p:nvSpPr>
        <p:spPr bwMode="auto">
          <a:xfrm>
            <a:off x="999178" y="1320248"/>
            <a:ext cx="10170365" cy="613694"/>
          </a:xfrm>
          <a:prstGeom prst="rect">
            <a:avLst/>
          </a:prstGeom>
          <a:noFill/>
        </p:spPr>
        <p:txBody>
          <a:bodyPr wrap="square" lIns="91440" tIns="45720" rIns="91440" bIns="45720">
            <a:spAutoFit/>
          </a:bodyPr>
          <a:lstStyle/>
          <a:p>
            <a:pPr>
              <a:lnSpc>
                <a:spcPct val="150000"/>
              </a:lnSpc>
              <a:defRPr/>
            </a:pPr>
            <a:r>
              <a:rPr lang="zh-CN" altLang="en-US" sz="1200" dirty="0">
                <a:solidFill>
                  <a:schemeClr val="tx1">
                    <a:lumMod val="75000"/>
                    <a:lumOff val="25000"/>
                  </a:schemeClr>
                </a:solidFill>
                <a:cs typeface="+mn-ea"/>
                <a:sym typeface="+mn-lt"/>
              </a:rPr>
              <a:t>详写内容</a:t>
            </a:r>
            <a:r>
              <a:rPr lang="en-US" altLang="zh-CN" sz="1200" dirty="0">
                <a:solidFill>
                  <a:schemeClr val="tx1">
                    <a:lumMod val="75000"/>
                    <a:lumOff val="25000"/>
                  </a:schemeClr>
                </a:solidFill>
                <a:cs typeface="+mn-ea"/>
                <a:sym typeface="+mn-lt"/>
              </a:rPr>
              <a:t>……</a:t>
            </a:r>
            <a:r>
              <a:rPr lang="zh-CN" altLang="en-US" sz="1200" dirty="0">
                <a:solidFill>
                  <a:schemeClr val="tx1">
                    <a:lumMod val="75000"/>
                    <a:lumOff val="25000"/>
                  </a:schemeClr>
                </a:solidFill>
                <a:cs typeface="+mn-ea"/>
                <a:sym typeface="+mn-lt"/>
              </a:rPr>
              <a:t>点击输入本栏的具体文字，简明扼要的说明分项内容，此为概念图解，请根据您的具体内容酌情修改。详写内容</a:t>
            </a:r>
            <a:r>
              <a:rPr lang="en-US" altLang="zh-CN" sz="1200" dirty="0">
                <a:solidFill>
                  <a:schemeClr val="tx1">
                    <a:lumMod val="75000"/>
                    <a:lumOff val="25000"/>
                  </a:schemeClr>
                </a:solidFill>
                <a:cs typeface="+mn-ea"/>
                <a:sym typeface="+mn-lt"/>
              </a:rPr>
              <a:t>……</a:t>
            </a:r>
            <a:r>
              <a:rPr lang="zh-CN" altLang="en-US" sz="1200" dirty="0">
                <a:solidFill>
                  <a:schemeClr val="tx1">
                    <a:lumMod val="75000"/>
                    <a:lumOff val="25000"/>
                  </a:schemeClr>
                </a:solidFill>
                <a:cs typeface="+mn-ea"/>
                <a:sym typeface="+mn-lt"/>
              </a:rPr>
              <a:t>点击输入本栏的具体文字，简明扼要的说明分项内容，此为概念图解，请根据您的具体内容酌情修改。</a:t>
            </a:r>
            <a:endParaRPr lang="zh-CN" altLang="en-US" sz="1200" spc="100" dirty="0">
              <a:solidFill>
                <a:schemeClr val="tx1">
                  <a:lumMod val="65000"/>
                  <a:lumOff val="35000"/>
                </a:schemeClr>
              </a:solidFill>
              <a:cs typeface="+mn-ea"/>
              <a:sym typeface="+mn-lt"/>
            </a:endParaRPr>
          </a:p>
        </p:txBody>
      </p:sp>
      <p:sp>
        <p:nvSpPr>
          <p:cNvPr id="25" name="圆角矩形 24"/>
          <p:cNvSpPr/>
          <p:nvPr/>
        </p:nvSpPr>
        <p:spPr>
          <a:xfrm>
            <a:off x="3956409" y="2171282"/>
            <a:ext cx="1918635" cy="3595331"/>
          </a:xfrm>
          <a:prstGeom prst="roundRect">
            <a:avLst>
              <a:gd name="adj" fmla="val 50000"/>
            </a:avLst>
          </a:prstGeom>
          <a:solidFill>
            <a:schemeClr val="bg1">
              <a:lumMod val="95000"/>
            </a:schemeClr>
          </a:solidFill>
          <a:ln w="50800">
            <a:noFill/>
          </a:ln>
          <a:effectLst>
            <a:outerShdw blurRad="139700" dist="50800" dir="2700000" algn="tl" rotWithShape="0">
              <a:schemeClr val="tx1">
                <a:alpha val="29000"/>
              </a:schemeClr>
            </a:outerShdw>
          </a:effectLst>
          <a:scene3d>
            <a:camera prst="orthographicFront"/>
            <a:lightRig rig="threePt" dir="t"/>
          </a:scene3d>
          <a:sp3d prstMaterial="softEdge">
            <a:bevelT w="38100" h="6350" prst="angle"/>
          </a:sp3d>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rgbClr val="FFFFFF"/>
              </a:solidFill>
              <a:cs typeface="+mn-ea"/>
              <a:sym typeface="+mn-lt"/>
            </a:endParaRPr>
          </a:p>
        </p:txBody>
      </p:sp>
      <p:grpSp>
        <p:nvGrpSpPr>
          <p:cNvPr id="26" name="组合 25"/>
          <p:cNvGrpSpPr/>
          <p:nvPr/>
        </p:nvGrpSpPr>
        <p:grpSpPr>
          <a:xfrm>
            <a:off x="3977466" y="3818320"/>
            <a:ext cx="1876516" cy="1876517"/>
            <a:chOff x="4184106" y="2952206"/>
            <a:chExt cx="3823790" cy="3823790"/>
          </a:xfrm>
        </p:grpSpPr>
        <p:sp>
          <p:nvSpPr>
            <p:cNvPr id="27" name="椭圆 26"/>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65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cs typeface="+mn-ea"/>
                <a:sym typeface="+mn-lt"/>
              </a:endParaRPr>
            </a:p>
          </p:txBody>
        </p:sp>
        <p:grpSp>
          <p:nvGrpSpPr>
            <p:cNvPr id="28" name="组合 27"/>
            <p:cNvGrpSpPr/>
            <p:nvPr/>
          </p:nvGrpSpPr>
          <p:grpSpPr>
            <a:xfrm>
              <a:off x="4710169" y="3478269"/>
              <a:ext cx="2771663" cy="2771663"/>
              <a:chOff x="2193191" y="1899415"/>
              <a:chExt cx="2421376" cy="2421376"/>
            </a:xfrm>
            <a:effectLst/>
          </p:grpSpPr>
          <p:sp>
            <p:nvSpPr>
              <p:cNvPr id="29" name="椭圆 28"/>
              <p:cNvSpPr/>
              <p:nvPr/>
            </p:nvSpPr>
            <p:spPr>
              <a:xfrm>
                <a:off x="2193191" y="1899415"/>
                <a:ext cx="2421376" cy="2421376"/>
              </a:xfrm>
              <a:prstGeom prst="ellipse">
                <a:avLst/>
              </a:prstGeom>
              <a:solidFill>
                <a:schemeClr val="accent1"/>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1">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cs typeface="+mn-ea"/>
                  <a:sym typeface="+mn-lt"/>
                </a:endParaRPr>
              </a:p>
            </p:txBody>
          </p:sp>
          <p:sp>
            <p:nvSpPr>
              <p:cNvPr id="30" name="椭圆 29"/>
              <p:cNvSpPr/>
              <p:nvPr/>
            </p:nvSpPr>
            <p:spPr>
              <a:xfrm>
                <a:off x="2386802" y="2093026"/>
                <a:ext cx="2034160" cy="2034160"/>
              </a:xfrm>
              <a:prstGeom prst="ellipse">
                <a:avLst/>
              </a:prstGeom>
              <a:solidFill>
                <a:schemeClr val="bg1">
                  <a:lumMod val="95000"/>
                </a:schemeClr>
              </a:solidFill>
              <a:ln w="50800">
                <a:noFill/>
              </a:ln>
              <a:effectLst>
                <a:outerShdw blurRad="76200" dist="38100" dir="2700000" algn="tl" rotWithShape="0">
                  <a:schemeClr val="accent1">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cs typeface="+mn-ea"/>
                  <a:sym typeface="+mn-lt"/>
                </a:endParaRPr>
              </a:p>
            </p:txBody>
          </p:sp>
        </p:grpSp>
      </p:grpSp>
      <p:grpSp>
        <p:nvGrpSpPr>
          <p:cNvPr id="31" name="组合 30"/>
          <p:cNvGrpSpPr/>
          <p:nvPr/>
        </p:nvGrpSpPr>
        <p:grpSpPr>
          <a:xfrm>
            <a:off x="3969335" y="2795515"/>
            <a:ext cx="1892776" cy="769091"/>
            <a:chOff x="2061936" y="5054749"/>
            <a:chExt cx="2349784" cy="954787"/>
          </a:xfrm>
        </p:grpSpPr>
        <p:sp>
          <p:nvSpPr>
            <p:cNvPr id="32" name="文本框 10"/>
            <p:cNvSpPr txBox="1"/>
            <p:nvPr/>
          </p:nvSpPr>
          <p:spPr bwMode="auto">
            <a:xfrm>
              <a:off x="2143824" y="5436402"/>
              <a:ext cx="2186005" cy="573134"/>
            </a:xfrm>
            <a:prstGeom prst="rect">
              <a:avLst/>
            </a:prstGeom>
            <a:noFill/>
          </p:spPr>
          <p:txBody>
            <a:bodyPr wrap="square">
              <a:spAutoFit/>
            </a:bodyPr>
            <a:lstStyle/>
            <a:p>
              <a:r>
                <a:rPr lang="zh-CN" altLang="en-US" sz="1200" dirty="0">
                  <a:solidFill>
                    <a:schemeClr val="tx1">
                      <a:lumMod val="75000"/>
                      <a:lumOff val="25000"/>
                    </a:schemeClr>
                  </a:solidFill>
                  <a:cs typeface="+mn-ea"/>
                  <a:sym typeface="+mn-lt"/>
                </a:rPr>
                <a:t>点击输入本栏的具体文字根据您内容修改</a:t>
              </a:r>
              <a:endParaRPr lang="zh-CN" altLang="en-US" sz="1200" dirty="0">
                <a:solidFill>
                  <a:schemeClr val="tx1">
                    <a:lumMod val="65000"/>
                    <a:lumOff val="35000"/>
                  </a:schemeClr>
                </a:solidFill>
                <a:cs typeface="+mn-ea"/>
                <a:sym typeface="+mn-lt"/>
              </a:endParaRPr>
            </a:p>
          </p:txBody>
        </p:sp>
        <p:sp>
          <p:nvSpPr>
            <p:cNvPr id="33" name="文本框 11"/>
            <p:cNvSpPr txBox="1"/>
            <p:nvPr/>
          </p:nvSpPr>
          <p:spPr bwMode="auto">
            <a:xfrm>
              <a:off x="2061936" y="5054749"/>
              <a:ext cx="2349784" cy="420298"/>
            </a:xfrm>
            <a:prstGeom prst="rect">
              <a:avLst/>
            </a:prstGeom>
            <a:noFill/>
          </p:spPr>
          <p:txBody>
            <a:bodyPr wrap="square">
              <a:spAutoFit/>
            </a:bodyPr>
            <a:lstStyle/>
            <a:p>
              <a:pPr algn="ctr">
                <a:defRPr/>
              </a:pPr>
              <a:r>
                <a:rPr lang="zh-CN" altLang="en-US" sz="1600" b="1" spc="100" dirty="0">
                  <a:solidFill>
                    <a:schemeClr val="accent1"/>
                  </a:solidFill>
                  <a:cs typeface="+mn-ea"/>
                  <a:sym typeface="+mn-lt"/>
                </a:rPr>
                <a:t>在此添加标题</a:t>
              </a:r>
            </a:p>
          </p:txBody>
        </p:sp>
      </p:grpSp>
      <p:cxnSp>
        <p:nvCxnSpPr>
          <p:cNvPr id="34" name="直接连接符 33"/>
          <p:cNvCxnSpPr/>
          <p:nvPr/>
        </p:nvCxnSpPr>
        <p:spPr>
          <a:xfrm>
            <a:off x="4258198" y="3763769"/>
            <a:ext cx="1315055"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35" name="圆角矩形 34"/>
          <p:cNvSpPr/>
          <p:nvPr/>
        </p:nvSpPr>
        <p:spPr>
          <a:xfrm>
            <a:off x="6320133" y="2171282"/>
            <a:ext cx="1918635" cy="3595331"/>
          </a:xfrm>
          <a:prstGeom prst="roundRect">
            <a:avLst>
              <a:gd name="adj" fmla="val 50000"/>
            </a:avLst>
          </a:prstGeom>
          <a:solidFill>
            <a:schemeClr val="bg1">
              <a:lumMod val="95000"/>
            </a:schemeClr>
          </a:solidFill>
          <a:ln w="50800">
            <a:noFill/>
          </a:ln>
          <a:effectLst>
            <a:outerShdw blurRad="139700" dist="50800" dir="2700000" algn="tl" rotWithShape="0">
              <a:schemeClr val="tx1">
                <a:alpha val="29000"/>
              </a:schemeClr>
            </a:outerShdw>
          </a:effectLst>
          <a:scene3d>
            <a:camera prst="orthographicFront"/>
            <a:lightRig rig="threePt" dir="t"/>
          </a:scene3d>
          <a:sp3d prstMaterial="softEdge">
            <a:bevelT w="38100" h="6350" prst="angle"/>
          </a:sp3d>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rgbClr val="FFFFFF"/>
              </a:solidFill>
              <a:cs typeface="+mn-ea"/>
              <a:sym typeface="+mn-lt"/>
            </a:endParaRPr>
          </a:p>
        </p:txBody>
      </p:sp>
      <p:grpSp>
        <p:nvGrpSpPr>
          <p:cNvPr id="36" name="组合 35"/>
          <p:cNvGrpSpPr/>
          <p:nvPr/>
        </p:nvGrpSpPr>
        <p:grpSpPr>
          <a:xfrm>
            <a:off x="6341189" y="2246695"/>
            <a:ext cx="1876516" cy="1876517"/>
            <a:chOff x="4184106" y="2952206"/>
            <a:chExt cx="3823790" cy="3823790"/>
          </a:xfrm>
        </p:grpSpPr>
        <p:sp>
          <p:nvSpPr>
            <p:cNvPr id="37" name="椭圆 36"/>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65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cs typeface="+mn-ea"/>
                <a:sym typeface="+mn-lt"/>
              </a:endParaRPr>
            </a:p>
          </p:txBody>
        </p:sp>
        <p:grpSp>
          <p:nvGrpSpPr>
            <p:cNvPr id="38" name="组合 37"/>
            <p:cNvGrpSpPr/>
            <p:nvPr/>
          </p:nvGrpSpPr>
          <p:grpSpPr>
            <a:xfrm>
              <a:off x="4710169" y="3478269"/>
              <a:ext cx="2771663" cy="2771663"/>
              <a:chOff x="2193191" y="1899415"/>
              <a:chExt cx="2421376" cy="2421376"/>
            </a:xfrm>
            <a:effectLst/>
          </p:grpSpPr>
          <p:sp>
            <p:nvSpPr>
              <p:cNvPr id="39" name="椭圆 38"/>
              <p:cNvSpPr/>
              <p:nvPr/>
            </p:nvSpPr>
            <p:spPr>
              <a:xfrm>
                <a:off x="2193191" y="1899415"/>
                <a:ext cx="2421376" cy="2421376"/>
              </a:xfrm>
              <a:prstGeom prst="ellipse">
                <a:avLst/>
              </a:prstGeom>
              <a:solidFill>
                <a:schemeClr val="accent3"/>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cs typeface="+mn-ea"/>
                  <a:sym typeface="+mn-lt"/>
                </a:endParaRPr>
              </a:p>
            </p:txBody>
          </p:sp>
          <p:sp>
            <p:nvSpPr>
              <p:cNvPr id="40" name="椭圆 39"/>
              <p:cNvSpPr/>
              <p:nvPr/>
            </p:nvSpPr>
            <p:spPr>
              <a:xfrm>
                <a:off x="2386802" y="2093026"/>
                <a:ext cx="2034160" cy="2034160"/>
              </a:xfrm>
              <a:prstGeom prst="ellipse">
                <a:avLst/>
              </a:prstGeom>
              <a:solidFill>
                <a:schemeClr val="bg1">
                  <a:lumMod val="95000"/>
                </a:schemeClr>
              </a:solidFill>
              <a:ln w="50800">
                <a:noFill/>
              </a:ln>
              <a:effectLst>
                <a:outerShdw blurRad="76200" dist="38100" dir="2700000" algn="tl" rotWithShape="0">
                  <a:schemeClr val="accent3">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cs typeface="+mn-ea"/>
                  <a:sym typeface="+mn-lt"/>
                </a:endParaRPr>
              </a:p>
            </p:txBody>
          </p:sp>
        </p:grpSp>
      </p:grpSp>
      <p:grpSp>
        <p:nvGrpSpPr>
          <p:cNvPr id="41" name="组合 40"/>
          <p:cNvGrpSpPr/>
          <p:nvPr/>
        </p:nvGrpSpPr>
        <p:grpSpPr>
          <a:xfrm>
            <a:off x="6333058" y="4381712"/>
            <a:ext cx="1892776" cy="778054"/>
            <a:chOff x="2061936" y="5137524"/>
            <a:chExt cx="2349784" cy="965914"/>
          </a:xfrm>
        </p:grpSpPr>
        <p:sp>
          <p:nvSpPr>
            <p:cNvPr id="42" name="文本框 29"/>
            <p:cNvSpPr txBox="1"/>
            <p:nvPr/>
          </p:nvSpPr>
          <p:spPr bwMode="auto">
            <a:xfrm>
              <a:off x="2143824" y="5530304"/>
              <a:ext cx="2186005" cy="573134"/>
            </a:xfrm>
            <a:prstGeom prst="rect">
              <a:avLst/>
            </a:prstGeom>
            <a:noFill/>
          </p:spPr>
          <p:txBody>
            <a:bodyPr wrap="square">
              <a:spAutoFit/>
            </a:bodyPr>
            <a:lstStyle/>
            <a:p>
              <a:r>
                <a:rPr lang="zh-CN" altLang="en-US" sz="1200" dirty="0">
                  <a:solidFill>
                    <a:schemeClr val="tx1">
                      <a:lumMod val="75000"/>
                      <a:lumOff val="25000"/>
                    </a:schemeClr>
                  </a:solidFill>
                  <a:cs typeface="+mn-ea"/>
                  <a:sym typeface="+mn-lt"/>
                </a:rPr>
                <a:t>点击输入本栏的具体文字根据您内容修改</a:t>
              </a:r>
              <a:endParaRPr lang="zh-CN" altLang="en-US" sz="1200" dirty="0">
                <a:solidFill>
                  <a:schemeClr val="tx1">
                    <a:lumMod val="65000"/>
                    <a:lumOff val="35000"/>
                  </a:schemeClr>
                </a:solidFill>
                <a:cs typeface="+mn-ea"/>
                <a:sym typeface="+mn-lt"/>
              </a:endParaRPr>
            </a:p>
          </p:txBody>
        </p:sp>
        <p:sp>
          <p:nvSpPr>
            <p:cNvPr id="43" name="文本框 30"/>
            <p:cNvSpPr txBox="1"/>
            <p:nvPr/>
          </p:nvSpPr>
          <p:spPr bwMode="auto">
            <a:xfrm>
              <a:off x="2061936" y="5137524"/>
              <a:ext cx="2349784" cy="420298"/>
            </a:xfrm>
            <a:prstGeom prst="rect">
              <a:avLst/>
            </a:prstGeom>
            <a:noFill/>
          </p:spPr>
          <p:txBody>
            <a:bodyPr wrap="square">
              <a:spAutoFit/>
            </a:bodyPr>
            <a:lstStyle/>
            <a:p>
              <a:pPr algn="ctr">
                <a:defRPr/>
              </a:pPr>
              <a:r>
                <a:rPr lang="zh-CN" altLang="en-US" sz="1600" b="1" spc="100" dirty="0">
                  <a:solidFill>
                    <a:schemeClr val="accent3"/>
                  </a:solidFill>
                  <a:cs typeface="+mn-ea"/>
                  <a:sym typeface="+mn-lt"/>
                </a:rPr>
                <a:t>在此添加标题</a:t>
              </a:r>
            </a:p>
          </p:txBody>
        </p:sp>
      </p:grpSp>
      <p:cxnSp>
        <p:nvCxnSpPr>
          <p:cNvPr id="44" name="直接连接符 43"/>
          <p:cNvCxnSpPr/>
          <p:nvPr/>
        </p:nvCxnSpPr>
        <p:spPr>
          <a:xfrm>
            <a:off x="6621921" y="4259069"/>
            <a:ext cx="1315055"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45" name="组合 44"/>
          <p:cNvGrpSpPr/>
          <p:nvPr/>
        </p:nvGrpSpPr>
        <p:grpSpPr>
          <a:xfrm>
            <a:off x="4277762" y="4335291"/>
            <a:ext cx="1262885" cy="727378"/>
            <a:chOff x="8931338" y="2437732"/>
            <a:chExt cx="1010653" cy="727379"/>
          </a:xfrm>
        </p:grpSpPr>
        <p:sp>
          <p:nvSpPr>
            <p:cNvPr id="46" name="文本框 37"/>
            <p:cNvSpPr txBox="1"/>
            <p:nvPr/>
          </p:nvSpPr>
          <p:spPr>
            <a:xfrm>
              <a:off x="8931338" y="2437732"/>
              <a:ext cx="1010653" cy="646332"/>
            </a:xfrm>
            <a:prstGeom prst="rect">
              <a:avLst/>
            </a:prstGeom>
            <a:noFill/>
          </p:spPr>
          <p:txBody>
            <a:bodyPr wrap="square" rtlCol="0">
              <a:spAutoFit/>
            </a:bodyPr>
            <a:lstStyle/>
            <a:p>
              <a:pPr algn="ctr"/>
              <a:r>
                <a:rPr lang="en-US" altLang="zh-CN" sz="3600" dirty="0">
                  <a:solidFill>
                    <a:schemeClr val="tx1">
                      <a:lumMod val="65000"/>
                      <a:lumOff val="35000"/>
                    </a:schemeClr>
                  </a:solidFill>
                  <a:cs typeface="+mn-ea"/>
                  <a:sym typeface="+mn-lt"/>
                </a:rPr>
                <a:t>01</a:t>
              </a:r>
              <a:endParaRPr lang="zh-CN" altLang="en-US" sz="3600" dirty="0">
                <a:solidFill>
                  <a:schemeClr val="tx1">
                    <a:lumMod val="65000"/>
                    <a:lumOff val="35000"/>
                  </a:schemeClr>
                </a:solidFill>
                <a:cs typeface="+mn-ea"/>
                <a:sym typeface="+mn-lt"/>
              </a:endParaRPr>
            </a:p>
          </p:txBody>
        </p:sp>
        <p:sp>
          <p:nvSpPr>
            <p:cNvPr id="47" name="文本框 38"/>
            <p:cNvSpPr txBox="1"/>
            <p:nvPr/>
          </p:nvSpPr>
          <p:spPr>
            <a:xfrm>
              <a:off x="8931338" y="2908566"/>
              <a:ext cx="1010653" cy="256545"/>
            </a:xfrm>
            <a:prstGeom prst="rect">
              <a:avLst/>
            </a:prstGeom>
            <a:noFill/>
          </p:spPr>
          <p:txBody>
            <a:bodyPr wrap="square" rtlCol="0">
              <a:spAutoFit/>
            </a:bodyPr>
            <a:lstStyle/>
            <a:p>
              <a:pPr algn="ctr"/>
              <a:r>
                <a:rPr lang="zh-CN" altLang="en-US" sz="1067" dirty="0">
                  <a:solidFill>
                    <a:schemeClr val="tx1">
                      <a:lumMod val="65000"/>
                      <a:lumOff val="35000"/>
                    </a:schemeClr>
                  </a:solidFill>
                  <a:cs typeface="+mn-ea"/>
                  <a:sym typeface="+mn-lt"/>
                </a:rPr>
                <a:t>添加文本内容</a:t>
              </a:r>
            </a:p>
          </p:txBody>
        </p:sp>
      </p:grpSp>
      <p:grpSp>
        <p:nvGrpSpPr>
          <p:cNvPr id="48" name="组合 47"/>
          <p:cNvGrpSpPr/>
          <p:nvPr/>
        </p:nvGrpSpPr>
        <p:grpSpPr>
          <a:xfrm>
            <a:off x="6638438" y="2763666"/>
            <a:ext cx="1262885" cy="727378"/>
            <a:chOff x="8931338" y="2437732"/>
            <a:chExt cx="1010653" cy="727379"/>
          </a:xfrm>
        </p:grpSpPr>
        <p:sp>
          <p:nvSpPr>
            <p:cNvPr id="49" name="文本框 41"/>
            <p:cNvSpPr txBox="1"/>
            <p:nvPr/>
          </p:nvSpPr>
          <p:spPr>
            <a:xfrm>
              <a:off x="8931338" y="2437732"/>
              <a:ext cx="1010653" cy="646332"/>
            </a:xfrm>
            <a:prstGeom prst="rect">
              <a:avLst/>
            </a:prstGeom>
            <a:noFill/>
          </p:spPr>
          <p:txBody>
            <a:bodyPr wrap="square" rtlCol="0">
              <a:spAutoFit/>
            </a:bodyPr>
            <a:lstStyle/>
            <a:p>
              <a:pPr algn="ctr"/>
              <a:r>
                <a:rPr lang="en-US" altLang="zh-CN" sz="3600" dirty="0">
                  <a:solidFill>
                    <a:schemeClr val="tx1">
                      <a:lumMod val="65000"/>
                      <a:lumOff val="35000"/>
                    </a:schemeClr>
                  </a:solidFill>
                  <a:cs typeface="+mn-ea"/>
                  <a:sym typeface="+mn-lt"/>
                </a:rPr>
                <a:t>02</a:t>
              </a:r>
              <a:endParaRPr lang="zh-CN" altLang="en-US" sz="3600" dirty="0">
                <a:solidFill>
                  <a:schemeClr val="tx1">
                    <a:lumMod val="65000"/>
                    <a:lumOff val="35000"/>
                  </a:schemeClr>
                </a:solidFill>
                <a:cs typeface="+mn-ea"/>
                <a:sym typeface="+mn-lt"/>
              </a:endParaRPr>
            </a:p>
          </p:txBody>
        </p:sp>
        <p:sp>
          <p:nvSpPr>
            <p:cNvPr id="50" name="文本框 42"/>
            <p:cNvSpPr txBox="1"/>
            <p:nvPr/>
          </p:nvSpPr>
          <p:spPr>
            <a:xfrm>
              <a:off x="8931338" y="2908566"/>
              <a:ext cx="1010653" cy="256545"/>
            </a:xfrm>
            <a:prstGeom prst="rect">
              <a:avLst/>
            </a:prstGeom>
            <a:noFill/>
          </p:spPr>
          <p:txBody>
            <a:bodyPr wrap="square" rtlCol="0">
              <a:spAutoFit/>
            </a:bodyPr>
            <a:lstStyle/>
            <a:p>
              <a:pPr algn="ctr"/>
              <a:r>
                <a:rPr lang="zh-CN" altLang="en-US" sz="1067" dirty="0">
                  <a:solidFill>
                    <a:schemeClr val="tx1">
                      <a:lumMod val="65000"/>
                      <a:lumOff val="35000"/>
                    </a:schemeClr>
                  </a:solidFill>
                  <a:cs typeface="+mn-ea"/>
                  <a:sym typeface="+mn-lt"/>
                </a:rPr>
                <a:t>添加文本内容</a:t>
              </a:r>
            </a:p>
          </p:txBody>
        </p:sp>
      </p:grpSp>
      <p:sp>
        <p:nvSpPr>
          <p:cNvPr id="51" name="文本框 43"/>
          <p:cNvSpPr txBox="1"/>
          <p:nvPr/>
        </p:nvSpPr>
        <p:spPr bwMode="auto">
          <a:xfrm>
            <a:off x="8403300" y="2723286"/>
            <a:ext cx="2848993" cy="923330"/>
          </a:xfrm>
          <a:prstGeom prst="rect">
            <a:avLst/>
          </a:prstGeom>
          <a:noFill/>
        </p:spPr>
        <p:txBody>
          <a:bodyPr wrap="square" lIns="91440" tIns="45720" rIns="91440" bIns="45720">
            <a:spAutoFit/>
          </a:bodyPr>
          <a:lstStyle/>
          <a:p>
            <a:pPr algn="just">
              <a:lnSpc>
                <a:spcPct val="150000"/>
              </a:lnSpc>
              <a:defRPr/>
            </a:pPr>
            <a:r>
              <a:rPr lang="zh-CN" altLang="en-US" sz="1200" dirty="0">
                <a:solidFill>
                  <a:schemeClr val="tx1">
                    <a:lumMod val="75000"/>
                    <a:lumOff val="25000"/>
                  </a:schemeClr>
                </a:solidFill>
                <a:cs typeface="+mn-ea"/>
                <a:sym typeface="+mn-lt"/>
              </a:rPr>
              <a:t>详写内容</a:t>
            </a:r>
            <a:r>
              <a:rPr lang="en-US" altLang="zh-CN" sz="1200" dirty="0">
                <a:solidFill>
                  <a:schemeClr val="tx1">
                    <a:lumMod val="75000"/>
                    <a:lumOff val="25000"/>
                  </a:schemeClr>
                </a:solidFill>
                <a:cs typeface="+mn-ea"/>
                <a:sym typeface="+mn-lt"/>
              </a:rPr>
              <a:t>……</a:t>
            </a:r>
            <a:r>
              <a:rPr lang="zh-CN" altLang="en-US" sz="1200" dirty="0">
                <a:solidFill>
                  <a:schemeClr val="tx1">
                    <a:lumMod val="75000"/>
                    <a:lumOff val="25000"/>
                  </a:schemeClr>
                </a:solidFill>
                <a:cs typeface="+mn-ea"/>
                <a:sym typeface="+mn-lt"/>
              </a:rPr>
              <a:t>点击输入本栏的具体文字，简明扼要的说明分项内容，此为概念图解，请根据您的具体内容酌情修改。</a:t>
            </a:r>
            <a:endParaRPr lang="zh-CN" altLang="en-US" sz="1200" spc="100" dirty="0">
              <a:solidFill>
                <a:schemeClr val="tx1">
                  <a:lumMod val="65000"/>
                  <a:lumOff val="35000"/>
                </a:schemeClr>
              </a:solidFill>
              <a:cs typeface="+mn-ea"/>
              <a:sym typeface="+mn-lt"/>
            </a:endParaRPr>
          </a:p>
        </p:txBody>
      </p:sp>
      <p:sp>
        <p:nvSpPr>
          <p:cNvPr id="52" name="文本框 44"/>
          <p:cNvSpPr txBox="1"/>
          <p:nvPr/>
        </p:nvSpPr>
        <p:spPr bwMode="auto">
          <a:xfrm>
            <a:off x="974941" y="4294912"/>
            <a:ext cx="2848993" cy="923330"/>
          </a:xfrm>
          <a:prstGeom prst="rect">
            <a:avLst/>
          </a:prstGeom>
          <a:noFill/>
        </p:spPr>
        <p:txBody>
          <a:bodyPr wrap="square" lIns="91440" tIns="45720" rIns="91440" bIns="45720">
            <a:spAutoFit/>
          </a:bodyPr>
          <a:lstStyle/>
          <a:p>
            <a:pPr algn="r">
              <a:lnSpc>
                <a:spcPct val="150000"/>
              </a:lnSpc>
              <a:defRPr/>
            </a:pPr>
            <a:r>
              <a:rPr lang="zh-CN" altLang="en-US" sz="1200" dirty="0">
                <a:solidFill>
                  <a:schemeClr val="tx1">
                    <a:lumMod val="75000"/>
                    <a:lumOff val="25000"/>
                  </a:schemeClr>
                </a:solidFill>
                <a:cs typeface="+mn-ea"/>
                <a:sym typeface="+mn-lt"/>
              </a:rPr>
              <a:t>详写内容</a:t>
            </a:r>
            <a:r>
              <a:rPr lang="en-US" altLang="zh-CN" sz="1200" dirty="0">
                <a:solidFill>
                  <a:schemeClr val="tx1">
                    <a:lumMod val="75000"/>
                    <a:lumOff val="25000"/>
                  </a:schemeClr>
                </a:solidFill>
                <a:cs typeface="+mn-ea"/>
                <a:sym typeface="+mn-lt"/>
              </a:rPr>
              <a:t>……</a:t>
            </a:r>
            <a:r>
              <a:rPr lang="zh-CN" altLang="en-US" sz="1200" dirty="0">
                <a:solidFill>
                  <a:schemeClr val="tx1">
                    <a:lumMod val="75000"/>
                    <a:lumOff val="25000"/>
                  </a:schemeClr>
                </a:solidFill>
                <a:cs typeface="+mn-ea"/>
                <a:sym typeface="+mn-lt"/>
              </a:rPr>
              <a:t>点击输入本栏的具体文字，简明扼要的说明分项内容，此为概念图解，请根据您的具体内容酌情修改。</a:t>
            </a:r>
            <a:endParaRPr lang="zh-CN" altLang="en-US" sz="1200" spc="100" dirty="0">
              <a:solidFill>
                <a:schemeClr val="tx1">
                  <a:lumMod val="65000"/>
                  <a:lumOff val="35000"/>
                </a:schemeClr>
              </a:solidFill>
              <a:cs typeface="+mn-ea"/>
              <a:sym typeface="+mn-lt"/>
            </a:endParaRPr>
          </a:p>
        </p:txBody>
      </p:sp>
      <p:pic>
        <p:nvPicPr>
          <p:cNvPr id="53" name="图片 52"/>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flipV="1">
            <a:off x="-1049299" y="662853"/>
            <a:ext cx="2485778" cy="865414"/>
          </a:xfrm>
          <a:prstGeom prst="rect">
            <a:avLst/>
          </a:prstGeom>
        </p:spPr>
      </p:pic>
      <p:pic>
        <p:nvPicPr>
          <p:cNvPr id="54" name="图片 53"/>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5400000">
            <a:off x="10687346" y="663512"/>
            <a:ext cx="2485778" cy="864096"/>
          </a:xfrm>
          <a:prstGeom prst="rect">
            <a:avLst/>
          </a:prstGeom>
        </p:spPr>
      </p:pic>
      <p:sp>
        <p:nvSpPr>
          <p:cNvPr id="55" name="TextBox 76"/>
          <p:cNvSpPr txBox="1"/>
          <p:nvPr/>
        </p:nvSpPr>
        <p:spPr>
          <a:xfrm>
            <a:off x="3192321" y="223013"/>
            <a:ext cx="5451229" cy="461665"/>
          </a:xfrm>
          <a:prstGeom prst="rect">
            <a:avLst/>
          </a:prstGeom>
          <a:noFill/>
          <a:effectLst/>
        </p:spPr>
        <p:txBody>
          <a:bodyPr wrap="square" rtlCol="0">
            <a:spAutoFit/>
          </a:bodyPr>
          <a:lstStyle/>
          <a:p>
            <a:pPr algn="ctr"/>
            <a:r>
              <a:rPr lang="zh-CN" altLang="en-US" sz="2400" dirty="0" smtClean="0">
                <a:solidFill>
                  <a:schemeClr val="accent1"/>
                </a:solidFill>
                <a:cs typeface="+mn-ea"/>
                <a:sym typeface="+mn-lt"/>
              </a:rPr>
              <a:t>单击修改您的标题</a:t>
            </a:r>
            <a:endParaRPr lang="zh-CN" altLang="en-US" sz="2400" dirty="0">
              <a:solidFill>
                <a:schemeClr val="accent1"/>
              </a:solidFill>
              <a:cs typeface="+mn-ea"/>
              <a:sym typeface="+mn-lt"/>
            </a:endParaRPr>
          </a:p>
        </p:txBody>
      </p:sp>
    </p:spTree>
    <p:extLst>
      <p:ext uri="{BB962C8B-B14F-4D97-AF65-F5344CB8AC3E}">
        <p14:creationId xmlns:p14="http://schemas.microsoft.com/office/powerpoint/2010/main" xmlns="" val="1790626205"/>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outVertical)">
                                          <p:cBhvr>
                                            <p:cTn id="7" dur="500"/>
                                            <p:tgtEl>
                                              <p:spTgt spid="24"/>
                                            </p:tgtEl>
                                          </p:cBhvr>
                                        </p:animEffect>
                                      </p:childTnLst>
                                    </p:cTn>
                                  </p:par>
                                  <p:par>
                                    <p:cTn id="8" presetID="2" presetClass="entr" presetSubtype="4" accel="62000" fill="hold" grpId="0" nodeType="withEffect" p14:presetBounceEnd="40000">
                                      <p:stCondLst>
                                        <p:cond delay="0"/>
                                      </p:stCondLst>
                                      <p:childTnLst>
                                        <p:set>
                                          <p:cBhvr>
                                            <p:cTn id="9" dur="1" fill="hold">
                                              <p:stCondLst>
                                                <p:cond delay="0"/>
                                              </p:stCondLst>
                                            </p:cTn>
                                            <p:tgtEl>
                                              <p:spTgt spid="25"/>
                                            </p:tgtEl>
                                            <p:attrNameLst>
                                              <p:attrName>style.visibility</p:attrName>
                                            </p:attrNameLst>
                                          </p:cBhvr>
                                          <p:to>
                                            <p:strVal val="visible"/>
                                          </p:to>
                                        </p:set>
                                        <p:anim calcmode="lin" valueType="num" p14:bounceEnd="40000">
                                          <p:cBhvr additive="base">
                                            <p:cTn id="10" dur="500" fill="hold"/>
                                            <p:tgtEl>
                                              <p:spTgt spid="25"/>
                                            </p:tgtEl>
                                            <p:attrNameLst>
                                              <p:attrName>ppt_x</p:attrName>
                                            </p:attrNameLst>
                                          </p:cBhvr>
                                          <p:tavLst>
                                            <p:tav tm="0">
                                              <p:val>
                                                <p:strVal val="#ppt_x"/>
                                              </p:val>
                                            </p:tav>
                                            <p:tav tm="100000">
                                              <p:val>
                                                <p:strVal val="#ppt_x"/>
                                              </p:val>
                                            </p:tav>
                                          </p:tavLst>
                                        </p:anim>
                                        <p:anim calcmode="lin" valueType="num" p14:bounceEnd="40000">
                                          <p:cBhvr additive="base">
                                            <p:cTn id="11" dur="500" fill="hold"/>
                                            <p:tgtEl>
                                              <p:spTgt spid="25"/>
                                            </p:tgtEl>
                                            <p:attrNameLst>
                                              <p:attrName>ppt_y</p:attrName>
                                            </p:attrNameLst>
                                          </p:cBhvr>
                                          <p:tavLst>
                                            <p:tav tm="0">
                                              <p:val>
                                                <p:strVal val="1+#ppt_h/2"/>
                                              </p:val>
                                            </p:tav>
                                            <p:tav tm="100000">
                                              <p:val>
                                                <p:strVal val="#ppt_y"/>
                                              </p:val>
                                            </p:tav>
                                          </p:tavLst>
                                        </p:anim>
                                      </p:childTnLst>
                                    </p:cTn>
                                  </p:par>
                                  <p:par>
                                    <p:cTn id="12" presetID="2" presetClass="entr" presetSubtype="4" accel="62000" fill="hold" grpId="0" nodeType="withEffect" p14:presetBounceEnd="40000">
                                      <p:stCondLst>
                                        <p:cond delay="200"/>
                                      </p:stCondLst>
                                      <p:childTnLst>
                                        <p:set>
                                          <p:cBhvr>
                                            <p:cTn id="13" dur="1" fill="hold">
                                              <p:stCondLst>
                                                <p:cond delay="0"/>
                                              </p:stCondLst>
                                            </p:cTn>
                                            <p:tgtEl>
                                              <p:spTgt spid="35"/>
                                            </p:tgtEl>
                                            <p:attrNameLst>
                                              <p:attrName>style.visibility</p:attrName>
                                            </p:attrNameLst>
                                          </p:cBhvr>
                                          <p:to>
                                            <p:strVal val="visible"/>
                                          </p:to>
                                        </p:set>
                                        <p:anim calcmode="lin" valueType="num" p14:bounceEnd="40000">
                                          <p:cBhvr additive="base">
                                            <p:cTn id="14" dur="500" fill="hold"/>
                                            <p:tgtEl>
                                              <p:spTgt spid="35"/>
                                            </p:tgtEl>
                                            <p:attrNameLst>
                                              <p:attrName>ppt_x</p:attrName>
                                            </p:attrNameLst>
                                          </p:cBhvr>
                                          <p:tavLst>
                                            <p:tav tm="0">
                                              <p:val>
                                                <p:strVal val="#ppt_x"/>
                                              </p:val>
                                            </p:tav>
                                            <p:tav tm="100000">
                                              <p:val>
                                                <p:strVal val="#ppt_x"/>
                                              </p:val>
                                            </p:tav>
                                          </p:tavLst>
                                        </p:anim>
                                        <p:anim calcmode="lin" valueType="num" p14:bounceEnd="40000">
                                          <p:cBhvr additive="base">
                                            <p:cTn id="15" dur="500" fill="hold"/>
                                            <p:tgtEl>
                                              <p:spTgt spid="35"/>
                                            </p:tgtEl>
                                            <p:attrNameLst>
                                              <p:attrName>ppt_y</p:attrName>
                                            </p:attrNameLst>
                                          </p:cBhvr>
                                          <p:tavLst>
                                            <p:tav tm="0">
                                              <p:val>
                                                <p:strVal val="1+#ppt_h/2"/>
                                              </p:val>
                                            </p:tav>
                                            <p:tav tm="100000">
                                              <p:val>
                                                <p:strVal val="#ppt_y"/>
                                              </p:val>
                                            </p:tav>
                                          </p:tavLst>
                                        </p:anim>
                                      </p:childTnLst>
                                    </p:cTn>
                                  </p:par>
                                </p:childTnLst>
                              </p:cTn>
                            </p:par>
                            <p:par>
                              <p:cTn id="16" fill="hold">
                                <p:stCondLst>
                                  <p:cond delay="700"/>
                                </p:stCondLst>
                                <p:childTnLst>
                                  <p:par>
                                    <p:cTn id="17" presetID="21" presetClass="entr" presetSubtype="1" fill="hold" nodeType="after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wheel(1)">
                                          <p:cBhvr>
                                            <p:cTn id="19" dur="500"/>
                                            <p:tgtEl>
                                              <p:spTgt spid="26"/>
                                            </p:tgtEl>
                                          </p:cBhvr>
                                        </p:animEffect>
                                      </p:childTnLst>
                                    </p:cTn>
                                  </p:par>
                                  <p:par>
                                    <p:cTn id="20" presetID="53" presetClass="entr" presetSubtype="16" fill="hold" nodeType="with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p:cTn id="22" dur="500" fill="hold"/>
                                            <p:tgtEl>
                                              <p:spTgt spid="45"/>
                                            </p:tgtEl>
                                            <p:attrNameLst>
                                              <p:attrName>ppt_w</p:attrName>
                                            </p:attrNameLst>
                                          </p:cBhvr>
                                          <p:tavLst>
                                            <p:tav tm="0">
                                              <p:val>
                                                <p:fltVal val="0"/>
                                              </p:val>
                                            </p:tav>
                                            <p:tav tm="100000">
                                              <p:val>
                                                <p:strVal val="#ppt_w"/>
                                              </p:val>
                                            </p:tav>
                                          </p:tavLst>
                                        </p:anim>
                                        <p:anim calcmode="lin" valueType="num">
                                          <p:cBhvr>
                                            <p:cTn id="23" dur="500" fill="hold"/>
                                            <p:tgtEl>
                                              <p:spTgt spid="45"/>
                                            </p:tgtEl>
                                            <p:attrNameLst>
                                              <p:attrName>ppt_h</p:attrName>
                                            </p:attrNameLst>
                                          </p:cBhvr>
                                          <p:tavLst>
                                            <p:tav tm="0">
                                              <p:val>
                                                <p:fltVal val="0"/>
                                              </p:val>
                                            </p:tav>
                                            <p:tav tm="100000">
                                              <p:val>
                                                <p:strVal val="#ppt_h"/>
                                              </p:val>
                                            </p:tav>
                                          </p:tavLst>
                                        </p:anim>
                                        <p:animEffect transition="in" filter="fade">
                                          <p:cBhvr>
                                            <p:cTn id="24" dur="500"/>
                                            <p:tgtEl>
                                              <p:spTgt spid="45"/>
                                            </p:tgtEl>
                                          </p:cBhvr>
                                        </p:animEffect>
                                      </p:childTnLst>
                                    </p:cTn>
                                  </p:par>
                                </p:childTnLst>
                              </p:cTn>
                            </p:par>
                            <p:par>
                              <p:cTn id="25" fill="hold">
                                <p:stCondLst>
                                  <p:cond delay="1200"/>
                                </p:stCondLst>
                                <p:childTnLst>
                                  <p:par>
                                    <p:cTn id="26" presetID="16" presetClass="entr" presetSubtype="37" fill="hold"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barn(outVertical)">
                                          <p:cBhvr>
                                            <p:cTn id="28" dur="500"/>
                                            <p:tgtEl>
                                              <p:spTgt spid="34"/>
                                            </p:tgtEl>
                                          </p:cBhvr>
                                        </p:animEffect>
                                      </p:childTnLst>
                                    </p:cTn>
                                  </p:par>
                                </p:childTnLst>
                              </p:cTn>
                            </p:par>
                            <p:par>
                              <p:cTn id="29" fill="hold">
                                <p:stCondLst>
                                  <p:cond delay="1700"/>
                                </p:stCondLst>
                                <p:childTnLst>
                                  <p:par>
                                    <p:cTn id="30" presetID="22" presetClass="entr" presetSubtype="8" fill="hold"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wipe(left)">
                                          <p:cBhvr>
                                            <p:cTn id="32" dur="500"/>
                                            <p:tgtEl>
                                              <p:spTgt spid="31"/>
                                            </p:tgtEl>
                                          </p:cBhvr>
                                        </p:animEffect>
                                      </p:childTnLst>
                                    </p:cTn>
                                  </p:par>
                                </p:childTnLst>
                              </p:cTn>
                            </p:par>
                            <p:par>
                              <p:cTn id="33" fill="hold">
                                <p:stCondLst>
                                  <p:cond delay="2200"/>
                                </p:stCondLst>
                                <p:childTnLst>
                                  <p:par>
                                    <p:cTn id="34" presetID="21" presetClass="entr" presetSubtype="1" fill="hold" nodeType="afterEffect">
                                      <p:stCondLst>
                                        <p:cond delay="0"/>
                                      </p:stCondLst>
                                      <p:childTnLst>
                                        <p:set>
                                          <p:cBhvr>
                                            <p:cTn id="35" dur="1" fill="hold">
                                              <p:stCondLst>
                                                <p:cond delay="0"/>
                                              </p:stCondLst>
                                            </p:cTn>
                                            <p:tgtEl>
                                              <p:spTgt spid="36"/>
                                            </p:tgtEl>
                                            <p:attrNameLst>
                                              <p:attrName>style.visibility</p:attrName>
                                            </p:attrNameLst>
                                          </p:cBhvr>
                                          <p:to>
                                            <p:strVal val="visible"/>
                                          </p:to>
                                        </p:set>
                                        <p:animEffect transition="in" filter="wheel(1)">
                                          <p:cBhvr>
                                            <p:cTn id="36" dur="500"/>
                                            <p:tgtEl>
                                              <p:spTgt spid="36"/>
                                            </p:tgtEl>
                                          </p:cBhvr>
                                        </p:animEffect>
                                      </p:childTnLst>
                                    </p:cTn>
                                  </p:par>
                                  <p:par>
                                    <p:cTn id="37" presetID="53" presetClass="entr" presetSubtype="16" fill="hold" nodeType="withEffect">
                                      <p:stCondLst>
                                        <p:cond delay="0"/>
                                      </p:stCondLst>
                                      <p:childTnLst>
                                        <p:set>
                                          <p:cBhvr>
                                            <p:cTn id="38" dur="1" fill="hold">
                                              <p:stCondLst>
                                                <p:cond delay="0"/>
                                              </p:stCondLst>
                                            </p:cTn>
                                            <p:tgtEl>
                                              <p:spTgt spid="48"/>
                                            </p:tgtEl>
                                            <p:attrNameLst>
                                              <p:attrName>style.visibility</p:attrName>
                                            </p:attrNameLst>
                                          </p:cBhvr>
                                          <p:to>
                                            <p:strVal val="visible"/>
                                          </p:to>
                                        </p:set>
                                        <p:anim calcmode="lin" valueType="num">
                                          <p:cBhvr>
                                            <p:cTn id="39" dur="500" fill="hold"/>
                                            <p:tgtEl>
                                              <p:spTgt spid="48"/>
                                            </p:tgtEl>
                                            <p:attrNameLst>
                                              <p:attrName>ppt_w</p:attrName>
                                            </p:attrNameLst>
                                          </p:cBhvr>
                                          <p:tavLst>
                                            <p:tav tm="0">
                                              <p:val>
                                                <p:fltVal val="0"/>
                                              </p:val>
                                            </p:tav>
                                            <p:tav tm="100000">
                                              <p:val>
                                                <p:strVal val="#ppt_w"/>
                                              </p:val>
                                            </p:tav>
                                          </p:tavLst>
                                        </p:anim>
                                        <p:anim calcmode="lin" valueType="num">
                                          <p:cBhvr>
                                            <p:cTn id="40" dur="500" fill="hold"/>
                                            <p:tgtEl>
                                              <p:spTgt spid="48"/>
                                            </p:tgtEl>
                                            <p:attrNameLst>
                                              <p:attrName>ppt_h</p:attrName>
                                            </p:attrNameLst>
                                          </p:cBhvr>
                                          <p:tavLst>
                                            <p:tav tm="0">
                                              <p:val>
                                                <p:fltVal val="0"/>
                                              </p:val>
                                            </p:tav>
                                            <p:tav tm="100000">
                                              <p:val>
                                                <p:strVal val="#ppt_h"/>
                                              </p:val>
                                            </p:tav>
                                          </p:tavLst>
                                        </p:anim>
                                        <p:animEffect transition="in" filter="fade">
                                          <p:cBhvr>
                                            <p:cTn id="41" dur="500"/>
                                            <p:tgtEl>
                                              <p:spTgt spid="48"/>
                                            </p:tgtEl>
                                          </p:cBhvr>
                                        </p:animEffect>
                                      </p:childTnLst>
                                    </p:cTn>
                                  </p:par>
                                </p:childTnLst>
                              </p:cTn>
                            </p:par>
                            <p:par>
                              <p:cTn id="42" fill="hold">
                                <p:stCondLst>
                                  <p:cond delay="2700"/>
                                </p:stCondLst>
                                <p:childTnLst>
                                  <p:par>
                                    <p:cTn id="43" presetID="16" presetClass="entr" presetSubtype="37" fill="hold" nodeType="afterEffect">
                                      <p:stCondLst>
                                        <p:cond delay="0"/>
                                      </p:stCondLst>
                                      <p:childTnLst>
                                        <p:set>
                                          <p:cBhvr>
                                            <p:cTn id="44" dur="1" fill="hold">
                                              <p:stCondLst>
                                                <p:cond delay="0"/>
                                              </p:stCondLst>
                                            </p:cTn>
                                            <p:tgtEl>
                                              <p:spTgt spid="44"/>
                                            </p:tgtEl>
                                            <p:attrNameLst>
                                              <p:attrName>style.visibility</p:attrName>
                                            </p:attrNameLst>
                                          </p:cBhvr>
                                          <p:to>
                                            <p:strVal val="visible"/>
                                          </p:to>
                                        </p:set>
                                        <p:animEffect transition="in" filter="barn(outVertical)">
                                          <p:cBhvr>
                                            <p:cTn id="45" dur="500"/>
                                            <p:tgtEl>
                                              <p:spTgt spid="44"/>
                                            </p:tgtEl>
                                          </p:cBhvr>
                                        </p:animEffect>
                                      </p:childTnLst>
                                    </p:cTn>
                                  </p:par>
                                </p:childTnLst>
                              </p:cTn>
                            </p:par>
                            <p:par>
                              <p:cTn id="46" fill="hold">
                                <p:stCondLst>
                                  <p:cond delay="3200"/>
                                </p:stCondLst>
                                <p:childTnLst>
                                  <p:par>
                                    <p:cTn id="47" presetID="22" presetClass="entr" presetSubtype="8" fill="hold" nodeType="afterEffect">
                                      <p:stCondLst>
                                        <p:cond delay="0"/>
                                      </p:stCondLst>
                                      <p:childTnLst>
                                        <p:set>
                                          <p:cBhvr>
                                            <p:cTn id="48" dur="1" fill="hold">
                                              <p:stCondLst>
                                                <p:cond delay="0"/>
                                              </p:stCondLst>
                                            </p:cTn>
                                            <p:tgtEl>
                                              <p:spTgt spid="41"/>
                                            </p:tgtEl>
                                            <p:attrNameLst>
                                              <p:attrName>style.visibility</p:attrName>
                                            </p:attrNameLst>
                                          </p:cBhvr>
                                          <p:to>
                                            <p:strVal val="visible"/>
                                          </p:to>
                                        </p:set>
                                        <p:animEffect transition="in" filter="wipe(left)">
                                          <p:cBhvr>
                                            <p:cTn id="49" dur="500"/>
                                            <p:tgtEl>
                                              <p:spTgt spid="41"/>
                                            </p:tgtEl>
                                          </p:cBhvr>
                                        </p:animEffect>
                                      </p:childTnLst>
                                    </p:cTn>
                                  </p:par>
                                </p:childTnLst>
                              </p:cTn>
                            </p:par>
                            <p:par>
                              <p:cTn id="50" fill="hold">
                                <p:stCondLst>
                                  <p:cond delay="3700"/>
                                </p:stCondLst>
                                <p:childTnLst>
                                  <p:par>
                                    <p:cTn id="51" presetID="16" presetClass="entr" presetSubtype="37" fill="hold" grpId="0" nodeType="afterEffect">
                                      <p:stCondLst>
                                        <p:cond delay="0"/>
                                      </p:stCondLst>
                                      <p:childTnLst>
                                        <p:set>
                                          <p:cBhvr>
                                            <p:cTn id="52" dur="1" fill="hold">
                                              <p:stCondLst>
                                                <p:cond delay="0"/>
                                              </p:stCondLst>
                                            </p:cTn>
                                            <p:tgtEl>
                                              <p:spTgt spid="51"/>
                                            </p:tgtEl>
                                            <p:attrNameLst>
                                              <p:attrName>style.visibility</p:attrName>
                                            </p:attrNameLst>
                                          </p:cBhvr>
                                          <p:to>
                                            <p:strVal val="visible"/>
                                          </p:to>
                                        </p:set>
                                        <p:animEffect transition="in" filter="barn(outVertical)">
                                          <p:cBhvr>
                                            <p:cTn id="53" dur="500"/>
                                            <p:tgtEl>
                                              <p:spTgt spid="51"/>
                                            </p:tgtEl>
                                          </p:cBhvr>
                                        </p:animEffect>
                                      </p:childTnLst>
                                    </p:cTn>
                                  </p:par>
                                  <p:par>
                                    <p:cTn id="54" presetID="16" presetClass="entr" presetSubtype="37" fill="hold" grpId="0" nodeType="withEffect">
                                      <p:stCondLst>
                                        <p:cond delay="0"/>
                                      </p:stCondLst>
                                      <p:childTnLst>
                                        <p:set>
                                          <p:cBhvr>
                                            <p:cTn id="55" dur="1" fill="hold">
                                              <p:stCondLst>
                                                <p:cond delay="0"/>
                                              </p:stCondLst>
                                            </p:cTn>
                                            <p:tgtEl>
                                              <p:spTgt spid="52"/>
                                            </p:tgtEl>
                                            <p:attrNameLst>
                                              <p:attrName>style.visibility</p:attrName>
                                            </p:attrNameLst>
                                          </p:cBhvr>
                                          <p:to>
                                            <p:strVal val="visible"/>
                                          </p:to>
                                        </p:set>
                                        <p:animEffect transition="in" filter="barn(outVertical)">
                                          <p:cBhvr>
                                            <p:cTn id="56"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animBg="1"/>
          <p:bldP spid="35" grpId="0" animBg="1"/>
          <p:bldP spid="51" grpId="0"/>
          <p:bldP spid="52"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outVertical)">
                                          <p:cBhvr>
                                            <p:cTn id="7" dur="500"/>
                                            <p:tgtEl>
                                              <p:spTgt spid="24"/>
                                            </p:tgtEl>
                                          </p:cBhvr>
                                        </p:animEffect>
                                      </p:childTnLst>
                                    </p:cTn>
                                  </p:par>
                                  <p:par>
                                    <p:cTn id="8" presetID="2" presetClass="entr" presetSubtype="4" accel="62000"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500" fill="hold"/>
                                            <p:tgtEl>
                                              <p:spTgt spid="25"/>
                                            </p:tgtEl>
                                            <p:attrNameLst>
                                              <p:attrName>ppt_x</p:attrName>
                                            </p:attrNameLst>
                                          </p:cBhvr>
                                          <p:tavLst>
                                            <p:tav tm="0">
                                              <p:val>
                                                <p:strVal val="#ppt_x"/>
                                              </p:val>
                                            </p:tav>
                                            <p:tav tm="100000">
                                              <p:val>
                                                <p:strVal val="#ppt_x"/>
                                              </p:val>
                                            </p:tav>
                                          </p:tavLst>
                                        </p:anim>
                                        <p:anim calcmode="lin" valueType="num">
                                          <p:cBhvr additive="base">
                                            <p:cTn id="11" dur="500" fill="hold"/>
                                            <p:tgtEl>
                                              <p:spTgt spid="25"/>
                                            </p:tgtEl>
                                            <p:attrNameLst>
                                              <p:attrName>ppt_y</p:attrName>
                                            </p:attrNameLst>
                                          </p:cBhvr>
                                          <p:tavLst>
                                            <p:tav tm="0">
                                              <p:val>
                                                <p:strVal val="1+#ppt_h/2"/>
                                              </p:val>
                                            </p:tav>
                                            <p:tav tm="100000">
                                              <p:val>
                                                <p:strVal val="#ppt_y"/>
                                              </p:val>
                                            </p:tav>
                                          </p:tavLst>
                                        </p:anim>
                                      </p:childTnLst>
                                    </p:cTn>
                                  </p:par>
                                  <p:par>
                                    <p:cTn id="12" presetID="2" presetClass="entr" presetSubtype="4" accel="62000" fill="hold" grpId="0" nodeType="withEffect">
                                      <p:stCondLst>
                                        <p:cond delay="200"/>
                                      </p:stCondLst>
                                      <p:childTnLst>
                                        <p:set>
                                          <p:cBhvr>
                                            <p:cTn id="13" dur="1" fill="hold">
                                              <p:stCondLst>
                                                <p:cond delay="0"/>
                                              </p:stCondLst>
                                            </p:cTn>
                                            <p:tgtEl>
                                              <p:spTgt spid="35"/>
                                            </p:tgtEl>
                                            <p:attrNameLst>
                                              <p:attrName>style.visibility</p:attrName>
                                            </p:attrNameLst>
                                          </p:cBhvr>
                                          <p:to>
                                            <p:strVal val="visible"/>
                                          </p:to>
                                        </p:set>
                                        <p:anim calcmode="lin" valueType="num">
                                          <p:cBhvr additive="base">
                                            <p:cTn id="14" dur="500" fill="hold"/>
                                            <p:tgtEl>
                                              <p:spTgt spid="35"/>
                                            </p:tgtEl>
                                            <p:attrNameLst>
                                              <p:attrName>ppt_x</p:attrName>
                                            </p:attrNameLst>
                                          </p:cBhvr>
                                          <p:tavLst>
                                            <p:tav tm="0">
                                              <p:val>
                                                <p:strVal val="#ppt_x"/>
                                              </p:val>
                                            </p:tav>
                                            <p:tav tm="100000">
                                              <p:val>
                                                <p:strVal val="#ppt_x"/>
                                              </p:val>
                                            </p:tav>
                                          </p:tavLst>
                                        </p:anim>
                                        <p:anim calcmode="lin" valueType="num">
                                          <p:cBhvr additive="base">
                                            <p:cTn id="15" dur="500" fill="hold"/>
                                            <p:tgtEl>
                                              <p:spTgt spid="35"/>
                                            </p:tgtEl>
                                            <p:attrNameLst>
                                              <p:attrName>ppt_y</p:attrName>
                                            </p:attrNameLst>
                                          </p:cBhvr>
                                          <p:tavLst>
                                            <p:tav tm="0">
                                              <p:val>
                                                <p:strVal val="1+#ppt_h/2"/>
                                              </p:val>
                                            </p:tav>
                                            <p:tav tm="100000">
                                              <p:val>
                                                <p:strVal val="#ppt_y"/>
                                              </p:val>
                                            </p:tav>
                                          </p:tavLst>
                                        </p:anim>
                                      </p:childTnLst>
                                    </p:cTn>
                                  </p:par>
                                </p:childTnLst>
                              </p:cTn>
                            </p:par>
                            <p:par>
                              <p:cTn id="16" fill="hold">
                                <p:stCondLst>
                                  <p:cond delay="700"/>
                                </p:stCondLst>
                                <p:childTnLst>
                                  <p:par>
                                    <p:cTn id="17" presetID="21" presetClass="entr" presetSubtype="1" fill="hold" nodeType="after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wheel(1)">
                                          <p:cBhvr>
                                            <p:cTn id="19" dur="500"/>
                                            <p:tgtEl>
                                              <p:spTgt spid="26"/>
                                            </p:tgtEl>
                                          </p:cBhvr>
                                        </p:animEffect>
                                      </p:childTnLst>
                                    </p:cTn>
                                  </p:par>
                                  <p:par>
                                    <p:cTn id="20" presetID="53" presetClass="entr" presetSubtype="16" fill="hold" nodeType="with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p:cTn id="22" dur="500" fill="hold"/>
                                            <p:tgtEl>
                                              <p:spTgt spid="45"/>
                                            </p:tgtEl>
                                            <p:attrNameLst>
                                              <p:attrName>ppt_w</p:attrName>
                                            </p:attrNameLst>
                                          </p:cBhvr>
                                          <p:tavLst>
                                            <p:tav tm="0">
                                              <p:val>
                                                <p:fltVal val="0"/>
                                              </p:val>
                                            </p:tav>
                                            <p:tav tm="100000">
                                              <p:val>
                                                <p:strVal val="#ppt_w"/>
                                              </p:val>
                                            </p:tav>
                                          </p:tavLst>
                                        </p:anim>
                                        <p:anim calcmode="lin" valueType="num">
                                          <p:cBhvr>
                                            <p:cTn id="23" dur="500" fill="hold"/>
                                            <p:tgtEl>
                                              <p:spTgt spid="45"/>
                                            </p:tgtEl>
                                            <p:attrNameLst>
                                              <p:attrName>ppt_h</p:attrName>
                                            </p:attrNameLst>
                                          </p:cBhvr>
                                          <p:tavLst>
                                            <p:tav tm="0">
                                              <p:val>
                                                <p:fltVal val="0"/>
                                              </p:val>
                                            </p:tav>
                                            <p:tav tm="100000">
                                              <p:val>
                                                <p:strVal val="#ppt_h"/>
                                              </p:val>
                                            </p:tav>
                                          </p:tavLst>
                                        </p:anim>
                                        <p:animEffect transition="in" filter="fade">
                                          <p:cBhvr>
                                            <p:cTn id="24" dur="500"/>
                                            <p:tgtEl>
                                              <p:spTgt spid="45"/>
                                            </p:tgtEl>
                                          </p:cBhvr>
                                        </p:animEffect>
                                      </p:childTnLst>
                                    </p:cTn>
                                  </p:par>
                                </p:childTnLst>
                              </p:cTn>
                            </p:par>
                            <p:par>
                              <p:cTn id="25" fill="hold">
                                <p:stCondLst>
                                  <p:cond delay="1200"/>
                                </p:stCondLst>
                                <p:childTnLst>
                                  <p:par>
                                    <p:cTn id="26" presetID="16" presetClass="entr" presetSubtype="37" fill="hold"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barn(outVertical)">
                                          <p:cBhvr>
                                            <p:cTn id="28" dur="500"/>
                                            <p:tgtEl>
                                              <p:spTgt spid="34"/>
                                            </p:tgtEl>
                                          </p:cBhvr>
                                        </p:animEffect>
                                      </p:childTnLst>
                                    </p:cTn>
                                  </p:par>
                                </p:childTnLst>
                              </p:cTn>
                            </p:par>
                            <p:par>
                              <p:cTn id="29" fill="hold">
                                <p:stCondLst>
                                  <p:cond delay="1700"/>
                                </p:stCondLst>
                                <p:childTnLst>
                                  <p:par>
                                    <p:cTn id="30" presetID="22" presetClass="entr" presetSubtype="8" fill="hold"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wipe(left)">
                                          <p:cBhvr>
                                            <p:cTn id="32" dur="500"/>
                                            <p:tgtEl>
                                              <p:spTgt spid="31"/>
                                            </p:tgtEl>
                                          </p:cBhvr>
                                        </p:animEffect>
                                      </p:childTnLst>
                                    </p:cTn>
                                  </p:par>
                                </p:childTnLst>
                              </p:cTn>
                            </p:par>
                            <p:par>
                              <p:cTn id="33" fill="hold">
                                <p:stCondLst>
                                  <p:cond delay="2200"/>
                                </p:stCondLst>
                                <p:childTnLst>
                                  <p:par>
                                    <p:cTn id="34" presetID="21" presetClass="entr" presetSubtype="1" fill="hold" nodeType="afterEffect">
                                      <p:stCondLst>
                                        <p:cond delay="0"/>
                                      </p:stCondLst>
                                      <p:childTnLst>
                                        <p:set>
                                          <p:cBhvr>
                                            <p:cTn id="35" dur="1" fill="hold">
                                              <p:stCondLst>
                                                <p:cond delay="0"/>
                                              </p:stCondLst>
                                            </p:cTn>
                                            <p:tgtEl>
                                              <p:spTgt spid="36"/>
                                            </p:tgtEl>
                                            <p:attrNameLst>
                                              <p:attrName>style.visibility</p:attrName>
                                            </p:attrNameLst>
                                          </p:cBhvr>
                                          <p:to>
                                            <p:strVal val="visible"/>
                                          </p:to>
                                        </p:set>
                                        <p:animEffect transition="in" filter="wheel(1)">
                                          <p:cBhvr>
                                            <p:cTn id="36" dur="500"/>
                                            <p:tgtEl>
                                              <p:spTgt spid="36"/>
                                            </p:tgtEl>
                                          </p:cBhvr>
                                        </p:animEffect>
                                      </p:childTnLst>
                                    </p:cTn>
                                  </p:par>
                                  <p:par>
                                    <p:cTn id="37" presetID="53" presetClass="entr" presetSubtype="16" fill="hold" nodeType="withEffect">
                                      <p:stCondLst>
                                        <p:cond delay="0"/>
                                      </p:stCondLst>
                                      <p:childTnLst>
                                        <p:set>
                                          <p:cBhvr>
                                            <p:cTn id="38" dur="1" fill="hold">
                                              <p:stCondLst>
                                                <p:cond delay="0"/>
                                              </p:stCondLst>
                                            </p:cTn>
                                            <p:tgtEl>
                                              <p:spTgt spid="48"/>
                                            </p:tgtEl>
                                            <p:attrNameLst>
                                              <p:attrName>style.visibility</p:attrName>
                                            </p:attrNameLst>
                                          </p:cBhvr>
                                          <p:to>
                                            <p:strVal val="visible"/>
                                          </p:to>
                                        </p:set>
                                        <p:anim calcmode="lin" valueType="num">
                                          <p:cBhvr>
                                            <p:cTn id="39" dur="500" fill="hold"/>
                                            <p:tgtEl>
                                              <p:spTgt spid="48"/>
                                            </p:tgtEl>
                                            <p:attrNameLst>
                                              <p:attrName>ppt_w</p:attrName>
                                            </p:attrNameLst>
                                          </p:cBhvr>
                                          <p:tavLst>
                                            <p:tav tm="0">
                                              <p:val>
                                                <p:fltVal val="0"/>
                                              </p:val>
                                            </p:tav>
                                            <p:tav tm="100000">
                                              <p:val>
                                                <p:strVal val="#ppt_w"/>
                                              </p:val>
                                            </p:tav>
                                          </p:tavLst>
                                        </p:anim>
                                        <p:anim calcmode="lin" valueType="num">
                                          <p:cBhvr>
                                            <p:cTn id="40" dur="500" fill="hold"/>
                                            <p:tgtEl>
                                              <p:spTgt spid="48"/>
                                            </p:tgtEl>
                                            <p:attrNameLst>
                                              <p:attrName>ppt_h</p:attrName>
                                            </p:attrNameLst>
                                          </p:cBhvr>
                                          <p:tavLst>
                                            <p:tav tm="0">
                                              <p:val>
                                                <p:fltVal val="0"/>
                                              </p:val>
                                            </p:tav>
                                            <p:tav tm="100000">
                                              <p:val>
                                                <p:strVal val="#ppt_h"/>
                                              </p:val>
                                            </p:tav>
                                          </p:tavLst>
                                        </p:anim>
                                        <p:animEffect transition="in" filter="fade">
                                          <p:cBhvr>
                                            <p:cTn id="41" dur="500"/>
                                            <p:tgtEl>
                                              <p:spTgt spid="48"/>
                                            </p:tgtEl>
                                          </p:cBhvr>
                                        </p:animEffect>
                                      </p:childTnLst>
                                    </p:cTn>
                                  </p:par>
                                </p:childTnLst>
                              </p:cTn>
                            </p:par>
                            <p:par>
                              <p:cTn id="42" fill="hold">
                                <p:stCondLst>
                                  <p:cond delay="2700"/>
                                </p:stCondLst>
                                <p:childTnLst>
                                  <p:par>
                                    <p:cTn id="43" presetID="16" presetClass="entr" presetSubtype="37" fill="hold" nodeType="afterEffect">
                                      <p:stCondLst>
                                        <p:cond delay="0"/>
                                      </p:stCondLst>
                                      <p:childTnLst>
                                        <p:set>
                                          <p:cBhvr>
                                            <p:cTn id="44" dur="1" fill="hold">
                                              <p:stCondLst>
                                                <p:cond delay="0"/>
                                              </p:stCondLst>
                                            </p:cTn>
                                            <p:tgtEl>
                                              <p:spTgt spid="44"/>
                                            </p:tgtEl>
                                            <p:attrNameLst>
                                              <p:attrName>style.visibility</p:attrName>
                                            </p:attrNameLst>
                                          </p:cBhvr>
                                          <p:to>
                                            <p:strVal val="visible"/>
                                          </p:to>
                                        </p:set>
                                        <p:animEffect transition="in" filter="barn(outVertical)">
                                          <p:cBhvr>
                                            <p:cTn id="45" dur="500"/>
                                            <p:tgtEl>
                                              <p:spTgt spid="44"/>
                                            </p:tgtEl>
                                          </p:cBhvr>
                                        </p:animEffect>
                                      </p:childTnLst>
                                    </p:cTn>
                                  </p:par>
                                </p:childTnLst>
                              </p:cTn>
                            </p:par>
                            <p:par>
                              <p:cTn id="46" fill="hold">
                                <p:stCondLst>
                                  <p:cond delay="3200"/>
                                </p:stCondLst>
                                <p:childTnLst>
                                  <p:par>
                                    <p:cTn id="47" presetID="22" presetClass="entr" presetSubtype="8" fill="hold" nodeType="afterEffect">
                                      <p:stCondLst>
                                        <p:cond delay="0"/>
                                      </p:stCondLst>
                                      <p:childTnLst>
                                        <p:set>
                                          <p:cBhvr>
                                            <p:cTn id="48" dur="1" fill="hold">
                                              <p:stCondLst>
                                                <p:cond delay="0"/>
                                              </p:stCondLst>
                                            </p:cTn>
                                            <p:tgtEl>
                                              <p:spTgt spid="41"/>
                                            </p:tgtEl>
                                            <p:attrNameLst>
                                              <p:attrName>style.visibility</p:attrName>
                                            </p:attrNameLst>
                                          </p:cBhvr>
                                          <p:to>
                                            <p:strVal val="visible"/>
                                          </p:to>
                                        </p:set>
                                        <p:animEffect transition="in" filter="wipe(left)">
                                          <p:cBhvr>
                                            <p:cTn id="49" dur="500"/>
                                            <p:tgtEl>
                                              <p:spTgt spid="41"/>
                                            </p:tgtEl>
                                          </p:cBhvr>
                                        </p:animEffect>
                                      </p:childTnLst>
                                    </p:cTn>
                                  </p:par>
                                </p:childTnLst>
                              </p:cTn>
                            </p:par>
                            <p:par>
                              <p:cTn id="50" fill="hold">
                                <p:stCondLst>
                                  <p:cond delay="3700"/>
                                </p:stCondLst>
                                <p:childTnLst>
                                  <p:par>
                                    <p:cTn id="51" presetID="16" presetClass="entr" presetSubtype="37" fill="hold" grpId="0" nodeType="afterEffect">
                                      <p:stCondLst>
                                        <p:cond delay="0"/>
                                      </p:stCondLst>
                                      <p:childTnLst>
                                        <p:set>
                                          <p:cBhvr>
                                            <p:cTn id="52" dur="1" fill="hold">
                                              <p:stCondLst>
                                                <p:cond delay="0"/>
                                              </p:stCondLst>
                                            </p:cTn>
                                            <p:tgtEl>
                                              <p:spTgt spid="51"/>
                                            </p:tgtEl>
                                            <p:attrNameLst>
                                              <p:attrName>style.visibility</p:attrName>
                                            </p:attrNameLst>
                                          </p:cBhvr>
                                          <p:to>
                                            <p:strVal val="visible"/>
                                          </p:to>
                                        </p:set>
                                        <p:animEffect transition="in" filter="barn(outVertical)">
                                          <p:cBhvr>
                                            <p:cTn id="53" dur="500"/>
                                            <p:tgtEl>
                                              <p:spTgt spid="51"/>
                                            </p:tgtEl>
                                          </p:cBhvr>
                                        </p:animEffect>
                                      </p:childTnLst>
                                    </p:cTn>
                                  </p:par>
                                  <p:par>
                                    <p:cTn id="54" presetID="16" presetClass="entr" presetSubtype="37" fill="hold" grpId="0" nodeType="withEffect">
                                      <p:stCondLst>
                                        <p:cond delay="0"/>
                                      </p:stCondLst>
                                      <p:childTnLst>
                                        <p:set>
                                          <p:cBhvr>
                                            <p:cTn id="55" dur="1" fill="hold">
                                              <p:stCondLst>
                                                <p:cond delay="0"/>
                                              </p:stCondLst>
                                            </p:cTn>
                                            <p:tgtEl>
                                              <p:spTgt spid="52"/>
                                            </p:tgtEl>
                                            <p:attrNameLst>
                                              <p:attrName>style.visibility</p:attrName>
                                            </p:attrNameLst>
                                          </p:cBhvr>
                                          <p:to>
                                            <p:strVal val="visible"/>
                                          </p:to>
                                        </p:set>
                                        <p:animEffect transition="in" filter="barn(outVertical)">
                                          <p:cBhvr>
                                            <p:cTn id="56"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animBg="1"/>
          <p:bldP spid="35" grpId="0" animBg="1"/>
          <p:bldP spid="51" grpId="0"/>
          <p:bldP spid="52"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 name="图片 2"/>
          <p:cNvPicPr>
            <a:picLocks noChangeAspect="1"/>
          </p:cNvPicPr>
          <p:nvPr/>
        </p:nvPicPr>
        <p:blipFill>
          <a:blip r:embed="rId3" cstate="print">
            <a:extLst>
              <a:ext uri="{28A0092B-C50C-407E-A947-70E740481C1C}">
                <a14:useLocalDpi xmlns:a14="http://schemas.microsoft.com/office/drawing/2010/main" xmlns=""/>
              </a:ext>
            </a:extLst>
          </a:blip>
          <a:stretch>
            <a:fillRect/>
          </a:stretch>
        </p:blipFill>
        <p:spPr>
          <a:xfrm rot="16200000">
            <a:off x="2757844" y="-2458408"/>
            <a:ext cx="6823503" cy="11809311"/>
          </a:xfrm>
          <a:prstGeom prst="rect">
            <a:avLst/>
          </a:prstGeom>
        </p:spPr>
      </p:pic>
      <p:sp>
        <p:nvSpPr>
          <p:cNvPr id="12" name="文本框 11"/>
          <p:cNvSpPr txBox="1"/>
          <p:nvPr/>
        </p:nvSpPr>
        <p:spPr>
          <a:xfrm>
            <a:off x="2569195" y="2535287"/>
            <a:ext cx="7344816" cy="769441"/>
          </a:xfrm>
          <a:prstGeom prst="rect">
            <a:avLst/>
          </a:prstGeom>
          <a:noFill/>
          <a:effectLst/>
        </p:spPr>
        <p:txBody>
          <a:bodyPr wrap="square" rtlCol="0">
            <a:spAutoFit/>
          </a:bodyPr>
          <a:lstStyle/>
          <a:p>
            <a:pPr algn="ctr"/>
            <a:r>
              <a:rPr lang="zh-CN" altLang="en-US" sz="4400" b="1" dirty="0" smtClean="0">
                <a:solidFill>
                  <a:schemeClr val="accent2"/>
                </a:solidFill>
                <a:cs typeface="+mn-ea"/>
                <a:sym typeface="+mn-lt"/>
              </a:rPr>
              <a:t>演讲完毕 谢谢观赏</a:t>
            </a:r>
            <a:endParaRPr lang="zh-CN" altLang="en-US" sz="4400" b="1" dirty="0">
              <a:solidFill>
                <a:schemeClr val="accent2"/>
              </a:solidFill>
              <a:cs typeface="+mn-ea"/>
              <a:sym typeface="+mn-lt"/>
            </a:endParaRPr>
          </a:p>
        </p:txBody>
      </p:sp>
      <p:sp>
        <p:nvSpPr>
          <p:cNvPr id="14" name="文本框 13"/>
          <p:cNvSpPr txBox="1"/>
          <p:nvPr/>
        </p:nvSpPr>
        <p:spPr>
          <a:xfrm>
            <a:off x="3369650" y="3861048"/>
            <a:ext cx="5599890" cy="461665"/>
          </a:xfrm>
          <a:prstGeom prst="rect">
            <a:avLst/>
          </a:prstGeom>
          <a:noFill/>
        </p:spPr>
        <p:txBody>
          <a:bodyPr wrap="square" rtlCol="0">
            <a:spAutoFit/>
          </a:bodyPr>
          <a:lstStyle/>
          <a:p>
            <a:pPr algn="ctr">
              <a:lnSpc>
                <a:spcPct val="150000"/>
              </a:lnSpc>
            </a:pPr>
            <a:r>
              <a:rPr lang="zh-CN" altLang="en-US" sz="1600" dirty="0" smtClean="0">
                <a:solidFill>
                  <a:schemeClr val="tx2"/>
                </a:solidFill>
                <a:cs typeface="+mn-ea"/>
                <a:sym typeface="+mn-lt"/>
              </a:rPr>
              <a:t>工作总结</a:t>
            </a:r>
            <a:r>
              <a:rPr lang="en-US" altLang="zh-CN" sz="1600" dirty="0" smtClean="0">
                <a:solidFill>
                  <a:schemeClr val="tx2"/>
                </a:solidFill>
                <a:cs typeface="+mn-ea"/>
                <a:sym typeface="+mn-lt"/>
              </a:rPr>
              <a:t>/ </a:t>
            </a:r>
            <a:r>
              <a:rPr lang="zh-CN" altLang="en-US" sz="1600" dirty="0" smtClean="0">
                <a:solidFill>
                  <a:schemeClr val="tx2"/>
                </a:solidFill>
                <a:cs typeface="+mn-ea"/>
                <a:sym typeface="+mn-lt"/>
              </a:rPr>
              <a:t>开题报告</a:t>
            </a:r>
            <a:r>
              <a:rPr lang="en-US" altLang="zh-CN" sz="1600" dirty="0" smtClean="0">
                <a:solidFill>
                  <a:schemeClr val="tx2"/>
                </a:solidFill>
                <a:cs typeface="+mn-ea"/>
                <a:sym typeface="+mn-lt"/>
              </a:rPr>
              <a:t>/ </a:t>
            </a:r>
            <a:r>
              <a:rPr lang="zh-CN" altLang="en-US" sz="1600" dirty="0" smtClean="0">
                <a:solidFill>
                  <a:schemeClr val="tx2"/>
                </a:solidFill>
                <a:cs typeface="+mn-ea"/>
                <a:sym typeface="+mn-lt"/>
              </a:rPr>
              <a:t>计划总结</a:t>
            </a:r>
            <a:r>
              <a:rPr lang="en-US" altLang="zh-CN" sz="1600" dirty="0" smtClean="0">
                <a:solidFill>
                  <a:schemeClr val="tx2"/>
                </a:solidFill>
                <a:cs typeface="+mn-ea"/>
                <a:sym typeface="+mn-lt"/>
              </a:rPr>
              <a:t>/</a:t>
            </a:r>
            <a:r>
              <a:rPr lang="zh-CN" altLang="en-US" sz="1600" dirty="0" smtClean="0">
                <a:solidFill>
                  <a:schemeClr val="tx2"/>
                </a:solidFill>
                <a:cs typeface="+mn-ea"/>
                <a:sym typeface="+mn-lt"/>
              </a:rPr>
              <a:t>一键变色设计</a:t>
            </a:r>
            <a:endParaRPr lang="zh-CN" altLang="en-US" sz="1600" dirty="0">
              <a:solidFill>
                <a:schemeClr val="tx2"/>
              </a:solidFill>
              <a:cs typeface="+mn-ea"/>
              <a:sym typeface="+mn-lt"/>
            </a:endParaRPr>
          </a:p>
        </p:txBody>
      </p:sp>
    </p:spTree>
    <p:extLst>
      <p:ext uri="{BB962C8B-B14F-4D97-AF65-F5344CB8AC3E}">
        <p14:creationId xmlns:p14="http://schemas.microsoft.com/office/powerpoint/2010/main" xmlns="" val="3304967469"/>
      </p:ext>
    </p:extLst>
  </p:cSld>
  <p:clrMapOvr>
    <a:masterClrMapping/>
  </p:clrMapOvr>
  <mc:AlternateContent xmlns:mc="http://schemas.openxmlformats.org/markup-compatibility/2006">
    <mc:Choice xmlns:p14="http://schemas.microsoft.com/office/powerpoint/2010/main" xmlns="" Requires="p14">
      <p:transition spd="slow" p14:dur="4000" advTm="0">
        <p14:vortex dir="u"/>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par>
                                <p:cTn id="11" presetID="16" presetClass="entr" presetSubtype="37"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outVertical)">
                                      <p:cBhvr>
                                        <p:cTn id="13" dur="500"/>
                                        <p:tgtEl>
                                          <p:spTgt spid="12"/>
                                        </p:tgtEl>
                                      </p:cBhvr>
                                    </p:animEffect>
                                  </p:childTnLst>
                                </p:cTn>
                              </p:par>
                            </p:childTnLst>
                          </p:cTn>
                        </p:par>
                        <p:par>
                          <p:cTn id="14" fill="hold">
                            <p:stCondLst>
                              <p:cond delay="1000"/>
                            </p:stCondLst>
                            <p:childTnLst>
                              <p:par>
                                <p:cTn id="15" presetID="26" presetClass="emph" presetSubtype="0" fill="hold" grpId="1" nodeType="afterEffect">
                                  <p:stCondLst>
                                    <p:cond delay="0"/>
                                  </p:stCondLst>
                                  <p:childTnLst>
                                    <p:animEffect transition="out" filter="fade">
                                      <p:cBhvr>
                                        <p:cTn id="16" dur="500" tmFilter="0, 0; .2, .5; .8, .5; 1, 0"/>
                                        <p:tgtEl>
                                          <p:spTgt spid="12"/>
                                        </p:tgtEl>
                                      </p:cBhvr>
                                    </p:animEffect>
                                    <p:animScale>
                                      <p:cBhvr>
                                        <p:cTn id="17" dur="250" autoRev="1" fill="hold"/>
                                        <p:tgtEl>
                                          <p:spTgt spid="12"/>
                                        </p:tgtEl>
                                      </p:cBhvr>
                                      <p:by x="105000" y="105000"/>
                                    </p:animScale>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19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2" grpId="1"/>
      <p:bldP spid="1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第一PPT，www.1ppt.com">
  <a:themeElements>
    <a:clrScheme name="自定义 374">
      <a:dk1>
        <a:sysClr val="windowText" lastClr="000000"/>
      </a:dk1>
      <a:lt1>
        <a:sysClr val="window" lastClr="FFFFFF"/>
      </a:lt1>
      <a:dk2>
        <a:srgbClr val="39302A"/>
      </a:dk2>
      <a:lt2>
        <a:srgbClr val="E65550"/>
      </a:lt2>
      <a:accent1>
        <a:srgbClr val="89A25C"/>
      </a:accent1>
      <a:accent2>
        <a:srgbClr val="E65550"/>
      </a:accent2>
      <a:accent3>
        <a:srgbClr val="89A25C"/>
      </a:accent3>
      <a:accent4>
        <a:srgbClr val="E65550"/>
      </a:accent4>
      <a:accent5>
        <a:srgbClr val="89A25C"/>
      </a:accent5>
      <a:accent6>
        <a:srgbClr val="369221"/>
      </a:accent6>
      <a:hlink>
        <a:srgbClr val="369221"/>
      </a:hlink>
      <a:folHlink>
        <a:srgbClr val="162C30"/>
      </a:folHlink>
    </a:clrScheme>
    <a:fontScheme name="audtshfi">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815</TotalTime>
  <Words>3865</Words>
  <Application>Microsoft Office PowerPoint</Application>
  <PresentationFormat>自定义</PresentationFormat>
  <Paragraphs>328</Paragraphs>
  <Slides>28</Slides>
  <Notes>28</Notes>
  <HiddenSlides>0</HiddenSlides>
  <MMClips>0</MMClips>
  <ScaleCrop>false</ScaleCrop>
  <HeadingPairs>
    <vt:vector size="4" baseType="variant">
      <vt:variant>
        <vt:lpstr>主题</vt:lpstr>
      </vt:variant>
      <vt:variant>
        <vt:i4>1</vt:i4>
      </vt:variant>
      <vt:variant>
        <vt:lpstr>幻灯片标题</vt:lpstr>
      </vt:variant>
      <vt:variant>
        <vt:i4>28</vt:i4>
      </vt:variant>
    </vt:vector>
  </HeadingPairs>
  <TitlesOfParts>
    <vt:vector size="29" baseType="lpstr">
      <vt:lpstr>第一PPT，www.1ppt.com</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vector>
  </TitlesOfParts>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小清新花边</dc:title>
  <dc:creator>第一PPT</dc:creator>
  <cp:keywords>www.1ppt.com</cp:keywords>
  <dc:description>www.1ppt.com</dc:description>
  <cp:lastModifiedBy>Administrator</cp:lastModifiedBy>
  <cp:revision>136</cp:revision>
  <dcterms:created xsi:type="dcterms:W3CDTF">2015-09-13T11:28:16Z</dcterms:created>
  <dcterms:modified xsi:type="dcterms:W3CDTF">2020-02-03T07:51:15Z</dcterms:modified>
</cp:coreProperties>
</file>