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2"/>
  </p:sldMasterIdLst>
  <p:notesMasterIdLst>
    <p:notesMasterId r:id="rId30"/>
  </p:notesMasterIdLst>
  <p:sldIdLst>
    <p:sldId id="256" r:id="rId3"/>
    <p:sldId id="257" r:id="rId4"/>
    <p:sldId id="258" r:id="rId5"/>
    <p:sldId id="260" r:id="rId6"/>
    <p:sldId id="259"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12192000" cy="6858000"/>
  <p:notesSz cx="7104063" cy="10234613"/>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7F7F7F"/>
    <a:srgbClr val="660033"/>
    <a:srgbClr val="FFCC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58" d="100"/>
          <a:sy n="58" d="100"/>
        </p:scale>
        <p:origin x="-78" y="-153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10177955827071E-2"/>
          <c:y val="2.4777848174827099E-2"/>
          <c:w val="0.94779710303749698"/>
          <c:h val="0.96122209625542099"/>
        </c:manualLayout>
      </c:layout>
      <c:doughnutChart>
        <c:varyColors val="1"/>
        <c:ser>
          <c:idx val="0"/>
          <c:order val="0"/>
          <c:tx>
            <c:strRef>
              <c:f>Sheet1!$B$1</c:f>
              <c:strCache>
                <c:ptCount val="1"/>
                <c:pt idx="0">
                  <c:v>판매</c:v>
                </c:pt>
              </c:strCache>
            </c:strRef>
          </c:tx>
          <c:spPr>
            <a:ln>
              <a:noFill/>
            </a:ln>
          </c:spPr>
          <c:dPt>
            <c:idx val="0"/>
            <c:bubble3D val="0"/>
            <c:spPr>
              <a:solidFill>
                <a:srgbClr val="FF3399"/>
              </a:solidFill>
              <a:ln w="19050">
                <a:noFill/>
              </a:ln>
              <a:effectLst/>
            </c:spPr>
          </c:dPt>
          <c:dPt>
            <c:idx val="1"/>
            <c:bubble3D val="0"/>
            <c:spPr>
              <a:solidFill>
                <a:schemeClr val="bg1">
                  <a:lumMod val="85000"/>
                </a:schemeClr>
              </a:solidFill>
              <a:ln w="19050">
                <a:noFill/>
              </a:ln>
              <a:effectLst/>
            </c:spPr>
          </c:dPt>
          <c:dPt>
            <c:idx val="2"/>
            <c:bubble3D val="0"/>
            <c:spPr>
              <a:solidFill>
                <a:srgbClr val="0B4457"/>
              </a:solidFill>
              <a:ln w="19050">
                <a:noFill/>
              </a:ln>
              <a:effectLst/>
            </c:spPr>
          </c:dPt>
          <c:cat>
            <c:strRef>
              <c:f>Sheet1!$A$2:$A$4</c:f>
              <c:strCache>
                <c:ptCount val="2"/>
                <c:pt idx="0">
                  <c:v>value01</c:v>
                </c:pt>
                <c:pt idx="1">
                  <c:v>value02</c:v>
                </c:pt>
              </c:strCache>
            </c:strRef>
          </c:cat>
          <c:val>
            <c:numRef>
              <c:f>Sheet1!$B$2:$B$4</c:f>
              <c:numCache>
                <c:formatCode>General</c:formatCode>
                <c:ptCount val="3"/>
                <c:pt idx="0">
                  <c:v>40</c:v>
                </c:pt>
                <c:pt idx="1">
                  <c:v>60</c:v>
                </c:pt>
              </c:numCache>
            </c:numRef>
          </c:val>
        </c:ser>
        <c:dLbls>
          <c:showLegendKey val="0"/>
          <c:showVal val="0"/>
          <c:showCatName val="0"/>
          <c:showSerName val="0"/>
          <c:showPercent val="0"/>
          <c:showBubbleSize val="0"/>
          <c:showLeaderLines val="1"/>
        </c:dLbls>
        <c:firstSliceAng val="0"/>
        <c:holeSize val="6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10177955827071E-2"/>
          <c:y val="2.4777848174827099E-2"/>
          <c:w val="0.94779710303749698"/>
          <c:h val="0.96122209625542099"/>
        </c:manualLayout>
      </c:layout>
      <c:doughnutChart>
        <c:varyColors val="1"/>
        <c:ser>
          <c:idx val="0"/>
          <c:order val="0"/>
          <c:tx>
            <c:strRef>
              <c:f>Sheet1!$B$1</c:f>
              <c:strCache>
                <c:ptCount val="1"/>
                <c:pt idx="0">
                  <c:v>판매</c:v>
                </c:pt>
              </c:strCache>
            </c:strRef>
          </c:tx>
          <c:spPr>
            <a:ln>
              <a:noFill/>
            </a:ln>
          </c:spPr>
          <c:dPt>
            <c:idx val="0"/>
            <c:bubble3D val="0"/>
            <c:spPr>
              <a:solidFill>
                <a:srgbClr val="FF0066"/>
              </a:solidFill>
              <a:ln w="19050">
                <a:noFill/>
              </a:ln>
              <a:effectLst/>
            </c:spPr>
          </c:dPt>
          <c:dPt>
            <c:idx val="1"/>
            <c:bubble3D val="0"/>
            <c:spPr>
              <a:solidFill>
                <a:schemeClr val="bg1">
                  <a:lumMod val="85000"/>
                </a:schemeClr>
              </a:solidFill>
              <a:ln w="19050">
                <a:noFill/>
              </a:ln>
              <a:effectLst/>
            </c:spPr>
          </c:dPt>
          <c:dPt>
            <c:idx val="2"/>
            <c:bubble3D val="0"/>
            <c:spPr>
              <a:solidFill>
                <a:srgbClr val="0B4457"/>
              </a:solidFill>
              <a:ln w="19050">
                <a:noFill/>
              </a:ln>
              <a:effectLst/>
            </c:spPr>
          </c:dPt>
          <c:cat>
            <c:strRef>
              <c:f>Sheet1!$A$2:$A$4</c:f>
              <c:strCache>
                <c:ptCount val="2"/>
                <c:pt idx="0">
                  <c:v>value01</c:v>
                </c:pt>
                <c:pt idx="1">
                  <c:v>value02</c:v>
                </c:pt>
              </c:strCache>
            </c:strRef>
          </c:cat>
          <c:val>
            <c:numRef>
              <c:f>Sheet1!$B$2:$B$4</c:f>
              <c:numCache>
                <c:formatCode>General</c:formatCode>
                <c:ptCount val="3"/>
                <c:pt idx="0">
                  <c:v>65</c:v>
                </c:pt>
                <c:pt idx="1">
                  <c:v>35</c:v>
                </c:pt>
              </c:numCache>
            </c:numRef>
          </c:val>
        </c:ser>
        <c:dLbls>
          <c:showLegendKey val="0"/>
          <c:showVal val="0"/>
          <c:showCatName val="0"/>
          <c:showSerName val="0"/>
          <c:showPercent val="0"/>
          <c:showBubbleSize val="0"/>
          <c:showLeaderLines val="1"/>
        </c:dLbls>
        <c:firstSliceAng val="0"/>
        <c:holeSize val="6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10177955827071E-2"/>
          <c:y val="2.4777848174827099E-2"/>
          <c:w val="0.94779710303749698"/>
          <c:h val="0.96122209625542099"/>
        </c:manualLayout>
      </c:layout>
      <c:doughnutChart>
        <c:varyColors val="1"/>
        <c:ser>
          <c:idx val="0"/>
          <c:order val="0"/>
          <c:tx>
            <c:strRef>
              <c:f>Sheet1!$B$1</c:f>
              <c:strCache>
                <c:ptCount val="1"/>
                <c:pt idx="0">
                  <c:v>판매</c:v>
                </c:pt>
              </c:strCache>
            </c:strRef>
          </c:tx>
          <c:spPr>
            <a:ln>
              <a:noFill/>
            </a:ln>
          </c:spPr>
          <c:dPt>
            <c:idx val="0"/>
            <c:bubble3D val="0"/>
            <c:spPr>
              <a:solidFill>
                <a:srgbClr val="00B0F0"/>
              </a:solidFill>
              <a:ln w="19050">
                <a:noFill/>
              </a:ln>
              <a:effectLst/>
            </c:spPr>
          </c:dPt>
          <c:dPt>
            <c:idx val="1"/>
            <c:bubble3D val="0"/>
            <c:spPr>
              <a:solidFill>
                <a:schemeClr val="bg1">
                  <a:lumMod val="85000"/>
                </a:schemeClr>
              </a:solidFill>
              <a:ln w="19050">
                <a:noFill/>
              </a:ln>
              <a:effectLst/>
            </c:spPr>
          </c:dPt>
          <c:dPt>
            <c:idx val="2"/>
            <c:bubble3D val="0"/>
            <c:spPr>
              <a:solidFill>
                <a:srgbClr val="0B4457"/>
              </a:solidFill>
              <a:ln w="19050">
                <a:noFill/>
              </a:ln>
              <a:effectLst/>
            </c:spPr>
          </c:dPt>
          <c:cat>
            <c:strRef>
              <c:f>Sheet1!$A$2:$A$4</c:f>
              <c:strCache>
                <c:ptCount val="2"/>
                <c:pt idx="0">
                  <c:v>value01</c:v>
                </c:pt>
                <c:pt idx="1">
                  <c:v>value02</c:v>
                </c:pt>
              </c:strCache>
            </c:strRef>
          </c:cat>
          <c:val>
            <c:numRef>
              <c:f>Sheet1!$B$2:$B$4</c:f>
              <c:numCache>
                <c:formatCode>General</c:formatCode>
                <c:ptCount val="3"/>
                <c:pt idx="0">
                  <c:v>25</c:v>
                </c:pt>
                <c:pt idx="1">
                  <c:v>75</c:v>
                </c:pt>
              </c:numCache>
            </c:numRef>
          </c:val>
        </c:ser>
        <c:dLbls>
          <c:showLegendKey val="0"/>
          <c:showVal val="0"/>
          <c:showCatName val="0"/>
          <c:showSerName val="0"/>
          <c:showPercent val="0"/>
          <c:showBubbleSize val="0"/>
          <c:showLeaderLines val="1"/>
        </c:dLbls>
        <c:firstSliceAng val="0"/>
        <c:holeSize val="6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117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1175"/>
          </a:xfrm>
          <a:prstGeom prst="rect">
            <a:avLst/>
          </a:prstGeom>
        </p:spPr>
        <p:txBody>
          <a:bodyPr vert="horz" lIns="91440" tIns="45720" rIns="91440" bIns="45720" rtlCol="0"/>
          <a:lstStyle>
            <a:lvl1pPr algn="r">
              <a:defRPr sz="1200"/>
            </a:lvl1pPr>
          </a:lstStyle>
          <a:p>
            <a:fld id="{2ACC7CA4-C7F8-46E6-BFB2-EDDB533CB36A}" type="datetimeFigureOut">
              <a:rPr lang="zh-CN" altLang="en-US" smtClean="0"/>
              <a:t>2019/6/26</a:t>
            </a:fld>
            <a:endParaRPr lang="zh-CN" altLang="en-US"/>
          </a:p>
        </p:txBody>
      </p:sp>
      <p:sp>
        <p:nvSpPr>
          <p:cNvPr id="4" name="幻灯片图像占位符 3"/>
          <p:cNvSpPr>
            <a:spLocks noGrp="1" noRot="1" noChangeAspect="1"/>
          </p:cNvSpPr>
          <p:nvPr>
            <p:ph type="sldImg" idx="2"/>
          </p:nvPr>
        </p:nvSpPr>
        <p:spPr>
          <a:xfrm>
            <a:off x="142875" y="768350"/>
            <a:ext cx="6818313" cy="3836988"/>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860925"/>
            <a:ext cx="5683250" cy="4605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1175"/>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1175"/>
          </a:xfrm>
          <a:prstGeom prst="rect">
            <a:avLst/>
          </a:prstGeom>
        </p:spPr>
        <p:txBody>
          <a:bodyPr vert="horz" lIns="91440" tIns="45720" rIns="91440" bIns="45720" rtlCol="0" anchor="b"/>
          <a:lstStyle>
            <a:lvl1pPr algn="r">
              <a:defRPr sz="1200"/>
            </a:lvl1pPr>
          </a:lstStyle>
          <a:p>
            <a:fld id="{AEC9E8EE-BC69-4264-BD35-25FFE742B970}" type="slidenum">
              <a:rPr lang="zh-CN" altLang="en-US" smtClean="0"/>
              <a:t>‹#›</a:t>
            </a:fld>
            <a:endParaRPr lang="zh-CN" altLang="en-US"/>
          </a:p>
        </p:txBody>
      </p:sp>
    </p:spTree>
    <p:extLst>
      <p:ext uri="{BB962C8B-B14F-4D97-AF65-F5344CB8AC3E}">
        <p14:creationId xmlns:p14="http://schemas.microsoft.com/office/powerpoint/2010/main" val="31483340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t>26</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2019/6/26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2019/6/26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
        <p:nvSpPr>
          <p:cNvPr id="11" name="矩形 10"/>
          <p:cNvSpPr/>
          <p:nvPr userDrawn="1"/>
        </p:nvSpPr>
        <p:spPr>
          <a:xfrm>
            <a:off x="8831427" y="636580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2019/6/26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2019/6/26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2019/6/26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2019/6/26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2019/6/26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848663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2019/6/26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5935370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2019/6/26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5794862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2019/6/26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80884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2019/6/26</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678510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2019/6/26</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479231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2019/6/26</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829339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2019/6/26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7644534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2019/6/26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843822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2019/6/26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023203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2019/6/26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567872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cstate="prin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2019/6/26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solidFill>
                  <a:prstClr val="black">
                    <a:tint val="75000"/>
                  </a:prstClr>
                </a:solidFill>
              </a:rPr>
              <a:pPr/>
              <a:t>2019/6/26</a:t>
            </a:fld>
            <a:endParaRPr lang="zh-CN" altLang="en-US">
              <a:solidFill>
                <a:prstClr val="black">
                  <a:tint val="75000"/>
                </a:prstClr>
              </a:solidFill>
            </a:endParaRPr>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754620164"/>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jpeg"/><Relationship Id="rId7"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10" Type="http://schemas.openxmlformats.org/officeDocument/2006/relationships/image" Target="../media/image11.jpeg"/><Relationship Id="rId4" Type="http://schemas.microsoft.com/office/2007/relationships/hdphoto" Target="../media/hdphoto1.wdp"/><Relationship Id="rId9"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25.jpeg"/><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chart" Target="../charts/chart3.xml"/><Relationship Id="rId4" Type="http://schemas.openxmlformats.org/officeDocument/2006/relationships/chart" Target="../charts/char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hyperlink" Target="http://www.1ppt.com/xiazai/" TargetMode="External"/><Relationship Id="rId13" Type="http://schemas.openxmlformats.org/officeDocument/2006/relationships/hyperlink" Target="http://www.1ppt.com/kejian/" TargetMode="External"/><Relationship Id="rId18" Type="http://schemas.openxmlformats.org/officeDocument/2006/relationships/image" Target="../media/image30.png"/><Relationship Id="rId3" Type="http://schemas.openxmlformats.org/officeDocument/2006/relationships/hyperlink" Target="http://www.1ppt.com/hangye/" TargetMode="External"/><Relationship Id="rId7" Type="http://schemas.openxmlformats.org/officeDocument/2006/relationships/hyperlink" Target="http://www.1ppt.com/tubiao/" TargetMode="External"/><Relationship Id="rId12" Type="http://schemas.openxmlformats.org/officeDocument/2006/relationships/hyperlink" Target="http://www.1ppt.com/ziliao/" TargetMode="External"/><Relationship Id="rId17" Type="http://schemas.openxmlformats.org/officeDocument/2006/relationships/hyperlink" Target="http://www.1ppt.com/ziti/" TargetMode="External"/><Relationship Id="rId2" Type="http://schemas.openxmlformats.org/officeDocument/2006/relationships/hyperlink" Target="http://www.1ppt.com/moban/" TargetMode="External"/><Relationship Id="rId16" Type="http://schemas.openxmlformats.org/officeDocument/2006/relationships/hyperlink" Target="http://www.1ppt.com/jiaoan/" TargetMode="External"/><Relationship Id="rId20" Type="http://schemas.openxmlformats.org/officeDocument/2006/relationships/image" Target="../media/image32.png"/><Relationship Id="rId1" Type="http://schemas.openxmlformats.org/officeDocument/2006/relationships/slideLayout" Target="../slideLayouts/slideLayout12.xml"/><Relationship Id="rId6" Type="http://schemas.openxmlformats.org/officeDocument/2006/relationships/hyperlink" Target="http://www.1ppt.com/beijing/" TargetMode="External"/><Relationship Id="rId11" Type="http://schemas.openxmlformats.org/officeDocument/2006/relationships/hyperlink" Target="http://www.1ppt.com/excel/" TargetMode="External"/><Relationship Id="rId5" Type="http://schemas.openxmlformats.org/officeDocument/2006/relationships/hyperlink" Target="http://www.1ppt.com/sucai/" TargetMode="External"/><Relationship Id="rId15" Type="http://schemas.openxmlformats.org/officeDocument/2006/relationships/hyperlink" Target="http://www.1ppt.com/shiti/" TargetMode="External"/><Relationship Id="rId10" Type="http://schemas.openxmlformats.org/officeDocument/2006/relationships/hyperlink" Target="http://www.1ppt.com/word/" TargetMode="External"/><Relationship Id="rId19" Type="http://schemas.openxmlformats.org/officeDocument/2006/relationships/image" Target="../media/image31.png"/><Relationship Id="rId4" Type="http://schemas.openxmlformats.org/officeDocument/2006/relationships/hyperlink" Target="http://www.1ppt.com/jieri/" TargetMode="External"/><Relationship Id="rId9" Type="http://schemas.openxmlformats.org/officeDocument/2006/relationships/hyperlink" Target="http://www.1ppt.com/powerpoint/" TargetMode="External"/><Relationship Id="rId14" Type="http://schemas.openxmlformats.org/officeDocument/2006/relationships/hyperlink" Target="http://www.1ppt.com/fanw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9000"/>
            <a:lum/>
          </a:blip>
          <a:srcRect/>
          <a:stretch>
            <a:fillRect/>
          </a:stretch>
        </a:blipFill>
        <a:effectLst/>
      </p:bgPr>
    </p:bg>
    <p:spTree>
      <p:nvGrpSpPr>
        <p:cNvPr id="1" name=""/>
        <p:cNvGrpSpPr/>
        <p:nvPr/>
      </p:nvGrpSpPr>
      <p:grpSpPr>
        <a:xfrm>
          <a:off x="0" y="0"/>
          <a:ext cx="0" cy="0"/>
          <a:chOff x="0" y="0"/>
          <a:chExt cx="0" cy="0"/>
        </a:xfrm>
      </p:grpSpPr>
      <p:pic>
        <p:nvPicPr>
          <p:cNvPr id="43010" name="图片 2"/>
          <p:cNvPicPr>
            <a:picLocks noChangeAspect="1"/>
          </p:cNvPicPr>
          <p:nvPr/>
        </p:nvPicPr>
        <p:blipFill>
          <a:blip r:embed="rId4" cstate="print"/>
          <a:stretch>
            <a:fillRect/>
          </a:stretch>
        </p:blipFill>
        <p:spPr>
          <a:xfrm>
            <a:off x="-34290" y="-54610"/>
            <a:ext cx="6175375" cy="5165090"/>
          </a:xfrm>
          <a:prstGeom prst="rect">
            <a:avLst/>
          </a:prstGeom>
          <a:noFill/>
          <a:ln w="9525">
            <a:noFill/>
          </a:ln>
        </p:spPr>
      </p:pic>
      <p:sp>
        <p:nvSpPr>
          <p:cNvPr id="7170" name="Rectangle 5"/>
          <p:cNvSpPr/>
          <p:nvPr/>
        </p:nvSpPr>
        <p:spPr>
          <a:xfrm>
            <a:off x="8466" y="4840138"/>
            <a:ext cx="12182195" cy="1735476"/>
          </a:xfrm>
          <a:prstGeom prst="rect">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7171" name="Freeform 6"/>
          <p:cNvSpPr/>
          <p:nvPr/>
        </p:nvSpPr>
        <p:spPr>
          <a:xfrm>
            <a:off x="0" y="5322685"/>
            <a:ext cx="3191583" cy="1502668"/>
          </a:xfrm>
          <a:custGeom>
            <a:avLst/>
            <a:gdLst/>
            <a:ahLst/>
            <a:cxnLst>
              <a:cxn ang="0">
                <a:pos x="0" y="0"/>
              </a:cxn>
              <a:cxn ang="0">
                <a:pos x="2393950" y="0"/>
              </a:cxn>
              <a:cxn ang="0">
                <a:pos x="1633304" y="1127125"/>
              </a:cxn>
              <a:cxn ang="0">
                <a:pos x="0" y="1127125"/>
              </a:cxn>
              <a:cxn ang="0">
                <a:pos x="0" y="0"/>
              </a:cxn>
            </a:cxnLst>
            <a:rect l="0" t="0" r="0" b="0"/>
            <a:pathLst>
              <a:path w="4189" h="1968">
                <a:moveTo>
                  <a:pt x="0" y="0"/>
                </a:moveTo>
                <a:lnTo>
                  <a:pt x="4189" y="0"/>
                </a:lnTo>
                <a:lnTo>
                  <a:pt x="2858" y="1968"/>
                </a:lnTo>
                <a:lnTo>
                  <a:pt x="0" y="1968"/>
                </a:lnTo>
                <a:lnTo>
                  <a:pt x="0" y="0"/>
                </a:lnTo>
                <a:close/>
              </a:path>
            </a:pathLst>
          </a:custGeom>
          <a:solidFill>
            <a:srgbClr val="FFCCFF"/>
          </a:solidFill>
          <a:ln w="9525">
            <a:noFill/>
          </a:ln>
        </p:spPr>
        <p:txBody>
          <a:bodyPr/>
          <a:lstStyle/>
          <a:p>
            <a:endParaRPr lang="zh-CN" altLang="en-US" sz="2400"/>
          </a:p>
        </p:txBody>
      </p:sp>
      <p:sp>
        <p:nvSpPr>
          <p:cNvPr id="7172" name="Freeform 7"/>
          <p:cNvSpPr/>
          <p:nvPr/>
        </p:nvSpPr>
        <p:spPr>
          <a:xfrm>
            <a:off x="2177811" y="5322685"/>
            <a:ext cx="1013771" cy="1502668"/>
          </a:xfrm>
          <a:custGeom>
            <a:avLst/>
            <a:gdLst/>
            <a:ahLst/>
            <a:cxnLst>
              <a:cxn ang="0">
                <a:pos x="760412" y="0"/>
              </a:cxn>
              <a:cxn ang="0">
                <a:pos x="0" y="1127125"/>
              </a:cxn>
              <a:cxn ang="0">
                <a:pos x="80555" y="479372"/>
              </a:cxn>
              <a:cxn ang="0">
                <a:pos x="760412" y="0"/>
              </a:cxn>
            </a:cxnLst>
            <a:rect l="0" t="0" r="0" b="0"/>
            <a:pathLst>
              <a:path w="1331" h="1968">
                <a:moveTo>
                  <a:pt x="1331" y="0"/>
                </a:moveTo>
                <a:lnTo>
                  <a:pt x="0" y="1968"/>
                </a:lnTo>
                <a:lnTo>
                  <a:pt x="141" y="837"/>
                </a:lnTo>
                <a:lnTo>
                  <a:pt x="1331" y="0"/>
                </a:lnTo>
                <a:close/>
              </a:path>
            </a:pathLst>
          </a:custGeom>
          <a:solidFill>
            <a:srgbClr val="660033"/>
          </a:solidFill>
          <a:ln w="9525">
            <a:noFill/>
          </a:ln>
        </p:spPr>
        <p:txBody>
          <a:bodyPr/>
          <a:lstStyle/>
          <a:p>
            <a:endParaRPr lang="zh-CN" altLang="en-US" sz="2400"/>
          </a:p>
        </p:txBody>
      </p:sp>
      <p:sp>
        <p:nvSpPr>
          <p:cNvPr id="7173" name="Freeform 8"/>
          <p:cNvSpPr/>
          <p:nvPr/>
        </p:nvSpPr>
        <p:spPr>
          <a:xfrm>
            <a:off x="2287866" y="4459179"/>
            <a:ext cx="9902795" cy="1502668"/>
          </a:xfrm>
          <a:custGeom>
            <a:avLst/>
            <a:gdLst/>
            <a:ahLst/>
            <a:cxnLst>
              <a:cxn ang="0">
                <a:pos x="7427912" y="1127125"/>
              </a:cxn>
              <a:cxn ang="0">
                <a:pos x="0" y="1127125"/>
              </a:cxn>
              <a:cxn ang="0">
                <a:pos x="760797" y="0"/>
              </a:cxn>
              <a:cxn ang="0">
                <a:pos x="7427912" y="0"/>
              </a:cxn>
              <a:cxn ang="0">
                <a:pos x="7427912" y="1127125"/>
              </a:cxn>
            </a:cxnLst>
            <a:rect l="0" t="0" r="0" b="0"/>
            <a:pathLst>
              <a:path w="12995" h="1967">
                <a:moveTo>
                  <a:pt x="12995" y="1967"/>
                </a:moveTo>
                <a:lnTo>
                  <a:pt x="0" y="1967"/>
                </a:lnTo>
                <a:lnTo>
                  <a:pt x="1331" y="0"/>
                </a:lnTo>
                <a:lnTo>
                  <a:pt x="12995" y="0"/>
                </a:lnTo>
                <a:lnTo>
                  <a:pt x="12995" y="1967"/>
                </a:lnTo>
                <a:close/>
              </a:path>
            </a:pathLst>
          </a:custGeom>
          <a:solidFill>
            <a:srgbClr val="FF3399"/>
          </a:solidFill>
          <a:ln w="9525">
            <a:noFill/>
          </a:ln>
        </p:spPr>
        <p:txBody>
          <a:bodyPr/>
          <a:lstStyle/>
          <a:p>
            <a:endParaRPr lang="zh-CN" altLang="en-US" sz="2400"/>
          </a:p>
        </p:txBody>
      </p:sp>
      <p:sp>
        <p:nvSpPr>
          <p:cNvPr id="7176" name="Rectangle 3"/>
          <p:cNvSpPr txBox="1">
            <a:spLocks noChangeArrowheads="1"/>
          </p:cNvSpPr>
          <p:nvPr/>
        </p:nvSpPr>
        <p:spPr bwMode="auto">
          <a:xfrm>
            <a:off x="3273290" y="4425316"/>
            <a:ext cx="8850928" cy="109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sz="5400" b="1" dirty="0">
                <a:solidFill>
                  <a:srgbClr val="FFFFFF"/>
                </a:solidFill>
                <a:latin typeface="微软雅黑" panose="020B0503020204020204" charset="-122"/>
                <a:ea typeface="微软雅黑" panose="020B0503020204020204" charset="-122"/>
              </a:rPr>
              <a:t>医</a:t>
            </a:r>
            <a:r>
              <a:rPr lang="zh-CN" altLang="en-US" sz="5400" b="1" dirty="0" smtClean="0">
                <a:solidFill>
                  <a:srgbClr val="FFFFFF"/>
                </a:solidFill>
                <a:latin typeface="微软雅黑" panose="020B0503020204020204" charset="-122"/>
                <a:ea typeface="微软雅黑" panose="020B0503020204020204" charset="-122"/>
              </a:rPr>
              <a:t>院医生医疗</a:t>
            </a:r>
            <a:r>
              <a:rPr lang="en-US" altLang="zh-CN" sz="5400" b="1" dirty="0" smtClean="0">
                <a:solidFill>
                  <a:srgbClr val="FFFFFF"/>
                </a:solidFill>
                <a:latin typeface="微软雅黑" panose="020B0503020204020204" charset="-122"/>
                <a:ea typeface="微软雅黑" panose="020B0503020204020204" charset="-122"/>
              </a:rPr>
              <a:t>PPT</a:t>
            </a:r>
            <a:r>
              <a:rPr kumimoji="0" lang="zh-CN" altLang="en-US" sz="5400" b="1" i="0" u="none" strike="noStrike" kern="1200" cap="none" spc="0" normalizeH="0" baseline="0" noProof="0" dirty="0" smtClean="0">
                <a:ln>
                  <a:noFill/>
                </a:ln>
                <a:solidFill>
                  <a:srgbClr val="FFFFFF"/>
                </a:solidFill>
                <a:uLnTx/>
                <a:uFillTx/>
                <a:latin typeface="微软雅黑" panose="020B0503020204020204" charset="-122"/>
                <a:ea typeface="微软雅黑" panose="020B0503020204020204" charset="-122"/>
              </a:rPr>
              <a:t>模</a:t>
            </a:r>
            <a:r>
              <a:rPr kumimoji="0" lang="zh-CN" altLang="en-US" sz="5400" b="1" i="0" u="none" strike="noStrike" kern="1200" cap="none" spc="0" normalizeH="0" baseline="0" noProof="0" dirty="0" smtClean="0">
                <a:ln>
                  <a:noFill/>
                </a:ln>
                <a:solidFill>
                  <a:srgbClr val="FFFFFF"/>
                </a:solidFill>
                <a:uLnTx/>
                <a:uFillTx/>
                <a:latin typeface="微软雅黑" panose="020B0503020204020204" charset="-122"/>
                <a:ea typeface="微软雅黑" panose="020B0503020204020204" charset="-122"/>
              </a:rPr>
              <a:t>板</a:t>
            </a:r>
          </a:p>
        </p:txBody>
      </p:sp>
      <p:sp>
        <p:nvSpPr>
          <p:cNvPr id="7177" name="TextBox 12"/>
          <p:cNvSpPr txBox="1">
            <a:spLocks noChangeArrowheads="1"/>
          </p:cNvSpPr>
          <p:nvPr/>
        </p:nvSpPr>
        <p:spPr bwMode="auto">
          <a:xfrm>
            <a:off x="4607446" y="5386177"/>
            <a:ext cx="6637138" cy="50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665" b="0" i="0" u="none" strike="noStrike" kern="1200" cap="none" spc="0" normalizeH="0" baseline="0" noProof="0" dirty="0" smtClean="0">
                <a:ln>
                  <a:noFill/>
                </a:ln>
                <a:solidFill>
                  <a:srgbClr val="FFFFFF"/>
                </a:solidFill>
                <a:uLnTx/>
                <a:uFillTx/>
                <a:latin typeface="微软雅黑" panose="020B0503020204020204" charset="-122"/>
                <a:ea typeface="微软雅黑" panose="020B0503020204020204" charset="-122"/>
                <a:cs typeface="+mn-cs"/>
              </a:rPr>
              <a:t>输</a:t>
            </a:r>
            <a:r>
              <a:rPr kumimoji="0" lang="zh-CN" altLang="en-US" sz="2665" b="0" i="0" u="none" strike="noStrike" kern="1200" cap="none" spc="0" normalizeH="0" baseline="0" noProof="0" dirty="0" smtClean="0">
                <a:ln>
                  <a:noFill/>
                </a:ln>
                <a:solidFill>
                  <a:srgbClr val="FFFFFF"/>
                </a:solidFill>
                <a:uLnTx/>
                <a:uFillTx/>
                <a:latin typeface="微软雅黑" panose="020B0503020204020204" charset="-122"/>
                <a:ea typeface="微软雅黑" panose="020B0503020204020204" charset="-122"/>
                <a:cs typeface="+mn-cs"/>
              </a:rPr>
              <a:t>入副标题或其他说明文字</a:t>
            </a:r>
          </a:p>
        </p:txBody>
      </p:sp>
      <p:sp>
        <p:nvSpPr>
          <p:cNvPr id="7178" name="TextBox 17"/>
          <p:cNvSpPr txBox="1"/>
          <p:nvPr/>
        </p:nvSpPr>
        <p:spPr>
          <a:xfrm>
            <a:off x="8314054" y="5928755"/>
            <a:ext cx="2644775" cy="45890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lnSpc>
                <a:spcPct val="150000"/>
              </a:lnSpc>
              <a:spcBef>
                <a:spcPct val="0"/>
              </a:spcBef>
              <a:buNone/>
            </a:pPr>
            <a:r>
              <a:rPr lang="zh-CN" altLang="en-US" sz="1800" dirty="0">
                <a:solidFill>
                  <a:srgbClr val="F8F8F8"/>
                </a:solidFill>
                <a:latin typeface="微软雅黑" panose="020B0503020204020204" pitchFamily="34" charset="-122"/>
                <a:ea typeface="微软雅黑" panose="020B0503020204020204" pitchFamily="34" charset="-122"/>
              </a:rPr>
              <a:t>汇报人</a:t>
            </a:r>
            <a:r>
              <a:rPr lang="en-US" sz="1800" dirty="0">
                <a:solidFill>
                  <a:srgbClr val="F8F8F8"/>
                </a:solidFill>
                <a:latin typeface="微软雅黑" panose="020B0503020204020204" pitchFamily="34" charset="-122"/>
                <a:ea typeface="微软雅黑" panose="020B0503020204020204" pitchFamily="34" charset="-122"/>
              </a:rPr>
              <a:t>:</a:t>
            </a:r>
            <a:r>
              <a:rPr lang="zh-CN" sz="1800" dirty="0">
                <a:solidFill>
                  <a:srgbClr val="F8F8F8"/>
                </a:solidFill>
                <a:latin typeface="微软雅黑" panose="020B0503020204020204" pitchFamily="34" charset="-122"/>
                <a:ea typeface="微软雅黑" panose="020B0503020204020204" pitchFamily="34" charset="-122"/>
              </a:rPr>
              <a:t>代用名</a:t>
            </a:r>
          </a:p>
        </p:txBody>
      </p:sp>
      <p:sp>
        <p:nvSpPr>
          <p:cNvPr id="7179" name="TextBox 16"/>
          <p:cNvSpPr txBox="1"/>
          <p:nvPr/>
        </p:nvSpPr>
        <p:spPr>
          <a:xfrm>
            <a:off x="5943727" y="5961847"/>
            <a:ext cx="2334863" cy="507831"/>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lnSpc>
                <a:spcPct val="150000"/>
              </a:lnSpc>
              <a:spcBef>
                <a:spcPct val="0"/>
              </a:spcBef>
              <a:buNone/>
            </a:pPr>
            <a:r>
              <a:rPr lang="en-US" altLang="zh-CN" sz="1800" dirty="0" smtClean="0">
                <a:solidFill>
                  <a:srgbClr val="FFFFFF"/>
                </a:solidFill>
                <a:latin typeface="微软雅黑" panose="020B0503020204020204" pitchFamily="34" charset="-122"/>
                <a:ea typeface="微软雅黑" panose="020B0503020204020204" pitchFamily="34" charset="-122"/>
              </a:rPr>
              <a:t>20XX.09.02</a:t>
            </a:r>
            <a:endParaRPr lang="en-US" altLang="zh-CN" sz="1800" dirty="0">
              <a:solidFill>
                <a:srgbClr val="FFFFFF"/>
              </a:solidFill>
              <a:latin typeface="微软雅黑" panose="020B0503020204020204" pitchFamily="34" charset="-122"/>
              <a:ea typeface="微软雅黑" panose="020B0503020204020204" pitchFamily="34" charset="-122"/>
            </a:endParaRPr>
          </a:p>
        </p:txBody>
      </p:sp>
      <p:sp>
        <p:nvSpPr>
          <p:cNvPr id="43011" name="Freeform 9"/>
          <p:cNvSpPr/>
          <p:nvPr/>
        </p:nvSpPr>
        <p:spPr>
          <a:xfrm flipH="1">
            <a:off x="9355277" y="-2496"/>
            <a:ext cx="2865652" cy="850674"/>
          </a:xfrm>
          <a:custGeom>
            <a:avLst/>
            <a:gdLst/>
            <a:ahLst/>
            <a:cxnLst>
              <a:cxn ang="0">
                <a:pos x="0" y="0"/>
              </a:cxn>
              <a:cxn ang="0">
                <a:pos x="2149475" y="0"/>
              </a:cxn>
              <a:cxn ang="0">
                <a:pos x="1641968" y="750888"/>
              </a:cxn>
              <a:cxn ang="0">
                <a:pos x="0" y="750888"/>
              </a:cxn>
              <a:cxn ang="0">
                <a:pos x="0" y="0"/>
              </a:cxn>
            </a:cxnLst>
            <a:rect l="0" t="0" r="0" b="0"/>
            <a:pathLst>
              <a:path w="3761" h="1312">
                <a:moveTo>
                  <a:pt x="0" y="0"/>
                </a:moveTo>
                <a:lnTo>
                  <a:pt x="3761" y="0"/>
                </a:lnTo>
                <a:lnTo>
                  <a:pt x="2873" y="1312"/>
                </a:lnTo>
                <a:lnTo>
                  <a:pt x="0" y="1312"/>
                </a:lnTo>
                <a:lnTo>
                  <a:pt x="0" y="0"/>
                </a:lnTo>
                <a:close/>
              </a:path>
            </a:pathLst>
          </a:custGeom>
          <a:solidFill>
            <a:srgbClr val="FF3399"/>
          </a:solidFill>
          <a:ln w="9525">
            <a:noFill/>
          </a:ln>
        </p:spPr>
        <p:txBody>
          <a:bodyPr/>
          <a:lstStyle/>
          <a:p>
            <a:endParaRPr lang="zh-CN" altLang="en-US" sz="3200"/>
          </a:p>
        </p:txBody>
      </p:sp>
      <p:sp>
        <p:nvSpPr>
          <p:cNvPr id="43012" name="TextBox 18"/>
          <p:cNvSpPr txBox="1"/>
          <p:nvPr/>
        </p:nvSpPr>
        <p:spPr>
          <a:xfrm>
            <a:off x="10119677" y="32839"/>
            <a:ext cx="1646797" cy="70788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4000" dirty="0">
                <a:solidFill>
                  <a:srgbClr val="F8F8F8"/>
                </a:solidFill>
                <a:latin typeface="微软雅黑" panose="020B0503020204020204" pitchFamily="34" charset="-122"/>
                <a:ea typeface="微软雅黑" panose="020B0503020204020204" pitchFamily="34" charset="-122"/>
              </a:rPr>
              <a:t>LOGO</a:t>
            </a:r>
            <a:endParaRPr lang="zh-CN" altLang="en-US" sz="4000" dirty="0">
              <a:solidFill>
                <a:srgbClr val="F8F8F8"/>
              </a:solidFill>
              <a:latin typeface="微软雅黑" panose="020B0503020204020204" pitchFamily="34" charset="-122"/>
              <a:ea typeface="微软雅黑" panose="020B0503020204020204" pitchFamily="34" charset="-122"/>
            </a:endParaRPr>
          </a:p>
        </p:txBody>
      </p:sp>
    </p:spTree>
  </p:cSld>
  <p:clrMapOvr>
    <a:masterClrMapping/>
  </p:clrMapOvr>
  <p:transition advTm="9188">
    <p:blinds/>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5"/>
          <p:cNvSpPr txBox="1"/>
          <p:nvPr/>
        </p:nvSpPr>
        <p:spPr>
          <a:xfrm>
            <a:off x="6717562" y="1226668"/>
            <a:ext cx="4992669" cy="6197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465" dirty="0">
                <a:solidFill>
                  <a:schemeClr val="tx1"/>
                </a:solidFill>
                <a:latin typeface="方正姚体" panose="02010601030101010101" charset="-122"/>
                <a:ea typeface="方正姚体" panose="02010601030101010101" charset="-122"/>
              </a:rPr>
              <a:t>请输入第一部分标题</a:t>
            </a:r>
          </a:p>
        </p:txBody>
      </p:sp>
      <p:sp>
        <p:nvSpPr>
          <p:cNvPr id="3" name="圆角矩形 50"/>
          <p:cNvSpPr/>
          <p:nvPr/>
        </p:nvSpPr>
        <p:spPr>
          <a:xfrm>
            <a:off x="5864640" y="1199155"/>
            <a:ext cx="768265" cy="768265"/>
          </a:xfrm>
          <a:prstGeom prst="roundRect">
            <a:avLst>
              <a:gd name="adj" fmla="val 16667"/>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4" name="TextBox 14"/>
          <p:cNvSpPr txBox="1"/>
          <p:nvPr/>
        </p:nvSpPr>
        <p:spPr>
          <a:xfrm>
            <a:off x="5989509" y="1254182"/>
            <a:ext cx="475615" cy="7010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735" b="1" dirty="0">
                <a:solidFill>
                  <a:srgbClr val="FFFFFF"/>
                </a:solidFill>
                <a:latin typeface="微软雅黑" panose="020B0503020204020204" charset="-122"/>
              </a:rPr>
              <a:t>1</a:t>
            </a:r>
            <a:endParaRPr lang="zh-CN" altLang="en-US" sz="3735" b="1" dirty="0">
              <a:solidFill>
                <a:srgbClr val="FFFFFF"/>
              </a:solidFill>
              <a:latin typeface="微软雅黑" panose="020B0503020204020204" charset="-122"/>
            </a:endParaRPr>
          </a:p>
        </p:txBody>
      </p:sp>
      <p:sp>
        <p:nvSpPr>
          <p:cNvPr id="5" name="TextBox 54"/>
          <p:cNvSpPr txBox="1"/>
          <p:nvPr/>
        </p:nvSpPr>
        <p:spPr>
          <a:xfrm>
            <a:off x="6717562" y="2386474"/>
            <a:ext cx="4992669" cy="657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465" dirty="0">
                <a:solidFill>
                  <a:schemeClr val="tx1"/>
                </a:solidFill>
                <a:latin typeface="方正姚体" panose="02010601030101010101" charset="-122"/>
                <a:ea typeface="方正姚体" panose="02010601030101010101" charset="-122"/>
              </a:rPr>
              <a:t>请输入第二部分标题</a:t>
            </a:r>
          </a:p>
        </p:txBody>
      </p:sp>
      <p:sp>
        <p:nvSpPr>
          <p:cNvPr id="6" name="TextBox 57"/>
          <p:cNvSpPr txBox="1"/>
          <p:nvPr/>
        </p:nvSpPr>
        <p:spPr>
          <a:xfrm>
            <a:off x="6717562" y="3544164"/>
            <a:ext cx="4992669" cy="657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465" dirty="0">
                <a:solidFill>
                  <a:schemeClr val="tx1"/>
                </a:solidFill>
                <a:latin typeface="方正姚体" panose="02010601030101010101" charset="-122"/>
                <a:ea typeface="方正姚体" panose="02010601030101010101" charset="-122"/>
              </a:rPr>
              <a:t>请输入第三部分标题</a:t>
            </a:r>
          </a:p>
        </p:txBody>
      </p:sp>
      <p:sp>
        <p:nvSpPr>
          <p:cNvPr id="7" name="TextBox 60"/>
          <p:cNvSpPr txBox="1"/>
          <p:nvPr/>
        </p:nvSpPr>
        <p:spPr>
          <a:xfrm>
            <a:off x="6717562" y="4703970"/>
            <a:ext cx="4992669" cy="657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465" dirty="0">
                <a:solidFill>
                  <a:schemeClr val="tx1"/>
                </a:solidFill>
                <a:latin typeface="方正姚体" panose="02010601030101010101" charset="-122"/>
                <a:ea typeface="方正姚体" panose="02010601030101010101" charset="-122"/>
              </a:rPr>
              <a:t>请输入第四部分标题</a:t>
            </a:r>
          </a:p>
        </p:txBody>
      </p:sp>
      <p:sp>
        <p:nvSpPr>
          <p:cNvPr id="9" name="圆角矩形 68"/>
          <p:cNvSpPr/>
          <p:nvPr/>
        </p:nvSpPr>
        <p:spPr>
          <a:xfrm>
            <a:off x="5864640" y="2350495"/>
            <a:ext cx="768265" cy="768265"/>
          </a:xfrm>
          <a:prstGeom prst="roundRect">
            <a:avLst>
              <a:gd name="adj" fmla="val 16667"/>
            </a:avLst>
          </a:prstGeom>
          <a:solidFill>
            <a:srgbClr val="FF339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 name="TextBox 69"/>
          <p:cNvSpPr txBox="1"/>
          <p:nvPr/>
        </p:nvSpPr>
        <p:spPr>
          <a:xfrm>
            <a:off x="5989509" y="2407638"/>
            <a:ext cx="475615" cy="7010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735" b="1" dirty="0">
                <a:solidFill>
                  <a:srgbClr val="FFFFFF"/>
                </a:solidFill>
                <a:latin typeface="微软雅黑" panose="020B0503020204020204" charset="-122"/>
              </a:rPr>
              <a:t>2</a:t>
            </a:r>
            <a:endParaRPr lang="zh-CN" altLang="en-US" sz="3735" b="1" dirty="0">
              <a:solidFill>
                <a:srgbClr val="FFFFFF"/>
              </a:solidFill>
              <a:latin typeface="微软雅黑" panose="020B0503020204020204" charset="-122"/>
            </a:endParaRPr>
          </a:p>
        </p:txBody>
      </p:sp>
      <p:sp>
        <p:nvSpPr>
          <p:cNvPr id="11" name="圆角矩形 71"/>
          <p:cNvSpPr/>
          <p:nvPr/>
        </p:nvSpPr>
        <p:spPr>
          <a:xfrm>
            <a:off x="5864640" y="3501835"/>
            <a:ext cx="768265" cy="768265"/>
          </a:xfrm>
          <a:prstGeom prst="roundRect">
            <a:avLst>
              <a:gd name="adj" fmla="val 16667"/>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2" name="TextBox 72"/>
          <p:cNvSpPr txBox="1"/>
          <p:nvPr/>
        </p:nvSpPr>
        <p:spPr>
          <a:xfrm>
            <a:off x="5989509" y="3558978"/>
            <a:ext cx="475615" cy="7010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735" b="1" dirty="0">
                <a:solidFill>
                  <a:srgbClr val="FFFFFF"/>
                </a:solidFill>
                <a:latin typeface="微软雅黑" panose="020B0503020204020204" charset="-122"/>
              </a:rPr>
              <a:t>3</a:t>
            </a:r>
            <a:endParaRPr lang="zh-CN" altLang="en-US" sz="3735" b="1" dirty="0">
              <a:solidFill>
                <a:srgbClr val="FFFFFF"/>
              </a:solidFill>
              <a:latin typeface="微软雅黑" panose="020B0503020204020204" charset="-122"/>
            </a:endParaRPr>
          </a:p>
        </p:txBody>
      </p:sp>
      <p:sp>
        <p:nvSpPr>
          <p:cNvPr id="13" name="圆角矩形 74"/>
          <p:cNvSpPr/>
          <p:nvPr/>
        </p:nvSpPr>
        <p:spPr>
          <a:xfrm>
            <a:off x="5864640" y="4655291"/>
            <a:ext cx="768265" cy="768266"/>
          </a:xfrm>
          <a:prstGeom prst="roundRect">
            <a:avLst>
              <a:gd name="adj" fmla="val 16667"/>
            </a:avLst>
          </a:prstGeom>
          <a:solidFill>
            <a:srgbClr val="FF339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4" name="TextBox 75"/>
          <p:cNvSpPr txBox="1"/>
          <p:nvPr/>
        </p:nvSpPr>
        <p:spPr>
          <a:xfrm>
            <a:off x="5989509" y="4710318"/>
            <a:ext cx="475615" cy="7010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735" b="1" dirty="0">
                <a:solidFill>
                  <a:srgbClr val="FFFFFF"/>
                </a:solidFill>
                <a:latin typeface="微软雅黑" panose="020B0503020204020204" charset="-122"/>
              </a:rPr>
              <a:t>4</a:t>
            </a:r>
            <a:endParaRPr lang="zh-CN" altLang="en-US" sz="3735" b="1" dirty="0">
              <a:solidFill>
                <a:srgbClr val="FFFFFF"/>
              </a:solidFill>
              <a:latin typeface="微软雅黑" panose="020B0503020204020204" charset="-122"/>
            </a:endParaRPr>
          </a:p>
        </p:txBody>
      </p:sp>
      <p:sp>
        <p:nvSpPr>
          <p:cNvPr id="17" name="AutoShape 17"/>
          <p:cNvSpPr>
            <a:spLocks noChangeAspect="1" noTextEdit="1"/>
          </p:cNvSpPr>
          <p:nvPr/>
        </p:nvSpPr>
        <p:spPr>
          <a:xfrm>
            <a:off x="833875" y="1566538"/>
            <a:ext cx="4368320" cy="4397950"/>
          </a:xfrm>
          <a:prstGeom prst="rect">
            <a:avLst/>
          </a:prstGeom>
          <a:noFill/>
          <a:ln w="9525">
            <a:noFill/>
          </a:ln>
        </p:spPr>
        <p:txBody>
          <a:bodyPr/>
          <a:lstStyle/>
          <a:p>
            <a:endParaRPr lang="zh-CN" altLang="en-US" sz="2400"/>
          </a:p>
        </p:txBody>
      </p:sp>
      <p:sp>
        <p:nvSpPr>
          <p:cNvPr id="18" name="Oval 19"/>
          <p:cNvSpPr/>
          <p:nvPr/>
        </p:nvSpPr>
        <p:spPr>
          <a:xfrm>
            <a:off x="1356653" y="1435901"/>
            <a:ext cx="3720691" cy="3710110"/>
          </a:xfrm>
          <a:prstGeom prst="ellipse">
            <a:avLst/>
          </a:prstGeom>
          <a:blipFill rotWithShape="1">
            <a:blip r:embed="rId3" cstate="screen">
              <a:extLst>
                <a:ext uri="{28A0092B-C50C-407E-A947-70E740481C1C}">
                  <a14:useLocalDpi xmlns:a14="http://schemas.microsoft.com/office/drawing/2010/main"/>
                </a:ext>
              </a:extLst>
            </a:blip>
            <a:stretch>
              <a:fillRect/>
            </a:stretch>
          </a:blipFill>
          <a:ln w="9525" cap="flat" cmpd="sng">
            <a:solidFill>
              <a:srgbClr val="C8C5C5"/>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grpSp>
        <p:nvGrpSpPr>
          <p:cNvPr id="19" name="组合 1"/>
          <p:cNvGrpSpPr/>
          <p:nvPr/>
        </p:nvGrpSpPr>
        <p:grpSpPr>
          <a:xfrm rot="7093451">
            <a:off x="1005325" y="1082457"/>
            <a:ext cx="4423347" cy="4412765"/>
            <a:chOff x="0" y="0"/>
            <a:chExt cx="3317875" cy="3309938"/>
          </a:xfrm>
        </p:grpSpPr>
        <p:sp>
          <p:nvSpPr>
            <p:cNvPr id="20" name="Freeform 21"/>
            <p:cNvSpPr/>
            <p:nvPr/>
          </p:nvSpPr>
          <p:spPr>
            <a:xfrm>
              <a:off x="239713" y="0"/>
              <a:ext cx="1376363" cy="885825"/>
            </a:xfrm>
            <a:custGeom>
              <a:avLst/>
              <a:gdLst/>
              <a:ahLst/>
              <a:cxnLst>
                <a:cxn ang="0">
                  <a:pos x="151741" y="885825"/>
                </a:cxn>
                <a:cxn ang="0">
                  <a:pos x="1376363" y="174764"/>
                </a:cxn>
                <a:cxn ang="0">
                  <a:pos x="1376363" y="0"/>
                </a:cxn>
                <a:cxn ang="0">
                  <a:pos x="0" y="798443"/>
                </a:cxn>
                <a:cxn ang="0">
                  <a:pos x="151741" y="885825"/>
                </a:cxn>
              </a:cxnLst>
              <a:rect l="0" t="0" r="0" b="0"/>
              <a:pathLst>
                <a:path w="2059" h="1328">
                  <a:moveTo>
                    <a:pt x="227" y="1328"/>
                  </a:moveTo>
                  <a:cubicBezTo>
                    <a:pt x="606" y="706"/>
                    <a:pt x="1282" y="285"/>
                    <a:pt x="2059" y="262"/>
                  </a:cubicBezTo>
                  <a:lnTo>
                    <a:pt x="2059" y="0"/>
                  </a:lnTo>
                  <a:cubicBezTo>
                    <a:pt x="1186" y="23"/>
                    <a:pt x="424" y="497"/>
                    <a:pt x="0" y="1197"/>
                  </a:cubicBezTo>
                  <a:lnTo>
                    <a:pt x="227" y="1328"/>
                  </a:lnTo>
                  <a:close/>
                </a:path>
              </a:pathLst>
            </a:custGeom>
            <a:solidFill>
              <a:srgbClr val="00B0F0"/>
            </a:solidFill>
            <a:ln w="9525">
              <a:noFill/>
            </a:ln>
          </p:spPr>
          <p:txBody>
            <a:bodyPr/>
            <a:lstStyle/>
            <a:p>
              <a:endParaRPr lang="zh-CN" altLang="en-US" sz="2400"/>
            </a:p>
          </p:txBody>
        </p:sp>
        <p:sp>
          <p:nvSpPr>
            <p:cNvPr id="21" name="Freeform 22"/>
            <p:cNvSpPr/>
            <p:nvPr/>
          </p:nvSpPr>
          <p:spPr>
            <a:xfrm>
              <a:off x="0" y="0"/>
              <a:ext cx="3317875" cy="3309938"/>
            </a:xfrm>
            <a:custGeom>
              <a:avLst/>
              <a:gdLst/>
              <a:ahLst/>
              <a:cxnLst>
                <a:cxn ang="0">
                  <a:pos x="1689355" y="174734"/>
                </a:cxn>
                <a:cxn ang="0">
                  <a:pos x="3143391" y="1654636"/>
                </a:cxn>
                <a:cxn ang="0">
                  <a:pos x="1659272" y="3135204"/>
                </a:cxn>
                <a:cxn ang="0">
                  <a:pos x="175153" y="1654636"/>
                </a:cxn>
                <a:cxn ang="0">
                  <a:pos x="354317" y="949698"/>
                </a:cxn>
                <a:cxn ang="0">
                  <a:pos x="202562" y="862331"/>
                </a:cxn>
                <a:cxn ang="0">
                  <a:pos x="0" y="1654636"/>
                </a:cxn>
                <a:cxn ang="0">
                  <a:pos x="1659272" y="3309938"/>
                </a:cxn>
                <a:cxn ang="0">
                  <a:pos x="3317875" y="1654636"/>
                </a:cxn>
                <a:cxn ang="0">
                  <a:pos x="1689355" y="0"/>
                </a:cxn>
                <a:cxn ang="0">
                  <a:pos x="1689355" y="174734"/>
                </a:cxn>
              </a:cxnLst>
              <a:rect l="0" t="0" r="0" b="0"/>
              <a:pathLst>
                <a:path w="4963" h="4963">
                  <a:moveTo>
                    <a:pt x="2527" y="262"/>
                  </a:moveTo>
                  <a:cubicBezTo>
                    <a:pt x="3732" y="286"/>
                    <a:pt x="4702" y="1271"/>
                    <a:pt x="4702" y="2481"/>
                  </a:cubicBezTo>
                  <a:cubicBezTo>
                    <a:pt x="4702" y="3707"/>
                    <a:pt x="3708" y="4701"/>
                    <a:pt x="2482" y="4701"/>
                  </a:cubicBezTo>
                  <a:cubicBezTo>
                    <a:pt x="1256" y="4701"/>
                    <a:pt x="262" y="3707"/>
                    <a:pt x="262" y="2481"/>
                  </a:cubicBezTo>
                  <a:cubicBezTo>
                    <a:pt x="262" y="2098"/>
                    <a:pt x="359" y="1738"/>
                    <a:pt x="530" y="1424"/>
                  </a:cubicBezTo>
                  <a:lnTo>
                    <a:pt x="303" y="1293"/>
                  </a:lnTo>
                  <a:cubicBezTo>
                    <a:pt x="110" y="1646"/>
                    <a:pt x="0" y="2051"/>
                    <a:pt x="0" y="2481"/>
                  </a:cubicBezTo>
                  <a:cubicBezTo>
                    <a:pt x="0" y="3852"/>
                    <a:pt x="1111" y="4963"/>
                    <a:pt x="2482" y="4963"/>
                  </a:cubicBezTo>
                  <a:cubicBezTo>
                    <a:pt x="3852" y="4963"/>
                    <a:pt x="4963" y="3852"/>
                    <a:pt x="4963" y="2481"/>
                  </a:cubicBezTo>
                  <a:cubicBezTo>
                    <a:pt x="4963" y="1126"/>
                    <a:pt x="3877" y="24"/>
                    <a:pt x="2527" y="0"/>
                  </a:cubicBezTo>
                  <a:lnTo>
                    <a:pt x="2527" y="262"/>
                  </a:lnTo>
                  <a:close/>
                </a:path>
              </a:pathLst>
            </a:custGeom>
            <a:solidFill>
              <a:srgbClr val="FF3399"/>
            </a:solidFill>
            <a:ln w="9525">
              <a:noFill/>
            </a:ln>
          </p:spPr>
          <p:txBody>
            <a:bodyPr/>
            <a:lstStyle/>
            <a:p>
              <a:endParaRPr lang="zh-CN" altLang="en-US" sz="2400"/>
            </a:p>
          </p:txBody>
        </p:sp>
      </p:grpSp>
      <p:sp>
        <p:nvSpPr>
          <p:cNvPr id="22" name="Freeform 5"/>
          <p:cNvSpPr/>
          <p:nvPr/>
        </p:nvSpPr>
        <p:spPr>
          <a:xfrm>
            <a:off x="3175" y="-64760"/>
            <a:ext cx="4091068" cy="960861"/>
          </a:xfrm>
          <a:custGeom>
            <a:avLst/>
            <a:gdLst/>
            <a:ahLst/>
            <a:cxnLst>
              <a:cxn ang="0">
                <a:pos x="3068638" y="0"/>
              </a:cxn>
              <a:cxn ang="0">
                <a:pos x="2581199" y="720725"/>
              </a:cxn>
              <a:cxn ang="0">
                <a:pos x="0" y="720725"/>
              </a:cxn>
              <a:cxn ang="0">
                <a:pos x="0" y="0"/>
              </a:cxn>
              <a:cxn ang="0">
                <a:pos x="3068638" y="0"/>
              </a:cxn>
            </a:cxnLst>
            <a:rect l="0" t="0" r="0" b="0"/>
            <a:pathLst>
              <a:path w="5370" h="1261">
                <a:moveTo>
                  <a:pt x="5370" y="0"/>
                </a:moveTo>
                <a:lnTo>
                  <a:pt x="4517" y="1261"/>
                </a:lnTo>
                <a:lnTo>
                  <a:pt x="0" y="1261"/>
                </a:lnTo>
                <a:lnTo>
                  <a:pt x="0" y="0"/>
                </a:lnTo>
                <a:lnTo>
                  <a:pt x="5370" y="0"/>
                </a:lnTo>
                <a:close/>
              </a:path>
            </a:pathLst>
          </a:custGeom>
          <a:solidFill>
            <a:srgbClr val="FF3399"/>
          </a:solidFill>
          <a:ln w="9525">
            <a:noFill/>
          </a:ln>
        </p:spPr>
        <p:txBody>
          <a:bodyPr/>
          <a:lstStyle/>
          <a:p>
            <a:endParaRPr lang="zh-CN" altLang="en-US" sz="2400"/>
          </a:p>
        </p:txBody>
      </p:sp>
      <p:sp>
        <p:nvSpPr>
          <p:cNvPr id="23" name="Freeform 6"/>
          <p:cNvSpPr/>
          <p:nvPr/>
        </p:nvSpPr>
        <p:spPr>
          <a:xfrm rot="840000">
            <a:off x="3503552" y="92720"/>
            <a:ext cx="649746" cy="960861"/>
          </a:xfrm>
          <a:custGeom>
            <a:avLst/>
            <a:gdLst/>
            <a:ahLst/>
            <a:cxnLst>
              <a:cxn ang="0">
                <a:pos x="487363" y="0"/>
              </a:cxn>
              <a:cxn ang="0">
                <a:pos x="0" y="720725"/>
              </a:cxn>
              <a:cxn ang="0">
                <a:pos x="83989" y="325784"/>
              </a:cxn>
              <a:cxn ang="0">
                <a:pos x="487363" y="0"/>
              </a:cxn>
            </a:cxnLst>
            <a:rect l="0" t="0" r="0" b="0"/>
            <a:pathLst>
              <a:path w="853" h="1261">
                <a:moveTo>
                  <a:pt x="853" y="0"/>
                </a:moveTo>
                <a:lnTo>
                  <a:pt x="0" y="1261"/>
                </a:lnTo>
                <a:lnTo>
                  <a:pt x="147" y="570"/>
                </a:lnTo>
                <a:lnTo>
                  <a:pt x="853" y="0"/>
                </a:lnTo>
                <a:close/>
              </a:path>
            </a:pathLst>
          </a:custGeom>
          <a:solidFill>
            <a:srgbClr val="660033"/>
          </a:solidFill>
          <a:ln w="9525">
            <a:noFill/>
          </a:ln>
        </p:spPr>
        <p:txBody>
          <a:bodyPr/>
          <a:lstStyle/>
          <a:p>
            <a:endParaRPr lang="zh-CN" altLang="en-US" sz="2400"/>
          </a:p>
        </p:txBody>
      </p:sp>
      <p:sp>
        <p:nvSpPr>
          <p:cNvPr id="24" name="Freeform 7"/>
          <p:cNvSpPr/>
          <p:nvPr/>
        </p:nvSpPr>
        <p:spPr>
          <a:xfrm>
            <a:off x="3557304" y="-220081"/>
            <a:ext cx="8632934" cy="812711"/>
          </a:xfrm>
          <a:custGeom>
            <a:avLst/>
            <a:gdLst/>
            <a:ahLst/>
            <a:cxnLst>
              <a:cxn ang="0">
                <a:pos x="6475412" y="609600"/>
              </a:cxn>
              <a:cxn ang="0">
                <a:pos x="0" y="609600"/>
              </a:cxn>
              <a:cxn ang="0">
                <a:pos x="412607" y="0"/>
              </a:cxn>
              <a:cxn ang="0">
                <a:pos x="6475412" y="0"/>
              </a:cxn>
              <a:cxn ang="0">
                <a:pos x="6475412" y="609600"/>
              </a:cxn>
            </a:cxnLst>
            <a:rect l="0" t="0" r="0" b="0"/>
            <a:pathLst>
              <a:path w="11331" h="1067">
                <a:moveTo>
                  <a:pt x="11331" y="1067"/>
                </a:moveTo>
                <a:lnTo>
                  <a:pt x="0" y="1067"/>
                </a:lnTo>
                <a:lnTo>
                  <a:pt x="722" y="0"/>
                </a:lnTo>
                <a:lnTo>
                  <a:pt x="11331" y="0"/>
                </a:lnTo>
                <a:lnTo>
                  <a:pt x="11331" y="1067"/>
                </a:lnTo>
                <a:close/>
              </a:path>
            </a:pathLst>
          </a:custGeom>
          <a:solidFill>
            <a:srgbClr val="FFCCFF"/>
          </a:solidFill>
          <a:ln w="9525">
            <a:noFill/>
          </a:ln>
        </p:spPr>
        <p:txBody>
          <a:bodyPr/>
          <a:lstStyle/>
          <a:p>
            <a:endParaRPr lang="zh-CN" altLang="en-US" sz="2400"/>
          </a:p>
        </p:txBody>
      </p:sp>
      <p:sp>
        <p:nvSpPr>
          <p:cNvPr id="25" name="Freeform 8"/>
          <p:cNvSpPr/>
          <p:nvPr/>
        </p:nvSpPr>
        <p:spPr>
          <a:xfrm>
            <a:off x="23281" y="6428072"/>
            <a:ext cx="9267865" cy="429635"/>
          </a:xfrm>
          <a:custGeom>
            <a:avLst/>
            <a:gdLst/>
            <a:ahLst/>
            <a:cxnLst>
              <a:cxn ang="0">
                <a:pos x="0" y="0"/>
              </a:cxn>
              <a:cxn ang="0">
                <a:pos x="6951662" y="0"/>
              </a:cxn>
              <a:cxn ang="0">
                <a:pos x="6733958" y="322262"/>
              </a:cxn>
              <a:cxn ang="0">
                <a:pos x="0" y="322262"/>
              </a:cxn>
              <a:cxn ang="0">
                <a:pos x="0" y="0"/>
              </a:cxn>
            </a:cxnLst>
            <a:rect l="0" t="0" r="0" b="0"/>
            <a:pathLst>
              <a:path w="12166" h="563">
                <a:moveTo>
                  <a:pt x="0" y="0"/>
                </a:moveTo>
                <a:lnTo>
                  <a:pt x="12166" y="0"/>
                </a:lnTo>
                <a:lnTo>
                  <a:pt x="11785" y="563"/>
                </a:lnTo>
                <a:lnTo>
                  <a:pt x="0" y="563"/>
                </a:lnTo>
                <a:lnTo>
                  <a:pt x="0" y="0"/>
                </a:lnTo>
                <a:close/>
              </a:path>
            </a:pathLst>
          </a:custGeom>
          <a:solidFill>
            <a:srgbClr val="00B0F0"/>
          </a:solidFill>
          <a:ln w="9525">
            <a:noFill/>
          </a:ln>
        </p:spPr>
        <p:txBody>
          <a:bodyPr/>
          <a:lstStyle/>
          <a:p>
            <a:endParaRPr lang="zh-CN" altLang="en-US" sz="2400"/>
          </a:p>
        </p:txBody>
      </p:sp>
      <p:sp>
        <p:nvSpPr>
          <p:cNvPr id="26" name="Freeform 9"/>
          <p:cNvSpPr/>
          <p:nvPr/>
        </p:nvSpPr>
        <p:spPr>
          <a:xfrm>
            <a:off x="9085853" y="6428072"/>
            <a:ext cx="3104808" cy="429635"/>
          </a:xfrm>
          <a:custGeom>
            <a:avLst/>
            <a:gdLst/>
            <a:ahLst/>
            <a:cxnLst>
              <a:cxn ang="0">
                <a:pos x="0" y="322262"/>
              </a:cxn>
              <a:cxn ang="0">
                <a:pos x="217741" y="0"/>
              </a:cxn>
              <a:cxn ang="0">
                <a:pos x="2328862" y="0"/>
              </a:cxn>
              <a:cxn ang="0">
                <a:pos x="2328862" y="322262"/>
              </a:cxn>
              <a:cxn ang="0">
                <a:pos x="0" y="322262"/>
              </a:cxn>
            </a:cxnLst>
            <a:rect l="0" t="0" r="0" b="0"/>
            <a:pathLst>
              <a:path w="4075" h="563">
                <a:moveTo>
                  <a:pt x="0" y="563"/>
                </a:moveTo>
                <a:lnTo>
                  <a:pt x="381" y="0"/>
                </a:lnTo>
                <a:lnTo>
                  <a:pt x="4075" y="0"/>
                </a:lnTo>
                <a:lnTo>
                  <a:pt x="4075" y="563"/>
                </a:lnTo>
                <a:lnTo>
                  <a:pt x="0" y="563"/>
                </a:lnTo>
                <a:close/>
              </a:path>
            </a:pathLst>
          </a:custGeom>
          <a:solidFill>
            <a:srgbClr val="FF0066"/>
          </a:solidFill>
          <a:ln w="9525">
            <a:noFill/>
          </a:ln>
        </p:spPr>
        <p:txBody>
          <a:bodyPr/>
          <a:lstStyle/>
          <a:p>
            <a:endParaRPr lang="zh-CN" altLang="en-US" sz="2400"/>
          </a:p>
        </p:txBody>
      </p:sp>
      <p:sp>
        <p:nvSpPr>
          <p:cNvPr id="27" name="TextBox 5"/>
          <p:cNvSpPr txBox="1"/>
          <p:nvPr/>
        </p:nvSpPr>
        <p:spPr>
          <a:xfrm>
            <a:off x="435563" y="194934"/>
            <a:ext cx="1132840" cy="7010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735" dirty="0">
                <a:solidFill>
                  <a:srgbClr val="FFFFFF"/>
                </a:solidFill>
                <a:latin typeface="+mn-ea"/>
              </a:rPr>
              <a:t>目录</a:t>
            </a:r>
          </a:p>
        </p:txBody>
      </p:sp>
      <p:sp>
        <p:nvSpPr>
          <p:cNvPr id="28" name="TextBox 6"/>
          <p:cNvSpPr txBox="1"/>
          <p:nvPr/>
        </p:nvSpPr>
        <p:spPr>
          <a:xfrm>
            <a:off x="1500130" y="453139"/>
            <a:ext cx="1133475" cy="3759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1865" dirty="0">
                <a:solidFill>
                  <a:srgbClr val="FFFFFF"/>
                </a:solidFill>
                <a:latin typeface="+mn-ea"/>
              </a:rPr>
              <a:t>Contents</a:t>
            </a:r>
          </a:p>
        </p:txBody>
      </p:sp>
    </p:spTree>
  </p:cSld>
  <p:clrMapOvr>
    <a:masterClrMapping/>
  </p:clrMapOvr>
  <p:transition advTm="8830">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0">
          <a:blip r:embed="rId3" cstate="print"/>
          <a:stretch>
            <a:fillRect/>
          </a:stretch>
        </a:blipFill>
        <a:effectLst/>
      </p:bgPr>
    </p:bg>
    <p:spTree>
      <p:nvGrpSpPr>
        <p:cNvPr id="1" name=""/>
        <p:cNvGrpSpPr/>
        <p:nvPr/>
      </p:nvGrpSpPr>
      <p:grpSpPr>
        <a:xfrm>
          <a:off x="0" y="0"/>
          <a:ext cx="0" cy="0"/>
          <a:chOff x="0" y="0"/>
          <a:chExt cx="0" cy="0"/>
        </a:xfrm>
      </p:grpSpPr>
      <p:sp>
        <p:nvSpPr>
          <p:cNvPr id="10242" name="Rectangle 5"/>
          <p:cNvSpPr/>
          <p:nvPr/>
        </p:nvSpPr>
        <p:spPr>
          <a:xfrm>
            <a:off x="0" y="3103069"/>
            <a:ext cx="12190661" cy="1805319"/>
          </a:xfrm>
          <a:prstGeom prst="rect">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3" name="Rectangle 6"/>
          <p:cNvSpPr/>
          <p:nvPr/>
        </p:nvSpPr>
        <p:spPr>
          <a:xfrm>
            <a:off x="0" y="2057551"/>
            <a:ext cx="12190661" cy="1045518"/>
          </a:xfrm>
          <a:prstGeom prst="rect">
            <a:avLst/>
          </a:prstGeom>
          <a:solidFill>
            <a:srgbClr val="7F7F7F"/>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4" name="Freeform 7"/>
          <p:cNvSpPr/>
          <p:nvPr/>
        </p:nvSpPr>
        <p:spPr>
          <a:xfrm>
            <a:off x="738636" y="1589819"/>
            <a:ext cx="3170418" cy="467731"/>
          </a:xfrm>
          <a:custGeom>
            <a:avLst/>
            <a:gdLst/>
            <a:ahLst/>
            <a:cxnLst>
              <a:cxn ang="0">
                <a:pos x="144022" y="0"/>
              </a:cxn>
              <a:cxn ang="0">
                <a:pos x="2378075" y="0"/>
              </a:cxn>
              <a:cxn ang="0">
                <a:pos x="2234053" y="350837"/>
              </a:cxn>
              <a:cxn ang="0">
                <a:pos x="0" y="350837"/>
              </a:cxn>
              <a:cxn ang="0">
                <a:pos x="144022" y="0"/>
              </a:cxn>
            </a:cxnLst>
            <a:rect l="0" t="0" r="0" b="0"/>
            <a:pathLst>
              <a:path w="4161" h="611">
                <a:moveTo>
                  <a:pt x="252" y="0"/>
                </a:moveTo>
                <a:lnTo>
                  <a:pt x="4161" y="0"/>
                </a:lnTo>
                <a:lnTo>
                  <a:pt x="3909" y="611"/>
                </a:lnTo>
                <a:lnTo>
                  <a:pt x="0" y="611"/>
                </a:lnTo>
                <a:lnTo>
                  <a:pt x="252" y="0"/>
                </a:lnTo>
                <a:close/>
              </a:path>
            </a:pathLst>
          </a:custGeom>
          <a:solidFill>
            <a:schemeClr val="tx1">
              <a:alpha val="100000"/>
            </a:schemeClr>
          </a:solidFill>
          <a:ln w="9525">
            <a:noFill/>
          </a:ln>
        </p:spPr>
        <p:txBody>
          <a:bodyPr/>
          <a:lstStyle/>
          <a:p>
            <a:endParaRPr lang="zh-CN" altLang="en-US" sz="2400"/>
          </a:p>
        </p:txBody>
      </p:sp>
      <p:sp>
        <p:nvSpPr>
          <p:cNvPr id="10245" name="Freeform 8"/>
          <p:cNvSpPr/>
          <p:nvPr/>
        </p:nvSpPr>
        <p:spPr>
          <a:xfrm>
            <a:off x="929115" y="1589819"/>
            <a:ext cx="2979939" cy="3995828"/>
          </a:xfrm>
          <a:custGeom>
            <a:avLst/>
            <a:gdLst/>
            <a:ahLst/>
            <a:cxnLst>
              <a:cxn ang="0">
                <a:pos x="0" y="0"/>
              </a:cxn>
              <a:cxn ang="0">
                <a:pos x="2235200" y="0"/>
              </a:cxn>
              <a:cxn ang="0">
                <a:pos x="2235200" y="2997200"/>
              </a:cxn>
              <a:cxn ang="0">
                <a:pos x="1128178" y="2502544"/>
              </a:cxn>
              <a:cxn ang="0">
                <a:pos x="0" y="2997200"/>
              </a:cxn>
              <a:cxn ang="0">
                <a:pos x="0" y="0"/>
              </a:cxn>
            </a:cxnLst>
            <a:rect l="0" t="0" r="0" b="0"/>
            <a:pathLst>
              <a:path w="3909" h="5223">
                <a:moveTo>
                  <a:pt x="0" y="0"/>
                </a:moveTo>
                <a:lnTo>
                  <a:pt x="3909" y="0"/>
                </a:lnTo>
                <a:lnTo>
                  <a:pt x="3909" y="5223"/>
                </a:lnTo>
                <a:lnTo>
                  <a:pt x="1973" y="4361"/>
                </a:lnTo>
                <a:lnTo>
                  <a:pt x="0" y="5223"/>
                </a:lnTo>
                <a:lnTo>
                  <a:pt x="0" y="0"/>
                </a:lnTo>
                <a:close/>
              </a:path>
            </a:pathLst>
          </a:custGeom>
          <a:solidFill>
            <a:srgbClr val="FF3399"/>
          </a:solidFill>
          <a:ln w="9525">
            <a:noFill/>
          </a:ln>
        </p:spPr>
        <p:txBody>
          <a:bodyPr/>
          <a:lstStyle/>
          <a:p>
            <a:endParaRPr lang="zh-CN" altLang="en-US" sz="2400"/>
          </a:p>
        </p:txBody>
      </p:sp>
      <p:sp>
        <p:nvSpPr>
          <p:cNvPr id="10246" name="TextBox 27"/>
          <p:cNvSpPr txBox="1"/>
          <p:nvPr/>
        </p:nvSpPr>
        <p:spPr>
          <a:xfrm>
            <a:off x="1496320" y="2298824"/>
            <a:ext cx="867410" cy="539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2935" dirty="0">
                <a:solidFill>
                  <a:srgbClr val="FFFFFF"/>
                </a:solidFill>
                <a:ea typeface="宋体" panose="02010600030101010101" pitchFamily="2" charset="-122"/>
              </a:rPr>
              <a:t>Part</a:t>
            </a:r>
            <a:endParaRPr lang="zh-CN" altLang="en-US" sz="2935" dirty="0">
              <a:solidFill>
                <a:srgbClr val="FFFFFF"/>
              </a:solidFill>
              <a:ea typeface="宋体" panose="02010600030101010101" pitchFamily="2" charset="-122"/>
            </a:endParaRPr>
          </a:p>
        </p:txBody>
      </p:sp>
      <p:sp>
        <p:nvSpPr>
          <p:cNvPr id="10247" name="TextBox 28"/>
          <p:cNvSpPr txBox="1"/>
          <p:nvPr/>
        </p:nvSpPr>
        <p:spPr>
          <a:xfrm>
            <a:off x="1295258" y="2578193"/>
            <a:ext cx="2270760" cy="226568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13330" b="1" dirty="0">
                <a:solidFill>
                  <a:srgbClr val="FFFFFF"/>
                </a:solidFill>
                <a:latin typeface="微软雅黑" panose="020B0503020204020204" charset="-122"/>
              </a:rPr>
              <a:t>01</a:t>
            </a:r>
            <a:endParaRPr lang="zh-CN" altLang="en-US" sz="13330" b="1" dirty="0">
              <a:solidFill>
                <a:srgbClr val="FFFFFF"/>
              </a:solidFill>
              <a:latin typeface="微软雅黑" panose="020B0503020204020204" charset="-122"/>
            </a:endParaRPr>
          </a:p>
        </p:txBody>
      </p:sp>
      <p:sp>
        <p:nvSpPr>
          <p:cNvPr id="10248" name="TextBox 33"/>
          <p:cNvSpPr txBox="1"/>
          <p:nvPr/>
        </p:nvSpPr>
        <p:spPr>
          <a:xfrm>
            <a:off x="4139745" y="2180304"/>
            <a:ext cx="7200109" cy="74168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4265" b="1" dirty="0">
                <a:solidFill>
                  <a:schemeClr val="bg1"/>
                </a:solidFill>
                <a:latin typeface="方正姚体" panose="02010601030101010101" charset="-122"/>
                <a:ea typeface="方正姚体" panose="02010601030101010101" charset="-122"/>
              </a:rPr>
              <a:t>请在这里输入第一部分标题</a:t>
            </a:r>
          </a:p>
        </p:txBody>
      </p:sp>
      <p:sp>
        <p:nvSpPr>
          <p:cNvPr id="10249" name="TextBox 23"/>
          <p:cNvSpPr txBox="1"/>
          <p:nvPr/>
        </p:nvSpPr>
        <p:spPr>
          <a:xfrm>
            <a:off x="4218054" y="3141165"/>
            <a:ext cx="6389514" cy="10668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小节标题一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小节标题二  </a:t>
            </a:r>
            <a:endParaRPr lang="en-US" altLang="x-none" sz="3200" dirty="0">
              <a:solidFill>
                <a:srgbClr val="F8F8F8"/>
              </a:solidFill>
              <a:latin typeface="方正姚体" panose="02010601030101010101" charset="-122"/>
              <a:ea typeface="方正姚体" panose="02010601030101010101" charset="-122"/>
            </a:endParaRPr>
          </a:p>
          <a:p>
            <a:pPr marL="0" lvl="0" indent="0" eaLnBrk="1" hangingPunct="1">
              <a:spcBef>
                <a:spcPct val="0"/>
              </a:spcBef>
              <a:buNone/>
            </a:pP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a:t>
            </a:r>
          </a:p>
        </p:txBody>
      </p:sp>
    </p:spTree>
  </p:cSld>
  <p:clrMapOvr>
    <a:masterClrMapping/>
  </p:clrMapOvr>
  <p:transition advTm="5382">
    <p:check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grpSp>
        <p:nvGrpSpPr>
          <p:cNvPr id="17414" name="组合 9"/>
          <p:cNvGrpSpPr/>
          <p:nvPr/>
        </p:nvGrpSpPr>
        <p:grpSpPr>
          <a:xfrm>
            <a:off x="4021225" y="113013"/>
            <a:ext cx="4116465" cy="4120697"/>
            <a:chOff x="0" y="0"/>
            <a:chExt cx="3087687" cy="3090863"/>
          </a:xfrm>
        </p:grpSpPr>
        <p:sp>
          <p:nvSpPr>
            <p:cNvPr id="16406" name="Freeform 6"/>
            <p:cNvSpPr/>
            <p:nvPr/>
          </p:nvSpPr>
          <p:spPr>
            <a:xfrm>
              <a:off x="138112" y="2073275"/>
              <a:ext cx="788987" cy="831850"/>
            </a:xfrm>
            <a:custGeom>
              <a:avLst/>
              <a:gdLst/>
              <a:ahLst/>
              <a:cxnLst>
                <a:cxn ang="0">
                  <a:pos x="690994" y="831850"/>
                </a:cxn>
                <a:cxn ang="0">
                  <a:pos x="0" y="79087"/>
                </a:cxn>
                <a:cxn ang="0">
                  <a:pos x="216881" y="0"/>
                </a:cxn>
                <a:cxn ang="0">
                  <a:pos x="788987" y="622629"/>
                </a:cxn>
                <a:cxn ang="0">
                  <a:pos x="690994" y="831850"/>
                </a:cxn>
              </a:cxnLst>
              <a:rect l="0" t="0" r="0" b="0"/>
              <a:pathLst>
                <a:path w="1095" h="1157">
                  <a:moveTo>
                    <a:pt x="959" y="1157"/>
                  </a:moveTo>
                  <a:cubicBezTo>
                    <a:pt x="505" y="930"/>
                    <a:pt x="174" y="550"/>
                    <a:pt x="0" y="110"/>
                  </a:cubicBezTo>
                  <a:lnTo>
                    <a:pt x="301" y="0"/>
                  </a:lnTo>
                  <a:cubicBezTo>
                    <a:pt x="447" y="364"/>
                    <a:pt x="720" y="677"/>
                    <a:pt x="1095" y="866"/>
                  </a:cubicBezTo>
                  <a:lnTo>
                    <a:pt x="959" y="1157"/>
                  </a:lnTo>
                  <a:close/>
                </a:path>
              </a:pathLst>
            </a:custGeom>
            <a:solidFill>
              <a:srgbClr val="7F7F7F"/>
            </a:solidFill>
            <a:ln w="9525">
              <a:noFill/>
            </a:ln>
          </p:spPr>
          <p:txBody>
            <a:bodyPr/>
            <a:lstStyle/>
            <a:p>
              <a:endParaRPr lang="zh-CN" altLang="en-US" sz="3200"/>
            </a:p>
          </p:txBody>
        </p:sp>
        <p:sp>
          <p:nvSpPr>
            <p:cNvPr id="16407" name="Freeform 7"/>
            <p:cNvSpPr/>
            <p:nvPr/>
          </p:nvSpPr>
          <p:spPr>
            <a:xfrm>
              <a:off x="898525" y="2728913"/>
              <a:ext cx="1022350" cy="361950"/>
            </a:xfrm>
            <a:custGeom>
              <a:avLst/>
              <a:gdLst/>
              <a:ahLst/>
              <a:cxnLst>
                <a:cxn ang="0">
                  <a:pos x="1022350" y="253798"/>
                </a:cxn>
                <a:cxn ang="0">
                  <a:pos x="0" y="209095"/>
                </a:cxn>
                <a:cxn ang="0">
                  <a:pos x="97264" y="0"/>
                </a:cxn>
                <a:cxn ang="0">
                  <a:pos x="943098" y="36772"/>
                </a:cxn>
                <a:cxn ang="0">
                  <a:pos x="1022350" y="253798"/>
                </a:cxn>
              </a:cxnLst>
              <a:rect l="0" t="0" r="0" b="0"/>
              <a:pathLst>
                <a:path w="1419" h="502">
                  <a:moveTo>
                    <a:pt x="1419" y="352"/>
                  </a:moveTo>
                  <a:cubicBezTo>
                    <a:pt x="969" y="502"/>
                    <a:pt x="466" y="492"/>
                    <a:pt x="0" y="290"/>
                  </a:cubicBezTo>
                  <a:lnTo>
                    <a:pt x="135" y="0"/>
                  </a:lnTo>
                  <a:cubicBezTo>
                    <a:pt x="521" y="165"/>
                    <a:pt x="937" y="173"/>
                    <a:pt x="1309" y="51"/>
                  </a:cubicBezTo>
                  <a:lnTo>
                    <a:pt x="1419" y="352"/>
                  </a:lnTo>
                  <a:close/>
                </a:path>
              </a:pathLst>
            </a:custGeom>
            <a:solidFill>
              <a:srgbClr val="7030A0"/>
            </a:solidFill>
            <a:ln w="9525">
              <a:noFill/>
            </a:ln>
          </p:spPr>
          <p:txBody>
            <a:bodyPr/>
            <a:lstStyle/>
            <a:p>
              <a:endParaRPr lang="zh-CN" altLang="en-US" sz="3200"/>
            </a:p>
          </p:txBody>
        </p:sp>
        <p:sp>
          <p:nvSpPr>
            <p:cNvPr id="16408" name="Freeform 8"/>
            <p:cNvSpPr/>
            <p:nvPr/>
          </p:nvSpPr>
          <p:spPr>
            <a:xfrm>
              <a:off x="1914525" y="2168525"/>
              <a:ext cx="833437" cy="787400"/>
            </a:xfrm>
            <a:custGeom>
              <a:avLst/>
              <a:gdLst/>
              <a:ahLst/>
              <a:cxnLst>
                <a:cxn ang="0">
                  <a:pos x="833437" y="97165"/>
                </a:cxn>
                <a:cxn ang="0">
                  <a:pos x="79238" y="787400"/>
                </a:cxn>
                <a:cxn ang="0">
                  <a:pos x="0" y="570757"/>
                </a:cxn>
                <a:cxn ang="0">
                  <a:pos x="624537" y="0"/>
                </a:cxn>
                <a:cxn ang="0">
                  <a:pos x="833437" y="97165"/>
                </a:cxn>
              </a:cxnLst>
              <a:rect l="0" t="0" r="0" b="0"/>
              <a:pathLst>
                <a:path w="1157" h="1094">
                  <a:moveTo>
                    <a:pt x="1157" y="135"/>
                  </a:moveTo>
                  <a:cubicBezTo>
                    <a:pt x="930" y="589"/>
                    <a:pt x="551" y="920"/>
                    <a:pt x="110" y="1094"/>
                  </a:cubicBezTo>
                  <a:lnTo>
                    <a:pt x="0" y="793"/>
                  </a:lnTo>
                  <a:cubicBezTo>
                    <a:pt x="364" y="647"/>
                    <a:pt x="677" y="374"/>
                    <a:pt x="867" y="0"/>
                  </a:cubicBezTo>
                  <a:lnTo>
                    <a:pt x="1157" y="135"/>
                  </a:lnTo>
                  <a:close/>
                </a:path>
              </a:pathLst>
            </a:custGeom>
            <a:solidFill>
              <a:srgbClr val="FFCCFF"/>
            </a:solidFill>
            <a:ln w="9525">
              <a:noFill/>
            </a:ln>
          </p:spPr>
          <p:txBody>
            <a:bodyPr/>
            <a:lstStyle/>
            <a:p>
              <a:endParaRPr lang="zh-CN" altLang="en-US" sz="3200"/>
            </a:p>
          </p:txBody>
        </p:sp>
        <p:sp>
          <p:nvSpPr>
            <p:cNvPr id="16409" name="Freeform 9"/>
            <p:cNvSpPr/>
            <p:nvPr/>
          </p:nvSpPr>
          <p:spPr>
            <a:xfrm>
              <a:off x="0" y="0"/>
              <a:ext cx="3087687" cy="2197100"/>
            </a:xfrm>
            <a:custGeom>
              <a:avLst/>
              <a:gdLst/>
              <a:ahLst/>
              <a:cxnLst>
                <a:cxn ang="0">
                  <a:pos x="2072626" y="333308"/>
                </a:cxn>
                <a:cxn ang="0">
                  <a:pos x="2780071" y="2197100"/>
                </a:cxn>
                <a:cxn ang="0">
                  <a:pos x="2571151" y="2099915"/>
                </a:cxn>
                <a:cxn ang="0">
                  <a:pos x="1975370" y="542076"/>
                </a:cxn>
                <a:cxn ang="0">
                  <a:pos x="381098" y="1122306"/>
                </a:cxn>
                <a:cxn ang="0">
                  <a:pos x="329228" y="2002010"/>
                </a:cxn>
                <a:cxn ang="0">
                  <a:pos x="112384" y="2080478"/>
                </a:cxn>
                <a:cxn ang="0">
                  <a:pos x="172179" y="1024401"/>
                </a:cxn>
                <a:cxn ang="0">
                  <a:pos x="2072626" y="333308"/>
                </a:cxn>
              </a:cxnLst>
              <a:rect l="0" t="0" r="0" b="0"/>
              <a:pathLst>
                <a:path w="4286" h="3052">
                  <a:moveTo>
                    <a:pt x="2877" y="463"/>
                  </a:moveTo>
                  <a:cubicBezTo>
                    <a:pt x="3854" y="919"/>
                    <a:pt x="4286" y="2069"/>
                    <a:pt x="3859" y="3052"/>
                  </a:cubicBezTo>
                  <a:lnTo>
                    <a:pt x="3569" y="2917"/>
                  </a:lnTo>
                  <a:cubicBezTo>
                    <a:pt x="3921" y="2094"/>
                    <a:pt x="3559" y="1134"/>
                    <a:pt x="2742" y="753"/>
                  </a:cubicBezTo>
                  <a:cubicBezTo>
                    <a:pt x="1909" y="365"/>
                    <a:pt x="918" y="725"/>
                    <a:pt x="529" y="1559"/>
                  </a:cubicBezTo>
                  <a:cubicBezTo>
                    <a:pt x="343" y="1958"/>
                    <a:pt x="329" y="2393"/>
                    <a:pt x="457" y="2781"/>
                  </a:cubicBezTo>
                  <a:lnTo>
                    <a:pt x="156" y="2890"/>
                  </a:lnTo>
                  <a:cubicBezTo>
                    <a:pt x="0" y="2425"/>
                    <a:pt x="16" y="1903"/>
                    <a:pt x="239" y="1423"/>
                  </a:cubicBezTo>
                  <a:cubicBezTo>
                    <a:pt x="703" y="430"/>
                    <a:pt x="1884" y="0"/>
                    <a:pt x="2877" y="463"/>
                  </a:cubicBezTo>
                  <a:close/>
                </a:path>
              </a:pathLst>
            </a:custGeom>
            <a:solidFill>
              <a:srgbClr val="FF3399"/>
            </a:solidFill>
            <a:ln w="9525">
              <a:noFill/>
            </a:ln>
          </p:spPr>
          <p:txBody>
            <a:bodyPr/>
            <a:lstStyle/>
            <a:p>
              <a:endParaRPr lang="zh-CN" altLang="en-US" sz="3200"/>
            </a:p>
          </p:txBody>
        </p:sp>
      </p:grpSp>
      <p:sp>
        <p:nvSpPr>
          <p:cNvPr id="17419" name="Oval 10"/>
          <p:cNvSpPr/>
          <p:nvPr/>
        </p:nvSpPr>
        <p:spPr>
          <a:xfrm>
            <a:off x="4541868" y="849532"/>
            <a:ext cx="2874118" cy="2869885"/>
          </a:xfrm>
          <a:prstGeom prst="ellipse">
            <a:avLst/>
          </a:prstGeom>
          <a:blipFill rotWithShape="1">
            <a:blip r:embed="rId3" cstate="print"/>
            <a:stretch>
              <a:fillRect/>
            </a:stretch>
          </a:blip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cxnSp>
        <p:nvCxnSpPr>
          <p:cNvPr id="17423" name="直接连接符 18"/>
          <p:cNvCxnSpPr/>
          <p:nvPr/>
        </p:nvCxnSpPr>
        <p:spPr>
          <a:xfrm>
            <a:off x="7527925" y="3528695"/>
            <a:ext cx="1434465" cy="901065"/>
          </a:xfrm>
          <a:prstGeom prst="line">
            <a:avLst/>
          </a:prstGeom>
          <a:ln w="9525" cap="flat" cmpd="sng">
            <a:solidFill>
              <a:schemeClr val="accent2"/>
            </a:solidFill>
            <a:prstDash val="dash"/>
            <a:headEnd type="none" w="med" len="med"/>
            <a:tailEnd type="none" w="med" len="med"/>
          </a:ln>
        </p:spPr>
      </p:cxnSp>
      <p:cxnSp>
        <p:nvCxnSpPr>
          <p:cNvPr id="17425" name="直接连接符 20"/>
          <p:cNvCxnSpPr/>
          <p:nvPr/>
        </p:nvCxnSpPr>
        <p:spPr>
          <a:xfrm flipV="1">
            <a:off x="5935116" y="3748787"/>
            <a:ext cx="0" cy="461383"/>
          </a:xfrm>
          <a:prstGeom prst="line">
            <a:avLst/>
          </a:prstGeom>
          <a:ln w="9525" cap="flat" cmpd="sng">
            <a:solidFill>
              <a:schemeClr val="accent2"/>
            </a:solidFill>
            <a:prstDash val="dash"/>
            <a:headEnd type="none" w="med" len="med"/>
            <a:tailEnd type="none" w="med" len="med"/>
          </a:ln>
        </p:spPr>
      </p:cxn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17420" name="Freeform 17"/>
          <p:cNvSpPr>
            <a:spLocks noEditPoints="1"/>
          </p:cNvSpPr>
          <p:nvPr/>
        </p:nvSpPr>
        <p:spPr>
          <a:xfrm>
            <a:off x="2026341" y="3856260"/>
            <a:ext cx="1710079" cy="1712196"/>
          </a:xfrm>
          <a:custGeom>
            <a:avLst/>
            <a:gdLst/>
            <a:ahLst/>
            <a:cxnLst>
              <a:cxn ang="0">
                <a:pos x="641113" y="0"/>
              </a:cxn>
              <a:cxn ang="0">
                <a:pos x="1282700" y="641906"/>
              </a:cxn>
              <a:cxn ang="0">
                <a:pos x="641113" y="1284288"/>
              </a:cxn>
              <a:cxn ang="0">
                <a:pos x="0" y="641906"/>
              </a:cxn>
              <a:cxn ang="0">
                <a:pos x="641113" y="0"/>
              </a:cxn>
              <a:cxn ang="0">
                <a:pos x="641113" y="181501"/>
              </a:cxn>
              <a:cxn ang="0">
                <a:pos x="1101423" y="641906"/>
              </a:cxn>
              <a:cxn ang="0">
                <a:pos x="641113" y="1102787"/>
              </a:cxn>
              <a:cxn ang="0">
                <a:pos x="181277" y="641906"/>
              </a:cxn>
              <a:cxn ang="0">
                <a:pos x="641113" y="181501"/>
              </a:cxn>
            </a:cxnLst>
            <a:rect l="0" t="0" r="0" b="0"/>
            <a:pathLst>
              <a:path w="2703" h="2703">
                <a:moveTo>
                  <a:pt x="1351" y="0"/>
                </a:moveTo>
                <a:cubicBezTo>
                  <a:pt x="2098" y="0"/>
                  <a:pt x="2703" y="605"/>
                  <a:pt x="2703" y="1351"/>
                </a:cubicBezTo>
                <a:cubicBezTo>
                  <a:pt x="2703" y="2098"/>
                  <a:pt x="2098" y="2703"/>
                  <a:pt x="1351" y="2703"/>
                </a:cubicBezTo>
                <a:cubicBezTo>
                  <a:pt x="605" y="2703"/>
                  <a:pt x="0" y="2098"/>
                  <a:pt x="0" y="1351"/>
                </a:cubicBezTo>
                <a:cubicBezTo>
                  <a:pt x="0" y="605"/>
                  <a:pt x="605" y="0"/>
                  <a:pt x="1351" y="0"/>
                </a:cubicBezTo>
                <a:close/>
                <a:moveTo>
                  <a:pt x="1351" y="382"/>
                </a:moveTo>
                <a:cubicBezTo>
                  <a:pt x="1887" y="382"/>
                  <a:pt x="2321" y="816"/>
                  <a:pt x="2321" y="1351"/>
                </a:cubicBezTo>
                <a:cubicBezTo>
                  <a:pt x="2321" y="1887"/>
                  <a:pt x="1887" y="2321"/>
                  <a:pt x="1351" y="2321"/>
                </a:cubicBezTo>
                <a:cubicBezTo>
                  <a:pt x="816" y="2321"/>
                  <a:pt x="382" y="1887"/>
                  <a:pt x="382" y="1351"/>
                </a:cubicBezTo>
                <a:cubicBezTo>
                  <a:pt x="382" y="816"/>
                  <a:pt x="816" y="382"/>
                  <a:pt x="1351" y="382"/>
                </a:cubicBezTo>
                <a:close/>
              </a:path>
            </a:pathLst>
          </a:custGeom>
          <a:solidFill>
            <a:srgbClr val="FF3399"/>
          </a:solidFill>
          <a:ln w="9525">
            <a:noFill/>
          </a:ln>
        </p:spPr>
        <p:txBody>
          <a:bodyPr/>
          <a:lstStyle/>
          <a:p>
            <a:endParaRPr lang="zh-CN" altLang="en-US" sz="3200"/>
          </a:p>
        </p:txBody>
      </p:sp>
      <p:sp>
        <p:nvSpPr>
          <p:cNvPr id="17421" name="Freeform 17"/>
          <p:cNvSpPr>
            <a:spLocks noEditPoints="1"/>
          </p:cNvSpPr>
          <p:nvPr/>
        </p:nvSpPr>
        <p:spPr>
          <a:xfrm>
            <a:off x="5124523" y="3856260"/>
            <a:ext cx="1710079" cy="1712196"/>
          </a:xfrm>
          <a:custGeom>
            <a:avLst/>
            <a:gdLst/>
            <a:ahLst/>
            <a:cxnLst>
              <a:cxn ang="0">
                <a:pos x="641113" y="0"/>
              </a:cxn>
              <a:cxn ang="0">
                <a:pos x="1282700" y="641906"/>
              </a:cxn>
              <a:cxn ang="0">
                <a:pos x="641113" y="1284288"/>
              </a:cxn>
              <a:cxn ang="0">
                <a:pos x="0" y="641906"/>
              </a:cxn>
              <a:cxn ang="0">
                <a:pos x="641113" y="0"/>
              </a:cxn>
              <a:cxn ang="0">
                <a:pos x="641113" y="181501"/>
              </a:cxn>
              <a:cxn ang="0">
                <a:pos x="1101423" y="641906"/>
              </a:cxn>
              <a:cxn ang="0">
                <a:pos x="641113" y="1102787"/>
              </a:cxn>
              <a:cxn ang="0">
                <a:pos x="181277" y="641906"/>
              </a:cxn>
              <a:cxn ang="0">
                <a:pos x="641113" y="181501"/>
              </a:cxn>
            </a:cxnLst>
            <a:rect l="0" t="0" r="0" b="0"/>
            <a:pathLst>
              <a:path w="2703" h="2703">
                <a:moveTo>
                  <a:pt x="1351" y="0"/>
                </a:moveTo>
                <a:cubicBezTo>
                  <a:pt x="2098" y="0"/>
                  <a:pt x="2703" y="605"/>
                  <a:pt x="2703" y="1351"/>
                </a:cubicBezTo>
                <a:cubicBezTo>
                  <a:pt x="2703" y="2098"/>
                  <a:pt x="2098" y="2703"/>
                  <a:pt x="1351" y="2703"/>
                </a:cubicBezTo>
                <a:cubicBezTo>
                  <a:pt x="605" y="2703"/>
                  <a:pt x="0" y="2098"/>
                  <a:pt x="0" y="1351"/>
                </a:cubicBezTo>
                <a:cubicBezTo>
                  <a:pt x="0" y="605"/>
                  <a:pt x="605" y="0"/>
                  <a:pt x="1351" y="0"/>
                </a:cubicBezTo>
                <a:close/>
                <a:moveTo>
                  <a:pt x="1351" y="382"/>
                </a:moveTo>
                <a:cubicBezTo>
                  <a:pt x="1887" y="382"/>
                  <a:pt x="2321" y="816"/>
                  <a:pt x="2321" y="1351"/>
                </a:cubicBezTo>
                <a:cubicBezTo>
                  <a:pt x="2321" y="1887"/>
                  <a:pt x="1887" y="2321"/>
                  <a:pt x="1351" y="2321"/>
                </a:cubicBezTo>
                <a:cubicBezTo>
                  <a:pt x="816" y="2321"/>
                  <a:pt x="382" y="1887"/>
                  <a:pt x="382" y="1351"/>
                </a:cubicBezTo>
                <a:cubicBezTo>
                  <a:pt x="382" y="816"/>
                  <a:pt x="816" y="382"/>
                  <a:pt x="1351" y="382"/>
                </a:cubicBezTo>
                <a:close/>
              </a:path>
            </a:pathLst>
          </a:custGeom>
          <a:solidFill>
            <a:srgbClr val="FF3399"/>
          </a:solidFill>
          <a:ln w="9525">
            <a:noFill/>
          </a:ln>
        </p:spPr>
        <p:txBody>
          <a:bodyPr/>
          <a:lstStyle/>
          <a:p>
            <a:endParaRPr lang="zh-CN" altLang="en-US" sz="3200"/>
          </a:p>
        </p:txBody>
      </p:sp>
      <p:sp>
        <p:nvSpPr>
          <p:cNvPr id="17422" name="Freeform 17"/>
          <p:cNvSpPr>
            <a:spLocks noEditPoints="1"/>
          </p:cNvSpPr>
          <p:nvPr/>
        </p:nvSpPr>
        <p:spPr>
          <a:xfrm>
            <a:off x="8315617" y="3856260"/>
            <a:ext cx="1710079" cy="1712196"/>
          </a:xfrm>
          <a:custGeom>
            <a:avLst/>
            <a:gdLst/>
            <a:ahLst/>
            <a:cxnLst>
              <a:cxn ang="0">
                <a:pos x="641113" y="0"/>
              </a:cxn>
              <a:cxn ang="0">
                <a:pos x="1282700" y="641906"/>
              </a:cxn>
              <a:cxn ang="0">
                <a:pos x="641113" y="1284288"/>
              </a:cxn>
              <a:cxn ang="0">
                <a:pos x="0" y="641906"/>
              </a:cxn>
              <a:cxn ang="0">
                <a:pos x="641113" y="0"/>
              </a:cxn>
              <a:cxn ang="0">
                <a:pos x="641113" y="181501"/>
              </a:cxn>
              <a:cxn ang="0">
                <a:pos x="1101423" y="641906"/>
              </a:cxn>
              <a:cxn ang="0">
                <a:pos x="641113" y="1102787"/>
              </a:cxn>
              <a:cxn ang="0">
                <a:pos x="181277" y="641906"/>
              </a:cxn>
              <a:cxn ang="0">
                <a:pos x="641113" y="181501"/>
              </a:cxn>
            </a:cxnLst>
            <a:rect l="0" t="0" r="0" b="0"/>
            <a:pathLst>
              <a:path w="2703" h="2703">
                <a:moveTo>
                  <a:pt x="1351" y="0"/>
                </a:moveTo>
                <a:cubicBezTo>
                  <a:pt x="2098" y="0"/>
                  <a:pt x="2703" y="605"/>
                  <a:pt x="2703" y="1351"/>
                </a:cubicBezTo>
                <a:cubicBezTo>
                  <a:pt x="2703" y="2098"/>
                  <a:pt x="2098" y="2703"/>
                  <a:pt x="1351" y="2703"/>
                </a:cubicBezTo>
                <a:cubicBezTo>
                  <a:pt x="605" y="2703"/>
                  <a:pt x="0" y="2098"/>
                  <a:pt x="0" y="1351"/>
                </a:cubicBezTo>
                <a:cubicBezTo>
                  <a:pt x="0" y="605"/>
                  <a:pt x="605" y="0"/>
                  <a:pt x="1351" y="0"/>
                </a:cubicBezTo>
                <a:close/>
                <a:moveTo>
                  <a:pt x="1351" y="382"/>
                </a:moveTo>
                <a:cubicBezTo>
                  <a:pt x="1887" y="382"/>
                  <a:pt x="2321" y="816"/>
                  <a:pt x="2321" y="1351"/>
                </a:cubicBezTo>
                <a:cubicBezTo>
                  <a:pt x="2321" y="1887"/>
                  <a:pt x="1887" y="2321"/>
                  <a:pt x="1351" y="2321"/>
                </a:cubicBezTo>
                <a:cubicBezTo>
                  <a:pt x="816" y="2321"/>
                  <a:pt x="382" y="1887"/>
                  <a:pt x="382" y="1351"/>
                </a:cubicBezTo>
                <a:cubicBezTo>
                  <a:pt x="382" y="816"/>
                  <a:pt x="816" y="382"/>
                  <a:pt x="1351" y="382"/>
                </a:cubicBezTo>
                <a:close/>
              </a:path>
            </a:pathLst>
          </a:custGeom>
          <a:solidFill>
            <a:srgbClr val="FF3399"/>
          </a:solidFill>
          <a:ln w="9525">
            <a:noFill/>
          </a:ln>
        </p:spPr>
        <p:txBody>
          <a:bodyPr/>
          <a:lstStyle/>
          <a:p>
            <a:endParaRPr lang="zh-CN" altLang="en-US" sz="3200"/>
          </a:p>
        </p:txBody>
      </p:sp>
      <p:cxnSp>
        <p:nvCxnSpPr>
          <p:cNvPr id="17424" name="直接连接符 19"/>
          <p:cNvCxnSpPr/>
          <p:nvPr/>
        </p:nvCxnSpPr>
        <p:spPr>
          <a:xfrm flipV="1">
            <a:off x="3114675" y="3151505"/>
            <a:ext cx="1397635" cy="901065"/>
          </a:xfrm>
          <a:prstGeom prst="line">
            <a:avLst/>
          </a:prstGeom>
          <a:ln w="9525" cap="flat" cmpd="sng">
            <a:solidFill>
              <a:schemeClr val="accent2"/>
            </a:solidFill>
            <a:prstDash val="dash"/>
            <a:headEnd type="none" w="med" len="med"/>
            <a:tailEnd type="none" w="med" len="med"/>
          </a:ln>
        </p:spPr>
      </p:cxnSp>
      <p:sp>
        <p:nvSpPr>
          <p:cNvPr id="17426" name="TextBox 21"/>
          <p:cNvSpPr txBox="1"/>
          <p:nvPr/>
        </p:nvSpPr>
        <p:spPr>
          <a:xfrm>
            <a:off x="2225286" y="4423061"/>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标题</a:t>
            </a:r>
          </a:p>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文本</a:t>
            </a:r>
          </a:p>
        </p:txBody>
      </p:sp>
      <p:sp>
        <p:nvSpPr>
          <p:cNvPr id="17427" name="TextBox 22"/>
          <p:cNvSpPr txBox="1"/>
          <p:nvPr/>
        </p:nvSpPr>
        <p:spPr>
          <a:xfrm>
            <a:off x="819061" y="5568021"/>
            <a:ext cx="3001104" cy="100584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请在这里输入段落文本内容请在这里输入段落文本内容</a:t>
            </a:r>
          </a:p>
        </p:txBody>
      </p:sp>
      <p:sp>
        <p:nvSpPr>
          <p:cNvPr id="17428" name="TextBox 23"/>
          <p:cNvSpPr txBox="1"/>
          <p:nvPr/>
        </p:nvSpPr>
        <p:spPr>
          <a:xfrm>
            <a:off x="5310769" y="4423061"/>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标题</a:t>
            </a:r>
          </a:p>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文本</a:t>
            </a:r>
          </a:p>
        </p:txBody>
      </p:sp>
      <p:sp>
        <p:nvSpPr>
          <p:cNvPr id="17429" name="TextBox 24"/>
          <p:cNvSpPr txBox="1"/>
          <p:nvPr/>
        </p:nvSpPr>
        <p:spPr>
          <a:xfrm>
            <a:off x="8520911" y="4423061"/>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标题</a:t>
            </a:r>
          </a:p>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文本</a:t>
            </a:r>
          </a:p>
        </p:txBody>
      </p:sp>
      <p:sp>
        <p:nvSpPr>
          <p:cNvPr id="17430" name="TextBox 25"/>
          <p:cNvSpPr txBox="1"/>
          <p:nvPr/>
        </p:nvSpPr>
        <p:spPr>
          <a:xfrm>
            <a:off x="4476259" y="5568021"/>
            <a:ext cx="3001104" cy="100584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请在这里输入段落文本内容请在这里输入段落文本内容</a:t>
            </a:r>
          </a:p>
        </p:txBody>
      </p:sp>
      <p:sp>
        <p:nvSpPr>
          <p:cNvPr id="17431" name="TextBox 26"/>
          <p:cNvSpPr txBox="1"/>
          <p:nvPr/>
        </p:nvSpPr>
        <p:spPr>
          <a:xfrm>
            <a:off x="8315471" y="5568021"/>
            <a:ext cx="3001104" cy="100584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请在这里输入段落文本内容请在这里输入段落文本内容</a:t>
            </a:r>
          </a:p>
        </p:txBody>
      </p:sp>
    </p:spTree>
  </p:cSld>
  <p:clrMapOvr>
    <a:masterClrMapping/>
  </p:clrMapOvr>
  <p:transition advTm="8345">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39" name="그룹 38"/>
          <p:cNvGrpSpPr/>
          <p:nvPr/>
        </p:nvGrpSpPr>
        <p:grpSpPr>
          <a:xfrm>
            <a:off x="527103" y="1219213"/>
            <a:ext cx="3360704" cy="2304483"/>
            <a:chOff x="395288" y="2420888"/>
            <a:chExt cx="2520280" cy="1728192"/>
          </a:xfrm>
        </p:grpSpPr>
        <p:sp>
          <p:nvSpPr>
            <p:cNvPr id="10" name="직사각형 7"/>
            <p:cNvSpPr/>
            <p:nvPr/>
          </p:nvSpPr>
          <p:spPr>
            <a:xfrm>
              <a:off x="395288" y="2420888"/>
              <a:ext cx="2520280" cy="1728192"/>
            </a:xfrm>
            <a:prstGeom prst="rect">
              <a:avLst/>
            </a:prstGeom>
            <a:blipFill>
              <a:blip r:embed="rId3" cstate="screen">
                <a:extLst>
                  <a:ext uri="{BEBA8EAE-BF5A-486C-A8C5-ECC9F3942E4B}">
                    <a14:imgProps xmlns:a14="http://schemas.microsoft.com/office/drawing/2010/main">
                      <a14:imgLayer r:embed="rId4">
                        <a14:imgEffect>
                          <a14:colorTemperature colorTemp="5900"/>
                        </a14:imgEffect>
                        <a14:imgEffect>
                          <a14:saturation sat="6600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2" name="직사각형 11"/>
            <p:cNvSpPr/>
            <p:nvPr/>
          </p:nvSpPr>
          <p:spPr>
            <a:xfrm>
              <a:off x="395288" y="3573016"/>
              <a:ext cx="2520280" cy="576063"/>
            </a:xfrm>
            <a:prstGeom prst="rect">
              <a:avLst/>
            </a:prstGeom>
            <a:solidFill>
              <a:srgbClr val="FF006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18" name="그룹 17"/>
            <p:cNvGrpSpPr/>
            <p:nvPr/>
          </p:nvGrpSpPr>
          <p:grpSpPr>
            <a:xfrm>
              <a:off x="727973" y="3660650"/>
              <a:ext cx="1854910" cy="400356"/>
              <a:chOff x="727973" y="3617696"/>
              <a:chExt cx="1854910" cy="400356"/>
            </a:xfrm>
          </p:grpSpPr>
          <p:sp>
            <p:nvSpPr>
              <p:cNvPr id="16" name="Rectangle 3"/>
              <p:cNvSpPr txBox="1">
                <a:spLocks noChangeArrowheads="1"/>
              </p:cNvSpPr>
              <p:nvPr/>
            </p:nvSpPr>
            <p:spPr bwMode="auto">
              <a:xfrm>
                <a:off x="1075971" y="3617696"/>
                <a:ext cx="1158914"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添加标题</a:t>
                </a:r>
              </a:p>
            </p:txBody>
          </p:sp>
          <p:sp>
            <p:nvSpPr>
              <p:cNvPr id="17" name="Rectangle 3"/>
              <p:cNvSpPr txBox="1">
                <a:spLocks noChangeArrowheads="1"/>
              </p:cNvSpPr>
              <p:nvPr/>
            </p:nvSpPr>
            <p:spPr bwMode="auto">
              <a:xfrm>
                <a:off x="727973" y="3880429"/>
                <a:ext cx="1854910" cy="137623"/>
              </a:xfrm>
              <a:prstGeom prst="rect">
                <a:avLst/>
              </a:prstGeom>
              <a:noFill/>
              <a:ln w="9525">
                <a:noFill/>
                <a:miter lim="800000"/>
              </a:ln>
            </p:spPr>
            <p:txBody>
              <a:bodyPr wrap="square" lIns="0" tIns="0" rIns="0" bIns="0" anchor="ctr">
                <a:spAutoFit/>
                <a:scene3d>
                  <a:camera prst="orthographicFront"/>
                  <a:lightRig rig="threePt" dir="t"/>
                </a:scene3d>
                <a:sp3d>
                  <a:bevelT w="1270" h="127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r>
                  <a:rPr lang="en-US" altLang="ko-KR" sz="1200">
                    <a:solidFill>
                      <a:schemeClr val="bg1"/>
                    </a:solidFill>
                    <a:latin typeface="Tahoma" panose="020B0604030504040204" pitchFamily="34" charset="0"/>
                    <a:ea typeface="Tahoma" panose="020B0604030504040204" pitchFamily="34" charset="0"/>
                    <a:cs typeface="Tahoma" panose="020B0604030504040204" pitchFamily="34" charset="0"/>
                  </a:rPr>
                  <a:t>Design </a:t>
                </a:r>
                <a:r>
                  <a:rPr lang="en-US" altLang="ko-KR" sz="1200" smtClean="0">
                    <a:solidFill>
                      <a:schemeClr val="bg1"/>
                    </a:solidFill>
                    <a:latin typeface="Tahoma" panose="020B0604030504040204" pitchFamily="34" charset="0"/>
                    <a:ea typeface="Tahoma" panose="020B0604030504040204" pitchFamily="34" charset="0"/>
                    <a:cs typeface="Tahoma" panose="020B0604030504040204" pitchFamily="34" charset="0"/>
                  </a:rPr>
                  <a:t>Inspiration for </a:t>
                </a:r>
                <a:r>
                  <a:rPr lang="en-US" altLang="ko-KR" sz="1200" dirty="0">
                    <a:solidFill>
                      <a:schemeClr val="bg1"/>
                    </a:solidFill>
                    <a:latin typeface="Tahoma" panose="020B0604030504040204" pitchFamily="34" charset="0"/>
                    <a:ea typeface="Tahoma" panose="020B0604030504040204" pitchFamily="34" charset="0"/>
                    <a:cs typeface="Tahoma" panose="020B0604030504040204" pitchFamily="34" charset="0"/>
                  </a:rPr>
                  <a:t>Presentation</a:t>
                </a:r>
              </a:p>
            </p:txBody>
          </p:sp>
        </p:grpSp>
      </p:grpSp>
      <p:grpSp>
        <p:nvGrpSpPr>
          <p:cNvPr id="44" name="그룹 43"/>
          <p:cNvGrpSpPr/>
          <p:nvPr/>
        </p:nvGrpSpPr>
        <p:grpSpPr>
          <a:xfrm>
            <a:off x="527103" y="3852810"/>
            <a:ext cx="3360704" cy="2304483"/>
            <a:chOff x="395288" y="4374119"/>
            <a:chExt cx="2520280" cy="1728192"/>
          </a:xfrm>
        </p:grpSpPr>
        <p:sp>
          <p:nvSpPr>
            <p:cNvPr id="13" name="직사각형 12"/>
            <p:cNvSpPr/>
            <p:nvPr/>
          </p:nvSpPr>
          <p:spPr>
            <a:xfrm>
              <a:off x="395288" y="4374119"/>
              <a:ext cx="2520280" cy="1728192"/>
            </a:xfrm>
            <a:prstGeom prst="rect">
              <a:avLst/>
            </a:prstGeom>
            <a:blipFill>
              <a:blip r:embed="rId5"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9" name="직사각형 18"/>
            <p:cNvSpPr/>
            <p:nvPr/>
          </p:nvSpPr>
          <p:spPr>
            <a:xfrm>
              <a:off x="395288" y="5522651"/>
              <a:ext cx="2520280" cy="576063"/>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20" name="그룹 19"/>
            <p:cNvGrpSpPr/>
            <p:nvPr/>
          </p:nvGrpSpPr>
          <p:grpSpPr>
            <a:xfrm>
              <a:off x="727973" y="5610285"/>
              <a:ext cx="1854910" cy="400356"/>
              <a:chOff x="727973" y="3617696"/>
              <a:chExt cx="1854910" cy="400356"/>
            </a:xfrm>
          </p:grpSpPr>
          <p:sp>
            <p:nvSpPr>
              <p:cNvPr id="21" name="Rectangle 3"/>
              <p:cNvSpPr txBox="1">
                <a:spLocks noChangeArrowheads="1"/>
              </p:cNvSpPr>
              <p:nvPr/>
            </p:nvSpPr>
            <p:spPr bwMode="auto">
              <a:xfrm>
                <a:off x="1075971" y="3617696"/>
                <a:ext cx="1158914"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添加标题</a:t>
                </a:r>
              </a:p>
            </p:txBody>
          </p:sp>
          <p:sp>
            <p:nvSpPr>
              <p:cNvPr id="22" name="Rectangle 3"/>
              <p:cNvSpPr txBox="1">
                <a:spLocks noChangeArrowheads="1"/>
              </p:cNvSpPr>
              <p:nvPr/>
            </p:nvSpPr>
            <p:spPr bwMode="auto">
              <a:xfrm>
                <a:off x="727973" y="3880429"/>
                <a:ext cx="1854910" cy="137623"/>
              </a:xfrm>
              <a:prstGeom prst="rect">
                <a:avLst/>
              </a:prstGeom>
              <a:noFill/>
              <a:ln w="9525">
                <a:noFill/>
                <a:miter lim="800000"/>
              </a:ln>
            </p:spPr>
            <p:txBody>
              <a:bodyPr wrap="square" lIns="0" tIns="0" rIns="0" bIns="0" anchor="ctr">
                <a:spAutoFit/>
                <a:scene3d>
                  <a:camera prst="orthographicFront"/>
                  <a:lightRig rig="threePt" dir="t"/>
                </a:scene3d>
                <a:sp3d>
                  <a:bevelT w="1270" h="127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r>
                  <a:rPr lang="en-US" altLang="ko-KR" sz="1200">
                    <a:solidFill>
                      <a:schemeClr val="bg1"/>
                    </a:solidFill>
                    <a:latin typeface="Tahoma" panose="020B0604030504040204" pitchFamily="34" charset="0"/>
                    <a:ea typeface="Tahoma" panose="020B0604030504040204" pitchFamily="34" charset="0"/>
                    <a:cs typeface="Tahoma" panose="020B0604030504040204" pitchFamily="34" charset="0"/>
                  </a:rPr>
                  <a:t>Design </a:t>
                </a:r>
                <a:r>
                  <a:rPr lang="en-US" altLang="ko-KR" sz="1200" smtClean="0">
                    <a:solidFill>
                      <a:schemeClr val="bg1"/>
                    </a:solidFill>
                    <a:latin typeface="Tahoma" panose="020B0604030504040204" pitchFamily="34" charset="0"/>
                    <a:ea typeface="Tahoma" panose="020B0604030504040204" pitchFamily="34" charset="0"/>
                    <a:cs typeface="Tahoma" panose="020B0604030504040204" pitchFamily="34" charset="0"/>
                  </a:rPr>
                  <a:t>Inspiration for </a:t>
                </a:r>
                <a:r>
                  <a:rPr lang="en-US" altLang="ko-KR" sz="1200" dirty="0">
                    <a:solidFill>
                      <a:schemeClr val="bg1"/>
                    </a:solidFill>
                    <a:latin typeface="Tahoma" panose="020B0604030504040204" pitchFamily="34" charset="0"/>
                    <a:ea typeface="Tahoma" panose="020B0604030504040204" pitchFamily="34" charset="0"/>
                    <a:cs typeface="Tahoma" panose="020B0604030504040204" pitchFamily="34" charset="0"/>
                  </a:rPr>
                  <a:t>Presentation</a:t>
                </a:r>
              </a:p>
            </p:txBody>
          </p:sp>
        </p:grpSp>
      </p:grpSp>
      <p:grpSp>
        <p:nvGrpSpPr>
          <p:cNvPr id="40" name="그룹 39"/>
          <p:cNvGrpSpPr/>
          <p:nvPr/>
        </p:nvGrpSpPr>
        <p:grpSpPr>
          <a:xfrm>
            <a:off x="4416248" y="1219213"/>
            <a:ext cx="3360704" cy="2304483"/>
            <a:chOff x="3311860" y="2420888"/>
            <a:chExt cx="2520280" cy="1728192"/>
          </a:xfrm>
        </p:grpSpPr>
        <p:sp>
          <p:nvSpPr>
            <p:cNvPr id="14" name="직사각형 13"/>
            <p:cNvSpPr/>
            <p:nvPr/>
          </p:nvSpPr>
          <p:spPr>
            <a:xfrm>
              <a:off x="3311860" y="2420888"/>
              <a:ext cx="2520280" cy="1728192"/>
            </a:xfrm>
            <a:prstGeom prst="rect">
              <a:avLst/>
            </a:prstGeom>
            <a:blipFill>
              <a:blip r:embed="rId6"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3" name="직사각형 22"/>
            <p:cNvSpPr/>
            <p:nvPr/>
          </p:nvSpPr>
          <p:spPr>
            <a:xfrm>
              <a:off x="3311860" y="3573016"/>
              <a:ext cx="2520280" cy="576063"/>
            </a:xfrm>
            <a:prstGeom prst="rect">
              <a:avLst/>
            </a:prstGeom>
            <a:solidFill>
              <a:srgbClr val="FF006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24" name="그룹 23"/>
            <p:cNvGrpSpPr/>
            <p:nvPr/>
          </p:nvGrpSpPr>
          <p:grpSpPr>
            <a:xfrm>
              <a:off x="3644545" y="3660650"/>
              <a:ext cx="1854910" cy="400356"/>
              <a:chOff x="727973" y="3617696"/>
              <a:chExt cx="1854910" cy="400356"/>
            </a:xfrm>
          </p:grpSpPr>
          <p:sp>
            <p:nvSpPr>
              <p:cNvPr id="25" name="Rectangle 3"/>
              <p:cNvSpPr txBox="1">
                <a:spLocks noChangeArrowheads="1"/>
              </p:cNvSpPr>
              <p:nvPr/>
            </p:nvSpPr>
            <p:spPr bwMode="auto">
              <a:xfrm>
                <a:off x="1075971" y="3617696"/>
                <a:ext cx="1158914"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添加标题</a:t>
                </a:r>
              </a:p>
            </p:txBody>
          </p:sp>
          <p:sp>
            <p:nvSpPr>
              <p:cNvPr id="26" name="Rectangle 3"/>
              <p:cNvSpPr txBox="1">
                <a:spLocks noChangeArrowheads="1"/>
              </p:cNvSpPr>
              <p:nvPr/>
            </p:nvSpPr>
            <p:spPr bwMode="auto">
              <a:xfrm>
                <a:off x="727973" y="3880429"/>
                <a:ext cx="1854910" cy="137623"/>
              </a:xfrm>
              <a:prstGeom prst="rect">
                <a:avLst/>
              </a:prstGeom>
              <a:noFill/>
              <a:ln w="9525">
                <a:noFill/>
                <a:miter lim="800000"/>
              </a:ln>
            </p:spPr>
            <p:txBody>
              <a:bodyPr wrap="square" lIns="0" tIns="0" rIns="0" bIns="0" anchor="ctr">
                <a:spAutoFit/>
                <a:scene3d>
                  <a:camera prst="orthographicFront"/>
                  <a:lightRig rig="threePt" dir="t"/>
                </a:scene3d>
                <a:sp3d>
                  <a:bevelT w="1270" h="127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r>
                  <a:rPr lang="en-US" altLang="ko-KR" sz="1200">
                    <a:solidFill>
                      <a:schemeClr val="bg1"/>
                    </a:solidFill>
                    <a:latin typeface="Tahoma" panose="020B0604030504040204" pitchFamily="34" charset="0"/>
                    <a:ea typeface="Tahoma" panose="020B0604030504040204" pitchFamily="34" charset="0"/>
                    <a:cs typeface="Tahoma" panose="020B0604030504040204" pitchFamily="34" charset="0"/>
                  </a:rPr>
                  <a:t>Design </a:t>
                </a:r>
                <a:r>
                  <a:rPr lang="en-US" altLang="ko-KR" sz="1200" smtClean="0">
                    <a:solidFill>
                      <a:schemeClr val="bg1"/>
                    </a:solidFill>
                    <a:latin typeface="Tahoma" panose="020B0604030504040204" pitchFamily="34" charset="0"/>
                    <a:ea typeface="Tahoma" panose="020B0604030504040204" pitchFamily="34" charset="0"/>
                    <a:cs typeface="Tahoma" panose="020B0604030504040204" pitchFamily="34" charset="0"/>
                  </a:rPr>
                  <a:t>Inspiration for </a:t>
                </a:r>
                <a:r>
                  <a:rPr lang="en-US" altLang="ko-KR" sz="1200" dirty="0">
                    <a:solidFill>
                      <a:schemeClr val="bg1"/>
                    </a:solidFill>
                    <a:latin typeface="Tahoma" panose="020B0604030504040204" pitchFamily="34" charset="0"/>
                    <a:ea typeface="Tahoma" panose="020B0604030504040204" pitchFamily="34" charset="0"/>
                    <a:cs typeface="Tahoma" panose="020B0604030504040204" pitchFamily="34" charset="0"/>
                  </a:rPr>
                  <a:t>Presentation</a:t>
                </a:r>
              </a:p>
            </p:txBody>
          </p:sp>
        </p:grpSp>
      </p:grpSp>
      <p:grpSp>
        <p:nvGrpSpPr>
          <p:cNvPr id="43" name="그룹 42"/>
          <p:cNvGrpSpPr/>
          <p:nvPr/>
        </p:nvGrpSpPr>
        <p:grpSpPr>
          <a:xfrm>
            <a:off x="4416248" y="3852810"/>
            <a:ext cx="3360704" cy="2304483"/>
            <a:chOff x="3311860" y="4374119"/>
            <a:chExt cx="2520280" cy="1728192"/>
          </a:xfrm>
        </p:grpSpPr>
        <p:sp>
          <p:nvSpPr>
            <p:cNvPr id="11" name="직사각형 8"/>
            <p:cNvSpPr/>
            <p:nvPr/>
          </p:nvSpPr>
          <p:spPr>
            <a:xfrm>
              <a:off x="3311860" y="4374119"/>
              <a:ext cx="2520280" cy="1728192"/>
            </a:xfrm>
            <a:prstGeom prst="rect">
              <a:avLst/>
            </a:prstGeom>
            <a:blipFill>
              <a:blip r:embed="rId7" cstate="screen">
                <a:extLst>
                  <a:ext uri="{BEBA8EAE-BF5A-486C-A8C5-ECC9F3942E4B}">
                    <a14:imgProps xmlns:a14="http://schemas.microsoft.com/office/drawing/2010/main">
                      <a14:imgLayer r:embed="rId8">
                        <a14:imgEffect>
                          <a14:colorTemperature colorTemp="590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7" name="직사각형 26"/>
            <p:cNvSpPr/>
            <p:nvPr/>
          </p:nvSpPr>
          <p:spPr>
            <a:xfrm>
              <a:off x="3311860" y="5522651"/>
              <a:ext cx="2520280" cy="576063"/>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28" name="그룹 27"/>
            <p:cNvGrpSpPr/>
            <p:nvPr/>
          </p:nvGrpSpPr>
          <p:grpSpPr>
            <a:xfrm>
              <a:off x="3644545" y="5610285"/>
              <a:ext cx="1854910" cy="400356"/>
              <a:chOff x="727973" y="3617696"/>
              <a:chExt cx="1854910" cy="400356"/>
            </a:xfrm>
          </p:grpSpPr>
          <p:sp>
            <p:nvSpPr>
              <p:cNvPr id="29" name="Rectangle 3"/>
              <p:cNvSpPr txBox="1">
                <a:spLocks noChangeArrowheads="1"/>
              </p:cNvSpPr>
              <p:nvPr/>
            </p:nvSpPr>
            <p:spPr bwMode="auto">
              <a:xfrm>
                <a:off x="1075971" y="3617696"/>
                <a:ext cx="1158914"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添加标题</a:t>
                </a:r>
              </a:p>
            </p:txBody>
          </p:sp>
          <p:sp>
            <p:nvSpPr>
              <p:cNvPr id="30" name="Rectangle 3"/>
              <p:cNvSpPr txBox="1">
                <a:spLocks noChangeArrowheads="1"/>
              </p:cNvSpPr>
              <p:nvPr/>
            </p:nvSpPr>
            <p:spPr bwMode="auto">
              <a:xfrm>
                <a:off x="727973" y="3880429"/>
                <a:ext cx="1854910" cy="137623"/>
              </a:xfrm>
              <a:prstGeom prst="rect">
                <a:avLst/>
              </a:prstGeom>
              <a:noFill/>
              <a:ln w="9525">
                <a:noFill/>
                <a:miter lim="800000"/>
              </a:ln>
            </p:spPr>
            <p:txBody>
              <a:bodyPr wrap="square" lIns="0" tIns="0" rIns="0" bIns="0" anchor="ctr">
                <a:spAutoFit/>
                <a:scene3d>
                  <a:camera prst="orthographicFront"/>
                  <a:lightRig rig="threePt" dir="t"/>
                </a:scene3d>
                <a:sp3d>
                  <a:bevelT w="1270" h="127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r>
                  <a:rPr lang="en-US" altLang="ko-KR" sz="1200">
                    <a:solidFill>
                      <a:schemeClr val="bg1"/>
                    </a:solidFill>
                    <a:latin typeface="Tahoma" panose="020B0604030504040204" pitchFamily="34" charset="0"/>
                    <a:ea typeface="Tahoma" panose="020B0604030504040204" pitchFamily="34" charset="0"/>
                    <a:cs typeface="Tahoma" panose="020B0604030504040204" pitchFamily="34" charset="0"/>
                  </a:rPr>
                  <a:t>Design </a:t>
                </a:r>
                <a:r>
                  <a:rPr lang="en-US" altLang="ko-KR" sz="1200" smtClean="0">
                    <a:solidFill>
                      <a:schemeClr val="bg1"/>
                    </a:solidFill>
                    <a:latin typeface="Tahoma" panose="020B0604030504040204" pitchFamily="34" charset="0"/>
                    <a:ea typeface="Tahoma" panose="020B0604030504040204" pitchFamily="34" charset="0"/>
                    <a:cs typeface="Tahoma" panose="020B0604030504040204" pitchFamily="34" charset="0"/>
                  </a:rPr>
                  <a:t>Inspiration for </a:t>
                </a:r>
                <a:r>
                  <a:rPr lang="en-US" altLang="ko-KR" sz="1200" dirty="0">
                    <a:solidFill>
                      <a:schemeClr val="bg1"/>
                    </a:solidFill>
                    <a:latin typeface="Tahoma" panose="020B0604030504040204" pitchFamily="34" charset="0"/>
                    <a:ea typeface="Tahoma" panose="020B0604030504040204" pitchFamily="34" charset="0"/>
                    <a:cs typeface="Tahoma" panose="020B0604030504040204" pitchFamily="34" charset="0"/>
                  </a:rPr>
                  <a:t>Presentation</a:t>
                </a:r>
              </a:p>
            </p:txBody>
          </p:sp>
        </p:grpSp>
      </p:grpSp>
      <p:grpSp>
        <p:nvGrpSpPr>
          <p:cNvPr id="41" name="그룹 40"/>
          <p:cNvGrpSpPr/>
          <p:nvPr/>
        </p:nvGrpSpPr>
        <p:grpSpPr>
          <a:xfrm>
            <a:off x="8305394" y="1219213"/>
            <a:ext cx="3360704" cy="2304483"/>
            <a:chOff x="6228432" y="2420888"/>
            <a:chExt cx="2520280" cy="1728192"/>
          </a:xfrm>
        </p:grpSpPr>
        <p:sp>
          <p:nvSpPr>
            <p:cNvPr id="15" name="직사각형 9"/>
            <p:cNvSpPr/>
            <p:nvPr/>
          </p:nvSpPr>
          <p:spPr>
            <a:xfrm>
              <a:off x="6228432" y="2420888"/>
              <a:ext cx="2520280" cy="1728192"/>
            </a:xfrm>
            <a:prstGeom prst="rect">
              <a:avLst/>
            </a:prstGeom>
            <a:blipFill>
              <a:blip r:embed="rId9"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31" name="직사각형 30"/>
            <p:cNvSpPr/>
            <p:nvPr/>
          </p:nvSpPr>
          <p:spPr>
            <a:xfrm>
              <a:off x="6228432" y="3573016"/>
              <a:ext cx="2520280" cy="576063"/>
            </a:xfrm>
            <a:prstGeom prst="rect">
              <a:avLst/>
            </a:prstGeom>
            <a:solidFill>
              <a:srgbClr val="FF006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32" name="그룹 31"/>
            <p:cNvGrpSpPr/>
            <p:nvPr/>
          </p:nvGrpSpPr>
          <p:grpSpPr>
            <a:xfrm>
              <a:off x="6561117" y="3660650"/>
              <a:ext cx="1854910" cy="400356"/>
              <a:chOff x="727973" y="3617696"/>
              <a:chExt cx="1854910" cy="400356"/>
            </a:xfrm>
          </p:grpSpPr>
          <p:sp>
            <p:nvSpPr>
              <p:cNvPr id="33" name="Rectangle 3"/>
              <p:cNvSpPr txBox="1">
                <a:spLocks noChangeArrowheads="1"/>
              </p:cNvSpPr>
              <p:nvPr/>
            </p:nvSpPr>
            <p:spPr bwMode="auto">
              <a:xfrm>
                <a:off x="1075971" y="3617696"/>
                <a:ext cx="1158914"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添加标题</a:t>
                </a:r>
              </a:p>
            </p:txBody>
          </p:sp>
          <p:sp>
            <p:nvSpPr>
              <p:cNvPr id="34" name="Rectangle 3"/>
              <p:cNvSpPr txBox="1">
                <a:spLocks noChangeArrowheads="1"/>
              </p:cNvSpPr>
              <p:nvPr/>
            </p:nvSpPr>
            <p:spPr bwMode="auto">
              <a:xfrm>
                <a:off x="727973" y="3880429"/>
                <a:ext cx="1854910" cy="137623"/>
              </a:xfrm>
              <a:prstGeom prst="rect">
                <a:avLst/>
              </a:prstGeom>
              <a:noFill/>
              <a:ln w="9525">
                <a:noFill/>
                <a:miter lim="800000"/>
              </a:ln>
            </p:spPr>
            <p:txBody>
              <a:bodyPr wrap="square" lIns="0" tIns="0" rIns="0" bIns="0" anchor="ctr">
                <a:spAutoFit/>
                <a:scene3d>
                  <a:camera prst="orthographicFront"/>
                  <a:lightRig rig="threePt" dir="t"/>
                </a:scene3d>
                <a:sp3d>
                  <a:bevelT w="1270" h="127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r>
                  <a:rPr lang="en-US" altLang="ko-KR" sz="1200">
                    <a:solidFill>
                      <a:schemeClr val="bg1"/>
                    </a:solidFill>
                    <a:latin typeface="Tahoma" panose="020B0604030504040204" pitchFamily="34" charset="0"/>
                    <a:ea typeface="Tahoma" panose="020B0604030504040204" pitchFamily="34" charset="0"/>
                    <a:cs typeface="Tahoma" panose="020B0604030504040204" pitchFamily="34" charset="0"/>
                  </a:rPr>
                  <a:t>Design </a:t>
                </a:r>
                <a:r>
                  <a:rPr lang="en-US" altLang="ko-KR" sz="1200" smtClean="0">
                    <a:solidFill>
                      <a:schemeClr val="bg1"/>
                    </a:solidFill>
                    <a:latin typeface="Tahoma" panose="020B0604030504040204" pitchFamily="34" charset="0"/>
                    <a:ea typeface="Tahoma" panose="020B0604030504040204" pitchFamily="34" charset="0"/>
                    <a:cs typeface="Tahoma" panose="020B0604030504040204" pitchFamily="34" charset="0"/>
                  </a:rPr>
                  <a:t>Inspiration for </a:t>
                </a:r>
                <a:r>
                  <a:rPr lang="en-US" altLang="ko-KR" sz="1200" dirty="0">
                    <a:solidFill>
                      <a:schemeClr val="bg1"/>
                    </a:solidFill>
                    <a:latin typeface="Tahoma" panose="020B0604030504040204" pitchFamily="34" charset="0"/>
                    <a:ea typeface="Tahoma" panose="020B0604030504040204" pitchFamily="34" charset="0"/>
                    <a:cs typeface="Tahoma" panose="020B0604030504040204" pitchFamily="34" charset="0"/>
                  </a:rPr>
                  <a:t>Presentation</a:t>
                </a:r>
              </a:p>
            </p:txBody>
          </p:sp>
        </p:grpSp>
      </p:grpSp>
      <p:grpSp>
        <p:nvGrpSpPr>
          <p:cNvPr id="42" name="그룹 41"/>
          <p:cNvGrpSpPr/>
          <p:nvPr/>
        </p:nvGrpSpPr>
        <p:grpSpPr>
          <a:xfrm>
            <a:off x="8305394" y="3852810"/>
            <a:ext cx="3360704" cy="2304483"/>
            <a:chOff x="6228432" y="4374119"/>
            <a:chExt cx="2520280" cy="1728192"/>
          </a:xfrm>
        </p:grpSpPr>
        <p:sp>
          <p:nvSpPr>
            <p:cNvPr id="35" name="직사각형 14"/>
            <p:cNvSpPr/>
            <p:nvPr/>
          </p:nvSpPr>
          <p:spPr>
            <a:xfrm>
              <a:off x="6228432" y="4374119"/>
              <a:ext cx="2520280" cy="1728192"/>
            </a:xfrm>
            <a:prstGeom prst="rect">
              <a:avLst/>
            </a:prstGeom>
            <a:blipFill>
              <a:blip r:embed="rId10"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36" name="직사각형 34"/>
            <p:cNvSpPr/>
            <p:nvPr/>
          </p:nvSpPr>
          <p:spPr>
            <a:xfrm>
              <a:off x="6228432" y="5522651"/>
              <a:ext cx="2520280" cy="576063"/>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37" name="그룹 35"/>
            <p:cNvGrpSpPr/>
            <p:nvPr/>
          </p:nvGrpSpPr>
          <p:grpSpPr>
            <a:xfrm>
              <a:off x="6561117" y="5610285"/>
              <a:ext cx="1854910" cy="400356"/>
              <a:chOff x="727973" y="3617696"/>
              <a:chExt cx="1854910" cy="400356"/>
            </a:xfrm>
          </p:grpSpPr>
          <p:sp>
            <p:nvSpPr>
              <p:cNvPr id="38" name="Rectangle 3"/>
              <p:cNvSpPr txBox="1">
                <a:spLocks noChangeArrowheads="1"/>
              </p:cNvSpPr>
              <p:nvPr/>
            </p:nvSpPr>
            <p:spPr bwMode="auto">
              <a:xfrm>
                <a:off x="1075971" y="3617696"/>
                <a:ext cx="1158914"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添加标题</a:t>
                </a:r>
              </a:p>
            </p:txBody>
          </p:sp>
          <p:sp>
            <p:nvSpPr>
              <p:cNvPr id="45" name="Rectangle 3"/>
              <p:cNvSpPr txBox="1">
                <a:spLocks noChangeArrowheads="1"/>
              </p:cNvSpPr>
              <p:nvPr/>
            </p:nvSpPr>
            <p:spPr bwMode="auto">
              <a:xfrm>
                <a:off x="727973" y="3880429"/>
                <a:ext cx="1854910" cy="137623"/>
              </a:xfrm>
              <a:prstGeom prst="rect">
                <a:avLst/>
              </a:prstGeom>
              <a:noFill/>
              <a:ln w="9525">
                <a:noFill/>
                <a:miter lim="800000"/>
              </a:ln>
            </p:spPr>
            <p:txBody>
              <a:bodyPr wrap="square" lIns="0" tIns="0" rIns="0" bIns="0" anchor="ctr">
                <a:spAutoFit/>
                <a:scene3d>
                  <a:camera prst="orthographicFront"/>
                  <a:lightRig rig="threePt" dir="t"/>
                </a:scene3d>
                <a:sp3d>
                  <a:bevelT w="1270" h="127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r>
                  <a:rPr lang="en-US" altLang="ko-KR" sz="1200">
                    <a:solidFill>
                      <a:schemeClr val="bg1"/>
                    </a:solidFill>
                    <a:latin typeface="Tahoma" panose="020B0604030504040204" pitchFamily="34" charset="0"/>
                    <a:ea typeface="Tahoma" panose="020B0604030504040204" pitchFamily="34" charset="0"/>
                    <a:cs typeface="Tahoma" panose="020B0604030504040204" pitchFamily="34" charset="0"/>
                  </a:rPr>
                  <a:t>Design </a:t>
                </a:r>
                <a:r>
                  <a:rPr lang="en-US" altLang="ko-KR" sz="1200" smtClean="0">
                    <a:solidFill>
                      <a:schemeClr val="bg1"/>
                    </a:solidFill>
                    <a:latin typeface="Tahoma" panose="020B0604030504040204" pitchFamily="34" charset="0"/>
                    <a:ea typeface="Tahoma" panose="020B0604030504040204" pitchFamily="34" charset="0"/>
                    <a:cs typeface="Tahoma" panose="020B0604030504040204" pitchFamily="34" charset="0"/>
                  </a:rPr>
                  <a:t>Inspiration for </a:t>
                </a:r>
                <a:r>
                  <a:rPr lang="en-US" altLang="ko-KR" sz="1200" dirty="0">
                    <a:solidFill>
                      <a:schemeClr val="bg1"/>
                    </a:solidFill>
                    <a:latin typeface="Tahoma" panose="020B0604030504040204" pitchFamily="34" charset="0"/>
                    <a:ea typeface="Tahoma" panose="020B0604030504040204" pitchFamily="34" charset="0"/>
                    <a:cs typeface="Tahoma" panose="020B0604030504040204" pitchFamily="34" charset="0"/>
                  </a:rPr>
                  <a:t>Presentation</a:t>
                </a:r>
              </a:p>
            </p:txBody>
          </p:sp>
        </p:grpSp>
      </p:grpSp>
    </p:spTree>
  </p:cSld>
  <p:clrMapOvr>
    <a:masterClrMapping/>
  </p:clrMapOvr>
  <p:transition advTm="3026">
    <p:cover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23571" name="TextBox 22"/>
          <p:cNvSpPr txBox="1"/>
          <p:nvPr/>
        </p:nvSpPr>
        <p:spPr>
          <a:xfrm>
            <a:off x="1942887" y="2739042"/>
            <a:ext cx="3803233" cy="15805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2400" dirty="0">
                <a:solidFill>
                  <a:srgbClr val="F8F8F8"/>
                </a:solidFill>
                <a:latin typeface="微软雅黑" panose="020B0503020204020204" charset="-122"/>
              </a:rPr>
              <a:t>这里输入简要文字说明这里输入简要文字说明这里输入简要文字说明这里输入简要文字说明</a:t>
            </a:r>
          </a:p>
        </p:txBody>
      </p:sp>
      <p:sp>
        <p:nvSpPr>
          <p:cNvPr id="3" name="Freeform 7"/>
          <p:cNvSpPr/>
          <p:nvPr/>
        </p:nvSpPr>
        <p:spPr>
          <a:xfrm>
            <a:off x="6105913" y="1570771"/>
            <a:ext cx="4908010" cy="3680480"/>
          </a:xfrm>
          <a:custGeom>
            <a:avLst/>
            <a:gdLst/>
            <a:ahLst/>
            <a:cxnLst>
              <a:cxn ang="0">
                <a:pos x="0" y="0"/>
              </a:cxn>
              <a:cxn ang="0">
                <a:pos x="2302000" y="0"/>
              </a:cxn>
              <a:cxn ang="0">
                <a:pos x="3681412" y="1380332"/>
              </a:cxn>
              <a:cxn ang="0">
                <a:pos x="3681412" y="1380332"/>
              </a:cxn>
              <a:cxn ang="0">
                <a:pos x="2302000" y="2760663"/>
              </a:cxn>
              <a:cxn ang="0">
                <a:pos x="0" y="2760663"/>
              </a:cxn>
              <a:cxn ang="0">
                <a:pos x="0" y="0"/>
              </a:cxn>
            </a:cxnLst>
            <a:rect l="0" t="0" r="0" b="0"/>
            <a:pathLst>
              <a:path w="4118" h="3086">
                <a:moveTo>
                  <a:pt x="0" y="0"/>
                </a:moveTo>
                <a:lnTo>
                  <a:pt x="2575" y="0"/>
                </a:lnTo>
                <a:cubicBezTo>
                  <a:pt x="3423" y="0"/>
                  <a:pt x="4118" y="694"/>
                  <a:pt x="4118" y="1543"/>
                </a:cubicBezTo>
                <a:cubicBezTo>
                  <a:pt x="4118" y="2391"/>
                  <a:pt x="3423" y="3086"/>
                  <a:pt x="2575" y="3086"/>
                </a:cubicBezTo>
                <a:lnTo>
                  <a:pt x="0" y="3086"/>
                </a:lnTo>
                <a:lnTo>
                  <a:pt x="0" y="0"/>
                </a:lnTo>
                <a:close/>
              </a:path>
            </a:pathLst>
          </a:custGeom>
          <a:solidFill>
            <a:srgbClr val="FFCCFF"/>
          </a:solidFill>
          <a:ln w="9525" cap="flat" cmpd="sng">
            <a:solidFill>
              <a:srgbClr val="FFFFFF">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sp>
        <p:nvSpPr>
          <p:cNvPr id="23560" name="Freeform 8"/>
          <p:cNvSpPr/>
          <p:nvPr/>
        </p:nvSpPr>
        <p:spPr>
          <a:xfrm>
            <a:off x="1030704" y="1570771"/>
            <a:ext cx="4908010" cy="3680480"/>
          </a:xfrm>
          <a:custGeom>
            <a:avLst/>
            <a:gdLst/>
            <a:ahLst/>
            <a:cxnLst>
              <a:cxn ang="0">
                <a:pos x="1379412" y="0"/>
              </a:cxn>
              <a:cxn ang="0">
                <a:pos x="3681412" y="0"/>
              </a:cxn>
              <a:cxn ang="0">
                <a:pos x="3681412" y="2760663"/>
              </a:cxn>
              <a:cxn ang="0">
                <a:pos x="1379412" y="2760663"/>
              </a:cxn>
              <a:cxn ang="0">
                <a:pos x="0" y="1380332"/>
              </a:cxn>
              <a:cxn ang="0">
                <a:pos x="0" y="1380332"/>
              </a:cxn>
              <a:cxn ang="0">
                <a:pos x="1379412" y="0"/>
              </a:cxn>
            </a:cxnLst>
            <a:rect l="0" t="0" r="0" b="0"/>
            <a:pathLst>
              <a:path w="4118" h="3086">
                <a:moveTo>
                  <a:pt x="1543" y="0"/>
                </a:moveTo>
                <a:lnTo>
                  <a:pt x="4118" y="0"/>
                </a:lnTo>
                <a:lnTo>
                  <a:pt x="4118" y="3086"/>
                </a:lnTo>
                <a:lnTo>
                  <a:pt x="1543" y="3086"/>
                </a:lnTo>
                <a:cubicBezTo>
                  <a:pt x="694" y="3086"/>
                  <a:pt x="0" y="2391"/>
                  <a:pt x="0" y="1543"/>
                </a:cubicBezTo>
                <a:cubicBezTo>
                  <a:pt x="0" y="694"/>
                  <a:pt x="694" y="0"/>
                  <a:pt x="1543" y="0"/>
                </a:cubicBezTo>
                <a:close/>
              </a:path>
            </a:pathLst>
          </a:custGeom>
          <a:solidFill>
            <a:srgbClr val="FF3399"/>
          </a:solidFill>
          <a:ln w="9525" cap="flat" cmpd="sng">
            <a:solidFill>
              <a:srgbClr val="FFFFFF">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grpSp>
        <p:nvGrpSpPr>
          <p:cNvPr id="4" name="组合 12"/>
          <p:cNvGrpSpPr/>
          <p:nvPr/>
        </p:nvGrpSpPr>
        <p:grpSpPr>
          <a:xfrm>
            <a:off x="5818921" y="5533305"/>
            <a:ext cx="2573584" cy="950280"/>
            <a:chOff x="0" y="0"/>
            <a:chExt cx="3462337" cy="1276350"/>
          </a:xfrm>
        </p:grpSpPr>
        <p:sp>
          <p:nvSpPr>
            <p:cNvPr id="5" name="Freeform 9"/>
            <p:cNvSpPr/>
            <p:nvPr/>
          </p:nvSpPr>
          <p:spPr>
            <a:xfrm>
              <a:off x="1758950" y="0"/>
              <a:ext cx="1703387" cy="1276350"/>
            </a:xfrm>
            <a:custGeom>
              <a:avLst/>
              <a:gdLst/>
              <a:ahLst/>
              <a:cxnLst>
                <a:cxn ang="0">
                  <a:pos x="0" y="0"/>
                </a:cxn>
                <a:cxn ang="0">
                  <a:pos x="1065310" y="0"/>
                </a:cxn>
                <a:cxn ang="0">
                  <a:pos x="1703387" y="638175"/>
                </a:cxn>
                <a:cxn ang="0">
                  <a:pos x="1703387" y="638175"/>
                </a:cxn>
                <a:cxn ang="0">
                  <a:pos x="1065310" y="1276350"/>
                </a:cxn>
                <a:cxn ang="0">
                  <a:pos x="0" y="1276350"/>
                </a:cxn>
                <a:cxn ang="0">
                  <a:pos x="0" y="0"/>
                </a:cxn>
              </a:cxnLst>
              <a:rect l="0" t="0" r="0" b="0"/>
              <a:pathLst>
                <a:path w="2456" h="1840">
                  <a:moveTo>
                    <a:pt x="0" y="0"/>
                  </a:moveTo>
                  <a:lnTo>
                    <a:pt x="1536" y="0"/>
                  </a:lnTo>
                  <a:cubicBezTo>
                    <a:pt x="2042" y="0"/>
                    <a:pt x="2456" y="414"/>
                    <a:pt x="2456" y="920"/>
                  </a:cubicBezTo>
                  <a:cubicBezTo>
                    <a:pt x="2456" y="1426"/>
                    <a:pt x="2042" y="1840"/>
                    <a:pt x="1536" y="1840"/>
                  </a:cubicBezTo>
                  <a:lnTo>
                    <a:pt x="0" y="1840"/>
                  </a:lnTo>
                  <a:lnTo>
                    <a:pt x="0" y="0"/>
                  </a:lnTo>
                  <a:close/>
                </a:path>
              </a:pathLst>
            </a:custGeom>
            <a:solidFill>
              <a:srgbClr val="7F7F7F"/>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sp>
          <p:nvSpPr>
            <p:cNvPr id="6" name="Freeform 10"/>
            <p:cNvSpPr/>
            <p:nvPr/>
          </p:nvSpPr>
          <p:spPr>
            <a:xfrm>
              <a:off x="0" y="0"/>
              <a:ext cx="1701800" cy="1276350"/>
            </a:xfrm>
            <a:custGeom>
              <a:avLst/>
              <a:gdLst/>
              <a:ahLst/>
              <a:cxnLst>
                <a:cxn ang="0">
                  <a:pos x="637742" y="0"/>
                </a:cxn>
                <a:cxn ang="0">
                  <a:pos x="1701800" y="0"/>
                </a:cxn>
                <a:cxn ang="0">
                  <a:pos x="1701800" y="1276350"/>
                </a:cxn>
                <a:cxn ang="0">
                  <a:pos x="637742" y="1276350"/>
                </a:cxn>
                <a:cxn ang="0">
                  <a:pos x="0" y="638175"/>
                </a:cxn>
                <a:cxn ang="0">
                  <a:pos x="0" y="638175"/>
                </a:cxn>
                <a:cxn ang="0">
                  <a:pos x="637742" y="0"/>
                </a:cxn>
              </a:cxnLst>
              <a:rect l="0" t="0" r="0" b="0"/>
              <a:pathLst>
                <a:path w="2455" h="1840">
                  <a:moveTo>
                    <a:pt x="920" y="0"/>
                  </a:moveTo>
                  <a:lnTo>
                    <a:pt x="2455" y="0"/>
                  </a:lnTo>
                  <a:lnTo>
                    <a:pt x="2455" y="1840"/>
                  </a:lnTo>
                  <a:lnTo>
                    <a:pt x="920" y="1840"/>
                  </a:lnTo>
                  <a:cubicBezTo>
                    <a:pt x="414" y="1840"/>
                    <a:pt x="0" y="1426"/>
                    <a:pt x="0" y="920"/>
                  </a:cubicBezTo>
                  <a:cubicBezTo>
                    <a:pt x="0" y="414"/>
                    <a:pt x="414" y="0"/>
                    <a:pt x="920" y="0"/>
                  </a:cubicBezTo>
                  <a:close/>
                </a:path>
              </a:pathLst>
            </a:custGeom>
            <a:solidFill>
              <a:srgbClr val="FF0066"/>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grpSp>
      <p:grpSp>
        <p:nvGrpSpPr>
          <p:cNvPr id="7" name="组合 15"/>
          <p:cNvGrpSpPr/>
          <p:nvPr/>
        </p:nvGrpSpPr>
        <p:grpSpPr>
          <a:xfrm>
            <a:off x="3119208" y="785852"/>
            <a:ext cx="1828599" cy="673026"/>
            <a:chOff x="0" y="0"/>
            <a:chExt cx="3106737" cy="1144588"/>
          </a:xfrm>
        </p:grpSpPr>
        <p:sp>
          <p:nvSpPr>
            <p:cNvPr id="8" name="Freeform 11"/>
            <p:cNvSpPr/>
            <p:nvPr/>
          </p:nvSpPr>
          <p:spPr>
            <a:xfrm>
              <a:off x="1577975" y="0"/>
              <a:ext cx="1528762" cy="1144588"/>
            </a:xfrm>
            <a:custGeom>
              <a:avLst/>
              <a:gdLst/>
              <a:ahLst/>
              <a:cxnLst>
                <a:cxn ang="0">
                  <a:pos x="0" y="0"/>
                </a:cxn>
                <a:cxn ang="0">
                  <a:pos x="955823" y="0"/>
                </a:cxn>
                <a:cxn ang="0">
                  <a:pos x="1528762" y="571947"/>
                </a:cxn>
                <a:cxn ang="0">
                  <a:pos x="1528762" y="571947"/>
                </a:cxn>
                <a:cxn ang="0">
                  <a:pos x="955823" y="1144588"/>
                </a:cxn>
                <a:cxn ang="0">
                  <a:pos x="0" y="1144588"/>
                </a:cxn>
                <a:cxn ang="0">
                  <a:pos x="0" y="0"/>
                </a:cxn>
              </a:cxnLst>
              <a:rect l="0" t="0" r="0" b="0"/>
              <a:pathLst>
                <a:path w="2204" h="1651">
                  <a:moveTo>
                    <a:pt x="0" y="0"/>
                  </a:moveTo>
                  <a:lnTo>
                    <a:pt x="1378" y="0"/>
                  </a:lnTo>
                  <a:cubicBezTo>
                    <a:pt x="1832" y="0"/>
                    <a:pt x="2204" y="371"/>
                    <a:pt x="2204" y="825"/>
                  </a:cubicBezTo>
                  <a:cubicBezTo>
                    <a:pt x="2204" y="1280"/>
                    <a:pt x="1832" y="1651"/>
                    <a:pt x="1378" y="1651"/>
                  </a:cubicBezTo>
                  <a:lnTo>
                    <a:pt x="0" y="1651"/>
                  </a:lnTo>
                  <a:lnTo>
                    <a:pt x="0" y="0"/>
                  </a:lnTo>
                  <a:close/>
                </a:path>
              </a:pathLst>
            </a:custGeom>
            <a:solidFill>
              <a:srgbClr val="FFCCFF"/>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sp>
          <p:nvSpPr>
            <p:cNvPr id="9" name="Freeform 12"/>
            <p:cNvSpPr/>
            <p:nvPr/>
          </p:nvSpPr>
          <p:spPr>
            <a:xfrm>
              <a:off x="0" y="0"/>
              <a:ext cx="1527175" cy="1144588"/>
            </a:xfrm>
            <a:custGeom>
              <a:avLst/>
              <a:gdLst/>
              <a:ahLst/>
              <a:cxnLst>
                <a:cxn ang="0">
                  <a:pos x="572604" y="0"/>
                </a:cxn>
                <a:cxn ang="0">
                  <a:pos x="1527175" y="0"/>
                </a:cxn>
                <a:cxn ang="0">
                  <a:pos x="1527175" y="1144588"/>
                </a:cxn>
                <a:cxn ang="0">
                  <a:pos x="572604" y="1144588"/>
                </a:cxn>
                <a:cxn ang="0">
                  <a:pos x="0" y="571947"/>
                </a:cxn>
                <a:cxn ang="0">
                  <a:pos x="0" y="571947"/>
                </a:cxn>
                <a:cxn ang="0">
                  <a:pos x="572604" y="0"/>
                </a:cxn>
              </a:cxnLst>
              <a:rect l="0" t="0" r="0" b="0"/>
              <a:pathLst>
                <a:path w="2203" h="1651">
                  <a:moveTo>
                    <a:pt x="826" y="0"/>
                  </a:moveTo>
                  <a:lnTo>
                    <a:pt x="2203" y="0"/>
                  </a:lnTo>
                  <a:lnTo>
                    <a:pt x="2203" y="1651"/>
                  </a:lnTo>
                  <a:lnTo>
                    <a:pt x="826" y="1651"/>
                  </a:lnTo>
                  <a:cubicBezTo>
                    <a:pt x="372" y="1651"/>
                    <a:pt x="0" y="1280"/>
                    <a:pt x="0" y="825"/>
                  </a:cubicBezTo>
                  <a:cubicBezTo>
                    <a:pt x="0" y="371"/>
                    <a:pt x="372" y="0"/>
                    <a:pt x="826" y="0"/>
                  </a:cubicBezTo>
                  <a:close/>
                </a:path>
              </a:pathLst>
            </a:custGeom>
            <a:solidFill>
              <a:srgbClr val="7030A0"/>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grpSp>
      <p:grpSp>
        <p:nvGrpSpPr>
          <p:cNvPr id="10" name="组合 18"/>
          <p:cNvGrpSpPr/>
          <p:nvPr/>
        </p:nvGrpSpPr>
        <p:grpSpPr>
          <a:xfrm>
            <a:off x="3210631" y="5096750"/>
            <a:ext cx="1824366" cy="673026"/>
            <a:chOff x="0" y="0"/>
            <a:chExt cx="1819275" cy="669925"/>
          </a:xfrm>
        </p:grpSpPr>
        <p:sp>
          <p:nvSpPr>
            <p:cNvPr id="11" name="Freeform 13"/>
            <p:cNvSpPr/>
            <p:nvPr/>
          </p:nvSpPr>
          <p:spPr>
            <a:xfrm>
              <a:off x="923925" y="0"/>
              <a:ext cx="895350" cy="669925"/>
            </a:xfrm>
            <a:custGeom>
              <a:avLst/>
              <a:gdLst/>
              <a:ahLst/>
              <a:cxnLst>
                <a:cxn ang="0">
                  <a:pos x="0" y="0"/>
                </a:cxn>
                <a:cxn ang="0">
                  <a:pos x="560114" y="0"/>
                </a:cxn>
                <a:cxn ang="0">
                  <a:pos x="895350" y="334963"/>
                </a:cxn>
                <a:cxn ang="0">
                  <a:pos x="895350" y="334963"/>
                </a:cxn>
                <a:cxn ang="0">
                  <a:pos x="560114" y="669925"/>
                </a:cxn>
                <a:cxn ang="0">
                  <a:pos x="0" y="669925"/>
                </a:cxn>
                <a:cxn ang="0">
                  <a:pos x="0" y="0"/>
                </a:cxn>
              </a:cxnLst>
              <a:rect l="0" t="0" r="0" b="0"/>
              <a:pathLst>
                <a:path w="1290" h="968">
                  <a:moveTo>
                    <a:pt x="0" y="0"/>
                  </a:moveTo>
                  <a:lnTo>
                    <a:pt x="807" y="0"/>
                  </a:lnTo>
                  <a:cubicBezTo>
                    <a:pt x="1073" y="0"/>
                    <a:pt x="1290" y="218"/>
                    <a:pt x="1290" y="484"/>
                  </a:cubicBezTo>
                  <a:cubicBezTo>
                    <a:pt x="1290" y="750"/>
                    <a:pt x="1073" y="968"/>
                    <a:pt x="807" y="968"/>
                  </a:cubicBezTo>
                  <a:lnTo>
                    <a:pt x="0" y="968"/>
                  </a:lnTo>
                  <a:lnTo>
                    <a:pt x="0" y="0"/>
                  </a:lnTo>
                  <a:close/>
                </a:path>
              </a:pathLst>
            </a:custGeom>
            <a:solidFill>
              <a:srgbClr val="7F7F7F"/>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sp>
          <p:nvSpPr>
            <p:cNvPr id="12" name="Freeform 14"/>
            <p:cNvSpPr/>
            <p:nvPr/>
          </p:nvSpPr>
          <p:spPr>
            <a:xfrm>
              <a:off x="0" y="0"/>
              <a:ext cx="893762" cy="669925"/>
            </a:xfrm>
            <a:custGeom>
              <a:avLst/>
              <a:gdLst/>
              <a:ahLst/>
              <a:cxnLst>
                <a:cxn ang="0">
                  <a:pos x="335074" y="0"/>
                </a:cxn>
                <a:cxn ang="0">
                  <a:pos x="893762" y="0"/>
                </a:cxn>
                <a:cxn ang="0">
                  <a:pos x="893762" y="669925"/>
                </a:cxn>
                <a:cxn ang="0">
                  <a:pos x="335074" y="669925"/>
                </a:cxn>
                <a:cxn ang="0">
                  <a:pos x="0" y="334963"/>
                </a:cxn>
                <a:cxn ang="0">
                  <a:pos x="0" y="334963"/>
                </a:cxn>
                <a:cxn ang="0">
                  <a:pos x="335074" y="0"/>
                </a:cxn>
              </a:cxnLst>
              <a:rect l="0" t="0" r="0" b="0"/>
              <a:pathLst>
                <a:path w="1291" h="968">
                  <a:moveTo>
                    <a:pt x="484" y="0"/>
                  </a:moveTo>
                  <a:lnTo>
                    <a:pt x="1291" y="0"/>
                  </a:lnTo>
                  <a:lnTo>
                    <a:pt x="1291" y="968"/>
                  </a:lnTo>
                  <a:lnTo>
                    <a:pt x="484" y="968"/>
                  </a:lnTo>
                  <a:cubicBezTo>
                    <a:pt x="218" y="968"/>
                    <a:pt x="0" y="750"/>
                    <a:pt x="0" y="484"/>
                  </a:cubicBezTo>
                  <a:cubicBezTo>
                    <a:pt x="0" y="218"/>
                    <a:pt x="218" y="0"/>
                    <a:pt x="484" y="0"/>
                  </a:cubicBezTo>
                  <a:close/>
                </a:path>
              </a:pathLst>
            </a:custGeom>
            <a:solidFill>
              <a:srgbClr val="FF3399"/>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grpSp>
      <p:sp>
        <p:nvSpPr>
          <p:cNvPr id="13" name="TextBox 21"/>
          <p:cNvSpPr txBox="1"/>
          <p:nvPr/>
        </p:nvSpPr>
        <p:spPr>
          <a:xfrm>
            <a:off x="3641322" y="2004640"/>
            <a:ext cx="1960880" cy="41783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r" eaLnBrk="1" hangingPunct="1">
              <a:spcBef>
                <a:spcPct val="0"/>
              </a:spcBef>
              <a:buNone/>
            </a:pPr>
            <a:r>
              <a:rPr lang="zh-CN" altLang="en-US" b="1" dirty="0">
                <a:solidFill>
                  <a:srgbClr val="F8F8F8"/>
                </a:solidFill>
                <a:latin typeface="微软雅黑" panose="020B0503020204020204" charset="-122"/>
              </a:rPr>
              <a:t>请输入您的标题</a:t>
            </a:r>
          </a:p>
        </p:txBody>
      </p:sp>
      <p:sp>
        <p:nvSpPr>
          <p:cNvPr id="14" name="TextBox 22"/>
          <p:cNvSpPr txBox="1"/>
          <p:nvPr/>
        </p:nvSpPr>
        <p:spPr>
          <a:xfrm>
            <a:off x="2069887" y="2866042"/>
            <a:ext cx="3803233" cy="15805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2400" dirty="0">
                <a:solidFill>
                  <a:srgbClr val="F8F8F8"/>
                </a:solidFill>
                <a:latin typeface="微软雅黑" panose="020B0503020204020204" charset="-122"/>
              </a:rPr>
              <a:t>这里输入简要文字说明这里输入简要文字说明这里输入简要文字说明这里输入简要文字说明</a:t>
            </a:r>
          </a:p>
        </p:txBody>
      </p:sp>
      <p:sp>
        <p:nvSpPr>
          <p:cNvPr id="15" name="TextBox 23"/>
          <p:cNvSpPr txBox="1"/>
          <p:nvPr/>
        </p:nvSpPr>
        <p:spPr>
          <a:xfrm>
            <a:off x="7865725" y="2004640"/>
            <a:ext cx="1960880" cy="41783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r" eaLnBrk="1" hangingPunct="1">
              <a:spcBef>
                <a:spcPct val="0"/>
              </a:spcBef>
              <a:buNone/>
            </a:pPr>
            <a:r>
              <a:rPr lang="zh-CN" altLang="en-US" b="1" dirty="0">
                <a:solidFill>
                  <a:schemeClr val="tx1"/>
                </a:solidFill>
                <a:latin typeface="微软雅黑" panose="020B0503020204020204" charset="-122"/>
              </a:rPr>
              <a:t>请输入您的标题</a:t>
            </a:r>
          </a:p>
        </p:txBody>
      </p:sp>
      <p:sp>
        <p:nvSpPr>
          <p:cNvPr id="16" name="TextBox 24"/>
          <p:cNvSpPr txBox="1"/>
          <p:nvPr/>
        </p:nvSpPr>
        <p:spPr>
          <a:xfrm>
            <a:off x="6505919" y="2734810"/>
            <a:ext cx="3803233" cy="15805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2400" dirty="0">
                <a:solidFill>
                  <a:schemeClr val="tx1"/>
                </a:solidFill>
                <a:latin typeface="微软雅黑" panose="020B0503020204020204" charset="-122"/>
              </a:rPr>
              <a:t>这里输入简要文字说明这里输入简要文字说明这里输入简要文字说明这里输入简要文字说明</a:t>
            </a:r>
          </a:p>
        </p:txBody>
      </p:sp>
      <p:grpSp>
        <p:nvGrpSpPr>
          <p:cNvPr id="17" name="组合 25"/>
          <p:cNvGrpSpPr/>
          <p:nvPr/>
        </p:nvGrpSpPr>
        <p:grpSpPr>
          <a:xfrm>
            <a:off x="7284351" y="911296"/>
            <a:ext cx="1489970" cy="548157"/>
            <a:chOff x="0" y="0"/>
            <a:chExt cx="3462337" cy="1276350"/>
          </a:xfrm>
        </p:grpSpPr>
        <p:sp>
          <p:nvSpPr>
            <p:cNvPr id="18" name="Freeform 9"/>
            <p:cNvSpPr/>
            <p:nvPr/>
          </p:nvSpPr>
          <p:spPr>
            <a:xfrm>
              <a:off x="1758950" y="0"/>
              <a:ext cx="1703387" cy="1276350"/>
            </a:xfrm>
            <a:custGeom>
              <a:avLst/>
              <a:gdLst/>
              <a:ahLst/>
              <a:cxnLst>
                <a:cxn ang="0">
                  <a:pos x="0" y="0"/>
                </a:cxn>
                <a:cxn ang="0">
                  <a:pos x="1065310" y="0"/>
                </a:cxn>
                <a:cxn ang="0">
                  <a:pos x="1703387" y="638175"/>
                </a:cxn>
                <a:cxn ang="0">
                  <a:pos x="1703387" y="638175"/>
                </a:cxn>
                <a:cxn ang="0">
                  <a:pos x="1065310" y="1276350"/>
                </a:cxn>
                <a:cxn ang="0">
                  <a:pos x="0" y="1276350"/>
                </a:cxn>
                <a:cxn ang="0">
                  <a:pos x="0" y="0"/>
                </a:cxn>
              </a:cxnLst>
              <a:rect l="0" t="0" r="0" b="0"/>
              <a:pathLst>
                <a:path w="2456" h="1840">
                  <a:moveTo>
                    <a:pt x="0" y="0"/>
                  </a:moveTo>
                  <a:lnTo>
                    <a:pt x="1536" y="0"/>
                  </a:lnTo>
                  <a:cubicBezTo>
                    <a:pt x="2042" y="0"/>
                    <a:pt x="2456" y="414"/>
                    <a:pt x="2456" y="920"/>
                  </a:cubicBezTo>
                  <a:cubicBezTo>
                    <a:pt x="2456" y="1426"/>
                    <a:pt x="2042" y="1840"/>
                    <a:pt x="1536" y="1840"/>
                  </a:cubicBezTo>
                  <a:lnTo>
                    <a:pt x="0" y="1840"/>
                  </a:lnTo>
                  <a:lnTo>
                    <a:pt x="0" y="0"/>
                  </a:lnTo>
                  <a:close/>
                </a:path>
              </a:pathLst>
            </a:custGeom>
            <a:solidFill>
              <a:srgbClr val="FF3399"/>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sp>
          <p:nvSpPr>
            <p:cNvPr id="19" name="Freeform 10"/>
            <p:cNvSpPr/>
            <p:nvPr/>
          </p:nvSpPr>
          <p:spPr>
            <a:xfrm>
              <a:off x="0" y="0"/>
              <a:ext cx="1701800" cy="1276350"/>
            </a:xfrm>
            <a:custGeom>
              <a:avLst/>
              <a:gdLst/>
              <a:ahLst/>
              <a:cxnLst>
                <a:cxn ang="0">
                  <a:pos x="637742" y="0"/>
                </a:cxn>
                <a:cxn ang="0">
                  <a:pos x="1701800" y="0"/>
                </a:cxn>
                <a:cxn ang="0">
                  <a:pos x="1701800" y="1276350"/>
                </a:cxn>
                <a:cxn ang="0">
                  <a:pos x="637742" y="1276350"/>
                </a:cxn>
                <a:cxn ang="0">
                  <a:pos x="0" y="638175"/>
                </a:cxn>
                <a:cxn ang="0">
                  <a:pos x="0" y="638175"/>
                </a:cxn>
                <a:cxn ang="0">
                  <a:pos x="637742" y="0"/>
                </a:cxn>
              </a:cxnLst>
              <a:rect l="0" t="0" r="0" b="0"/>
              <a:pathLst>
                <a:path w="2455" h="1840">
                  <a:moveTo>
                    <a:pt x="920" y="0"/>
                  </a:moveTo>
                  <a:lnTo>
                    <a:pt x="2455" y="0"/>
                  </a:lnTo>
                  <a:lnTo>
                    <a:pt x="2455" y="1840"/>
                  </a:lnTo>
                  <a:lnTo>
                    <a:pt x="920" y="1840"/>
                  </a:lnTo>
                  <a:cubicBezTo>
                    <a:pt x="414" y="1840"/>
                    <a:pt x="0" y="1426"/>
                    <a:pt x="0" y="920"/>
                  </a:cubicBezTo>
                  <a:cubicBezTo>
                    <a:pt x="0" y="414"/>
                    <a:pt x="414" y="0"/>
                    <a:pt x="920" y="0"/>
                  </a:cubicBezTo>
                  <a:close/>
                </a:path>
              </a:pathLst>
            </a:custGeom>
            <a:solidFill>
              <a:srgbClr val="7F7F7F"/>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grpSp>
      <p:sp>
        <p:nvSpPr>
          <p:cNvPr id="20" name="Freeform 695"/>
          <p:cNvSpPr>
            <a:spLocks noEditPoints="1"/>
          </p:cNvSpPr>
          <p:nvPr/>
        </p:nvSpPr>
        <p:spPr>
          <a:xfrm>
            <a:off x="6658302" y="1843791"/>
            <a:ext cx="467733" cy="855039"/>
          </a:xfrm>
          <a:custGeom>
            <a:avLst/>
            <a:gdLst/>
            <a:ahLst/>
            <a:cxnLst>
              <a:cxn ang="0">
                <a:pos x="0" y="16878"/>
              </a:cxn>
              <a:cxn ang="0">
                <a:pos x="0" y="316456"/>
              </a:cxn>
              <a:cxn ang="0">
                <a:pos x="0" y="316456"/>
              </a:cxn>
              <a:cxn ang="0">
                <a:pos x="0" y="350211"/>
              </a:cxn>
              <a:cxn ang="0">
                <a:pos x="25362" y="409283"/>
              </a:cxn>
              <a:cxn ang="0">
                <a:pos x="71858" y="455696"/>
              </a:cxn>
              <a:cxn ang="0">
                <a:pos x="126809" y="485232"/>
              </a:cxn>
              <a:cxn ang="0">
                <a:pos x="160625" y="535865"/>
              </a:cxn>
              <a:cxn ang="0">
                <a:pos x="152171" y="540084"/>
              </a:cxn>
              <a:cxn ang="0">
                <a:pos x="139490" y="556962"/>
              </a:cxn>
              <a:cxn ang="0">
                <a:pos x="135263" y="569620"/>
              </a:cxn>
              <a:cxn ang="0">
                <a:pos x="143717" y="594937"/>
              </a:cxn>
              <a:cxn ang="0">
                <a:pos x="160625" y="607595"/>
              </a:cxn>
              <a:cxn ang="0">
                <a:pos x="185986" y="641350"/>
              </a:cxn>
              <a:cxn ang="0">
                <a:pos x="185986" y="607595"/>
              </a:cxn>
              <a:cxn ang="0">
                <a:pos x="207121" y="594937"/>
              </a:cxn>
              <a:cxn ang="0">
                <a:pos x="215575" y="569620"/>
              </a:cxn>
              <a:cxn ang="0">
                <a:pos x="211348" y="556962"/>
              </a:cxn>
              <a:cxn ang="0">
                <a:pos x="198667" y="540084"/>
              </a:cxn>
              <a:cxn ang="0">
                <a:pos x="185986" y="493671"/>
              </a:cxn>
              <a:cxn ang="0">
                <a:pos x="219802" y="485232"/>
              </a:cxn>
              <a:cxn ang="0">
                <a:pos x="278980" y="455696"/>
              </a:cxn>
              <a:cxn ang="0">
                <a:pos x="325476" y="409283"/>
              </a:cxn>
              <a:cxn ang="0">
                <a:pos x="346611" y="350211"/>
              </a:cxn>
              <a:cxn ang="0">
                <a:pos x="350838" y="0"/>
              </a:cxn>
              <a:cxn ang="0">
                <a:pos x="312795" y="316456"/>
              </a:cxn>
              <a:cxn ang="0">
                <a:pos x="308568" y="341772"/>
              </a:cxn>
              <a:cxn ang="0">
                <a:pos x="287434" y="392405"/>
              </a:cxn>
              <a:cxn ang="0">
                <a:pos x="253618" y="430380"/>
              </a:cxn>
              <a:cxn ang="0">
                <a:pos x="202894" y="451477"/>
              </a:cxn>
              <a:cxn ang="0">
                <a:pos x="173306" y="451477"/>
              </a:cxn>
              <a:cxn ang="0">
                <a:pos x="122582" y="443038"/>
              </a:cxn>
              <a:cxn ang="0">
                <a:pos x="80312" y="413502"/>
              </a:cxn>
              <a:cxn ang="0">
                <a:pos x="50724" y="371308"/>
              </a:cxn>
              <a:cxn ang="0">
                <a:pos x="38043" y="316456"/>
              </a:cxn>
              <a:cxn ang="0">
                <a:pos x="312795" y="37975"/>
              </a:cxn>
              <a:cxn ang="0">
                <a:pos x="181759" y="109705"/>
              </a:cxn>
              <a:cxn ang="0">
                <a:pos x="92993" y="139240"/>
              </a:cxn>
              <a:cxn ang="0">
                <a:pos x="181759" y="109705"/>
              </a:cxn>
              <a:cxn ang="0">
                <a:pos x="92993" y="172996"/>
              </a:cxn>
              <a:cxn ang="0">
                <a:pos x="181759" y="202532"/>
              </a:cxn>
              <a:cxn ang="0">
                <a:pos x="173306" y="421941"/>
              </a:cxn>
              <a:cxn ang="0">
                <a:pos x="198667" y="421941"/>
              </a:cxn>
              <a:cxn ang="0">
                <a:pos x="236710" y="405063"/>
              </a:cxn>
              <a:cxn ang="0">
                <a:pos x="266299" y="375527"/>
              </a:cxn>
              <a:cxn ang="0">
                <a:pos x="283207" y="333333"/>
              </a:cxn>
              <a:cxn ang="0">
                <a:pos x="287434" y="223629"/>
              </a:cxn>
              <a:cxn ang="0">
                <a:pos x="63404" y="312236"/>
              </a:cxn>
              <a:cxn ang="0">
                <a:pos x="67631" y="333333"/>
              </a:cxn>
              <a:cxn ang="0">
                <a:pos x="84539" y="375527"/>
              </a:cxn>
              <a:cxn ang="0">
                <a:pos x="114128" y="405063"/>
              </a:cxn>
              <a:cxn ang="0">
                <a:pos x="152171" y="421941"/>
              </a:cxn>
              <a:cxn ang="0">
                <a:pos x="173306" y="421941"/>
              </a:cxn>
              <a:cxn ang="0">
                <a:pos x="181759" y="236287"/>
              </a:cxn>
              <a:cxn ang="0">
                <a:pos x="92993" y="270042"/>
              </a:cxn>
              <a:cxn ang="0">
                <a:pos x="92993" y="303797"/>
              </a:cxn>
              <a:cxn ang="0">
                <a:pos x="181759" y="333333"/>
              </a:cxn>
              <a:cxn ang="0">
                <a:pos x="92993" y="303797"/>
              </a:cxn>
            </a:cxnLst>
            <a:rect l="0" t="0" r="0" b="0"/>
            <a:pathLst>
              <a:path w="166" h="304">
                <a:moveTo>
                  <a:pt x="0" y="0"/>
                </a:moveTo>
                <a:lnTo>
                  <a:pt x="0" y="8"/>
                </a:lnTo>
                <a:lnTo>
                  <a:pt x="0" y="150"/>
                </a:lnTo>
                <a:lnTo>
                  <a:pt x="0" y="166"/>
                </a:lnTo>
                <a:lnTo>
                  <a:pt x="6" y="182"/>
                </a:lnTo>
                <a:lnTo>
                  <a:pt x="12" y="194"/>
                </a:lnTo>
                <a:lnTo>
                  <a:pt x="22" y="206"/>
                </a:lnTo>
                <a:lnTo>
                  <a:pt x="34" y="216"/>
                </a:lnTo>
                <a:lnTo>
                  <a:pt x="46" y="224"/>
                </a:lnTo>
                <a:lnTo>
                  <a:pt x="60" y="230"/>
                </a:lnTo>
                <a:lnTo>
                  <a:pt x="76" y="234"/>
                </a:lnTo>
                <a:lnTo>
                  <a:pt x="76" y="254"/>
                </a:lnTo>
                <a:lnTo>
                  <a:pt x="72" y="256"/>
                </a:lnTo>
                <a:lnTo>
                  <a:pt x="68" y="260"/>
                </a:lnTo>
                <a:lnTo>
                  <a:pt x="66" y="264"/>
                </a:lnTo>
                <a:lnTo>
                  <a:pt x="64" y="270"/>
                </a:lnTo>
                <a:lnTo>
                  <a:pt x="66" y="276"/>
                </a:lnTo>
                <a:lnTo>
                  <a:pt x="68" y="282"/>
                </a:lnTo>
                <a:lnTo>
                  <a:pt x="72" y="286"/>
                </a:lnTo>
                <a:lnTo>
                  <a:pt x="76" y="288"/>
                </a:lnTo>
                <a:lnTo>
                  <a:pt x="76" y="304"/>
                </a:lnTo>
                <a:lnTo>
                  <a:pt x="88" y="304"/>
                </a:lnTo>
                <a:lnTo>
                  <a:pt x="88" y="288"/>
                </a:lnTo>
                <a:lnTo>
                  <a:pt x="94" y="286"/>
                </a:lnTo>
                <a:lnTo>
                  <a:pt x="98" y="282"/>
                </a:lnTo>
                <a:lnTo>
                  <a:pt x="100" y="276"/>
                </a:lnTo>
                <a:lnTo>
                  <a:pt x="102" y="270"/>
                </a:lnTo>
                <a:lnTo>
                  <a:pt x="100" y="264"/>
                </a:lnTo>
                <a:lnTo>
                  <a:pt x="98" y="260"/>
                </a:lnTo>
                <a:lnTo>
                  <a:pt x="94" y="256"/>
                </a:lnTo>
                <a:lnTo>
                  <a:pt x="88" y="254"/>
                </a:lnTo>
                <a:lnTo>
                  <a:pt x="88" y="234"/>
                </a:lnTo>
                <a:lnTo>
                  <a:pt x="104" y="230"/>
                </a:lnTo>
                <a:lnTo>
                  <a:pt x="120" y="224"/>
                </a:lnTo>
                <a:lnTo>
                  <a:pt x="132" y="216"/>
                </a:lnTo>
                <a:lnTo>
                  <a:pt x="144" y="206"/>
                </a:lnTo>
                <a:lnTo>
                  <a:pt x="154" y="194"/>
                </a:lnTo>
                <a:lnTo>
                  <a:pt x="160" y="180"/>
                </a:lnTo>
                <a:lnTo>
                  <a:pt x="164" y="166"/>
                </a:lnTo>
                <a:lnTo>
                  <a:pt x="166" y="150"/>
                </a:lnTo>
                <a:lnTo>
                  <a:pt x="166" y="0"/>
                </a:lnTo>
                <a:lnTo>
                  <a:pt x="0" y="0"/>
                </a:lnTo>
                <a:close/>
                <a:moveTo>
                  <a:pt x="148" y="150"/>
                </a:moveTo>
                <a:lnTo>
                  <a:pt x="148" y="150"/>
                </a:lnTo>
                <a:lnTo>
                  <a:pt x="146" y="162"/>
                </a:lnTo>
                <a:lnTo>
                  <a:pt x="142" y="176"/>
                </a:lnTo>
                <a:lnTo>
                  <a:pt x="136" y="186"/>
                </a:lnTo>
                <a:lnTo>
                  <a:pt x="128" y="196"/>
                </a:lnTo>
                <a:lnTo>
                  <a:pt x="120" y="204"/>
                </a:lnTo>
                <a:lnTo>
                  <a:pt x="108" y="210"/>
                </a:lnTo>
                <a:lnTo>
                  <a:pt x="96" y="214"/>
                </a:lnTo>
                <a:lnTo>
                  <a:pt x="82" y="214"/>
                </a:lnTo>
                <a:lnTo>
                  <a:pt x="70" y="214"/>
                </a:lnTo>
                <a:lnTo>
                  <a:pt x="58" y="210"/>
                </a:lnTo>
                <a:lnTo>
                  <a:pt x="46" y="204"/>
                </a:lnTo>
                <a:lnTo>
                  <a:pt x="38" y="196"/>
                </a:lnTo>
                <a:lnTo>
                  <a:pt x="30" y="186"/>
                </a:lnTo>
                <a:lnTo>
                  <a:pt x="24" y="176"/>
                </a:lnTo>
                <a:lnTo>
                  <a:pt x="20" y="164"/>
                </a:lnTo>
                <a:lnTo>
                  <a:pt x="18" y="150"/>
                </a:lnTo>
                <a:lnTo>
                  <a:pt x="18" y="18"/>
                </a:lnTo>
                <a:lnTo>
                  <a:pt x="148" y="18"/>
                </a:lnTo>
                <a:lnTo>
                  <a:pt x="148" y="150"/>
                </a:lnTo>
                <a:close/>
                <a:moveTo>
                  <a:pt x="86" y="52"/>
                </a:moveTo>
                <a:lnTo>
                  <a:pt x="44" y="52"/>
                </a:lnTo>
                <a:lnTo>
                  <a:pt x="44" y="66"/>
                </a:lnTo>
                <a:lnTo>
                  <a:pt x="86" y="66"/>
                </a:lnTo>
                <a:lnTo>
                  <a:pt x="86" y="52"/>
                </a:lnTo>
                <a:close/>
                <a:moveTo>
                  <a:pt x="86" y="82"/>
                </a:moveTo>
                <a:lnTo>
                  <a:pt x="44" y="82"/>
                </a:lnTo>
                <a:lnTo>
                  <a:pt x="44" y="96"/>
                </a:lnTo>
                <a:lnTo>
                  <a:pt x="86" y="96"/>
                </a:lnTo>
                <a:lnTo>
                  <a:pt x="86" y="82"/>
                </a:lnTo>
                <a:close/>
                <a:moveTo>
                  <a:pt x="82" y="200"/>
                </a:moveTo>
                <a:lnTo>
                  <a:pt x="82" y="200"/>
                </a:lnTo>
                <a:lnTo>
                  <a:pt x="94" y="200"/>
                </a:lnTo>
                <a:lnTo>
                  <a:pt x="104" y="196"/>
                </a:lnTo>
                <a:lnTo>
                  <a:pt x="112" y="192"/>
                </a:lnTo>
                <a:lnTo>
                  <a:pt x="120" y="186"/>
                </a:lnTo>
                <a:lnTo>
                  <a:pt x="126" y="178"/>
                </a:lnTo>
                <a:lnTo>
                  <a:pt x="132" y="168"/>
                </a:lnTo>
                <a:lnTo>
                  <a:pt x="134" y="158"/>
                </a:lnTo>
                <a:lnTo>
                  <a:pt x="136" y="148"/>
                </a:lnTo>
                <a:lnTo>
                  <a:pt x="136" y="106"/>
                </a:lnTo>
                <a:lnTo>
                  <a:pt x="30" y="106"/>
                </a:lnTo>
                <a:lnTo>
                  <a:pt x="30" y="148"/>
                </a:lnTo>
                <a:lnTo>
                  <a:pt x="32" y="158"/>
                </a:lnTo>
                <a:lnTo>
                  <a:pt x="34" y="168"/>
                </a:lnTo>
                <a:lnTo>
                  <a:pt x="40" y="178"/>
                </a:lnTo>
                <a:lnTo>
                  <a:pt x="46" y="186"/>
                </a:lnTo>
                <a:lnTo>
                  <a:pt x="54" y="192"/>
                </a:lnTo>
                <a:lnTo>
                  <a:pt x="62" y="196"/>
                </a:lnTo>
                <a:lnTo>
                  <a:pt x="72" y="200"/>
                </a:lnTo>
                <a:lnTo>
                  <a:pt x="82" y="200"/>
                </a:lnTo>
                <a:close/>
                <a:moveTo>
                  <a:pt x="44" y="112"/>
                </a:moveTo>
                <a:lnTo>
                  <a:pt x="86" y="112"/>
                </a:lnTo>
                <a:lnTo>
                  <a:pt x="86" y="128"/>
                </a:lnTo>
                <a:lnTo>
                  <a:pt x="44" y="128"/>
                </a:lnTo>
                <a:lnTo>
                  <a:pt x="44" y="112"/>
                </a:lnTo>
                <a:close/>
                <a:moveTo>
                  <a:pt x="44" y="144"/>
                </a:moveTo>
                <a:lnTo>
                  <a:pt x="86" y="144"/>
                </a:lnTo>
                <a:lnTo>
                  <a:pt x="86" y="158"/>
                </a:lnTo>
                <a:lnTo>
                  <a:pt x="44" y="158"/>
                </a:lnTo>
                <a:lnTo>
                  <a:pt x="44" y="144"/>
                </a:lnTo>
                <a:close/>
              </a:path>
            </a:pathLst>
          </a:custGeom>
          <a:solidFill>
            <a:srgbClr val="7030A0"/>
          </a:solidFill>
          <a:ln w="9525">
            <a:noFill/>
          </a:ln>
        </p:spPr>
        <p:txBody>
          <a:bodyPr/>
          <a:lstStyle/>
          <a:p>
            <a:endParaRPr lang="zh-CN" altLang="en-US" sz="3200"/>
          </a:p>
        </p:txBody>
      </p:sp>
      <p:sp>
        <p:nvSpPr>
          <p:cNvPr id="21" name="Freeform 710"/>
          <p:cNvSpPr>
            <a:spLocks noEditPoints="1"/>
          </p:cNvSpPr>
          <p:nvPr/>
        </p:nvSpPr>
        <p:spPr>
          <a:xfrm>
            <a:off x="2349242" y="1807811"/>
            <a:ext cx="541807" cy="778848"/>
          </a:xfrm>
          <a:custGeom>
            <a:avLst/>
            <a:gdLst/>
            <a:ahLst/>
            <a:cxnLst>
              <a:cxn ang="0">
                <a:pos x="338667" y="148167"/>
              </a:cxn>
              <a:cxn ang="0">
                <a:pos x="359833" y="165100"/>
              </a:cxn>
              <a:cxn ang="0">
                <a:pos x="342900" y="338667"/>
              </a:cxn>
              <a:cxn ang="0">
                <a:pos x="270933" y="381000"/>
              </a:cxn>
              <a:cxn ang="0">
                <a:pos x="262467" y="287867"/>
              </a:cxn>
              <a:cxn ang="0">
                <a:pos x="249767" y="258233"/>
              </a:cxn>
              <a:cxn ang="0">
                <a:pos x="232833" y="249767"/>
              </a:cxn>
              <a:cxn ang="0">
                <a:pos x="203200" y="279400"/>
              </a:cxn>
              <a:cxn ang="0">
                <a:pos x="173567" y="330200"/>
              </a:cxn>
              <a:cxn ang="0">
                <a:pos x="148167" y="309033"/>
              </a:cxn>
              <a:cxn ang="0">
                <a:pos x="122767" y="313267"/>
              </a:cxn>
              <a:cxn ang="0">
                <a:pos x="110067" y="330200"/>
              </a:cxn>
              <a:cxn ang="0">
                <a:pos x="67733" y="347133"/>
              </a:cxn>
              <a:cxn ang="0">
                <a:pos x="46567" y="165100"/>
              </a:cxn>
              <a:cxn ang="0">
                <a:pos x="93133" y="148167"/>
              </a:cxn>
              <a:cxn ang="0">
                <a:pos x="55033" y="105833"/>
              </a:cxn>
              <a:cxn ang="0">
                <a:pos x="0" y="160867"/>
              </a:cxn>
              <a:cxn ang="0">
                <a:pos x="0" y="533400"/>
              </a:cxn>
              <a:cxn ang="0">
                <a:pos x="55033" y="584200"/>
              </a:cxn>
              <a:cxn ang="0">
                <a:pos x="351367" y="584200"/>
              </a:cxn>
              <a:cxn ang="0">
                <a:pos x="406400" y="533400"/>
              </a:cxn>
              <a:cxn ang="0">
                <a:pos x="406400" y="160867"/>
              </a:cxn>
              <a:cxn ang="0">
                <a:pos x="351367" y="105833"/>
              </a:cxn>
              <a:cxn ang="0">
                <a:pos x="359833" y="516467"/>
              </a:cxn>
              <a:cxn ang="0">
                <a:pos x="338667" y="541867"/>
              </a:cxn>
              <a:cxn ang="0">
                <a:pos x="50800" y="533400"/>
              </a:cxn>
              <a:cxn ang="0">
                <a:pos x="67733" y="385233"/>
              </a:cxn>
              <a:cxn ang="0">
                <a:pos x="114300" y="372533"/>
              </a:cxn>
              <a:cxn ang="0">
                <a:pos x="143933" y="376767"/>
              </a:cxn>
              <a:cxn ang="0">
                <a:pos x="173567" y="410633"/>
              </a:cxn>
              <a:cxn ang="0">
                <a:pos x="198967" y="397933"/>
              </a:cxn>
              <a:cxn ang="0">
                <a:pos x="232833" y="389467"/>
              </a:cxn>
              <a:cxn ang="0">
                <a:pos x="245533" y="474133"/>
              </a:cxn>
              <a:cxn ang="0">
                <a:pos x="245533" y="482600"/>
              </a:cxn>
              <a:cxn ang="0">
                <a:pos x="249767" y="491067"/>
              </a:cxn>
              <a:cxn ang="0">
                <a:pos x="258233" y="495300"/>
              </a:cxn>
              <a:cxn ang="0">
                <a:pos x="279400" y="491067"/>
              </a:cxn>
              <a:cxn ang="0">
                <a:pos x="283633" y="478367"/>
              </a:cxn>
              <a:cxn ang="0">
                <a:pos x="300567" y="410633"/>
              </a:cxn>
              <a:cxn ang="0">
                <a:pos x="330200" y="381000"/>
              </a:cxn>
              <a:cxn ang="0">
                <a:pos x="143933" y="101600"/>
              </a:cxn>
              <a:cxn ang="0">
                <a:pos x="262467" y="101600"/>
              </a:cxn>
              <a:cxn ang="0">
                <a:pos x="270933" y="67733"/>
              </a:cxn>
              <a:cxn ang="0">
                <a:pos x="228600" y="4233"/>
              </a:cxn>
              <a:cxn ang="0">
                <a:pos x="190500" y="0"/>
              </a:cxn>
              <a:cxn ang="0">
                <a:pos x="135467" y="55033"/>
              </a:cxn>
              <a:cxn ang="0">
                <a:pos x="143933" y="101600"/>
              </a:cxn>
              <a:cxn ang="0">
                <a:pos x="215900" y="38100"/>
              </a:cxn>
              <a:cxn ang="0">
                <a:pos x="232833" y="67733"/>
              </a:cxn>
              <a:cxn ang="0">
                <a:pos x="203200" y="97367"/>
              </a:cxn>
              <a:cxn ang="0">
                <a:pos x="173567" y="80433"/>
              </a:cxn>
              <a:cxn ang="0">
                <a:pos x="182033" y="46567"/>
              </a:cxn>
            </a:cxnLst>
            <a:rect l="0" t="0" r="0" b="0"/>
            <a:pathLst>
              <a:path w="192" h="276">
                <a:moveTo>
                  <a:pt x="160" y="50"/>
                </a:moveTo>
                <a:lnTo>
                  <a:pt x="136" y="50"/>
                </a:lnTo>
                <a:lnTo>
                  <a:pt x="148" y="70"/>
                </a:lnTo>
                <a:lnTo>
                  <a:pt x="160" y="70"/>
                </a:lnTo>
                <a:lnTo>
                  <a:pt x="164" y="72"/>
                </a:lnTo>
                <a:lnTo>
                  <a:pt x="168" y="74"/>
                </a:lnTo>
                <a:lnTo>
                  <a:pt x="170" y="78"/>
                </a:lnTo>
                <a:lnTo>
                  <a:pt x="170" y="82"/>
                </a:lnTo>
                <a:lnTo>
                  <a:pt x="170" y="160"/>
                </a:lnTo>
                <a:lnTo>
                  <a:pt x="162" y="160"/>
                </a:lnTo>
                <a:lnTo>
                  <a:pt x="152" y="162"/>
                </a:lnTo>
                <a:lnTo>
                  <a:pt x="142" y="166"/>
                </a:lnTo>
                <a:lnTo>
                  <a:pt x="134" y="172"/>
                </a:lnTo>
                <a:lnTo>
                  <a:pt x="128" y="180"/>
                </a:lnTo>
                <a:lnTo>
                  <a:pt x="128" y="178"/>
                </a:lnTo>
                <a:lnTo>
                  <a:pt x="124" y="136"/>
                </a:lnTo>
                <a:lnTo>
                  <a:pt x="122" y="126"/>
                </a:lnTo>
                <a:lnTo>
                  <a:pt x="118" y="122"/>
                </a:lnTo>
                <a:lnTo>
                  <a:pt x="116" y="120"/>
                </a:lnTo>
                <a:lnTo>
                  <a:pt x="110" y="118"/>
                </a:lnTo>
                <a:lnTo>
                  <a:pt x="104" y="122"/>
                </a:lnTo>
                <a:lnTo>
                  <a:pt x="100" y="124"/>
                </a:lnTo>
                <a:lnTo>
                  <a:pt x="96" y="132"/>
                </a:lnTo>
                <a:lnTo>
                  <a:pt x="84" y="166"/>
                </a:lnTo>
                <a:lnTo>
                  <a:pt x="82" y="162"/>
                </a:lnTo>
                <a:lnTo>
                  <a:pt x="82" y="156"/>
                </a:lnTo>
                <a:lnTo>
                  <a:pt x="78" y="152"/>
                </a:lnTo>
                <a:lnTo>
                  <a:pt x="74" y="146"/>
                </a:lnTo>
                <a:lnTo>
                  <a:pt x="70" y="146"/>
                </a:lnTo>
                <a:lnTo>
                  <a:pt x="66" y="144"/>
                </a:lnTo>
                <a:lnTo>
                  <a:pt x="62" y="146"/>
                </a:lnTo>
                <a:lnTo>
                  <a:pt x="58" y="148"/>
                </a:lnTo>
                <a:lnTo>
                  <a:pt x="54" y="154"/>
                </a:lnTo>
                <a:lnTo>
                  <a:pt x="52" y="156"/>
                </a:lnTo>
                <a:lnTo>
                  <a:pt x="46" y="160"/>
                </a:lnTo>
                <a:lnTo>
                  <a:pt x="40" y="162"/>
                </a:lnTo>
                <a:lnTo>
                  <a:pt x="32" y="164"/>
                </a:lnTo>
                <a:lnTo>
                  <a:pt x="22" y="164"/>
                </a:lnTo>
                <a:lnTo>
                  <a:pt x="22" y="82"/>
                </a:lnTo>
                <a:lnTo>
                  <a:pt x="22" y="78"/>
                </a:lnTo>
                <a:lnTo>
                  <a:pt x="24" y="74"/>
                </a:lnTo>
                <a:lnTo>
                  <a:pt x="28" y="72"/>
                </a:lnTo>
                <a:lnTo>
                  <a:pt x="32" y="70"/>
                </a:lnTo>
                <a:lnTo>
                  <a:pt x="44" y="70"/>
                </a:lnTo>
                <a:lnTo>
                  <a:pt x="56" y="50"/>
                </a:lnTo>
                <a:lnTo>
                  <a:pt x="32" y="50"/>
                </a:lnTo>
                <a:lnTo>
                  <a:pt x="26" y="50"/>
                </a:lnTo>
                <a:lnTo>
                  <a:pt x="20" y="52"/>
                </a:lnTo>
                <a:lnTo>
                  <a:pt x="10" y="58"/>
                </a:lnTo>
                <a:lnTo>
                  <a:pt x="2" y="70"/>
                </a:lnTo>
                <a:lnTo>
                  <a:pt x="0" y="76"/>
                </a:lnTo>
                <a:lnTo>
                  <a:pt x="0" y="82"/>
                </a:lnTo>
                <a:lnTo>
                  <a:pt x="0" y="244"/>
                </a:lnTo>
                <a:lnTo>
                  <a:pt x="0" y="252"/>
                </a:lnTo>
                <a:lnTo>
                  <a:pt x="2" y="258"/>
                </a:lnTo>
                <a:lnTo>
                  <a:pt x="10" y="268"/>
                </a:lnTo>
                <a:lnTo>
                  <a:pt x="20" y="274"/>
                </a:lnTo>
                <a:lnTo>
                  <a:pt x="26" y="276"/>
                </a:lnTo>
                <a:lnTo>
                  <a:pt x="32" y="276"/>
                </a:lnTo>
                <a:lnTo>
                  <a:pt x="160" y="276"/>
                </a:lnTo>
                <a:lnTo>
                  <a:pt x="166" y="276"/>
                </a:lnTo>
                <a:lnTo>
                  <a:pt x="172" y="274"/>
                </a:lnTo>
                <a:lnTo>
                  <a:pt x="182" y="268"/>
                </a:lnTo>
                <a:lnTo>
                  <a:pt x="190" y="258"/>
                </a:lnTo>
                <a:lnTo>
                  <a:pt x="192" y="252"/>
                </a:lnTo>
                <a:lnTo>
                  <a:pt x="192" y="244"/>
                </a:lnTo>
                <a:lnTo>
                  <a:pt x="192" y="82"/>
                </a:lnTo>
                <a:lnTo>
                  <a:pt x="192" y="76"/>
                </a:lnTo>
                <a:lnTo>
                  <a:pt x="190" y="70"/>
                </a:lnTo>
                <a:lnTo>
                  <a:pt x="182" y="58"/>
                </a:lnTo>
                <a:lnTo>
                  <a:pt x="172" y="52"/>
                </a:lnTo>
                <a:lnTo>
                  <a:pt x="166" y="50"/>
                </a:lnTo>
                <a:lnTo>
                  <a:pt x="160" y="50"/>
                </a:lnTo>
                <a:close/>
                <a:moveTo>
                  <a:pt x="170" y="244"/>
                </a:moveTo>
                <a:lnTo>
                  <a:pt x="170" y="244"/>
                </a:lnTo>
                <a:lnTo>
                  <a:pt x="170" y="248"/>
                </a:lnTo>
                <a:lnTo>
                  <a:pt x="168" y="252"/>
                </a:lnTo>
                <a:lnTo>
                  <a:pt x="164" y="254"/>
                </a:lnTo>
                <a:lnTo>
                  <a:pt x="160" y="256"/>
                </a:lnTo>
                <a:lnTo>
                  <a:pt x="32" y="256"/>
                </a:lnTo>
                <a:lnTo>
                  <a:pt x="28" y="254"/>
                </a:lnTo>
                <a:lnTo>
                  <a:pt x="24" y="252"/>
                </a:lnTo>
                <a:lnTo>
                  <a:pt x="22" y="248"/>
                </a:lnTo>
                <a:lnTo>
                  <a:pt x="22" y="244"/>
                </a:lnTo>
                <a:lnTo>
                  <a:pt x="22" y="182"/>
                </a:lnTo>
                <a:lnTo>
                  <a:pt x="32" y="182"/>
                </a:lnTo>
                <a:lnTo>
                  <a:pt x="44" y="180"/>
                </a:lnTo>
                <a:lnTo>
                  <a:pt x="54" y="176"/>
                </a:lnTo>
                <a:lnTo>
                  <a:pt x="60" y="172"/>
                </a:lnTo>
                <a:lnTo>
                  <a:pt x="66" y="168"/>
                </a:lnTo>
                <a:lnTo>
                  <a:pt x="68" y="178"/>
                </a:lnTo>
                <a:lnTo>
                  <a:pt x="72" y="188"/>
                </a:lnTo>
                <a:lnTo>
                  <a:pt x="76" y="192"/>
                </a:lnTo>
                <a:lnTo>
                  <a:pt x="82" y="194"/>
                </a:lnTo>
                <a:lnTo>
                  <a:pt x="90" y="192"/>
                </a:lnTo>
                <a:lnTo>
                  <a:pt x="94" y="188"/>
                </a:lnTo>
                <a:lnTo>
                  <a:pt x="98" y="180"/>
                </a:lnTo>
                <a:lnTo>
                  <a:pt x="108" y="154"/>
                </a:lnTo>
                <a:lnTo>
                  <a:pt x="110" y="184"/>
                </a:lnTo>
                <a:lnTo>
                  <a:pt x="114" y="214"/>
                </a:lnTo>
                <a:lnTo>
                  <a:pt x="116" y="224"/>
                </a:lnTo>
                <a:lnTo>
                  <a:pt x="116" y="228"/>
                </a:lnTo>
                <a:lnTo>
                  <a:pt x="116" y="230"/>
                </a:lnTo>
                <a:lnTo>
                  <a:pt x="118" y="232"/>
                </a:lnTo>
                <a:lnTo>
                  <a:pt x="120" y="234"/>
                </a:lnTo>
                <a:lnTo>
                  <a:pt x="122" y="234"/>
                </a:lnTo>
                <a:lnTo>
                  <a:pt x="126" y="236"/>
                </a:lnTo>
                <a:lnTo>
                  <a:pt x="130" y="234"/>
                </a:lnTo>
                <a:lnTo>
                  <a:pt x="132" y="232"/>
                </a:lnTo>
                <a:lnTo>
                  <a:pt x="134" y="228"/>
                </a:lnTo>
                <a:lnTo>
                  <a:pt x="134" y="226"/>
                </a:lnTo>
                <a:lnTo>
                  <a:pt x="138" y="208"/>
                </a:lnTo>
                <a:lnTo>
                  <a:pt x="142" y="194"/>
                </a:lnTo>
                <a:lnTo>
                  <a:pt x="144" y="188"/>
                </a:lnTo>
                <a:lnTo>
                  <a:pt x="150" y="182"/>
                </a:lnTo>
                <a:lnTo>
                  <a:pt x="156" y="180"/>
                </a:lnTo>
                <a:lnTo>
                  <a:pt x="162" y="178"/>
                </a:lnTo>
                <a:lnTo>
                  <a:pt x="170" y="178"/>
                </a:lnTo>
                <a:lnTo>
                  <a:pt x="170" y="244"/>
                </a:lnTo>
                <a:close/>
                <a:moveTo>
                  <a:pt x="68" y="48"/>
                </a:moveTo>
                <a:lnTo>
                  <a:pt x="42" y="90"/>
                </a:lnTo>
                <a:lnTo>
                  <a:pt x="150" y="90"/>
                </a:lnTo>
                <a:lnTo>
                  <a:pt x="124" y="48"/>
                </a:lnTo>
                <a:lnTo>
                  <a:pt x="126" y="40"/>
                </a:lnTo>
                <a:lnTo>
                  <a:pt x="128" y="32"/>
                </a:lnTo>
                <a:lnTo>
                  <a:pt x="128" y="26"/>
                </a:lnTo>
                <a:lnTo>
                  <a:pt x="126" y="20"/>
                </a:lnTo>
                <a:lnTo>
                  <a:pt x="118" y="10"/>
                </a:lnTo>
                <a:lnTo>
                  <a:pt x="108" y="2"/>
                </a:lnTo>
                <a:lnTo>
                  <a:pt x="102" y="0"/>
                </a:lnTo>
                <a:lnTo>
                  <a:pt x="96" y="0"/>
                </a:lnTo>
                <a:lnTo>
                  <a:pt x="90" y="0"/>
                </a:lnTo>
                <a:lnTo>
                  <a:pt x="84" y="2"/>
                </a:lnTo>
                <a:lnTo>
                  <a:pt x="74" y="10"/>
                </a:lnTo>
                <a:lnTo>
                  <a:pt x="66" y="20"/>
                </a:lnTo>
                <a:lnTo>
                  <a:pt x="64" y="26"/>
                </a:lnTo>
                <a:lnTo>
                  <a:pt x="64" y="32"/>
                </a:lnTo>
                <a:lnTo>
                  <a:pt x="66" y="40"/>
                </a:lnTo>
                <a:lnTo>
                  <a:pt x="68" y="48"/>
                </a:lnTo>
                <a:close/>
                <a:moveTo>
                  <a:pt x="96" y="18"/>
                </a:moveTo>
                <a:lnTo>
                  <a:pt x="96" y="18"/>
                </a:lnTo>
                <a:lnTo>
                  <a:pt x="102" y="18"/>
                </a:lnTo>
                <a:lnTo>
                  <a:pt x="106" y="22"/>
                </a:lnTo>
                <a:lnTo>
                  <a:pt x="110" y="26"/>
                </a:lnTo>
                <a:lnTo>
                  <a:pt x="110" y="32"/>
                </a:lnTo>
                <a:lnTo>
                  <a:pt x="110" y="38"/>
                </a:lnTo>
                <a:lnTo>
                  <a:pt x="106" y="42"/>
                </a:lnTo>
                <a:lnTo>
                  <a:pt x="102" y="46"/>
                </a:lnTo>
                <a:lnTo>
                  <a:pt x="96" y="46"/>
                </a:lnTo>
                <a:lnTo>
                  <a:pt x="90" y="46"/>
                </a:lnTo>
                <a:lnTo>
                  <a:pt x="86" y="42"/>
                </a:lnTo>
                <a:lnTo>
                  <a:pt x="82" y="38"/>
                </a:lnTo>
                <a:lnTo>
                  <a:pt x="82" y="32"/>
                </a:lnTo>
                <a:lnTo>
                  <a:pt x="82" y="26"/>
                </a:lnTo>
                <a:lnTo>
                  <a:pt x="86" y="22"/>
                </a:lnTo>
                <a:lnTo>
                  <a:pt x="90" y="18"/>
                </a:lnTo>
                <a:lnTo>
                  <a:pt x="96" y="18"/>
                </a:lnTo>
                <a:close/>
              </a:path>
            </a:pathLst>
          </a:custGeom>
          <a:solidFill>
            <a:srgbClr val="F8F8F8">
              <a:alpha val="100000"/>
            </a:srgbClr>
          </a:solidFill>
          <a:ln w="9525">
            <a:noFill/>
          </a:ln>
        </p:spPr>
        <p:txBody>
          <a:bodyPr/>
          <a:lstStyle/>
          <a:p>
            <a:endParaRPr lang="zh-CN" altLang="en-US" sz="3200"/>
          </a:p>
        </p:txBody>
      </p:sp>
      <p:pic>
        <p:nvPicPr>
          <p:cNvPr id="22" name="Picture 4" descr="C:\Documents and Settings\Administrator\My Documents\1.png"/>
          <p:cNvPicPr>
            <a:picLocks noChangeAspect="1"/>
          </p:cNvPicPr>
          <p:nvPr/>
        </p:nvPicPr>
        <p:blipFill>
          <a:blip r:embed="rId3" cstate="print"/>
          <a:stretch>
            <a:fillRect/>
          </a:stretch>
        </p:blipFill>
        <p:spPr>
          <a:xfrm>
            <a:off x="10199292" y="2699151"/>
            <a:ext cx="1782038" cy="3925986"/>
          </a:xfrm>
          <a:prstGeom prst="rect">
            <a:avLst/>
          </a:prstGeom>
          <a:noFill/>
          <a:ln w="9525">
            <a:noFill/>
          </a:ln>
        </p:spPr>
      </p:pic>
    </p:spTree>
  </p:cSld>
  <p:clrMapOvr>
    <a:masterClrMapping/>
  </p:clrMapOvr>
  <p:transition advTm="7880">
    <p:cover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pic>
        <p:nvPicPr>
          <p:cNvPr id="25606" name="Group 27"/>
          <p:cNvPicPr/>
          <p:nvPr/>
        </p:nvPicPr>
        <p:blipFill>
          <a:blip r:embed="rId3" cstate="print"/>
          <a:stretch>
            <a:fillRect/>
          </a:stretch>
        </p:blipFill>
        <p:spPr>
          <a:xfrm>
            <a:off x="4169375" y="4855477"/>
            <a:ext cx="1113244" cy="1453991"/>
          </a:xfrm>
          <a:prstGeom prst="rect">
            <a:avLst/>
          </a:prstGeom>
          <a:noFill/>
          <a:ln w="9525">
            <a:noFill/>
          </a:ln>
        </p:spPr>
      </p:pic>
      <p:pic>
        <p:nvPicPr>
          <p:cNvPr id="25607" name="Group 29"/>
          <p:cNvPicPr/>
          <p:nvPr/>
        </p:nvPicPr>
        <p:blipFill>
          <a:blip r:embed="rId4" cstate="print"/>
          <a:stretch>
            <a:fillRect/>
          </a:stretch>
        </p:blipFill>
        <p:spPr>
          <a:xfrm>
            <a:off x="1983099" y="4855477"/>
            <a:ext cx="1138642" cy="1453991"/>
          </a:xfrm>
          <a:prstGeom prst="rect">
            <a:avLst/>
          </a:prstGeom>
          <a:noFill/>
          <a:ln w="9525">
            <a:noFill/>
          </a:ln>
        </p:spPr>
      </p:pic>
      <p:pic>
        <p:nvPicPr>
          <p:cNvPr id="25608" name="Group 30"/>
          <p:cNvPicPr/>
          <p:nvPr/>
        </p:nvPicPr>
        <p:blipFill>
          <a:blip r:embed="rId5" cstate="print"/>
          <a:stretch>
            <a:fillRect/>
          </a:stretch>
        </p:blipFill>
        <p:spPr>
          <a:xfrm>
            <a:off x="901601" y="4855477"/>
            <a:ext cx="1113244" cy="1453991"/>
          </a:xfrm>
          <a:prstGeom prst="rect">
            <a:avLst/>
          </a:prstGeom>
          <a:noFill/>
          <a:ln w="9525">
            <a:noFill/>
          </a:ln>
        </p:spPr>
      </p:pic>
      <p:pic>
        <p:nvPicPr>
          <p:cNvPr id="25609" name="Group 28"/>
          <p:cNvPicPr/>
          <p:nvPr/>
        </p:nvPicPr>
        <p:blipFill>
          <a:blip r:embed="rId6" cstate="print"/>
          <a:stretch>
            <a:fillRect/>
          </a:stretch>
        </p:blipFill>
        <p:spPr>
          <a:xfrm>
            <a:off x="3064597" y="4855477"/>
            <a:ext cx="1136526" cy="1453991"/>
          </a:xfrm>
          <a:prstGeom prst="rect">
            <a:avLst/>
          </a:prstGeom>
          <a:noFill/>
          <a:ln w="9525">
            <a:noFill/>
          </a:ln>
        </p:spPr>
      </p:pic>
      <p:pic>
        <p:nvPicPr>
          <p:cNvPr id="25610" name="Group 34"/>
          <p:cNvPicPr/>
          <p:nvPr/>
        </p:nvPicPr>
        <p:blipFill>
          <a:blip r:embed="rId7" cstate="print"/>
          <a:stretch>
            <a:fillRect/>
          </a:stretch>
        </p:blipFill>
        <p:spPr>
          <a:xfrm>
            <a:off x="3631801" y="3659692"/>
            <a:ext cx="1115361" cy="1456107"/>
          </a:xfrm>
          <a:prstGeom prst="rect">
            <a:avLst/>
          </a:prstGeom>
          <a:noFill/>
          <a:ln w="9525">
            <a:noFill/>
          </a:ln>
        </p:spPr>
      </p:pic>
      <p:pic>
        <p:nvPicPr>
          <p:cNvPr id="25611" name="Group 33"/>
          <p:cNvPicPr/>
          <p:nvPr/>
        </p:nvPicPr>
        <p:blipFill>
          <a:blip r:embed="rId8" cstate="print"/>
          <a:stretch>
            <a:fillRect/>
          </a:stretch>
        </p:blipFill>
        <p:spPr>
          <a:xfrm>
            <a:off x="2535488" y="3659692"/>
            <a:ext cx="1138642" cy="1456107"/>
          </a:xfrm>
          <a:prstGeom prst="rect">
            <a:avLst/>
          </a:prstGeom>
          <a:noFill/>
          <a:ln w="9525">
            <a:noFill/>
          </a:ln>
        </p:spPr>
      </p:pic>
      <p:pic>
        <p:nvPicPr>
          <p:cNvPr id="25612" name="Group 32"/>
          <p:cNvPicPr/>
          <p:nvPr/>
        </p:nvPicPr>
        <p:blipFill>
          <a:blip r:embed="rId9" cstate="print"/>
          <a:stretch>
            <a:fillRect/>
          </a:stretch>
        </p:blipFill>
        <p:spPr>
          <a:xfrm>
            <a:off x="1453991" y="3659692"/>
            <a:ext cx="1113244" cy="1456107"/>
          </a:xfrm>
          <a:prstGeom prst="rect">
            <a:avLst/>
          </a:prstGeom>
          <a:noFill/>
          <a:ln w="9525">
            <a:noFill/>
          </a:ln>
        </p:spPr>
      </p:pic>
      <p:pic>
        <p:nvPicPr>
          <p:cNvPr id="25613" name="Group 35"/>
          <p:cNvPicPr/>
          <p:nvPr/>
        </p:nvPicPr>
        <p:blipFill>
          <a:blip r:embed="rId10" cstate="print"/>
          <a:stretch>
            <a:fillRect/>
          </a:stretch>
        </p:blipFill>
        <p:spPr>
          <a:xfrm>
            <a:off x="3087878" y="2425810"/>
            <a:ext cx="1104779" cy="1453991"/>
          </a:xfrm>
          <a:prstGeom prst="rect">
            <a:avLst/>
          </a:prstGeom>
          <a:noFill/>
          <a:ln w="9525">
            <a:noFill/>
          </a:ln>
        </p:spPr>
      </p:pic>
      <p:pic>
        <p:nvPicPr>
          <p:cNvPr id="25614" name="Group 36"/>
          <p:cNvPicPr/>
          <p:nvPr/>
        </p:nvPicPr>
        <p:blipFill>
          <a:blip r:embed="rId11" cstate="print"/>
          <a:stretch>
            <a:fillRect/>
          </a:stretch>
        </p:blipFill>
        <p:spPr>
          <a:xfrm>
            <a:off x="2014845" y="2425810"/>
            <a:ext cx="1113244" cy="1453991"/>
          </a:xfrm>
          <a:prstGeom prst="rect">
            <a:avLst/>
          </a:prstGeom>
          <a:noFill/>
          <a:ln w="9525">
            <a:noFill/>
          </a:ln>
        </p:spPr>
      </p:pic>
      <p:pic>
        <p:nvPicPr>
          <p:cNvPr id="25615" name="Group 31"/>
          <p:cNvPicPr/>
          <p:nvPr/>
        </p:nvPicPr>
        <p:blipFill>
          <a:blip r:embed="rId12" cstate="print"/>
          <a:stretch>
            <a:fillRect/>
          </a:stretch>
        </p:blipFill>
        <p:spPr>
          <a:xfrm>
            <a:off x="2568503" y="1219441"/>
            <a:ext cx="1073031" cy="1453990"/>
          </a:xfrm>
          <a:prstGeom prst="rect">
            <a:avLst/>
          </a:prstGeom>
          <a:noFill/>
          <a:ln w="9525">
            <a:noFill/>
          </a:ln>
        </p:spPr>
      </p:pic>
      <p:grpSp>
        <p:nvGrpSpPr>
          <p:cNvPr id="25616" name="组合 39"/>
          <p:cNvGrpSpPr/>
          <p:nvPr/>
        </p:nvGrpSpPr>
        <p:grpSpPr>
          <a:xfrm>
            <a:off x="5970461" y="1219443"/>
            <a:ext cx="4903777" cy="1161923"/>
            <a:chOff x="0" y="0"/>
            <a:chExt cx="3677056" cy="871500"/>
          </a:xfrm>
        </p:grpSpPr>
        <p:cxnSp>
          <p:nvCxnSpPr>
            <p:cNvPr id="24608" name="直接连接符 40"/>
            <p:cNvCxnSpPr>
              <a:stCxn id="24610" idx="7"/>
            </p:cNvCxnSpPr>
            <p:nvPr/>
          </p:nvCxnSpPr>
          <p:spPr>
            <a:xfrm>
              <a:off x="871500" y="0"/>
              <a:ext cx="2805556" cy="0"/>
            </a:xfrm>
            <a:prstGeom prst="line">
              <a:avLst/>
            </a:prstGeom>
            <a:ln w="12700" cap="flat" cmpd="sng">
              <a:solidFill>
                <a:srgbClr val="FF3399"/>
              </a:solidFill>
              <a:prstDash val="solid"/>
              <a:headEnd type="none" w="med" len="med"/>
              <a:tailEnd type="none" w="med" len="med"/>
            </a:ln>
          </p:spPr>
        </p:cxnSp>
        <p:grpSp>
          <p:nvGrpSpPr>
            <p:cNvPr id="24609" name="组合 41"/>
            <p:cNvGrpSpPr/>
            <p:nvPr/>
          </p:nvGrpSpPr>
          <p:grpSpPr>
            <a:xfrm>
              <a:off x="0" y="0"/>
              <a:ext cx="902652" cy="871500"/>
              <a:chOff x="0" y="0"/>
              <a:chExt cx="902652" cy="871500"/>
            </a:xfrm>
          </p:grpSpPr>
          <p:sp>
            <p:nvSpPr>
              <p:cNvPr id="24610" name="泪滴形 42"/>
              <p:cNvSpPr/>
              <p:nvPr/>
            </p:nvSpPr>
            <p:spPr>
              <a:xfrm>
                <a:off x="0" y="0"/>
                <a:ext cx="871500" cy="871500"/>
              </a:xfrm>
              <a:custGeom>
                <a:avLst/>
                <a:gdLst/>
                <a:ahLst/>
                <a:cxnLst>
                  <a:cxn ang="0">
                    <a:pos x="0" y="435750"/>
                  </a:cxn>
                  <a:cxn ang="0">
                    <a:pos x="435750" y="0"/>
                  </a:cxn>
                  <a:cxn ang="0">
                    <a:pos x="871500" y="0"/>
                  </a:cxn>
                  <a:cxn ang="0">
                    <a:pos x="871500" y="435750"/>
                  </a:cxn>
                  <a:cxn ang="0">
                    <a:pos x="435750" y="871500"/>
                  </a:cxn>
                  <a:cxn ang="0">
                    <a:pos x="0" y="435750"/>
                  </a:cxn>
                </a:cxnLst>
                <a:rect l="0" t="0" r="0" b="0"/>
                <a:pathLst>
                  <a:path w="871500" h="871500">
                    <a:moveTo>
                      <a:pt x="0" y="435750"/>
                    </a:moveTo>
                    <a:cubicBezTo>
                      <a:pt x="0" y="195092"/>
                      <a:pt x="195092" y="0"/>
                      <a:pt x="435750" y="0"/>
                    </a:cubicBezTo>
                    <a:lnTo>
                      <a:pt x="871500" y="0"/>
                    </a:lnTo>
                    <a:lnTo>
                      <a:pt x="871500" y="435750"/>
                    </a:lnTo>
                    <a:cubicBezTo>
                      <a:pt x="871500" y="676408"/>
                      <a:pt x="676408" y="871500"/>
                      <a:pt x="435750" y="871500"/>
                    </a:cubicBezTo>
                    <a:cubicBezTo>
                      <a:pt x="195092" y="871500"/>
                      <a:pt x="0" y="676408"/>
                      <a:pt x="0" y="435750"/>
                    </a:cubicBezTo>
                    <a:close/>
                  </a:path>
                </a:pathLst>
              </a:custGeom>
              <a:solidFill>
                <a:srgbClr val="FF3399"/>
              </a:solidFill>
              <a:ln w="9525">
                <a:noFill/>
              </a:ln>
            </p:spPr>
            <p:txBody>
              <a:bodyPr/>
              <a:lstStyle/>
              <a:p>
                <a:endParaRPr lang="zh-CN" altLang="en-US" sz="3200"/>
              </a:p>
            </p:txBody>
          </p:sp>
          <p:sp>
            <p:nvSpPr>
              <p:cNvPr id="24611" name="TextBox 43"/>
              <p:cNvSpPr txBox="1"/>
              <p:nvPr/>
            </p:nvSpPr>
            <p:spPr>
              <a:xfrm>
                <a:off x="38556" y="247962"/>
                <a:ext cx="864096" cy="29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en-US" altLang="zh-CN" b="1" dirty="0">
                    <a:solidFill>
                      <a:srgbClr val="F8F8F8"/>
                    </a:solidFill>
                    <a:ea typeface="宋体" panose="02010600030101010101" pitchFamily="2" charset="-122"/>
                  </a:rPr>
                  <a:t>20%</a:t>
                </a:r>
                <a:endParaRPr lang="zh-CN" altLang="en-US" b="1" dirty="0">
                  <a:solidFill>
                    <a:srgbClr val="F8F8F8"/>
                  </a:solidFill>
                  <a:ea typeface="宋体" panose="02010600030101010101" pitchFamily="2" charset="-122"/>
                </a:endParaRPr>
              </a:p>
            </p:txBody>
          </p:sp>
        </p:grpSp>
      </p:grpSp>
      <p:grpSp>
        <p:nvGrpSpPr>
          <p:cNvPr id="25621" name="组合 45"/>
          <p:cNvGrpSpPr/>
          <p:nvPr/>
        </p:nvGrpSpPr>
        <p:grpSpPr>
          <a:xfrm>
            <a:off x="5940831" y="3225822"/>
            <a:ext cx="4901662" cy="1161923"/>
            <a:chOff x="0" y="0"/>
            <a:chExt cx="3677056" cy="871500"/>
          </a:xfrm>
        </p:grpSpPr>
        <p:cxnSp>
          <p:nvCxnSpPr>
            <p:cNvPr id="24604" name="直接连接符 46"/>
            <p:cNvCxnSpPr/>
            <p:nvPr/>
          </p:nvCxnSpPr>
          <p:spPr>
            <a:xfrm>
              <a:off x="871500" y="0"/>
              <a:ext cx="2805556" cy="0"/>
            </a:xfrm>
            <a:prstGeom prst="line">
              <a:avLst/>
            </a:prstGeom>
            <a:ln w="12700" cap="flat" cmpd="sng">
              <a:solidFill>
                <a:srgbClr val="FF0066"/>
              </a:solidFill>
              <a:prstDash val="solid"/>
              <a:headEnd type="none" w="med" len="med"/>
              <a:tailEnd type="none" w="med" len="med"/>
            </a:ln>
          </p:spPr>
        </p:cxnSp>
        <p:grpSp>
          <p:nvGrpSpPr>
            <p:cNvPr id="24605" name="组合 47"/>
            <p:cNvGrpSpPr/>
            <p:nvPr/>
          </p:nvGrpSpPr>
          <p:grpSpPr>
            <a:xfrm>
              <a:off x="0" y="0"/>
              <a:ext cx="886848" cy="871500"/>
              <a:chOff x="0" y="0"/>
              <a:chExt cx="886848" cy="871500"/>
            </a:xfrm>
          </p:grpSpPr>
          <p:sp>
            <p:nvSpPr>
              <p:cNvPr id="24606" name="泪滴形 48"/>
              <p:cNvSpPr/>
              <p:nvPr/>
            </p:nvSpPr>
            <p:spPr>
              <a:xfrm>
                <a:off x="0" y="0"/>
                <a:ext cx="871500" cy="871500"/>
              </a:xfrm>
              <a:custGeom>
                <a:avLst/>
                <a:gdLst/>
                <a:ahLst/>
                <a:cxnLst>
                  <a:cxn ang="0">
                    <a:pos x="0" y="435750"/>
                  </a:cxn>
                  <a:cxn ang="0">
                    <a:pos x="435750" y="0"/>
                  </a:cxn>
                  <a:cxn ang="0">
                    <a:pos x="871500" y="0"/>
                  </a:cxn>
                  <a:cxn ang="0">
                    <a:pos x="871500" y="435750"/>
                  </a:cxn>
                  <a:cxn ang="0">
                    <a:pos x="435750" y="871500"/>
                  </a:cxn>
                  <a:cxn ang="0">
                    <a:pos x="0" y="435750"/>
                  </a:cxn>
                </a:cxnLst>
                <a:rect l="0" t="0" r="0" b="0"/>
                <a:pathLst>
                  <a:path w="871500" h="871500">
                    <a:moveTo>
                      <a:pt x="0" y="435750"/>
                    </a:moveTo>
                    <a:cubicBezTo>
                      <a:pt x="0" y="195092"/>
                      <a:pt x="195092" y="0"/>
                      <a:pt x="435750" y="0"/>
                    </a:cubicBezTo>
                    <a:lnTo>
                      <a:pt x="871500" y="0"/>
                    </a:lnTo>
                    <a:lnTo>
                      <a:pt x="871500" y="435750"/>
                    </a:lnTo>
                    <a:cubicBezTo>
                      <a:pt x="871500" y="676408"/>
                      <a:pt x="676408" y="871500"/>
                      <a:pt x="435750" y="871500"/>
                    </a:cubicBezTo>
                    <a:cubicBezTo>
                      <a:pt x="195092" y="871500"/>
                      <a:pt x="0" y="676408"/>
                      <a:pt x="0" y="435750"/>
                    </a:cubicBezTo>
                    <a:close/>
                  </a:path>
                </a:pathLst>
              </a:custGeom>
              <a:solidFill>
                <a:srgbClr val="FF0066"/>
              </a:solidFill>
              <a:ln w="9525">
                <a:noFill/>
              </a:ln>
            </p:spPr>
            <p:txBody>
              <a:bodyPr/>
              <a:lstStyle/>
              <a:p>
                <a:endParaRPr lang="zh-CN" altLang="en-US" sz="3200"/>
              </a:p>
            </p:txBody>
          </p:sp>
          <p:sp>
            <p:nvSpPr>
              <p:cNvPr id="24607" name="TextBox 49"/>
              <p:cNvSpPr txBox="1"/>
              <p:nvPr/>
            </p:nvSpPr>
            <p:spPr>
              <a:xfrm>
                <a:off x="22752" y="193209"/>
                <a:ext cx="864096" cy="29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en-US" altLang="zh-CN" b="1" dirty="0">
                    <a:solidFill>
                      <a:srgbClr val="F8F8F8"/>
                    </a:solidFill>
                    <a:ea typeface="宋体" panose="02010600030101010101" pitchFamily="2" charset="-122"/>
                  </a:rPr>
                  <a:t>30%</a:t>
                </a:r>
                <a:endParaRPr lang="zh-CN" altLang="en-US" b="1" dirty="0">
                  <a:solidFill>
                    <a:srgbClr val="F8F8F8"/>
                  </a:solidFill>
                  <a:ea typeface="宋体" panose="02010600030101010101" pitchFamily="2" charset="-122"/>
                </a:endParaRPr>
              </a:p>
            </p:txBody>
          </p:sp>
        </p:grpSp>
      </p:grpSp>
      <p:grpSp>
        <p:nvGrpSpPr>
          <p:cNvPr id="25626" name="组合 50"/>
          <p:cNvGrpSpPr/>
          <p:nvPr/>
        </p:nvGrpSpPr>
        <p:grpSpPr>
          <a:xfrm>
            <a:off x="5955646" y="5134846"/>
            <a:ext cx="4886847" cy="1161923"/>
            <a:chOff x="0" y="0"/>
            <a:chExt cx="3665621" cy="871500"/>
          </a:xfrm>
        </p:grpSpPr>
        <p:cxnSp>
          <p:nvCxnSpPr>
            <p:cNvPr id="24600" name="直接连接符 51"/>
            <p:cNvCxnSpPr/>
            <p:nvPr/>
          </p:nvCxnSpPr>
          <p:spPr>
            <a:xfrm>
              <a:off x="860065" y="0"/>
              <a:ext cx="2805556" cy="0"/>
            </a:xfrm>
            <a:prstGeom prst="line">
              <a:avLst/>
            </a:prstGeom>
            <a:ln w="12700" cap="flat" cmpd="sng">
              <a:solidFill>
                <a:srgbClr val="7030A0"/>
              </a:solidFill>
              <a:prstDash val="solid"/>
              <a:headEnd type="none" w="med" len="med"/>
              <a:tailEnd type="none" w="med" len="med"/>
            </a:ln>
          </p:spPr>
        </p:cxnSp>
        <p:grpSp>
          <p:nvGrpSpPr>
            <p:cNvPr id="24601" name="组合 52"/>
            <p:cNvGrpSpPr/>
            <p:nvPr/>
          </p:nvGrpSpPr>
          <p:grpSpPr>
            <a:xfrm>
              <a:off x="0" y="0"/>
              <a:ext cx="891217" cy="871500"/>
              <a:chOff x="0" y="0"/>
              <a:chExt cx="891217" cy="871500"/>
            </a:xfrm>
          </p:grpSpPr>
          <p:sp>
            <p:nvSpPr>
              <p:cNvPr id="24602" name="泪滴形 53"/>
              <p:cNvSpPr/>
              <p:nvPr/>
            </p:nvSpPr>
            <p:spPr>
              <a:xfrm>
                <a:off x="0" y="0"/>
                <a:ext cx="871500" cy="871500"/>
              </a:xfrm>
              <a:custGeom>
                <a:avLst/>
                <a:gdLst/>
                <a:ahLst/>
                <a:cxnLst>
                  <a:cxn ang="0">
                    <a:pos x="0" y="435750"/>
                  </a:cxn>
                  <a:cxn ang="0">
                    <a:pos x="435750" y="0"/>
                  </a:cxn>
                  <a:cxn ang="0">
                    <a:pos x="871500" y="0"/>
                  </a:cxn>
                  <a:cxn ang="0">
                    <a:pos x="871500" y="435750"/>
                  </a:cxn>
                  <a:cxn ang="0">
                    <a:pos x="435750" y="871500"/>
                  </a:cxn>
                  <a:cxn ang="0">
                    <a:pos x="0" y="435750"/>
                  </a:cxn>
                </a:cxnLst>
                <a:rect l="0" t="0" r="0" b="0"/>
                <a:pathLst>
                  <a:path w="871500" h="871500">
                    <a:moveTo>
                      <a:pt x="0" y="435750"/>
                    </a:moveTo>
                    <a:cubicBezTo>
                      <a:pt x="0" y="195092"/>
                      <a:pt x="195092" y="0"/>
                      <a:pt x="435750" y="0"/>
                    </a:cubicBezTo>
                    <a:lnTo>
                      <a:pt x="871500" y="0"/>
                    </a:lnTo>
                    <a:lnTo>
                      <a:pt x="871500" y="435750"/>
                    </a:lnTo>
                    <a:cubicBezTo>
                      <a:pt x="871500" y="676408"/>
                      <a:pt x="676408" y="871500"/>
                      <a:pt x="435750" y="871500"/>
                    </a:cubicBezTo>
                    <a:cubicBezTo>
                      <a:pt x="195092" y="871500"/>
                      <a:pt x="0" y="676408"/>
                      <a:pt x="0" y="435750"/>
                    </a:cubicBezTo>
                    <a:close/>
                  </a:path>
                </a:pathLst>
              </a:custGeom>
              <a:solidFill>
                <a:srgbClr val="7030A0"/>
              </a:solidFill>
              <a:ln w="9525">
                <a:noFill/>
              </a:ln>
            </p:spPr>
            <p:txBody>
              <a:bodyPr/>
              <a:lstStyle/>
              <a:p>
                <a:endParaRPr lang="zh-CN" altLang="en-US" sz="3200"/>
              </a:p>
            </p:txBody>
          </p:sp>
          <p:sp>
            <p:nvSpPr>
              <p:cNvPr id="24603" name="TextBox 54"/>
              <p:cNvSpPr txBox="1"/>
              <p:nvPr/>
            </p:nvSpPr>
            <p:spPr>
              <a:xfrm>
                <a:off x="27121" y="235695"/>
                <a:ext cx="864096" cy="29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en-US" altLang="zh-CN" b="1" dirty="0">
                    <a:solidFill>
                      <a:srgbClr val="F8F8F8"/>
                    </a:solidFill>
                    <a:ea typeface="宋体" panose="02010600030101010101" pitchFamily="2" charset="-122"/>
                  </a:rPr>
                  <a:t>50%</a:t>
                </a:r>
                <a:endParaRPr lang="zh-CN" altLang="en-US" b="1" dirty="0">
                  <a:solidFill>
                    <a:srgbClr val="F8F8F8"/>
                  </a:solidFill>
                  <a:ea typeface="宋体" panose="02010600030101010101" pitchFamily="2" charset="-122"/>
                </a:endParaRPr>
              </a:p>
            </p:txBody>
          </p:sp>
        </p:grpSp>
      </p:grpSp>
      <p:sp>
        <p:nvSpPr>
          <p:cNvPr id="25631" name="矩形 55"/>
          <p:cNvSpPr/>
          <p:nvPr/>
        </p:nvSpPr>
        <p:spPr>
          <a:xfrm>
            <a:off x="7219158" y="1285053"/>
            <a:ext cx="3655081" cy="8229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单击此处添加文本</a:t>
            </a:r>
          </a:p>
          <a:p>
            <a:pPr marL="0" lvl="0" indent="0" algn="ctr"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单击此处添加文本</a:t>
            </a:r>
          </a:p>
        </p:txBody>
      </p:sp>
      <p:sp>
        <p:nvSpPr>
          <p:cNvPr id="25632" name="矩形 56"/>
          <p:cNvSpPr/>
          <p:nvPr/>
        </p:nvSpPr>
        <p:spPr>
          <a:xfrm>
            <a:off x="7189528" y="3318945"/>
            <a:ext cx="3652965" cy="84899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单击此处添加文本</a:t>
            </a:r>
          </a:p>
          <a:p>
            <a:pPr marL="0" lvl="0" indent="0" algn="ctr"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单击此处添加文本</a:t>
            </a:r>
          </a:p>
        </p:txBody>
      </p:sp>
      <p:sp>
        <p:nvSpPr>
          <p:cNvPr id="25633" name="矩形 57"/>
          <p:cNvSpPr/>
          <p:nvPr/>
        </p:nvSpPr>
        <p:spPr>
          <a:xfrm>
            <a:off x="7229739" y="5204689"/>
            <a:ext cx="3655082" cy="84899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单击此处添加文本</a:t>
            </a:r>
          </a:p>
          <a:p>
            <a:pPr marL="0" lvl="0" indent="0" algn="ctr"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单击此处添加文本</a:t>
            </a:r>
          </a:p>
        </p:txBody>
      </p:sp>
    </p:spTree>
  </p:cSld>
  <p:clrMapOvr>
    <a:masterClrMapping/>
  </p:clrMapOvr>
  <p:transition advTm="3884">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p:nvPr/>
        </p:nvSpPr>
        <p:spPr>
          <a:xfrm>
            <a:off x="0" y="3103069"/>
            <a:ext cx="12190661" cy="1805319"/>
          </a:xfrm>
          <a:prstGeom prst="rect">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3" name="Rectangle 6"/>
          <p:cNvSpPr/>
          <p:nvPr/>
        </p:nvSpPr>
        <p:spPr>
          <a:xfrm>
            <a:off x="0" y="2057551"/>
            <a:ext cx="12190661" cy="1045518"/>
          </a:xfrm>
          <a:prstGeom prst="rect">
            <a:avLst/>
          </a:prstGeom>
          <a:solidFill>
            <a:schemeClr val="bg1">
              <a:lumMod val="50000"/>
            </a:schemeClr>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4" name="Freeform 7"/>
          <p:cNvSpPr/>
          <p:nvPr/>
        </p:nvSpPr>
        <p:spPr>
          <a:xfrm>
            <a:off x="738636" y="1589819"/>
            <a:ext cx="3170418" cy="467731"/>
          </a:xfrm>
          <a:custGeom>
            <a:avLst/>
            <a:gdLst/>
            <a:ahLst/>
            <a:cxnLst>
              <a:cxn ang="0">
                <a:pos x="144022" y="0"/>
              </a:cxn>
              <a:cxn ang="0">
                <a:pos x="2378075" y="0"/>
              </a:cxn>
              <a:cxn ang="0">
                <a:pos x="2234053" y="350837"/>
              </a:cxn>
              <a:cxn ang="0">
                <a:pos x="0" y="350837"/>
              </a:cxn>
              <a:cxn ang="0">
                <a:pos x="144022" y="0"/>
              </a:cxn>
            </a:cxnLst>
            <a:rect l="0" t="0" r="0" b="0"/>
            <a:pathLst>
              <a:path w="4161" h="611">
                <a:moveTo>
                  <a:pt x="252" y="0"/>
                </a:moveTo>
                <a:lnTo>
                  <a:pt x="4161" y="0"/>
                </a:lnTo>
                <a:lnTo>
                  <a:pt x="3909" y="611"/>
                </a:lnTo>
                <a:lnTo>
                  <a:pt x="0" y="611"/>
                </a:lnTo>
                <a:lnTo>
                  <a:pt x="252" y="0"/>
                </a:lnTo>
                <a:close/>
              </a:path>
            </a:pathLst>
          </a:custGeom>
          <a:solidFill>
            <a:schemeClr val="tx1">
              <a:alpha val="100000"/>
            </a:schemeClr>
          </a:solidFill>
          <a:ln w="9525">
            <a:noFill/>
          </a:ln>
        </p:spPr>
        <p:txBody>
          <a:bodyPr/>
          <a:lstStyle/>
          <a:p>
            <a:endParaRPr lang="zh-CN" altLang="en-US" sz="2400"/>
          </a:p>
        </p:txBody>
      </p:sp>
      <p:sp>
        <p:nvSpPr>
          <p:cNvPr id="10245" name="Freeform 8"/>
          <p:cNvSpPr/>
          <p:nvPr/>
        </p:nvSpPr>
        <p:spPr>
          <a:xfrm>
            <a:off x="929115" y="1589819"/>
            <a:ext cx="2979939" cy="3995828"/>
          </a:xfrm>
          <a:custGeom>
            <a:avLst/>
            <a:gdLst/>
            <a:ahLst/>
            <a:cxnLst>
              <a:cxn ang="0">
                <a:pos x="0" y="0"/>
              </a:cxn>
              <a:cxn ang="0">
                <a:pos x="2235200" y="0"/>
              </a:cxn>
              <a:cxn ang="0">
                <a:pos x="2235200" y="2997200"/>
              </a:cxn>
              <a:cxn ang="0">
                <a:pos x="1128178" y="2502544"/>
              </a:cxn>
              <a:cxn ang="0">
                <a:pos x="0" y="2997200"/>
              </a:cxn>
              <a:cxn ang="0">
                <a:pos x="0" y="0"/>
              </a:cxn>
            </a:cxnLst>
            <a:rect l="0" t="0" r="0" b="0"/>
            <a:pathLst>
              <a:path w="3909" h="5223">
                <a:moveTo>
                  <a:pt x="0" y="0"/>
                </a:moveTo>
                <a:lnTo>
                  <a:pt x="3909" y="0"/>
                </a:lnTo>
                <a:lnTo>
                  <a:pt x="3909" y="5223"/>
                </a:lnTo>
                <a:lnTo>
                  <a:pt x="1973" y="4361"/>
                </a:lnTo>
                <a:lnTo>
                  <a:pt x="0" y="5223"/>
                </a:lnTo>
                <a:lnTo>
                  <a:pt x="0" y="0"/>
                </a:lnTo>
                <a:close/>
              </a:path>
            </a:pathLst>
          </a:custGeom>
          <a:solidFill>
            <a:srgbClr val="FF3399"/>
          </a:solidFill>
          <a:ln w="9525">
            <a:noFill/>
          </a:ln>
        </p:spPr>
        <p:txBody>
          <a:bodyPr/>
          <a:lstStyle/>
          <a:p>
            <a:endParaRPr lang="zh-CN" altLang="en-US" sz="2400"/>
          </a:p>
        </p:txBody>
      </p:sp>
      <p:sp>
        <p:nvSpPr>
          <p:cNvPr id="10246" name="TextBox 27"/>
          <p:cNvSpPr txBox="1"/>
          <p:nvPr/>
        </p:nvSpPr>
        <p:spPr>
          <a:xfrm>
            <a:off x="1496320" y="2298824"/>
            <a:ext cx="867410" cy="539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2935" dirty="0">
                <a:solidFill>
                  <a:srgbClr val="FFFFFF"/>
                </a:solidFill>
                <a:ea typeface="宋体" panose="02010600030101010101" pitchFamily="2" charset="-122"/>
              </a:rPr>
              <a:t>Part</a:t>
            </a:r>
            <a:endParaRPr lang="zh-CN" altLang="en-US" sz="2935" dirty="0">
              <a:solidFill>
                <a:srgbClr val="FFFFFF"/>
              </a:solidFill>
              <a:ea typeface="宋体" panose="02010600030101010101" pitchFamily="2" charset="-122"/>
            </a:endParaRPr>
          </a:p>
        </p:txBody>
      </p:sp>
      <p:sp>
        <p:nvSpPr>
          <p:cNvPr id="10247" name="TextBox 28"/>
          <p:cNvSpPr txBox="1"/>
          <p:nvPr/>
        </p:nvSpPr>
        <p:spPr>
          <a:xfrm>
            <a:off x="1295258" y="2578193"/>
            <a:ext cx="2270760" cy="226568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13330" b="1" dirty="0">
                <a:solidFill>
                  <a:srgbClr val="FFFFFF"/>
                </a:solidFill>
                <a:latin typeface="微软雅黑" panose="020B0503020204020204" charset="-122"/>
              </a:rPr>
              <a:t>02</a:t>
            </a:r>
            <a:endParaRPr lang="zh-CN" altLang="en-US" sz="13330" b="1" dirty="0">
              <a:solidFill>
                <a:srgbClr val="FFFFFF"/>
              </a:solidFill>
              <a:latin typeface="微软雅黑" panose="020B0503020204020204" charset="-122"/>
            </a:endParaRPr>
          </a:p>
        </p:txBody>
      </p:sp>
      <p:sp>
        <p:nvSpPr>
          <p:cNvPr id="10248" name="TextBox 33"/>
          <p:cNvSpPr txBox="1"/>
          <p:nvPr/>
        </p:nvSpPr>
        <p:spPr>
          <a:xfrm>
            <a:off x="4139745" y="2180304"/>
            <a:ext cx="7200109" cy="74168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4265" b="1" dirty="0">
                <a:solidFill>
                  <a:srgbClr val="FFFFFF"/>
                </a:solidFill>
                <a:latin typeface="方正姚体" panose="02010601030101010101" charset="-122"/>
                <a:ea typeface="方正姚体" panose="02010601030101010101" charset="-122"/>
              </a:rPr>
              <a:t>请在这里输入第一部分标题</a:t>
            </a:r>
          </a:p>
        </p:txBody>
      </p:sp>
      <p:sp>
        <p:nvSpPr>
          <p:cNvPr id="10249" name="TextBox 23"/>
          <p:cNvSpPr txBox="1"/>
          <p:nvPr/>
        </p:nvSpPr>
        <p:spPr>
          <a:xfrm>
            <a:off x="4218054" y="3141165"/>
            <a:ext cx="6389514" cy="10668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小节标题一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小节标题二  </a:t>
            </a:r>
            <a:endParaRPr lang="en-US" altLang="x-none" sz="3200" dirty="0">
              <a:solidFill>
                <a:srgbClr val="F8F8F8"/>
              </a:solidFill>
              <a:latin typeface="方正姚体" panose="02010601030101010101" charset="-122"/>
              <a:ea typeface="方正姚体" panose="02010601030101010101" charset="-122"/>
            </a:endParaRPr>
          </a:p>
          <a:p>
            <a:pPr marL="0" lvl="0" indent="0" eaLnBrk="1" hangingPunct="1">
              <a:spcBef>
                <a:spcPct val="0"/>
              </a:spcBef>
              <a:buNone/>
            </a:pP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a:t>
            </a:r>
          </a:p>
        </p:txBody>
      </p:sp>
    </p:spTree>
  </p:cSld>
  <p:clrMapOvr>
    <a:masterClrMapping/>
  </p:clrMapOvr>
  <p:transition advTm="5446">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22534" name="Freeform 6"/>
          <p:cNvSpPr>
            <a:spLocks noEditPoints="1"/>
          </p:cNvSpPr>
          <p:nvPr/>
        </p:nvSpPr>
        <p:spPr>
          <a:xfrm>
            <a:off x="4023127" y="1955687"/>
            <a:ext cx="4146094" cy="4146094"/>
          </a:xfrm>
          <a:custGeom>
            <a:avLst/>
            <a:gdLst/>
            <a:ahLst/>
            <a:cxnLst>
              <a:cxn ang="0">
                <a:pos x="1555305" y="0"/>
              </a:cxn>
              <a:cxn ang="0">
                <a:pos x="3109912" y="1554607"/>
              </a:cxn>
              <a:cxn ang="0">
                <a:pos x="1555305" y="3109912"/>
              </a:cxn>
              <a:cxn ang="0">
                <a:pos x="0" y="1554607"/>
              </a:cxn>
              <a:cxn ang="0">
                <a:pos x="1555305" y="0"/>
              </a:cxn>
              <a:cxn ang="0">
                <a:pos x="1555305" y="244804"/>
              </a:cxn>
              <a:cxn ang="0">
                <a:pos x="2865108" y="1554607"/>
              </a:cxn>
              <a:cxn ang="0">
                <a:pos x="1555305" y="2865108"/>
              </a:cxn>
              <a:cxn ang="0">
                <a:pos x="244804" y="1554607"/>
              </a:cxn>
              <a:cxn ang="0">
                <a:pos x="1555305" y="244804"/>
              </a:cxn>
            </a:cxnLst>
            <a:rect l="0" t="0" r="0" b="0"/>
            <a:pathLst>
              <a:path w="4459" h="4459">
                <a:moveTo>
                  <a:pt x="2230" y="0"/>
                </a:moveTo>
                <a:cubicBezTo>
                  <a:pt x="3461" y="0"/>
                  <a:pt x="4459" y="998"/>
                  <a:pt x="4459" y="2229"/>
                </a:cubicBezTo>
                <a:cubicBezTo>
                  <a:pt x="4459" y="3460"/>
                  <a:pt x="3461" y="4459"/>
                  <a:pt x="2230" y="4459"/>
                </a:cubicBezTo>
                <a:cubicBezTo>
                  <a:pt x="998" y="4459"/>
                  <a:pt x="0" y="3460"/>
                  <a:pt x="0" y="2229"/>
                </a:cubicBezTo>
                <a:cubicBezTo>
                  <a:pt x="0" y="998"/>
                  <a:pt x="998" y="0"/>
                  <a:pt x="2230" y="0"/>
                </a:cubicBezTo>
                <a:close/>
                <a:moveTo>
                  <a:pt x="2230" y="351"/>
                </a:moveTo>
                <a:cubicBezTo>
                  <a:pt x="3267" y="351"/>
                  <a:pt x="4108" y="1192"/>
                  <a:pt x="4108" y="2229"/>
                </a:cubicBezTo>
                <a:cubicBezTo>
                  <a:pt x="4108" y="3267"/>
                  <a:pt x="3267" y="4108"/>
                  <a:pt x="2230" y="4108"/>
                </a:cubicBezTo>
                <a:cubicBezTo>
                  <a:pt x="1192" y="4108"/>
                  <a:pt x="351" y="3267"/>
                  <a:pt x="351" y="2229"/>
                </a:cubicBezTo>
                <a:cubicBezTo>
                  <a:pt x="351" y="1192"/>
                  <a:pt x="1192" y="351"/>
                  <a:pt x="2230" y="351"/>
                </a:cubicBezTo>
                <a:close/>
              </a:path>
            </a:pathLst>
          </a:custGeom>
          <a:solidFill>
            <a:schemeClr val="tx1">
              <a:alpha val="100000"/>
            </a:schemeClr>
          </a:solidFill>
          <a:ln w="9525">
            <a:noFill/>
          </a:ln>
        </p:spPr>
        <p:txBody>
          <a:bodyPr/>
          <a:lstStyle/>
          <a:p>
            <a:endParaRPr lang="zh-CN" altLang="en-US" sz="3200"/>
          </a:p>
        </p:txBody>
      </p:sp>
      <p:sp>
        <p:nvSpPr>
          <p:cNvPr id="22535" name="Oval 8"/>
          <p:cNvSpPr/>
          <p:nvPr/>
        </p:nvSpPr>
        <p:spPr>
          <a:xfrm>
            <a:off x="7756517" y="3388512"/>
            <a:ext cx="1278326" cy="1278326"/>
          </a:xfrm>
          <a:prstGeom prst="ellipse">
            <a:avLst/>
          </a:prstGeom>
          <a:solidFill>
            <a:srgbClr val="FF339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22536" name="Oval 9"/>
          <p:cNvSpPr/>
          <p:nvPr/>
        </p:nvSpPr>
        <p:spPr>
          <a:xfrm>
            <a:off x="3115176" y="3388512"/>
            <a:ext cx="1276210" cy="1278326"/>
          </a:xfrm>
          <a:prstGeom prst="ellipse">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22537" name="Line 10"/>
          <p:cNvSpPr/>
          <p:nvPr/>
        </p:nvSpPr>
        <p:spPr>
          <a:xfrm flipH="1" flipV="1">
            <a:off x="1879179" y="3005438"/>
            <a:ext cx="1278326" cy="725936"/>
          </a:xfrm>
          <a:prstGeom prst="line">
            <a:avLst/>
          </a:prstGeom>
          <a:ln w="19050" cap="flat" cmpd="sng">
            <a:solidFill>
              <a:srgbClr val="2E2C2C"/>
            </a:solidFill>
            <a:prstDash val="solid"/>
            <a:headEnd type="none" w="med" len="med"/>
            <a:tailEnd type="triangle" w="med" len="med"/>
          </a:ln>
        </p:spPr>
      </p:sp>
      <p:sp>
        <p:nvSpPr>
          <p:cNvPr id="22538" name="Line 11"/>
          <p:cNvSpPr/>
          <p:nvPr/>
        </p:nvSpPr>
        <p:spPr>
          <a:xfrm flipH="1">
            <a:off x="1963836" y="4467894"/>
            <a:ext cx="1278326" cy="725938"/>
          </a:xfrm>
          <a:prstGeom prst="line">
            <a:avLst/>
          </a:prstGeom>
          <a:ln w="19050" cap="flat" cmpd="sng">
            <a:solidFill>
              <a:srgbClr val="2E2C2C"/>
            </a:solidFill>
            <a:prstDash val="solid"/>
            <a:headEnd type="none" w="med" len="med"/>
            <a:tailEnd type="triangle" w="med" len="med"/>
          </a:ln>
        </p:spPr>
      </p:sp>
      <p:sp>
        <p:nvSpPr>
          <p:cNvPr id="22539" name="Oval 12"/>
          <p:cNvSpPr/>
          <p:nvPr/>
        </p:nvSpPr>
        <p:spPr>
          <a:xfrm>
            <a:off x="757469" y="1985317"/>
            <a:ext cx="1278326" cy="1276209"/>
          </a:xfrm>
          <a:prstGeom prst="ellipse">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22540" name="Oval 13"/>
          <p:cNvSpPr/>
          <p:nvPr/>
        </p:nvSpPr>
        <p:spPr>
          <a:xfrm>
            <a:off x="757469" y="4738797"/>
            <a:ext cx="1278326" cy="1276210"/>
          </a:xfrm>
          <a:prstGeom prst="ellipse">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22541" name="Line 14"/>
          <p:cNvSpPr/>
          <p:nvPr/>
        </p:nvSpPr>
        <p:spPr>
          <a:xfrm flipV="1">
            <a:off x="8992515" y="3005438"/>
            <a:ext cx="1278326" cy="725936"/>
          </a:xfrm>
          <a:prstGeom prst="line">
            <a:avLst/>
          </a:prstGeom>
          <a:ln w="19050" cap="flat" cmpd="sng">
            <a:solidFill>
              <a:srgbClr val="2E2C2C"/>
            </a:solidFill>
            <a:prstDash val="solid"/>
            <a:headEnd type="none" w="med" len="med"/>
            <a:tailEnd type="triangle" w="med" len="med"/>
          </a:ln>
        </p:spPr>
      </p:sp>
      <p:sp>
        <p:nvSpPr>
          <p:cNvPr id="22542" name="Line 15"/>
          <p:cNvSpPr/>
          <p:nvPr/>
        </p:nvSpPr>
        <p:spPr>
          <a:xfrm>
            <a:off x="8861296" y="4450962"/>
            <a:ext cx="1276209" cy="725938"/>
          </a:xfrm>
          <a:prstGeom prst="line">
            <a:avLst/>
          </a:prstGeom>
          <a:ln w="19050" cap="flat" cmpd="sng">
            <a:solidFill>
              <a:srgbClr val="2E2C2C"/>
            </a:solidFill>
            <a:prstDash val="solid"/>
            <a:headEnd type="none" w="med" len="med"/>
            <a:tailEnd type="triangle" w="med" len="med"/>
          </a:ln>
        </p:spPr>
      </p:sp>
      <p:sp>
        <p:nvSpPr>
          <p:cNvPr id="22543" name="Oval 16"/>
          <p:cNvSpPr/>
          <p:nvPr/>
        </p:nvSpPr>
        <p:spPr>
          <a:xfrm>
            <a:off x="10114225" y="1985317"/>
            <a:ext cx="1278326" cy="1276209"/>
          </a:xfrm>
          <a:prstGeom prst="ellipse">
            <a:avLst/>
          </a:prstGeom>
          <a:solidFill>
            <a:srgbClr val="FF339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22544" name="Oval 17"/>
          <p:cNvSpPr/>
          <p:nvPr/>
        </p:nvSpPr>
        <p:spPr>
          <a:xfrm>
            <a:off x="10114225" y="4738797"/>
            <a:ext cx="1278326" cy="1276210"/>
          </a:xfrm>
          <a:prstGeom prst="ellipse">
            <a:avLst/>
          </a:prstGeom>
          <a:solidFill>
            <a:srgbClr val="FF339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22545" name="矩形 20"/>
          <p:cNvSpPr/>
          <p:nvPr/>
        </p:nvSpPr>
        <p:spPr>
          <a:xfrm>
            <a:off x="1884680" y="952500"/>
            <a:ext cx="262255" cy="704850"/>
          </a:xfrm>
          <a:prstGeom prst="rect">
            <a:avLst/>
          </a:prstGeom>
          <a:solidFill>
            <a:srgbClr val="FF0066"/>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latin typeface="方正姚体" panose="02010601030101010101" charset="-122"/>
              <a:ea typeface="方正姚体" panose="02010601030101010101" charset="-122"/>
            </a:endParaRPr>
          </a:p>
        </p:txBody>
      </p:sp>
      <p:sp>
        <p:nvSpPr>
          <p:cNvPr id="22546" name="TextBox 21"/>
          <p:cNvSpPr txBox="1"/>
          <p:nvPr/>
        </p:nvSpPr>
        <p:spPr>
          <a:xfrm>
            <a:off x="2146935" y="893445"/>
            <a:ext cx="7804785" cy="82296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请在这里输入段落文本内容请在这里输入段落文本内容请在这里输入段落文本内容请在这里输入段落文本内容</a:t>
            </a:r>
          </a:p>
        </p:txBody>
      </p:sp>
      <p:sp>
        <p:nvSpPr>
          <p:cNvPr id="22547" name="TextBox 22"/>
          <p:cNvSpPr txBox="1"/>
          <p:nvPr/>
        </p:nvSpPr>
        <p:spPr>
          <a:xfrm>
            <a:off x="3101206" y="3641647"/>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rgbClr val="FFFFFF"/>
                </a:solidFill>
                <a:latin typeface="微软雅黑" panose="020B0503020204020204" charset="-122"/>
              </a:rPr>
              <a:t>标题</a:t>
            </a:r>
            <a:endParaRPr lang="en-US" altLang="x-none" dirty="0">
              <a:solidFill>
                <a:srgbClr val="FFFFFF"/>
              </a:solidFill>
              <a:latin typeface="微软雅黑" panose="020B0503020204020204" charset="-122"/>
            </a:endParaRPr>
          </a:p>
          <a:p>
            <a:pPr marL="0" lvl="0" indent="0" algn="ctr" eaLnBrk="1" hangingPunct="1">
              <a:spcBef>
                <a:spcPct val="0"/>
              </a:spcBef>
              <a:buNone/>
            </a:pPr>
            <a:r>
              <a:rPr lang="zh-CN" altLang="en-US" dirty="0">
                <a:solidFill>
                  <a:srgbClr val="FFFFFF"/>
                </a:solidFill>
                <a:latin typeface="微软雅黑" panose="020B0503020204020204" charset="-122"/>
              </a:rPr>
              <a:t>文本</a:t>
            </a:r>
          </a:p>
        </p:txBody>
      </p:sp>
      <p:sp>
        <p:nvSpPr>
          <p:cNvPr id="22548" name="TextBox 23"/>
          <p:cNvSpPr txBox="1"/>
          <p:nvPr/>
        </p:nvSpPr>
        <p:spPr>
          <a:xfrm>
            <a:off x="7740430" y="3641647"/>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rgbClr val="FFFFFF"/>
                </a:solidFill>
                <a:latin typeface="微软雅黑" panose="020B0503020204020204" charset="-122"/>
              </a:rPr>
              <a:t>标题</a:t>
            </a:r>
            <a:endParaRPr lang="en-US" altLang="x-none" dirty="0">
              <a:solidFill>
                <a:srgbClr val="FFFFFF"/>
              </a:solidFill>
              <a:latin typeface="微软雅黑" panose="020B0503020204020204" charset="-122"/>
            </a:endParaRPr>
          </a:p>
          <a:p>
            <a:pPr marL="0" lvl="0" indent="0" algn="ctr" eaLnBrk="1" hangingPunct="1">
              <a:spcBef>
                <a:spcPct val="0"/>
              </a:spcBef>
              <a:buNone/>
            </a:pPr>
            <a:r>
              <a:rPr lang="zh-CN" altLang="en-US" dirty="0">
                <a:solidFill>
                  <a:srgbClr val="FFFFFF"/>
                </a:solidFill>
                <a:latin typeface="微软雅黑" panose="020B0503020204020204" charset="-122"/>
              </a:rPr>
              <a:t>文本</a:t>
            </a:r>
          </a:p>
        </p:txBody>
      </p:sp>
      <p:sp>
        <p:nvSpPr>
          <p:cNvPr id="22549" name="TextBox 24"/>
          <p:cNvSpPr txBox="1"/>
          <p:nvPr/>
        </p:nvSpPr>
        <p:spPr>
          <a:xfrm>
            <a:off x="10087556" y="2257499"/>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rgbClr val="FFFFFF"/>
                </a:solidFill>
                <a:latin typeface="微软雅黑" panose="020B0503020204020204" charset="-122"/>
              </a:rPr>
              <a:t>标题</a:t>
            </a:r>
            <a:endParaRPr lang="en-US" altLang="x-none" dirty="0">
              <a:solidFill>
                <a:srgbClr val="FFFFFF"/>
              </a:solidFill>
              <a:latin typeface="微软雅黑" panose="020B0503020204020204" charset="-122"/>
            </a:endParaRPr>
          </a:p>
          <a:p>
            <a:pPr marL="0" lvl="0" indent="0" algn="ctr" eaLnBrk="1" hangingPunct="1">
              <a:spcBef>
                <a:spcPct val="0"/>
              </a:spcBef>
              <a:buNone/>
            </a:pPr>
            <a:r>
              <a:rPr lang="zh-CN" altLang="en-US" dirty="0">
                <a:solidFill>
                  <a:srgbClr val="FFFFFF"/>
                </a:solidFill>
                <a:latin typeface="微软雅黑" panose="020B0503020204020204" charset="-122"/>
              </a:rPr>
              <a:t>文本</a:t>
            </a:r>
          </a:p>
        </p:txBody>
      </p:sp>
      <p:sp>
        <p:nvSpPr>
          <p:cNvPr id="22550" name="TextBox 25"/>
          <p:cNvSpPr txBox="1"/>
          <p:nvPr/>
        </p:nvSpPr>
        <p:spPr>
          <a:xfrm>
            <a:off x="10087556" y="4987699"/>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rgbClr val="FFFFFF"/>
                </a:solidFill>
                <a:latin typeface="微软雅黑" panose="020B0503020204020204" charset="-122"/>
              </a:rPr>
              <a:t>标题</a:t>
            </a:r>
            <a:endParaRPr lang="en-US" altLang="x-none" dirty="0">
              <a:solidFill>
                <a:srgbClr val="FFFFFF"/>
              </a:solidFill>
              <a:latin typeface="微软雅黑" panose="020B0503020204020204" charset="-122"/>
            </a:endParaRPr>
          </a:p>
          <a:p>
            <a:pPr marL="0" lvl="0" indent="0" algn="ctr" eaLnBrk="1" hangingPunct="1">
              <a:spcBef>
                <a:spcPct val="0"/>
              </a:spcBef>
              <a:buNone/>
            </a:pPr>
            <a:r>
              <a:rPr lang="zh-CN" altLang="en-US" dirty="0">
                <a:solidFill>
                  <a:srgbClr val="FFFFFF"/>
                </a:solidFill>
                <a:latin typeface="微软雅黑" panose="020B0503020204020204" charset="-122"/>
              </a:rPr>
              <a:t>文本</a:t>
            </a:r>
          </a:p>
        </p:txBody>
      </p:sp>
      <p:sp>
        <p:nvSpPr>
          <p:cNvPr id="22551" name="TextBox 26"/>
          <p:cNvSpPr txBox="1"/>
          <p:nvPr/>
        </p:nvSpPr>
        <p:spPr>
          <a:xfrm>
            <a:off x="754081" y="4987699"/>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rgbClr val="FFFFFF"/>
                </a:solidFill>
                <a:latin typeface="微软雅黑" panose="020B0503020204020204" charset="-122"/>
              </a:rPr>
              <a:t>标题</a:t>
            </a:r>
            <a:endParaRPr lang="en-US" altLang="x-none" dirty="0">
              <a:solidFill>
                <a:srgbClr val="FFFFFF"/>
              </a:solidFill>
              <a:latin typeface="微软雅黑" panose="020B0503020204020204" charset="-122"/>
            </a:endParaRPr>
          </a:p>
          <a:p>
            <a:pPr marL="0" lvl="0" indent="0" algn="ctr" eaLnBrk="1" hangingPunct="1">
              <a:spcBef>
                <a:spcPct val="0"/>
              </a:spcBef>
              <a:buNone/>
            </a:pPr>
            <a:r>
              <a:rPr lang="zh-CN" altLang="en-US" dirty="0">
                <a:solidFill>
                  <a:srgbClr val="FFFFFF"/>
                </a:solidFill>
                <a:latin typeface="微软雅黑" panose="020B0503020204020204" charset="-122"/>
              </a:rPr>
              <a:t>文本</a:t>
            </a:r>
          </a:p>
        </p:txBody>
      </p:sp>
      <p:sp>
        <p:nvSpPr>
          <p:cNvPr id="22552" name="TextBox 27"/>
          <p:cNvSpPr txBox="1"/>
          <p:nvPr/>
        </p:nvSpPr>
        <p:spPr>
          <a:xfrm>
            <a:off x="754081" y="2202472"/>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rgbClr val="FFFFFF"/>
                </a:solidFill>
                <a:latin typeface="微软雅黑" panose="020B0503020204020204" charset="-122"/>
              </a:rPr>
              <a:t>标题</a:t>
            </a:r>
            <a:endParaRPr lang="en-US" altLang="x-none" dirty="0">
              <a:solidFill>
                <a:srgbClr val="FFFFFF"/>
              </a:solidFill>
              <a:latin typeface="微软雅黑" panose="020B0503020204020204" charset="-122"/>
            </a:endParaRPr>
          </a:p>
          <a:p>
            <a:pPr marL="0" lvl="0" indent="0" algn="ctr" eaLnBrk="1" hangingPunct="1">
              <a:spcBef>
                <a:spcPct val="0"/>
              </a:spcBef>
              <a:buNone/>
            </a:pPr>
            <a:r>
              <a:rPr lang="zh-CN" altLang="en-US" dirty="0">
                <a:solidFill>
                  <a:srgbClr val="FFFFFF"/>
                </a:solidFill>
                <a:latin typeface="微软雅黑" panose="020B0503020204020204" charset="-122"/>
              </a:rPr>
              <a:t>文本</a:t>
            </a:r>
          </a:p>
        </p:txBody>
      </p:sp>
      <p:sp>
        <p:nvSpPr>
          <p:cNvPr id="22553" name="Oval 7"/>
          <p:cNvSpPr/>
          <p:nvPr/>
        </p:nvSpPr>
        <p:spPr>
          <a:xfrm>
            <a:off x="4577633" y="2510193"/>
            <a:ext cx="3037082" cy="3037082"/>
          </a:xfrm>
          <a:prstGeom prst="ellipse">
            <a:avLst/>
          </a:prstGeom>
          <a:blipFill rotWithShape="1">
            <a:blip r:embed="rId3" cstate="print"/>
            <a:stretch>
              <a:fillRect/>
            </a:stretch>
          </a:blip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Tree>
  </p:cSld>
  <p:clrMapOvr>
    <a:masterClrMapping/>
  </p:clrMapOvr>
  <p:transition advTm="7954">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546"/>
                                        </p:tgtEl>
                                        <p:attrNameLst>
                                          <p:attrName>style.visibility</p:attrName>
                                        </p:attrNameLst>
                                      </p:cBhvr>
                                      <p:to>
                                        <p:strVal val="visible"/>
                                      </p:to>
                                    </p:set>
                                    <p:animEffect transition="in" filter="wipe(left)">
                                      <p:cBhvr>
                                        <p:cTn id="7" dur="500"/>
                                        <p:tgtEl>
                                          <p:spTgt spid="225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4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DD137B">
              <a:alpha val="100000"/>
            </a:srgbClr>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38918" name="等腰三角形 8"/>
          <p:cNvSpPr/>
          <p:nvPr/>
        </p:nvSpPr>
        <p:spPr>
          <a:xfrm rot="7717980">
            <a:off x="2973591" y="3103069"/>
            <a:ext cx="548156" cy="562971"/>
          </a:xfrm>
          <a:prstGeom prst="triangle">
            <a:avLst>
              <a:gd name="adj" fmla="val 50000"/>
            </a:avLst>
          </a:prstGeom>
          <a:solidFill>
            <a:srgbClr val="00B0F0"/>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8919" name="等腰三角形 9"/>
          <p:cNvSpPr/>
          <p:nvPr/>
        </p:nvSpPr>
        <p:spPr>
          <a:xfrm rot="7717980">
            <a:off x="8664681" y="3115768"/>
            <a:ext cx="518527" cy="533341"/>
          </a:xfrm>
          <a:prstGeom prst="triangle">
            <a:avLst>
              <a:gd name="adj" fmla="val 50000"/>
            </a:avLst>
          </a:prstGeom>
          <a:solidFill>
            <a:srgbClr val="00B0F0"/>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8920" name="等腰三角形 10"/>
          <p:cNvSpPr/>
          <p:nvPr/>
        </p:nvSpPr>
        <p:spPr>
          <a:xfrm rot="2750931">
            <a:off x="6082632" y="3162329"/>
            <a:ext cx="575670" cy="594719"/>
          </a:xfrm>
          <a:prstGeom prst="triangle">
            <a:avLst>
              <a:gd name="adj" fmla="val 50000"/>
            </a:avLst>
          </a:prstGeom>
          <a:solidFill>
            <a:srgbClr val="00B0F0"/>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nvGrpSpPr>
          <p:cNvPr id="38921" name="Group 8"/>
          <p:cNvGrpSpPr/>
          <p:nvPr/>
        </p:nvGrpSpPr>
        <p:grpSpPr>
          <a:xfrm>
            <a:off x="598952" y="832136"/>
            <a:ext cx="2569351" cy="2571467"/>
            <a:chOff x="0" y="0"/>
            <a:chExt cx="2101515" cy="2101515"/>
          </a:xfrm>
        </p:grpSpPr>
        <p:sp>
          <p:nvSpPr>
            <p:cNvPr id="37933" name="椭圆 3"/>
            <p:cNvSpPr/>
            <p:nvPr/>
          </p:nvSpPr>
          <p:spPr>
            <a:xfrm>
              <a:off x="0" y="0"/>
              <a:ext cx="2101515" cy="2101515"/>
            </a:xfrm>
            <a:prstGeom prst="ellipse">
              <a:avLst/>
            </a:prstGeom>
            <a:solidFill>
              <a:srgbClr val="FF3399"/>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7934" name="同心圆 11"/>
            <p:cNvSpPr/>
            <p:nvPr/>
          </p:nvSpPr>
          <p:spPr>
            <a:xfrm>
              <a:off x="79987" y="80731"/>
              <a:ext cx="1941540" cy="1941540"/>
            </a:xfrm>
            <a:custGeom>
              <a:avLst/>
              <a:gdLst>
                <a:gd name="txL" fmla="*/ 3163 w 21600"/>
                <a:gd name="txT" fmla="*/ 3163 h 21600"/>
                <a:gd name="txR" fmla="*/ 18437 w 21600"/>
                <a:gd name="txB" fmla="*/ 18437 h 21600"/>
              </a:gdLst>
              <a:ahLst/>
              <a:cxnLst>
                <a:cxn ang="0">
                  <a:pos x="0" y="970770"/>
                </a:cxn>
                <a:cxn ang="0">
                  <a:pos x="970770" y="0"/>
                </a:cxn>
                <a:cxn ang="0">
                  <a:pos x="1941540" y="970770"/>
                </a:cxn>
                <a:cxn ang="0">
                  <a:pos x="970770" y="1941540"/>
                </a:cxn>
                <a:cxn ang="0">
                  <a:pos x="0" y="970770"/>
                </a:cxn>
                <a:cxn ang="0">
                  <a:pos x="18517" y="970770"/>
                </a:cxn>
                <a:cxn ang="0">
                  <a:pos x="970770" y="1923023"/>
                </a:cxn>
                <a:cxn ang="0">
                  <a:pos x="1923023" y="970770"/>
                </a:cxn>
                <a:cxn ang="0">
                  <a:pos x="970770" y="18517"/>
                </a:cxn>
                <a:cxn ang="0">
                  <a:pos x="18517" y="970770"/>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rgbClr val="F8F8F8">
                <a:alpha val="100000"/>
              </a:srgbClr>
            </a:solidFill>
            <a:ln w="9525">
              <a:noFill/>
            </a:ln>
          </p:spPr>
          <p:txBody>
            <a:bodyPr/>
            <a:lstStyle/>
            <a:p>
              <a:endParaRPr lang="zh-CN" altLang="en-US" sz="3200"/>
            </a:p>
          </p:txBody>
        </p:sp>
      </p:grpSp>
      <p:sp>
        <p:nvSpPr>
          <p:cNvPr id="38924" name="矩形 15"/>
          <p:cNvSpPr/>
          <p:nvPr/>
        </p:nvSpPr>
        <p:spPr>
          <a:xfrm>
            <a:off x="812711" y="1519976"/>
            <a:ext cx="2150297" cy="14173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135" dirty="0">
                <a:solidFill>
                  <a:srgbClr val="F8F8F8"/>
                </a:solidFill>
                <a:latin typeface="微软雅黑" panose="020B0503020204020204" charset="-122"/>
                <a:sym typeface="微软雅黑" panose="020B0503020204020204" charset="-122"/>
              </a:rPr>
              <a:t>单击添加内容文字单击添加段落文字单击添加段落文字。</a:t>
            </a:r>
            <a:endParaRPr lang="zh-CN" altLang="en-US" sz="2135" dirty="0">
              <a:solidFill>
                <a:srgbClr val="F8F8F8"/>
              </a:solidFill>
              <a:latin typeface="Calibri" panose="020F0502020204030204" charset="0"/>
              <a:ea typeface="宋体" panose="02010600030101010101" pitchFamily="2" charset="-122"/>
              <a:sym typeface="宋体" panose="02010600030101010101" pitchFamily="2" charset="-122"/>
            </a:endParaRPr>
          </a:p>
        </p:txBody>
      </p:sp>
      <p:grpSp>
        <p:nvGrpSpPr>
          <p:cNvPr id="38925" name="Group 8"/>
          <p:cNvGrpSpPr/>
          <p:nvPr/>
        </p:nvGrpSpPr>
        <p:grpSpPr>
          <a:xfrm>
            <a:off x="3492116" y="3014179"/>
            <a:ext cx="2571468" cy="2571468"/>
            <a:chOff x="0" y="0"/>
            <a:chExt cx="2101515" cy="2101515"/>
          </a:xfrm>
        </p:grpSpPr>
        <p:sp>
          <p:nvSpPr>
            <p:cNvPr id="37931" name="椭圆 3"/>
            <p:cNvSpPr/>
            <p:nvPr/>
          </p:nvSpPr>
          <p:spPr>
            <a:xfrm>
              <a:off x="0" y="0"/>
              <a:ext cx="2101515" cy="2101515"/>
            </a:xfrm>
            <a:prstGeom prst="ellipse">
              <a:avLst/>
            </a:prstGeom>
            <a:solidFill>
              <a:srgbClr val="FF3399"/>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7932" name="同心圆 11"/>
            <p:cNvSpPr/>
            <p:nvPr/>
          </p:nvSpPr>
          <p:spPr>
            <a:xfrm>
              <a:off x="79987" y="80731"/>
              <a:ext cx="1941540" cy="1941540"/>
            </a:xfrm>
            <a:custGeom>
              <a:avLst/>
              <a:gdLst>
                <a:gd name="txL" fmla="*/ 3163 w 21600"/>
                <a:gd name="txT" fmla="*/ 3163 h 21600"/>
                <a:gd name="txR" fmla="*/ 18437 w 21600"/>
                <a:gd name="txB" fmla="*/ 18437 h 21600"/>
              </a:gdLst>
              <a:ahLst/>
              <a:cxnLst>
                <a:cxn ang="0">
                  <a:pos x="0" y="970770"/>
                </a:cxn>
                <a:cxn ang="0">
                  <a:pos x="970770" y="0"/>
                </a:cxn>
                <a:cxn ang="0">
                  <a:pos x="1941540" y="970770"/>
                </a:cxn>
                <a:cxn ang="0">
                  <a:pos x="970770" y="1941540"/>
                </a:cxn>
                <a:cxn ang="0">
                  <a:pos x="0" y="970770"/>
                </a:cxn>
                <a:cxn ang="0">
                  <a:pos x="18517" y="970770"/>
                </a:cxn>
                <a:cxn ang="0">
                  <a:pos x="970770" y="1923023"/>
                </a:cxn>
                <a:cxn ang="0">
                  <a:pos x="1923023" y="970770"/>
                </a:cxn>
                <a:cxn ang="0">
                  <a:pos x="970770" y="18517"/>
                </a:cxn>
                <a:cxn ang="0">
                  <a:pos x="18517" y="970770"/>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rgbClr val="F8F8F8">
                <a:alpha val="100000"/>
              </a:srgbClr>
            </a:solidFill>
            <a:ln w="9525">
              <a:noFill/>
            </a:ln>
          </p:spPr>
          <p:txBody>
            <a:bodyPr/>
            <a:lstStyle/>
            <a:p>
              <a:endParaRPr lang="zh-CN" altLang="en-US" sz="3200"/>
            </a:p>
          </p:txBody>
        </p:sp>
      </p:grpSp>
      <p:sp>
        <p:nvSpPr>
          <p:cNvPr id="38928" name="矩形 19"/>
          <p:cNvSpPr/>
          <p:nvPr/>
        </p:nvSpPr>
        <p:spPr>
          <a:xfrm>
            <a:off x="3621220" y="3708369"/>
            <a:ext cx="2150297" cy="14173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135" dirty="0">
                <a:solidFill>
                  <a:srgbClr val="F8F8F8"/>
                </a:solidFill>
                <a:latin typeface="微软雅黑" panose="020B0503020204020204" charset="-122"/>
                <a:sym typeface="微软雅黑" panose="020B0503020204020204" charset="-122"/>
              </a:rPr>
              <a:t>单击添加内容文字单击添加段落文字单击添加段落文字。</a:t>
            </a:r>
            <a:endParaRPr lang="zh-CN" altLang="en-US" sz="2135" dirty="0">
              <a:solidFill>
                <a:srgbClr val="F8F8F8"/>
              </a:solidFill>
              <a:latin typeface="Calibri" panose="020F0502020204030204" charset="0"/>
              <a:ea typeface="宋体" panose="02010600030101010101" pitchFamily="2" charset="-122"/>
              <a:sym typeface="宋体" panose="02010600030101010101" pitchFamily="2" charset="-122"/>
            </a:endParaRPr>
          </a:p>
        </p:txBody>
      </p:sp>
      <p:grpSp>
        <p:nvGrpSpPr>
          <p:cNvPr id="38929" name="Group 8"/>
          <p:cNvGrpSpPr/>
          <p:nvPr/>
        </p:nvGrpSpPr>
        <p:grpSpPr>
          <a:xfrm>
            <a:off x="6442426" y="908328"/>
            <a:ext cx="2571468" cy="2571467"/>
            <a:chOff x="0" y="0"/>
            <a:chExt cx="2101515" cy="2101515"/>
          </a:xfrm>
        </p:grpSpPr>
        <p:sp>
          <p:nvSpPr>
            <p:cNvPr id="37929" name="椭圆 3"/>
            <p:cNvSpPr/>
            <p:nvPr/>
          </p:nvSpPr>
          <p:spPr>
            <a:xfrm>
              <a:off x="0" y="0"/>
              <a:ext cx="2101515" cy="2101515"/>
            </a:xfrm>
            <a:prstGeom prst="ellipse">
              <a:avLst/>
            </a:prstGeom>
            <a:solidFill>
              <a:srgbClr val="FF3399"/>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7930" name="同心圆 11"/>
            <p:cNvSpPr/>
            <p:nvPr/>
          </p:nvSpPr>
          <p:spPr>
            <a:xfrm>
              <a:off x="79987" y="80731"/>
              <a:ext cx="1941540" cy="1941540"/>
            </a:xfrm>
            <a:custGeom>
              <a:avLst/>
              <a:gdLst>
                <a:gd name="txL" fmla="*/ 3163 w 21600"/>
                <a:gd name="txT" fmla="*/ 3163 h 21600"/>
                <a:gd name="txR" fmla="*/ 18437 w 21600"/>
                <a:gd name="txB" fmla="*/ 18437 h 21600"/>
              </a:gdLst>
              <a:ahLst/>
              <a:cxnLst>
                <a:cxn ang="0">
                  <a:pos x="0" y="970770"/>
                </a:cxn>
                <a:cxn ang="0">
                  <a:pos x="970770" y="0"/>
                </a:cxn>
                <a:cxn ang="0">
                  <a:pos x="1941540" y="970770"/>
                </a:cxn>
                <a:cxn ang="0">
                  <a:pos x="970770" y="1941540"/>
                </a:cxn>
                <a:cxn ang="0">
                  <a:pos x="0" y="970770"/>
                </a:cxn>
                <a:cxn ang="0">
                  <a:pos x="18517" y="970770"/>
                </a:cxn>
                <a:cxn ang="0">
                  <a:pos x="970770" y="1923023"/>
                </a:cxn>
                <a:cxn ang="0">
                  <a:pos x="1923023" y="970770"/>
                </a:cxn>
                <a:cxn ang="0">
                  <a:pos x="970770" y="18517"/>
                </a:cxn>
                <a:cxn ang="0">
                  <a:pos x="18517" y="970770"/>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rgbClr val="F8F8F8">
                <a:alpha val="100000"/>
              </a:srgbClr>
            </a:solidFill>
            <a:ln w="9525">
              <a:noFill/>
            </a:ln>
          </p:spPr>
          <p:txBody>
            <a:bodyPr/>
            <a:lstStyle/>
            <a:p>
              <a:endParaRPr lang="zh-CN" altLang="en-US" sz="3200"/>
            </a:p>
          </p:txBody>
        </p:sp>
      </p:grpSp>
      <p:sp>
        <p:nvSpPr>
          <p:cNvPr id="38932" name="矩形 23"/>
          <p:cNvSpPr/>
          <p:nvPr/>
        </p:nvSpPr>
        <p:spPr>
          <a:xfrm>
            <a:off x="6651953" y="1583469"/>
            <a:ext cx="2150297" cy="14173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135" dirty="0">
                <a:solidFill>
                  <a:srgbClr val="F8F8F8"/>
                </a:solidFill>
                <a:latin typeface="微软雅黑" panose="020B0503020204020204" charset="-122"/>
                <a:sym typeface="微软雅黑" panose="020B0503020204020204" charset="-122"/>
              </a:rPr>
              <a:t>单击添加内容文字单击添加段落文字单击添加段落文字。</a:t>
            </a:r>
            <a:endParaRPr lang="zh-CN" altLang="en-US" sz="2135" dirty="0">
              <a:solidFill>
                <a:srgbClr val="F8F8F8"/>
              </a:solidFill>
              <a:latin typeface="Calibri" panose="020F0502020204030204" charset="0"/>
              <a:ea typeface="宋体" panose="02010600030101010101" pitchFamily="2" charset="-122"/>
              <a:sym typeface="宋体" panose="02010600030101010101" pitchFamily="2" charset="-122"/>
            </a:endParaRPr>
          </a:p>
        </p:txBody>
      </p:sp>
      <p:grpSp>
        <p:nvGrpSpPr>
          <p:cNvPr id="38933" name="Group 8"/>
          <p:cNvGrpSpPr/>
          <p:nvPr/>
        </p:nvGrpSpPr>
        <p:grpSpPr>
          <a:xfrm>
            <a:off x="9056222" y="3183494"/>
            <a:ext cx="2571467" cy="2569351"/>
            <a:chOff x="0" y="0"/>
            <a:chExt cx="2101515" cy="2101515"/>
          </a:xfrm>
        </p:grpSpPr>
        <p:sp>
          <p:nvSpPr>
            <p:cNvPr id="37927" name="椭圆 3"/>
            <p:cNvSpPr/>
            <p:nvPr/>
          </p:nvSpPr>
          <p:spPr>
            <a:xfrm>
              <a:off x="0" y="0"/>
              <a:ext cx="2101515" cy="2101515"/>
            </a:xfrm>
            <a:prstGeom prst="ellipse">
              <a:avLst/>
            </a:prstGeom>
            <a:solidFill>
              <a:srgbClr val="FF3399"/>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7928" name="同心圆 11"/>
            <p:cNvSpPr/>
            <p:nvPr/>
          </p:nvSpPr>
          <p:spPr>
            <a:xfrm>
              <a:off x="79987" y="80731"/>
              <a:ext cx="1941540" cy="1941540"/>
            </a:xfrm>
            <a:custGeom>
              <a:avLst/>
              <a:gdLst>
                <a:gd name="txL" fmla="*/ 3163 w 21600"/>
                <a:gd name="txT" fmla="*/ 3163 h 21600"/>
                <a:gd name="txR" fmla="*/ 18437 w 21600"/>
                <a:gd name="txB" fmla="*/ 18437 h 21600"/>
              </a:gdLst>
              <a:ahLst/>
              <a:cxnLst>
                <a:cxn ang="0">
                  <a:pos x="0" y="970770"/>
                </a:cxn>
                <a:cxn ang="0">
                  <a:pos x="970770" y="0"/>
                </a:cxn>
                <a:cxn ang="0">
                  <a:pos x="1941540" y="970770"/>
                </a:cxn>
                <a:cxn ang="0">
                  <a:pos x="970770" y="1941540"/>
                </a:cxn>
                <a:cxn ang="0">
                  <a:pos x="0" y="970770"/>
                </a:cxn>
                <a:cxn ang="0">
                  <a:pos x="18517" y="970770"/>
                </a:cxn>
                <a:cxn ang="0">
                  <a:pos x="970770" y="1923023"/>
                </a:cxn>
                <a:cxn ang="0">
                  <a:pos x="1923023" y="970770"/>
                </a:cxn>
                <a:cxn ang="0">
                  <a:pos x="970770" y="18517"/>
                </a:cxn>
                <a:cxn ang="0">
                  <a:pos x="18517" y="970770"/>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rgbClr val="F8F8F8">
                <a:alpha val="100000"/>
              </a:srgbClr>
            </a:solidFill>
            <a:ln w="9525">
              <a:noFill/>
            </a:ln>
          </p:spPr>
          <p:txBody>
            <a:bodyPr/>
            <a:lstStyle/>
            <a:p>
              <a:endParaRPr lang="zh-CN" altLang="en-US" sz="3200"/>
            </a:p>
          </p:txBody>
        </p:sp>
      </p:grpSp>
      <p:sp>
        <p:nvSpPr>
          <p:cNvPr id="38936" name="矩形 27"/>
          <p:cNvSpPr/>
          <p:nvPr/>
        </p:nvSpPr>
        <p:spPr>
          <a:xfrm>
            <a:off x="9382153" y="4019486"/>
            <a:ext cx="2150297" cy="14173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135" dirty="0">
                <a:solidFill>
                  <a:srgbClr val="F8F8F8"/>
                </a:solidFill>
                <a:latin typeface="微软雅黑" panose="020B0503020204020204" charset="-122"/>
                <a:sym typeface="微软雅黑" panose="020B0503020204020204" charset="-122"/>
              </a:rPr>
              <a:t>单击添加内容文字单击添加段落文字单击添加段落文字。</a:t>
            </a:r>
            <a:endParaRPr lang="zh-CN" altLang="en-US" sz="2135" dirty="0">
              <a:solidFill>
                <a:srgbClr val="F8F8F8"/>
              </a:solidFill>
              <a:latin typeface="Calibri" panose="020F0502020204030204" charset="0"/>
              <a:ea typeface="宋体" panose="02010600030101010101" pitchFamily="2" charset="-122"/>
              <a:sym typeface="宋体" panose="02010600030101010101" pitchFamily="2" charset="-122"/>
            </a:endParaRPr>
          </a:p>
        </p:txBody>
      </p:sp>
      <p:sp>
        <p:nvSpPr>
          <p:cNvPr id="38937" name="椭圆 28"/>
          <p:cNvSpPr/>
          <p:nvPr/>
        </p:nvSpPr>
        <p:spPr>
          <a:xfrm>
            <a:off x="793663" y="724197"/>
            <a:ext cx="689958" cy="689958"/>
          </a:xfrm>
          <a:prstGeom prst="ellipse">
            <a:avLst/>
          </a:prstGeom>
          <a:solidFill>
            <a:srgbClr val="FF0066"/>
          </a:solidFill>
          <a:ln w="9525" cap="flat" cmpd="sng">
            <a:solidFill>
              <a:srgbClr val="F8F8F8"/>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accent1"/>
              </a:solidFill>
              <a:ea typeface="宋体" panose="02010600030101010101" pitchFamily="2" charset="-122"/>
            </a:endParaRPr>
          </a:p>
        </p:txBody>
      </p:sp>
      <p:sp>
        <p:nvSpPr>
          <p:cNvPr id="38938" name="TextBox 29"/>
          <p:cNvSpPr txBox="1"/>
          <p:nvPr/>
        </p:nvSpPr>
        <p:spPr>
          <a:xfrm>
            <a:off x="914300" y="760177"/>
            <a:ext cx="421005" cy="61341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FFFFF"/>
                </a:solidFill>
                <a:latin typeface="微软雅黑" panose="020B0503020204020204" charset="-122"/>
              </a:rPr>
              <a:t>1</a:t>
            </a:r>
            <a:endParaRPr lang="zh-CN" altLang="en-US" sz="3200" dirty="0">
              <a:solidFill>
                <a:srgbClr val="FFFFFF"/>
              </a:solidFill>
              <a:latin typeface="微软雅黑" panose="020B0503020204020204" charset="-122"/>
            </a:endParaRPr>
          </a:p>
        </p:txBody>
      </p:sp>
      <p:sp>
        <p:nvSpPr>
          <p:cNvPr id="38939" name="椭圆 30"/>
          <p:cNvSpPr/>
          <p:nvPr/>
        </p:nvSpPr>
        <p:spPr>
          <a:xfrm>
            <a:off x="3841329" y="2855447"/>
            <a:ext cx="689958" cy="689958"/>
          </a:xfrm>
          <a:prstGeom prst="ellipse">
            <a:avLst/>
          </a:prstGeom>
          <a:solidFill>
            <a:srgbClr val="FF0066"/>
          </a:solidFill>
          <a:ln w="9525" cap="flat" cmpd="sng">
            <a:solidFill>
              <a:srgbClr val="F8F8F8"/>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0" name="TextBox 31"/>
          <p:cNvSpPr txBox="1"/>
          <p:nvPr/>
        </p:nvSpPr>
        <p:spPr>
          <a:xfrm>
            <a:off x="3961965" y="2893543"/>
            <a:ext cx="421005" cy="61341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FFFFF"/>
                </a:solidFill>
                <a:latin typeface="微软雅黑" panose="020B0503020204020204" charset="-122"/>
              </a:rPr>
              <a:t>2</a:t>
            </a:r>
            <a:endParaRPr lang="zh-CN" altLang="en-US" sz="3200" dirty="0">
              <a:solidFill>
                <a:srgbClr val="FFFFFF"/>
              </a:solidFill>
              <a:latin typeface="微软雅黑" panose="020B0503020204020204" charset="-122"/>
            </a:endParaRPr>
          </a:p>
        </p:txBody>
      </p:sp>
      <p:sp>
        <p:nvSpPr>
          <p:cNvPr id="38941" name="椭圆 32"/>
          <p:cNvSpPr/>
          <p:nvPr/>
        </p:nvSpPr>
        <p:spPr>
          <a:xfrm>
            <a:off x="6605392" y="794040"/>
            <a:ext cx="687840" cy="687840"/>
          </a:xfrm>
          <a:prstGeom prst="ellipse">
            <a:avLst/>
          </a:prstGeom>
          <a:solidFill>
            <a:srgbClr val="FF0066"/>
          </a:solidFill>
          <a:ln w="9525" cap="flat" cmpd="sng">
            <a:solidFill>
              <a:srgbClr val="F8F8F8"/>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2" name="TextBox 33"/>
          <p:cNvSpPr txBox="1"/>
          <p:nvPr/>
        </p:nvSpPr>
        <p:spPr>
          <a:xfrm>
            <a:off x="6726028" y="830019"/>
            <a:ext cx="421005" cy="61341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FFFFF"/>
                </a:solidFill>
                <a:latin typeface="微软雅黑" panose="020B0503020204020204" charset="-122"/>
              </a:rPr>
              <a:t>3</a:t>
            </a:r>
            <a:endParaRPr lang="zh-CN" altLang="en-US" sz="3200" dirty="0">
              <a:solidFill>
                <a:srgbClr val="FFFFFF"/>
              </a:solidFill>
              <a:latin typeface="微软雅黑" panose="020B0503020204020204" charset="-122"/>
            </a:endParaRPr>
          </a:p>
        </p:txBody>
      </p:sp>
      <p:sp>
        <p:nvSpPr>
          <p:cNvPr id="38943" name="椭圆 34"/>
          <p:cNvSpPr/>
          <p:nvPr/>
        </p:nvSpPr>
        <p:spPr>
          <a:xfrm>
            <a:off x="9320776" y="3103069"/>
            <a:ext cx="689958" cy="689958"/>
          </a:xfrm>
          <a:prstGeom prst="ellipse">
            <a:avLst/>
          </a:prstGeom>
          <a:solidFill>
            <a:srgbClr val="FF0066"/>
          </a:solidFill>
          <a:ln w="9525" cap="flat" cmpd="sng">
            <a:solidFill>
              <a:srgbClr val="F8F8F8"/>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4" name="TextBox 35"/>
          <p:cNvSpPr txBox="1"/>
          <p:nvPr/>
        </p:nvSpPr>
        <p:spPr>
          <a:xfrm>
            <a:off x="9441414" y="3139049"/>
            <a:ext cx="421005" cy="61341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FFFFF"/>
                </a:solidFill>
                <a:latin typeface="微软雅黑" panose="020B0503020204020204" charset="-122"/>
              </a:rPr>
              <a:t>4</a:t>
            </a:r>
            <a:endParaRPr lang="zh-CN" altLang="en-US" sz="3200" dirty="0">
              <a:solidFill>
                <a:srgbClr val="FFFFFF"/>
              </a:solidFill>
              <a:latin typeface="微软雅黑" panose="020B0503020204020204" charset="-122"/>
            </a:endParaRPr>
          </a:p>
        </p:txBody>
      </p:sp>
      <p:sp>
        <p:nvSpPr>
          <p:cNvPr id="38945" name="椭圆 36"/>
          <p:cNvSpPr/>
          <p:nvPr/>
        </p:nvSpPr>
        <p:spPr>
          <a:xfrm>
            <a:off x="1492087" y="4800449"/>
            <a:ext cx="1375682" cy="1375682"/>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6" name="椭圆 37"/>
          <p:cNvSpPr/>
          <p:nvPr/>
        </p:nvSpPr>
        <p:spPr>
          <a:xfrm>
            <a:off x="3741856" y="1090341"/>
            <a:ext cx="1542881" cy="1542880"/>
          </a:xfrm>
          <a:prstGeom prst="ellipse">
            <a:avLst/>
          </a:prstGeom>
          <a:blipFill rotWithShape="1">
            <a:blip r:embed="rId4" cstate="screen">
              <a:extLst>
                <a:ext uri="{28A0092B-C50C-407E-A947-70E740481C1C}">
                  <a14:useLocalDpi xmlns:a14="http://schemas.microsoft.com/office/drawing/2010/main"/>
                </a:ext>
              </a:extLst>
            </a:blip>
            <a:stretch>
              <a:fillRect/>
            </a:stretch>
          </a:blipFill>
          <a:ln w="9525" cap="flat" cmpd="sng">
            <a:solidFill>
              <a:srgbClr val="FFFF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7" name="椭圆 38"/>
          <p:cNvSpPr/>
          <p:nvPr/>
        </p:nvSpPr>
        <p:spPr>
          <a:xfrm>
            <a:off x="5621249" y="2112578"/>
            <a:ext cx="548157" cy="546040"/>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8" name="椭圆 39"/>
          <p:cNvSpPr/>
          <p:nvPr/>
        </p:nvSpPr>
        <p:spPr>
          <a:xfrm>
            <a:off x="2383105" y="3966574"/>
            <a:ext cx="548157" cy="548157"/>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9" name="椭圆 40"/>
          <p:cNvSpPr/>
          <p:nvPr/>
        </p:nvSpPr>
        <p:spPr>
          <a:xfrm>
            <a:off x="1066683" y="3915780"/>
            <a:ext cx="361911" cy="361911"/>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0" name="椭圆 41"/>
          <p:cNvSpPr/>
          <p:nvPr/>
        </p:nvSpPr>
        <p:spPr>
          <a:xfrm>
            <a:off x="6370467" y="4635367"/>
            <a:ext cx="1900558" cy="1898442"/>
          </a:xfrm>
          <a:prstGeom prst="ellipse">
            <a:avLst/>
          </a:prstGeom>
          <a:blipFill rotWithShape="1">
            <a:blip r:embed="rId5" cstate="screen">
              <a:extLst>
                <a:ext uri="{28A0092B-C50C-407E-A947-70E740481C1C}">
                  <a14:useLocalDpi xmlns:a14="http://schemas.microsoft.com/office/drawing/2010/main"/>
                </a:ext>
              </a:extLst>
            </a:blip>
            <a:stretch>
              <a:fillRect/>
            </a:stretch>
          </a:blipFill>
          <a:ln w="9525" cap="flat" cmpd="sng">
            <a:solidFill>
              <a:srgbClr val="FFFF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1" name="椭圆 42"/>
          <p:cNvSpPr/>
          <p:nvPr/>
        </p:nvSpPr>
        <p:spPr>
          <a:xfrm>
            <a:off x="10692225" y="1767600"/>
            <a:ext cx="539691" cy="537574"/>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2" name="椭圆 43"/>
          <p:cNvSpPr/>
          <p:nvPr/>
        </p:nvSpPr>
        <p:spPr>
          <a:xfrm>
            <a:off x="9655173" y="2292476"/>
            <a:ext cx="395774" cy="395773"/>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3" name="椭圆 45"/>
          <p:cNvSpPr/>
          <p:nvPr/>
        </p:nvSpPr>
        <p:spPr>
          <a:xfrm>
            <a:off x="9451995" y="817320"/>
            <a:ext cx="721705" cy="721705"/>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4" name="椭圆 46"/>
          <p:cNvSpPr/>
          <p:nvPr/>
        </p:nvSpPr>
        <p:spPr>
          <a:xfrm>
            <a:off x="7820225" y="3793027"/>
            <a:ext cx="537574" cy="537574"/>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5" name="椭圆 47"/>
          <p:cNvSpPr/>
          <p:nvPr/>
        </p:nvSpPr>
        <p:spPr>
          <a:xfrm>
            <a:off x="6726028" y="4004670"/>
            <a:ext cx="393657" cy="395774"/>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6" name="椭圆 48"/>
          <p:cNvSpPr/>
          <p:nvPr/>
        </p:nvSpPr>
        <p:spPr>
          <a:xfrm>
            <a:off x="8730292" y="5752845"/>
            <a:ext cx="537574" cy="539691"/>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Tree>
    <p:custDataLst>
      <p:tags r:id="rId1"/>
    </p:custDataLst>
  </p:cSld>
  <p:clrMapOvr>
    <a:masterClrMapping/>
  </p:clrMapOvr>
  <p:transition advTm="6692">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2" name="Group 205"/>
          <p:cNvGrpSpPr/>
          <p:nvPr/>
        </p:nvGrpSpPr>
        <p:grpSpPr bwMode="auto">
          <a:xfrm>
            <a:off x="1726763" y="1891833"/>
            <a:ext cx="4209010" cy="3836570"/>
            <a:chOff x="0" y="0"/>
            <a:chExt cx="1989" cy="1813"/>
          </a:xfrm>
        </p:grpSpPr>
        <p:sp>
          <p:nvSpPr>
            <p:cNvPr id="3" name="Rectangle 18"/>
            <p:cNvSpPr>
              <a:spLocks noChangeArrowheads="1"/>
            </p:cNvSpPr>
            <p:nvPr/>
          </p:nvSpPr>
          <p:spPr bwMode="auto">
            <a:xfrm>
              <a:off x="690" y="961"/>
              <a:ext cx="617" cy="852"/>
            </a:xfrm>
            <a:prstGeom prst="rect">
              <a:avLst/>
            </a:prstGeom>
            <a:gradFill rotWithShape="1">
              <a:gsLst>
                <a:gs pos="0">
                  <a:srgbClr val="F9F9F9"/>
                </a:gs>
                <a:gs pos="32999">
                  <a:srgbClr val="F9F9F9"/>
                </a:gs>
                <a:gs pos="100000">
                  <a:srgbClr val="D7D7D7"/>
                </a:gs>
              </a:gsLst>
              <a:lin ang="5400000" scaled="1"/>
            </a:gradFill>
            <a:ln w="3175">
              <a:solidFill>
                <a:srgbClr val="EAEAEA"/>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600">
                <a:solidFill>
                  <a:srgbClr val="4D4D4D"/>
                </a:solidFill>
                <a:latin typeface="微软雅黑" panose="020B0503020204020204" charset="-122"/>
                <a:ea typeface="微软雅黑" panose="020B0503020204020204" charset="-122"/>
                <a:sym typeface="Verdana" panose="020B0604030504040204" pitchFamily="34" charset="0"/>
              </a:endParaRPr>
            </a:p>
          </p:txBody>
        </p:sp>
        <p:sp>
          <p:nvSpPr>
            <p:cNvPr id="4" name="Freeform 19"/>
            <p:cNvSpPr>
              <a:spLocks noChangeArrowheads="1"/>
            </p:cNvSpPr>
            <p:nvPr/>
          </p:nvSpPr>
          <p:spPr bwMode="auto">
            <a:xfrm>
              <a:off x="0" y="73"/>
              <a:ext cx="1989" cy="1638"/>
            </a:xfrm>
            <a:custGeom>
              <a:avLst/>
              <a:gdLst>
                <a:gd name="T0" fmla="*/ 0 w 1291"/>
                <a:gd name="T1" fmla="*/ 0 h 951"/>
                <a:gd name="T2" fmla="*/ 687 w 1291"/>
                <a:gd name="T3" fmla="*/ 1631 h 951"/>
                <a:gd name="T4" fmla="*/ 1300 w 1291"/>
                <a:gd name="T5" fmla="*/ 1636 h 951"/>
                <a:gd name="T6" fmla="*/ 1987 w 1291"/>
                <a:gd name="T7" fmla="*/ 5 h 951"/>
                <a:gd name="T8" fmla="*/ 0 w 1291"/>
                <a:gd name="T9" fmla="*/ 0 h 9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91" h="951">
                  <a:moveTo>
                    <a:pt x="0" y="0"/>
                  </a:moveTo>
                  <a:lnTo>
                    <a:pt x="446" y="947"/>
                  </a:lnTo>
                  <a:lnTo>
                    <a:pt x="844" y="950"/>
                  </a:lnTo>
                  <a:lnTo>
                    <a:pt x="1290" y="3"/>
                  </a:lnTo>
                  <a:lnTo>
                    <a:pt x="0" y="0"/>
                  </a:lnTo>
                </a:path>
              </a:pathLst>
            </a:custGeom>
            <a:gradFill rotWithShape="1">
              <a:gsLst>
                <a:gs pos="0">
                  <a:srgbClr val="F9F9F9"/>
                </a:gs>
                <a:gs pos="32999">
                  <a:srgbClr val="F9F9F9"/>
                </a:gs>
                <a:gs pos="100000">
                  <a:srgbClr val="D7D7D7"/>
                </a:gs>
              </a:gsLst>
              <a:lin ang="5400000" scaled="1"/>
            </a:gradFill>
            <a:ln w="3175">
              <a:solidFill>
                <a:srgbClr val="D7D7D7"/>
              </a:solidFill>
              <a:bevel/>
            </a:ln>
          </p:spPr>
          <p:txBody>
            <a:bodyPr anchor="ctr"/>
            <a:lstStyle/>
            <a:p>
              <a:endParaRPr lang="zh-CN" altLang="en-US" sz="1865"/>
            </a:p>
          </p:txBody>
        </p:sp>
        <p:sp>
          <p:nvSpPr>
            <p:cNvPr id="5" name="Oval 20"/>
            <p:cNvSpPr>
              <a:spLocks noChangeArrowheads="1"/>
            </p:cNvSpPr>
            <p:nvPr/>
          </p:nvSpPr>
          <p:spPr bwMode="auto">
            <a:xfrm>
              <a:off x="12" y="0"/>
              <a:ext cx="1977" cy="142"/>
            </a:xfrm>
            <a:prstGeom prst="ellipse">
              <a:avLst/>
            </a:prstGeom>
            <a:gradFill rotWithShape="1">
              <a:gsLst>
                <a:gs pos="0">
                  <a:srgbClr val="F9F9F9"/>
                </a:gs>
                <a:gs pos="32999">
                  <a:srgbClr val="F9F9F9"/>
                </a:gs>
                <a:gs pos="100000">
                  <a:srgbClr val="D7D7D7"/>
                </a:gs>
              </a:gsLst>
              <a:lin ang="5400000" scaled="1"/>
            </a:gradFill>
            <a:ln w="3175">
              <a:solidFill>
                <a:srgbClr val="D7D7D7"/>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600">
                <a:solidFill>
                  <a:srgbClr val="4D4D4D"/>
                </a:solidFill>
                <a:latin typeface="微软雅黑" panose="020B0503020204020204" charset="-122"/>
                <a:ea typeface="微软雅黑" panose="020B0503020204020204" charset="-122"/>
                <a:sym typeface="Verdana" panose="020B0604030504040204" pitchFamily="34" charset="0"/>
              </a:endParaRPr>
            </a:p>
          </p:txBody>
        </p:sp>
        <p:sp>
          <p:nvSpPr>
            <p:cNvPr id="6" name="Oval 22"/>
            <p:cNvSpPr>
              <a:spLocks noChangeArrowheads="1"/>
            </p:cNvSpPr>
            <p:nvPr/>
          </p:nvSpPr>
          <p:spPr bwMode="auto">
            <a:xfrm>
              <a:off x="247" y="537"/>
              <a:ext cx="1504" cy="195"/>
            </a:xfrm>
            <a:prstGeom prst="ellipse">
              <a:avLst/>
            </a:prstGeom>
            <a:gradFill rotWithShape="1">
              <a:gsLst>
                <a:gs pos="0">
                  <a:srgbClr val="F9F9F9"/>
                </a:gs>
                <a:gs pos="32999">
                  <a:srgbClr val="F9F9F9"/>
                </a:gs>
                <a:gs pos="100000">
                  <a:srgbClr val="D7D7D7"/>
                </a:gs>
              </a:gsLst>
              <a:lin ang="5400000" scaled="1"/>
            </a:gradFill>
            <a:ln w="3175">
              <a:solidFill>
                <a:srgbClr val="D7D7D7"/>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600">
                <a:solidFill>
                  <a:srgbClr val="4D4D4D"/>
                </a:solidFill>
                <a:latin typeface="微软雅黑" panose="020B0503020204020204" charset="-122"/>
                <a:ea typeface="微软雅黑" panose="020B0503020204020204" charset="-122"/>
                <a:sym typeface="Verdana" panose="020B0604030504040204" pitchFamily="34" charset="0"/>
              </a:endParaRPr>
            </a:p>
          </p:txBody>
        </p:sp>
        <p:sp>
          <p:nvSpPr>
            <p:cNvPr id="7" name="Oval 23"/>
            <p:cNvSpPr>
              <a:spLocks noChangeArrowheads="1"/>
            </p:cNvSpPr>
            <p:nvPr/>
          </p:nvSpPr>
          <p:spPr bwMode="auto">
            <a:xfrm>
              <a:off x="467" y="1092"/>
              <a:ext cx="1044" cy="196"/>
            </a:xfrm>
            <a:prstGeom prst="ellipse">
              <a:avLst/>
            </a:prstGeom>
            <a:gradFill rotWithShape="1">
              <a:gsLst>
                <a:gs pos="0">
                  <a:srgbClr val="F9F9F9"/>
                </a:gs>
                <a:gs pos="32999">
                  <a:srgbClr val="F9F9F9"/>
                </a:gs>
                <a:gs pos="100000">
                  <a:srgbClr val="D7D7D7"/>
                </a:gs>
              </a:gsLst>
              <a:lin ang="5400000" scaled="1"/>
            </a:gradFill>
            <a:ln w="3175">
              <a:solidFill>
                <a:srgbClr val="D7D7D7"/>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600">
                <a:solidFill>
                  <a:srgbClr val="4D4D4D"/>
                </a:solidFill>
                <a:latin typeface="微软雅黑" panose="020B0503020204020204" charset="-122"/>
                <a:ea typeface="微软雅黑" panose="020B0503020204020204" charset="-122"/>
                <a:sym typeface="Verdana" panose="020B0604030504040204" pitchFamily="34" charset="0"/>
              </a:endParaRPr>
            </a:p>
          </p:txBody>
        </p:sp>
      </p:grpSp>
      <p:sp>
        <p:nvSpPr>
          <p:cNvPr id="8" name="AutoShape 24"/>
          <p:cNvSpPr>
            <a:spLocks noChangeArrowheads="1"/>
          </p:cNvSpPr>
          <p:nvPr/>
        </p:nvSpPr>
        <p:spPr bwMode="auto">
          <a:xfrm rot="16200000" flipH="1">
            <a:off x="2952010" y="2059009"/>
            <a:ext cx="361861" cy="653888"/>
          </a:xfrm>
          <a:prstGeom prst="rightArrow">
            <a:avLst>
              <a:gd name="adj1" fmla="val 50000"/>
              <a:gd name="adj2" fmla="val 62500"/>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9" name="Freeform 25"/>
          <p:cNvSpPr>
            <a:spLocks noChangeArrowheads="1"/>
          </p:cNvSpPr>
          <p:nvPr/>
        </p:nvSpPr>
        <p:spPr bwMode="auto">
          <a:xfrm>
            <a:off x="4953882" y="2784846"/>
            <a:ext cx="1022098" cy="660237"/>
          </a:xfrm>
          <a:custGeom>
            <a:avLst/>
            <a:gdLst>
              <a:gd name="T0" fmla="*/ 761879 w 314"/>
              <a:gd name="T1" fmla="*/ 130629 h 182"/>
              <a:gd name="T2" fmla="*/ 764321 w 314"/>
              <a:gd name="T3" fmla="*/ 476250 h 182"/>
              <a:gd name="T4" fmla="*/ 412685 w 314"/>
              <a:gd name="T5" fmla="*/ 492579 h 182"/>
              <a:gd name="T6" fmla="*/ 505478 w 314"/>
              <a:gd name="T7" fmla="*/ 394607 h 182"/>
              <a:gd name="T8" fmla="*/ 346753 w 314"/>
              <a:gd name="T9" fmla="*/ 228600 h 182"/>
              <a:gd name="T10" fmla="*/ 310124 w 314"/>
              <a:gd name="T11" fmla="*/ 212271 h 182"/>
              <a:gd name="T12" fmla="*/ 271053 w 314"/>
              <a:gd name="T13" fmla="*/ 217714 h 182"/>
              <a:gd name="T14" fmla="*/ 224657 w 314"/>
              <a:gd name="T15" fmla="*/ 239486 h 182"/>
              <a:gd name="T16" fmla="*/ 170934 w 314"/>
              <a:gd name="T17" fmla="*/ 285750 h 182"/>
              <a:gd name="T18" fmla="*/ 122096 w 314"/>
              <a:gd name="T19" fmla="*/ 337457 h 182"/>
              <a:gd name="T20" fmla="*/ 0 w 314"/>
              <a:gd name="T21" fmla="*/ 209550 h 182"/>
              <a:gd name="T22" fmla="*/ 83025 w 314"/>
              <a:gd name="T23" fmla="*/ 125186 h 182"/>
              <a:gd name="T24" fmla="*/ 117212 w 314"/>
              <a:gd name="T25" fmla="*/ 97971 h 182"/>
              <a:gd name="T26" fmla="*/ 163609 w 314"/>
              <a:gd name="T27" fmla="*/ 65314 h 182"/>
              <a:gd name="T28" fmla="*/ 200237 w 314"/>
              <a:gd name="T29" fmla="*/ 46264 h 182"/>
              <a:gd name="T30" fmla="*/ 234424 w 314"/>
              <a:gd name="T31" fmla="*/ 24493 h 182"/>
              <a:gd name="T32" fmla="*/ 273495 w 314"/>
              <a:gd name="T33" fmla="*/ 8164 h 182"/>
              <a:gd name="T34" fmla="*/ 315008 w 314"/>
              <a:gd name="T35" fmla="*/ 0 h 182"/>
              <a:gd name="T36" fmla="*/ 361404 w 314"/>
              <a:gd name="T37" fmla="*/ 0 h 182"/>
              <a:gd name="T38" fmla="*/ 400475 w 314"/>
              <a:gd name="T39" fmla="*/ 2721 h 182"/>
              <a:gd name="T40" fmla="*/ 441988 w 314"/>
              <a:gd name="T41" fmla="*/ 13607 h 182"/>
              <a:gd name="T42" fmla="*/ 483500 w 314"/>
              <a:gd name="T43" fmla="*/ 35379 h 182"/>
              <a:gd name="T44" fmla="*/ 507919 w 314"/>
              <a:gd name="T45" fmla="*/ 62593 h 182"/>
              <a:gd name="T46" fmla="*/ 671528 w 314"/>
              <a:gd name="T47" fmla="*/ 223157 h 182"/>
              <a:gd name="T48" fmla="*/ 761879 w 314"/>
              <a:gd name="T49" fmla="*/ 130629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4" h="182">
                <a:moveTo>
                  <a:pt x="312" y="48"/>
                </a:moveTo>
                <a:lnTo>
                  <a:pt x="313" y="175"/>
                </a:lnTo>
                <a:lnTo>
                  <a:pt x="169" y="181"/>
                </a:lnTo>
                <a:lnTo>
                  <a:pt x="207" y="145"/>
                </a:lnTo>
                <a:lnTo>
                  <a:pt x="142" y="84"/>
                </a:lnTo>
                <a:lnTo>
                  <a:pt x="127" y="78"/>
                </a:lnTo>
                <a:lnTo>
                  <a:pt x="111" y="80"/>
                </a:lnTo>
                <a:lnTo>
                  <a:pt x="92" y="88"/>
                </a:lnTo>
                <a:lnTo>
                  <a:pt x="70" y="105"/>
                </a:lnTo>
                <a:lnTo>
                  <a:pt x="50" y="124"/>
                </a:lnTo>
                <a:lnTo>
                  <a:pt x="0" y="77"/>
                </a:lnTo>
                <a:lnTo>
                  <a:pt x="34" y="46"/>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rgbClr val="00B0F0"/>
          </a:solidFill>
          <a:ln w="3175">
            <a:solidFill>
              <a:srgbClr val="D7D7D7"/>
            </a:solidFill>
            <a:miter lim="800000"/>
          </a:ln>
        </p:spPr>
        <p:txBody>
          <a:bodyPr lIns="0" rIns="0" anchor="ctr"/>
          <a:lstStyle/>
          <a:p>
            <a:endParaRPr lang="zh-CN" altLang="en-US" sz="1865"/>
          </a:p>
        </p:txBody>
      </p:sp>
      <p:sp>
        <p:nvSpPr>
          <p:cNvPr id="10" name="Freeform 26"/>
          <p:cNvSpPr>
            <a:spLocks noChangeArrowheads="1"/>
          </p:cNvSpPr>
          <p:nvPr/>
        </p:nvSpPr>
        <p:spPr bwMode="auto">
          <a:xfrm>
            <a:off x="4443892" y="4046068"/>
            <a:ext cx="1026329" cy="664469"/>
          </a:xfrm>
          <a:custGeom>
            <a:avLst/>
            <a:gdLst>
              <a:gd name="T0" fmla="*/ 765049 w 315"/>
              <a:gd name="T1" fmla="*/ 131466 h 182"/>
              <a:gd name="T2" fmla="*/ 767493 w 315"/>
              <a:gd name="T3" fmla="*/ 479303 h 182"/>
              <a:gd name="T4" fmla="*/ 415522 w 315"/>
              <a:gd name="T5" fmla="*/ 495736 h 182"/>
              <a:gd name="T6" fmla="*/ 508403 w 315"/>
              <a:gd name="T7" fmla="*/ 397137 h 182"/>
              <a:gd name="T8" fmla="*/ 349527 w 315"/>
              <a:gd name="T9" fmla="*/ 230065 h 182"/>
              <a:gd name="T10" fmla="*/ 310419 w 315"/>
              <a:gd name="T11" fmla="*/ 213632 h 182"/>
              <a:gd name="T12" fmla="*/ 271311 w 315"/>
              <a:gd name="T13" fmla="*/ 219110 h 182"/>
              <a:gd name="T14" fmla="*/ 227315 w 315"/>
              <a:gd name="T15" fmla="*/ 241021 h 182"/>
              <a:gd name="T16" fmla="*/ 171097 w 315"/>
              <a:gd name="T17" fmla="*/ 287582 h 182"/>
              <a:gd name="T18" fmla="*/ 122212 w 315"/>
              <a:gd name="T19" fmla="*/ 339620 h 182"/>
              <a:gd name="T20" fmla="*/ 0 w 315"/>
              <a:gd name="T21" fmla="*/ 210893 h 182"/>
              <a:gd name="T22" fmla="*/ 83104 w 315"/>
              <a:gd name="T23" fmla="*/ 125988 h 182"/>
              <a:gd name="T24" fmla="*/ 117324 w 315"/>
              <a:gd name="T25" fmla="*/ 98599 h 182"/>
              <a:gd name="T26" fmla="*/ 163764 w 315"/>
              <a:gd name="T27" fmla="*/ 65733 h 182"/>
              <a:gd name="T28" fmla="*/ 200428 w 315"/>
              <a:gd name="T29" fmla="*/ 46561 h 182"/>
              <a:gd name="T30" fmla="*/ 234647 w 315"/>
              <a:gd name="T31" fmla="*/ 24650 h 182"/>
              <a:gd name="T32" fmla="*/ 273755 w 315"/>
              <a:gd name="T33" fmla="*/ 8217 h 182"/>
              <a:gd name="T34" fmla="*/ 315308 w 315"/>
              <a:gd name="T35" fmla="*/ 0 h 182"/>
              <a:gd name="T36" fmla="*/ 364192 w 315"/>
              <a:gd name="T37" fmla="*/ 0 h 182"/>
              <a:gd name="T38" fmla="*/ 403300 w 315"/>
              <a:gd name="T39" fmla="*/ 2739 h 182"/>
              <a:gd name="T40" fmla="*/ 444852 w 315"/>
              <a:gd name="T41" fmla="*/ 13694 h 182"/>
              <a:gd name="T42" fmla="*/ 486405 w 315"/>
              <a:gd name="T43" fmla="*/ 35605 h 182"/>
              <a:gd name="T44" fmla="*/ 510847 w 315"/>
              <a:gd name="T45" fmla="*/ 62994 h 182"/>
              <a:gd name="T46" fmla="*/ 674611 w 315"/>
              <a:gd name="T47" fmla="*/ 224588 h 182"/>
              <a:gd name="T48" fmla="*/ 765049 w 315"/>
              <a:gd name="T49" fmla="*/ 131466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5" h="182">
                <a:moveTo>
                  <a:pt x="313" y="48"/>
                </a:moveTo>
                <a:lnTo>
                  <a:pt x="314" y="175"/>
                </a:lnTo>
                <a:lnTo>
                  <a:pt x="170" y="181"/>
                </a:lnTo>
                <a:lnTo>
                  <a:pt x="208" y="145"/>
                </a:lnTo>
                <a:lnTo>
                  <a:pt x="143" y="84"/>
                </a:lnTo>
                <a:lnTo>
                  <a:pt x="127" y="78"/>
                </a:lnTo>
                <a:lnTo>
                  <a:pt x="111" y="80"/>
                </a:lnTo>
                <a:lnTo>
                  <a:pt x="93" y="88"/>
                </a:lnTo>
                <a:lnTo>
                  <a:pt x="70" y="105"/>
                </a:lnTo>
                <a:lnTo>
                  <a:pt x="50" y="124"/>
                </a:lnTo>
                <a:lnTo>
                  <a:pt x="0" y="77"/>
                </a:lnTo>
                <a:lnTo>
                  <a:pt x="34" y="46"/>
                </a:lnTo>
                <a:lnTo>
                  <a:pt x="48" y="36"/>
                </a:lnTo>
                <a:lnTo>
                  <a:pt x="67" y="24"/>
                </a:lnTo>
                <a:lnTo>
                  <a:pt x="82" y="17"/>
                </a:lnTo>
                <a:lnTo>
                  <a:pt x="96" y="9"/>
                </a:lnTo>
                <a:lnTo>
                  <a:pt x="112" y="3"/>
                </a:lnTo>
                <a:lnTo>
                  <a:pt x="129" y="0"/>
                </a:lnTo>
                <a:lnTo>
                  <a:pt x="149" y="0"/>
                </a:lnTo>
                <a:lnTo>
                  <a:pt x="165" y="1"/>
                </a:lnTo>
                <a:lnTo>
                  <a:pt x="182" y="5"/>
                </a:lnTo>
                <a:lnTo>
                  <a:pt x="199" y="13"/>
                </a:lnTo>
                <a:lnTo>
                  <a:pt x="209" y="23"/>
                </a:lnTo>
                <a:lnTo>
                  <a:pt x="276" y="82"/>
                </a:lnTo>
                <a:lnTo>
                  <a:pt x="313" y="48"/>
                </a:lnTo>
              </a:path>
            </a:pathLst>
          </a:custGeom>
          <a:solidFill>
            <a:srgbClr val="00B0F0"/>
          </a:solidFill>
          <a:ln w="3175">
            <a:solidFill>
              <a:srgbClr val="D7D7D7"/>
            </a:solidFill>
            <a:miter lim="800000"/>
          </a:ln>
        </p:spPr>
        <p:txBody>
          <a:bodyPr lIns="0" rIns="0" anchor="ctr"/>
          <a:lstStyle/>
          <a:p>
            <a:endParaRPr lang="zh-CN" altLang="en-US" sz="1865"/>
          </a:p>
        </p:txBody>
      </p:sp>
      <p:sp>
        <p:nvSpPr>
          <p:cNvPr id="11" name="Freeform 27"/>
          <p:cNvSpPr>
            <a:spLocks noChangeArrowheads="1"/>
          </p:cNvSpPr>
          <p:nvPr/>
        </p:nvSpPr>
        <p:spPr bwMode="auto">
          <a:xfrm>
            <a:off x="5176078" y="1542670"/>
            <a:ext cx="1022097" cy="668702"/>
          </a:xfrm>
          <a:custGeom>
            <a:avLst/>
            <a:gdLst>
              <a:gd name="T0" fmla="*/ 761878 w 314"/>
              <a:gd name="T1" fmla="*/ 131580 h 183"/>
              <a:gd name="T2" fmla="*/ 764320 w 314"/>
              <a:gd name="T3" fmla="*/ 482461 h 183"/>
              <a:gd name="T4" fmla="*/ 412684 w 314"/>
              <a:gd name="T5" fmla="*/ 498909 h 183"/>
              <a:gd name="T6" fmla="*/ 505477 w 314"/>
              <a:gd name="T7" fmla="*/ 400223 h 183"/>
              <a:gd name="T8" fmla="*/ 346752 w 314"/>
              <a:gd name="T9" fmla="*/ 233007 h 183"/>
              <a:gd name="T10" fmla="*/ 310123 w 314"/>
              <a:gd name="T11" fmla="*/ 213818 h 183"/>
              <a:gd name="T12" fmla="*/ 271053 w 314"/>
              <a:gd name="T13" fmla="*/ 222042 h 183"/>
              <a:gd name="T14" fmla="*/ 224656 w 314"/>
              <a:gd name="T15" fmla="*/ 243972 h 183"/>
              <a:gd name="T16" fmla="*/ 170934 w 314"/>
              <a:gd name="T17" fmla="*/ 287832 h 183"/>
              <a:gd name="T18" fmla="*/ 122096 w 314"/>
              <a:gd name="T19" fmla="*/ 342657 h 183"/>
              <a:gd name="T20" fmla="*/ 0 w 314"/>
              <a:gd name="T21" fmla="*/ 213818 h 183"/>
              <a:gd name="T22" fmla="*/ 83025 w 314"/>
              <a:gd name="T23" fmla="*/ 128839 h 183"/>
              <a:gd name="T24" fmla="*/ 117212 w 314"/>
              <a:gd name="T25" fmla="*/ 98685 h 183"/>
              <a:gd name="T26" fmla="*/ 163608 w 314"/>
              <a:gd name="T27" fmla="*/ 65790 h 183"/>
              <a:gd name="T28" fmla="*/ 200237 w 314"/>
              <a:gd name="T29" fmla="*/ 46601 h 183"/>
              <a:gd name="T30" fmla="*/ 234424 w 314"/>
              <a:gd name="T31" fmla="*/ 24671 h 183"/>
              <a:gd name="T32" fmla="*/ 273495 w 314"/>
              <a:gd name="T33" fmla="*/ 8224 h 183"/>
              <a:gd name="T34" fmla="*/ 315007 w 314"/>
              <a:gd name="T35" fmla="*/ 0 h 183"/>
              <a:gd name="T36" fmla="*/ 361404 w 314"/>
              <a:gd name="T37" fmla="*/ 0 h 183"/>
              <a:gd name="T38" fmla="*/ 400474 w 314"/>
              <a:gd name="T39" fmla="*/ 2741 h 183"/>
              <a:gd name="T40" fmla="*/ 441987 w 314"/>
              <a:gd name="T41" fmla="*/ 13706 h 183"/>
              <a:gd name="T42" fmla="*/ 483500 w 314"/>
              <a:gd name="T43" fmla="*/ 35636 h 183"/>
              <a:gd name="T44" fmla="*/ 507919 w 314"/>
              <a:gd name="T45" fmla="*/ 63049 h 183"/>
              <a:gd name="T46" fmla="*/ 671527 w 314"/>
              <a:gd name="T47" fmla="*/ 224783 h 183"/>
              <a:gd name="T48" fmla="*/ 761878 w 314"/>
              <a:gd name="T49" fmla="*/ 131580 h 1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4" h="183">
                <a:moveTo>
                  <a:pt x="312" y="48"/>
                </a:moveTo>
                <a:lnTo>
                  <a:pt x="313" y="176"/>
                </a:lnTo>
                <a:lnTo>
                  <a:pt x="169" y="182"/>
                </a:lnTo>
                <a:lnTo>
                  <a:pt x="207" y="146"/>
                </a:lnTo>
                <a:lnTo>
                  <a:pt x="142" y="85"/>
                </a:lnTo>
                <a:lnTo>
                  <a:pt x="127" y="78"/>
                </a:lnTo>
                <a:lnTo>
                  <a:pt x="111" y="81"/>
                </a:lnTo>
                <a:lnTo>
                  <a:pt x="92" y="89"/>
                </a:lnTo>
                <a:lnTo>
                  <a:pt x="70" y="105"/>
                </a:lnTo>
                <a:lnTo>
                  <a:pt x="50" y="125"/>
                </a:lnTo>
                <a:lnTo>
                  <a:pt x="0" y="78"/>
                </a:lnTo>
                <a:lnTo>
                  <a:pt x="34" y="47"/>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rgbClr val="00B0F0"/>
          </a:solidFill>
          <a:ln w="3175">
            <a:solidFill>
              <a:srgbClr val="D7D7D7"/>
            </a:solidFill>
            <a:miter lim="800000"/>
          </a:ln>
        </p:spPr>
        <p:txBody>
          <a:bodyPr lIns="0" rIns="0" anchor="ctr"/>
          <a:lstStyle/>
          <a:p>
            <a:endParaRPr lang="zh-CN" altLang="en-US" sz="1865"/>
          </a:p>
        </p:txBody>
      </p:sp>
      <p:sp>
        <p:nvSpPr>
          <p:cNvPr id="12" name="Rectangle 28"/>
          <p:cNvSpPr>
            <a:spLocks noChangeArrowheads="1"/>
          </p:cNvSpPr>
          <p:nvPr/>
        </p:nvSpPr>
        <p:spPr bwMode="auto">
          <a:xfrm>
            <a:off x="2979521" y="1422049"/>
            <a:ext cx="302608" cy="717374"/>
          </a:xfrm>
          <a:prstGeom prst="rect">
            <a:avLst/>
          </a:prstGeom>
          <a:solidFill>
            <a:srgbClr val="FF33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3" name="AutoShape 29"/>
          <p:cNvSpPr>
            <a:spLocks noChangeArrowheads="1"/>
          </p:cNvSpPr>
          <p:nvPr/>
        </p:nvSpPr>
        <p:spPr bwMode="auto">
          <a:xfrm rot="16200000" flipH="1">
            <a:off x="3688428" y="2059009"/>
            <a:ext cx="361861" cy="653888"/>
          </a:xfrm>
          <a:prstGeom prst="rightArrow">
            <a:avLst>
              <a:gd name="adj1" fmla="val 50000"/>
              <a:gd name="adj2" fmla="val 62500"/>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4" name="Rectangle 30"/>
          <p:cNvSpPr>
            <a:spLocks noChangeArrowheads="1"/>
          </p:cNvSpPr>
          <p:nvPr/>
        </p:nvSpPr>
        <p:spPr bwMode="auto">
          <a:xfrm>
            <a:off x="3715939" y="1422049"/>
            <a:ext cx="304725" cy="717374"/>
          </a:xfrm>
          <a:prstGeom prst="rect">
            <a:avLst/>
          </a:prstGeom>
          <a:solidFill>
            <a:srgbClr val="FF33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5" name="AutoShape 31"/>
          <p:cNvSpPr>
            <a:spLocks noChangeArrowheads="1"/>
          </p:cNvSpPr>
          <p:nvPr/>
        </p:nvSpPr>
        <p:spPr bwMode="auto">
          <a:xfrm rot="16200000" flipH="1">
            <a:off x="4411092" y="2060066"/>
            <a:ext cx="361860" cy="647540"/>
          </a:xfrm>
          <a:prstGeom prst="rightArrow">
            <a:avLst>
              <a:gd name="adj1" fmla="val 50000"/>
              <a:gd name="adj2" fmla="val 62500"/>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6" name="Rectangle 32"/>
          <p:cNvSpPr>
            <a:spLocks noChangeArrowheads="1"/>
          </p:cNvSpPr>
          <p:nvPr/>
        </p:nvSpPr>
        <p:spPr bwMode="auto">
          <a:xfrm>
            <a:off x="4439660" y="1422049"/>
            <a:ext cx="306840" cy="717374"/>
          </a:xfrm>
          <a:prstGeom prst="rect">
            <a:avLst/>
          </a:prstGeom>
          <a:solidFill>
            <a:srgbClr val="FF33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7" name="AutoShape 33"/>
          <p:cNvSpPr>
            <a:spLocks noChangeArrowheads="1"/>
          </p:cNvSpPr>
          <p:nvPr/>
        </p:nvSpPr>
        <p:spPr bwMode="auto">
          <a:xfrm rot="16200000" flipH="1">
            <a:off x="3216529" y="3288488"/>
            <a:ext cx="366094" cy="653888"/>
          </a:xfrm>
          <a:prstGeom prst="rightArrow">
            <a:avLst>
              <a:gd name="adj1" fmla="val 50000"/>
              <a:gd name="adj2" fmla="val 62500"/>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8" name="Rectangle 34"/>
          <p:cNvSpPr>
            <a:spLocks noChangeArrowheads="1"/>
          </p:cNvSpPr>
          <p:nvPr/>
        </p:nvSpPr>
        <p:spPr bwMode="auto">
          <a:xfrm>
            <a:off x="3250387" y="2653645"/>
            <a:ext cx="300492" cy="715257"/>
          </a:xfrm>
          <a:prstGeom prst="rect">
            <a:avLst/>
          </a:prstGeom>
          <a:solidFill>
            <a:srgbClr val="FF33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9" name="AutoShape 35"/>
          <p:cNvSpPr>
            <a:spLocks noChangeArrowheads="1"/>
          </p:cNvSpPr>
          <p:nvPr/>
        </p:nvSpPr>
        <p:spPr bwMode="auto">
          <a:xfrm rot="16200000" flipH="1">
            <a:off x="3946598" y="3288489"/>
            <a:ext cx="368209" cy="651772"/>
          </a:xfrm>
          <a:prstGeom prst="rightArrow">
            <a:avLst>
              <a:gd name="adj1" fmla="val 50000"/>
              <a:gd name="adj2" fmla="val 62500"/>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20" name="Rectangle 36"/>
          <p:cNvSpPr>
            <a:spLocks noChangeArrowheads="1"/>
          </p:cNvSpPr>
          <p:nvPr/>
        </p:nvSpPr>
        <p:spPr bwMode="auto">
          <a:xfrm>
            <a:off x="3978341" y="2653645"/>
            <a:ext cx="304725" cy="715257"/>
          </a:xfrm>
          <a:prstGeom prst="rect">
            <a:avLst/>
          </a:prstGeom>
          <a:solidFill>
            <a:srgbClr val="FF33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21" name="AutoShape 37"/>
          <p:cNvSpPr>
            <a:spLocks noChangeArrowheads="1"/>
          </p:cNvSpPr>
          <p:nvPr/>
        </p:nvSpPr>
        <p:spPr bwMode="auto">
          <a:xfrm rot="16200000" flipH="1">
            <a:off x="3579447" y="4485167"/>
            <a:ext cx="366094" cy="647540"/>
          </a:xfrm>
          <a:prstGeom prst="rightArrow">
            <a:avLst>
              <a:gd name="adj1" fmla="val 50000"/>
              <a:gd name="adj2" fmla="val 62500"/>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22" name="Rectangle 38"/>
          <p:cNvSpPr>
            <a:spLocks noChangeArrowheads="1"/>
          </p:cNvSpPr>
          <p:nvPr/>
        </p:nvSpPr>
        <p:spPr bwMode="auto">
          <a:xfrm>
            <a:off x="3614364" y="3847150"/>
            <a:ext cx="304725" cy="717374"/>
          </a:xfrm>
          <a:prstGeom prst="rect">
            <a:avLst/>
          </a:prstGeom>
          <a:solidFill>
            <a:srgbClr val="FF33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23" name="Rectangle 39"/>
          <p:cNvSpPr>
            <a:spLocks noChangeArrowheads="1"/>
          </p:cNvSpPr>
          <p:nvPr/>
        </p:nvSpPr>
        <p:spPr bwMode="auto">
          <a:xfrm>
            <a:off x="6807625" y="2211371"/>
            <a:ext cx="4031255" cy="417195"/>
          </a:xfrm>
          <a:prstGeom prst="rect">
            <a:avLst/>
          </a:prstGeom>
          <a:solidFill>
            <a:srgbClr val="FF33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2135" b="1">
                <a:solidFill>
                  <a:srgbClr val="F8F8F8"/>
                </a:solidFill>
                <a:latin typeface="宋体" panose="02010600030101010101" pitchFamily="2" charset="-122"/>
                <a:sym typeface="宋体" panose="02010600030101010101" pitchFamily="2" charset="-122"/>
              </a:rPr>
              <a:t>单击此处添加标题文字</a:t>
            </a:r>
            <a:endParaRPr lang="zh-CN" altLang="en-US" sz="1865">
              <a:solidFill>
                <a:srgbClr val="F8F8F8"/>
              </a:solidFill>
              <a:latin typeface="微软雅黑" panose="020B0503020204020204" charset="-122"/>
              <a:ea typeface="微软雅黑" panose="020B0503020204020204" charset="-122"/>
            </a:endParaRPr>
          </a:p>
        </p:txBody>
      </p:sp>
      <p:sp>
        <p:nvSpPr>
          <p:cNvPr id="24" name="Rectangle 40"/>
          <p:cNvSpPr>
            <a:spLocks noChangeArrowheads="1"/>
          </p:cNvSpPr>
          <p:nvPr/>
        </p:nvSpPr>
        <p:spPr bwMode="auto">
          <a:xfrm>
            <a:off x="6807625" y="2573231"/>
            <a:ext cx="4031255" cy="1028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spcBef>
                <a:spcPct val="50000"/>
              </a:spcBef>
            </a:pPr>
            <a:r>
              <a:rPr lang="zh-CN" altLang="en-US" sz="1335">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335">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335">
                <a:latin typeface="宋体" panose="02010600030101010101" pitchFamily="2" charset="-122"/>
                <a:sym typeface="宋体" panose="02010600030101010101" pitchFamily="2" charset="-122"/>
              </a:rPr>
              <a:t>单击此处添加文字内容   </a:t>
            </a:r>
            <a:endParaRPr lang="zh-CN" altLang="en-US" sz="1865">
              <a:latin typeface="微软雅黑" panose="020B0503020204020204" charset="-122"/>
              <a:ea typeface="微软雅黑" panose="020B0503020204020204" charset="-122"/>
            </a:endParaRPr>
          </a:p>
        </p:txBody>
      </p:sp>
      <p:sp>
        <p:nvSpPr>
          <p:cNvPr id="25" name="Rectangle 41"/>
          <p:cNvSpPr>
            <a:spLocks noChangeArrowheads="1"/>
          </p:cNvSpPr>
          <p:nvPr/>
        </p:nvSpPr>
        <p:spPr bwMode="auto">
          <a:xfrm>
            <a:off x="6807625" y="3781550"/>
            <a:ext cx="4031255" cy="417195"/>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2135" b="1">
                <a:solidFill>
                  <a:srgbClr val="F8F8F8"/>
                </a:solidFill>
                <a:latin typeface="宋体" panose="02010600030101010101" pitchFamily="2" charset="-122"/>
                <a:sym typeface="宋体" panose="02010600030101010101" pitchFamily="2" charset="-122"/>
              </a:rPr>
              <a:t>单击此处添加标题文字</a:t>
            </a:r>
            <a:endParaRPr lang="zh-CN" altLang="en-US" sz="1865">
              <a:solidFill>
                <a:srgbClr val="F8F8F8"/>
              </a:solidFill>
              <a:latin typeface="微软雅黑" panose="020B0503020204020204" charset="-122"/>
              <a:ea typeface="微软雅黑" panose="020B0503020204020204" charset="-122"/>
            </a:endParaRPr>
          </a:p>
        </p:txBody>
      </p:sp>
      <p:sp>
        <p:nvSpPr>
          <p:cNvPr id="26" name="Rectangle 42"/>
          <p:cNvSpPr>
            <a:spLocks noChangeArrowheads="1"/>
          </p:cNvSpPr>
          <p:nvPr/>
        </p:nvSpPr>
        <p:spPr bwMode="auto">
          <a:xfrm>
            <a:off x="6807625" y="4141295"/>
            <a:ext cx="4031255" cy="1028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spcBef>
                <a:spcPct val="50000"/>
              </a:spcBef>
            </a:pPr>
            <a:r>
              <a:rPr lang="zh-CN" altLang="en-US" sz="1335">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335">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335">
                <a:latin typeface="宋体" panose="02010600030101010101" pitchFamily="2" charset="-122"/>
                <a:sym typeface="宋体" panose="02010600030101010101" pitchFamily="2" charset="-122"/>
              </a:rPr>
              <a:t>单击此处添加文字内容   </a:t>
            </a:r>
            <a:endParaRPr lang="zh-CN" altLang="en-US" sz="1865">
              <a:latin typeface="微软雅黑" panose="020B0503020204020204" charset="-122"/>
              <a:ea typeface="微软雅黑" panose="020B0503020204020204" charset="-122"/>
            </a:endParaRPr>
          </a:p>
        </p:txBody>
      </p:sp>
      <p:sp>
        <p:nvSpPr>
          <p:cNvPr id="27" name="AutoShape 21"/>
          <p:cNvSpPr>
            <a:spLocks noChangeArrowheads="1"/>
          </p:cNvSpPr>
          <p:nvPr/>
        </p:nvSpPr>
        <p:spPr bwMode="auto">
          <a:xfrm rot="16200000" flipH="1">
            <a:off x="2100263" y="1442152"/>
            <a:ext cx="577708" cy="630611"/>
          </a:xfrm>
          <a:prstGeom prst="rightArrow">
            <a:avLst>
              <a:gd name="adj1" fmla="val 50000"/>
              <a:gd name="adj2" fmla="val 29009"/>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Tree>
  </p:cSld>
  <p:clrMapOvr>
    <a:masterClrMapping/>
  </p:clrMapOvr>
  <p:transition advTm="5586">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18435" name="组合 27"/>
          <p:cNvGrpSpPr/>
          <p:nvPr/>
        </p:nvGrpSpPr>
        <p:grpSpPr bwMode="auto">
          <a:xfrm>
            <a:off x="1631536" y="1815652"/>
            <a:ext cx="3671511" cy="3669394"/>
            <a:chOff x="0" y="0"/>
            <a:chExt cx="2754313" cy="2752725"/>
          </a:xfrm>
        </p:grpSpPr>
        <p:grpSp>
          <p:nvGrpSpPr>
            <p:cNvPr id="37919" name="组合 1"/>
            <p:cNvGrpSpPr>
              <a:grpSpLocks noChangeAspect="1"/>
            </p:cNvGrpSpPr>
            <p:nvPr/>
          </p:nvGrpSpPr>
          <p:grpSpPr bwMode="auto">
            <a:xfrm>
              <a:off x="0" y="0"/>
              <a:ext cx="2754313" cy="2752725"/>
              <a:chOff x="0" y="0"/>
              <a:chExt cx="3060000" cy="3060000"/>
            </a:xfrm>
          </p:grpSpPr>
          <p:sp>
            <p:nvSpPr>
              <p:cNvPr id="37921" name="椭圆 2"/>
              <p:cNvSpPr>
                <a:spLocks noChangeAspect="1" noChangeArrowheads="1"/>
              </p:cNvSpPr>
              <p:nvPr/>
            </p:nvSpPr>
            <p:spPr bwMode="auto">
              <a:xfrm>
                <a:off x="0" y="0"/>
                <a:ext cx="3060000" cy="3060000"/>
              </a:xfrm>
              <a:prstGeom prst="ellipse">
                <a:avLst/>
              </a:prstGeom>
              <a:noFill/>
              <a:ln w="76200">
                <a:solidFill>
                  <a:srgbClr val="FF0066"/>
                </a:solidFill>
                <a:bevel/>
              </a:ln>
              <a:extLst>
                <a:ext uri="{909E8E84-426E-40DD-AFC4-6F175D3DCCD1}">
                  <a14:hiddenFill xmlns:a14="http://schemas.microsoft.com/office/drawing/2010/main">
                    <a:solidFill>
                      <a:srgbClr val="FFFFFF"/>
                    </a:solidFill>
                  </a14:hiddenFill>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endParaRPr lang="zh-CN" altLang="en-US" sz="2400">
                  <a:solidFill>
                    <a:srgbClr val="FF6699"/>
                  </a:solidFill>
                  <a:latin typeface="微软雅黑" panose="020B0503020204020204" charset="-122"/>
                  <a:ea typeface="微软雅黑" panose="020B0503020204020204" charset="-122"/>
                </a:endParaRPr>
              </a:p>
            </p:txBody>
          </p:sp>
          <p:sp>
            <p:nvSpPr>
              <p:cNvPr id="37922" name="椭圆 3"/>
              <p:cNvSpPr>
                <a:spLocks noChangeAspect="1" noChangeArrowheads="1"/>
              </p:cNvSpPr>
              <p:nvPr/>
            </p:nvSpPr>
            <p:spPr bwMode="auto">
              <a:xfrm>
                <a:off x="234571" y="234706"/>
                <a:ext cx="2590858" cy="2590588"/>
              </a:xfrm>
              <a:prstGeom prst="ellipse">
                <a:avLst/>
              </a:prstGeom>
              <a:solidFill>
                <a:srgbClr val="FFFFFF">
                  <a:alpha val="25098"/>
                </a:srgbClr>
              </a:solidFill>
              <a:ln w="76200">
                <a:solidFill>
                  <a:srgbClr val="595959">
                    <a:alpha val="25098"/>
                  </a:srgbClr>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endParaRPr lang="zh-CN" altLang="en-US" sz="2400">
                  <a:solidFill>
                    <a:srgbClr val="D7E4BE"/>
                  </a:solidFill>
                  <a:latin typeface="Verdana" panose="020B0604030504040204" pitchFamily="34" charset="0"/>
                  <a:ea typeface="微软雅黑" panose="020B0503020204020204" charset="-122"/>
                  <a:sym typeface="Verdana" panose="020B0604030504040204" pitchFamily="34" charset="0"/>
                </a:endParaRPr>
              </a:p>
            </p:txBody>
          </p:sp>
        </p:grpSp>
        <p:sp>
          <p:nvSpPr>
            <p:cNvPr id="37920" name="Rectangle 13"/>
            <p:cNvSpPr>
              <a:spLocks noChangeArrowheads="1"/>
            </p:cNvSpPr>
            <p:nvPr/>
          </p:nvSpPr>
          <p:spPr bwMode="auto">
            <a:xfrm>
              <a:off x="690563" y="1022350"/>
              <a:ext cx="1373187" cy="699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665">
                  <a:latin typeface="微软雅黑" panose="020B0503020204020204" charset="-122"/>
                  <a:ea typeface="微软雅黑" panose="020B0503020204020204" charset="-122"/>
                  <a:sym typeface="Verdana" panose="020B0604030504040204" pitchFamily="34" charset="0"/>
                </a:rPr>
                <a:t>单击此处添加标题</a:t>
              </a:r>
              <a:endParaRPr lang="zh-CN" altLang="en-US" sz="1865">
                <a:latin typeface="微软雅黑" panose="020B0503020204020204" charset="-122"/>
                <a:ea typeface="微软雅黑" panose="020B0503020204020204" charset="-122"/>
              </a:endParaRPr>
            </a:p>
          </p:txBody>
        </p:sp>
      </p:grpSp>
      <p:grpSp>
        <p:nvGrpSpPr>
          <p:cNvPr id="18440" name="组合 31"/>
          <p:cNvGrpSpPr/>
          <p:nvPr/>
        </p:nvGrpSpPr>
        <p:grpSpPr bwMode="auto">
          <a:xfrm>
            <a:off x="4733803" y="1836813"/>
            <a:ext cx="5827861" cy="518456"/>
            <a:chOff x="0" y="0"/>
            <a:chExt cx="4371975" cy="388938"/>
          </a:xfrm>
        </p:grpSpPr>
        <p:sp>
          <p:nvSpPr>
            <p:cNvPr id="37917" name="矩形 6"/>
            <p:cNvSpPr>
              <a:spLocks noChangeArrowheads="1"/>
            </p:cNvSpPr>
            <p:nvPr/>
          </p:nvSpPr>
          <p:spPr bwMode="auto">
            <a:xfrm>
              <a:off x="0" y="0"/>
              <a:ext cx="4371975" cy="388938"/>
            </a:xfrm>
            <a:prstGeom prst="rect">
              <a:avLst/>
            </a:prstGeom>
            <a:solidFill>
              <a:srgbClr val="FF0066"/>
            </a:solidFill>
            <a:ln w="12700">
              <a:solidFill>
                <a:srgbClr val="FFFFFF"/>
              </a:solidFill>
              <a:miter lim="800000"/>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Calibri" panose="020F0502020204030204" charset="0"/>
                <a:ea typeface="微软雅黑" panose="020B0503020204020204" charset="-122"/>
                <a:sym typeface="Calibri" panose="020F0502020204030204" charset="0"/>
              </a:endParaRPr>
            </a:p>
          </p:txBody>
        </p:sp>
        <p:sp>
          <p:nvSpPr>
            <p:cNvPr id="37918" name="TextBox 146"/>
            <p:cNvSpPr>
              <a:spLocks noChangeArrowheads="1"/>
            </p:cNvSpPr>
            <p:nvPr/>
          </p:nvSpPr>
          <p:spPr bwMode="auto">
            <a:xfrm>
              <a:off x="193675" y="55563"/>
              <a:ext cx="1911350" cy="29725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865">
                  <a:solidFill>
                    <a:srgbClr val="FFFFFF"/>
                  </a:solidFill>
                  <a:latin typeface="微软雅黑" panose="020B0503020204020204" charset="-122"/>
                  <a:ea typeface="微软雅黑" panose="020B0503020204020204" charset="-122"/>
                  <a:sym typeface="微软雅黑" panose="020B0503020204020204" charset="-122"/>
                </a:rPr>
                <a:t>单击此处添加标题</a:t>
              </a:r>
              <a:endParaRPr lang="en-US" altLang="zh-CN" sz="1865">
                <a:solidFill>
                  <a:srgbClr val="FFFFFF"/>
                </a:solidFill>
                <a:latin typeface="微软雅黑" panose="020B0503020204020204" charset="-122"/>
                <a:ea typeface="微软雅黑" panose="020B0503020204020204" charset="-122"/>
                <a:sym typeface="微软雅黑" panose="020B0503020204020204" charset="-122"/>
              </a:endParaRPr>
            </a:p>
          </p:txBody>
        </p:sp>
      </p:grpSp>
      <p:sp>
        <p:nvSpPr>
          <p:cNvPr id="18443" name="TextBox 146"/>
          <p:cNvSpPr>
            <a:spLocks noChangeArrowheads="1"/>
          </p:cNvSpPr>
          <p:nvPr/>
        </p:nvSpPr>
        <p:spPr bwMode="auto">
          <a:xfrm>
            <a:off x="5186658" y="2431450"/>
            <a:ext cx="5375006" cy="39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865">
                <a:latin typeface="微软雅黑" panose="020B0503020204020204" charset="-122"/>
                <a:ea typeface="微软雅黑" panose="020B0503020204020204" charset="-122"/>
                <a:sym typeface="Verdana" panose="020B0604030504040204" pitchFamily="34" charset="0"/>
              </a:rPr>
              <a:t>单击添加文本 </a:t>
            </a:r>
            <a:r>
              <a:rPr lang="en-US" altLang="zh-CN" sz="1865">
                <a:latin typeface="微软雅黑" panose="020B0503020204020204" charset="-122"/>
                <a:ea typeface="微软雅黑" panose="020B0503020204020204" charset="-122"/>
                <a:sym typeface="Verdana" panose="020B0604030504040204" pitchFamily="34" charset="0"/>
              </a:rPr>
              <a:t>… …</a:t>
            </a:r>
            <a:endParaRPr lang="zh-CN" altLang="en-US" sz="1865">
              <a:latin typeface="微软雅黑" panose="020B0503020204020204" charset="-122"/>
              <a:ea typeface="微软雅黑" panose="020B0503020204020204" charset="-122"/>
            </a:endParaRPr>
          </a:p>
        </p:txBody>
      </p:sp>
      <p:grpSp>
        <p:nvGrpSpPr>
          <p:cNvPr id="18444" name="组合 32"/>
          <p:cNvGrpSpPr/>
          <p:nvPr/>
        </p:nvGrpSpPr>
        <p:grpSpPr bwMode="auto">
          <a:xfrm>
            <a:off x="5590842" y="3392180"/>
            <a:ext cx="4970822" cy="518455"/>
            <a:chOff x="0" y="0"/>
            <a:chExt cx="3729037" cy="388937"/>
          </a:xfrm>
        </p:grpSpPr>
        <p:sp>
          <p:nvSpPr>
            <p:cNvPr id="37915" name="矩形 5"/>
            <p:cNvSpPr>
              <a:spLocks noChangeArrowheads="1"/>
            </p:cNvSpPr>
            <p:nvPr/>
          </p:nvSpPr>
          <p:spPr bwMode="auto">
            <a:xfrm>
              <a:off x="0" y="0"/>
              <a:ext cx="3729037" cy="388937"/>
            </a:xfrm>
            <a:prstGeom prst="rect">
              <a:avLst/>
            </a:prstGeom>
            <a:solidFill>
              <a:srgbClr val="00B0F0">
                <a:alpha val="78000"/>
              </a:srgbClr>
            </a:solidFill>
            <a:ln w="12700">
              <a:solidFill>
                <a:srgbClr val="FFFFFF"/>
              </a:solidFill>
              <a:bevel/>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Verdana" panose="020B0604030504040204" pitchFamily="34" charset="0"/>
                <a:ea typeface="微软雅黑" panose="020B0503020204020204" charset="-122"/>
                <a:sym typeface="Verdana" panose="020B0604030504040204" pitchFamily="34" charset="0"/>
              </a:endParaRPr>
            </a:p>
          </p:txBody>
        </p:sp>
        <p:sp>
          <p:nvSpPr>
            <p:cNvPr id="37916" name="TextBox 146"/>
            <p:cNvSpPr>
              <a:spLocks noChangeArrowheads="1"/>
            </p:cNvSpPr>
            <p:nvPr/>
          </p:nvSpPr>
          <p:spPr bwMode="auto">
            <a:xfrm>
              <a:off x="255587" y="55562"/>
              <a:ext cx="1911350" cy="297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865">
                  <a:solidFill>
                    <a:srgbClr val="FFFFFF"/>
                  </a:solidFill>
                  <a:latin typeface="微软雅黑" panose="020B0503020204020204" charset="-122"/>
                  <a:ea typeface="微软雅黑" panose="020B0503020204020204" charset="-122"/>
                  <a:sym typeface="微软雅黑" panose="020B0503020204020204" charset="-122"/>
                </a:rPr>
                <a:t>单击此处添加标题</a:t>
              </a:r>
              <a:endParaRPr lang="en-US" altLang="zh-CN" sz="1865">
                <a:solidFill>
                  <a:srgbClr val="FFFFFF"/>
                </a:solidFill>
                <a:latin typeface="微软雅黑" panose="020B0503020204020204" charset="-122"/>
                <a:ea typeface="微软雅黑" panose="020B0503020204020204" charset="-122"/>
                <a:sym typeface="微软雅黑" panose="020B0503020204020204" charset="-122"/>
              </a:endParaRPr>
            </a:p>
          </p:txBody>
        </p:sp>
      </p:grpSp>
      <p:sp>
        <p:nvSpPr>
          <p:cNvPr id="18447" name="TextBox 146"/>
          <p:cNvSpPr>
            <a:spLocks noChangeArrowheads="1"/>
          </p:cNvSpPr>
          <p:nvPr/>
        </p:nvSpPr>
        <p:spPr bwMode="auto">
          <a:xfrm>
            <a:off x="5677604" y="3978351"/>
            <a:ext cx="4884061" cy="39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865">
                <a:latin typeface="微软雅黑" panose="020B0503020204020204" charset="-122"/>
                <a:ea typeface="微软雅黑" panose="020B0503020204020204" charset="-122"/>
                <a:sym typeface="Verdana" panose="020B0604030504040204" pitchFamily="34" charset="0"/>
              </a:rPr>
              <a:t>单击添加文本 </a:t>
            </a:r>
            <a:r>
              <a:rPr lang="en-US" altLang="zh-CN" sz="1865">
                <a:latin typeface="微软雅黑" panose="020B0503020204020204" charset="-122"/>
                <a:ea typeface="微软雅黑" panose="020B0503020204020204" charset="-122"/>
                <a:sym typeface="Verdana" panose="020B0604030504040204" pitchFamily="34" charset="0"/>
              </a:rPr>
              <a:t>… …</a:t>
            </a:r>
            <a:endParaRPr lang="zh-CN" altLang="en-US" sz="1865">
              <a:latin typeface="微软雅黑" panose="020B0503020204020204" charset="-122"/>
              <a:ea typeface="微软雅黑" panose="020B0503020204020204" charset="-122"/>
            </a:endParaRPr>
          </a:p>
        </p:txBody>
      </p:sp>
      <p:grpSp>
        <p:nvGrpSpPr>
          <p:cNvPr id="18448" name="组合 33"/>
          <p:cNvGrpSpPr/>
          <p:nvPr/>
        </p:nvGrpSpPr>
        <p:grpSpPr bwMode="auto">
          <a:xfrm>
            <a:off x="4733803" y="4958126"/>
            <a:ext cx="5827861" cy="518455"/>
            <a:chOff x="0" y="0"/>
            <a:chExt cx="4371975" cy="388937"/>
          </a:xfrm>
        </p:grpSpPr>
        <p:sp>
          <p:nvSpPr>
            <p:cNvPr id="37913" name="矩形 4"/>
            <p:cNvSpPr>
              <a:spLocks noChangeArrowheads="1"/>
            </p:cNvSpPr>
            <p:nvPr/>
          </p:nvSpPr>
          <p:spPr bwMode="auto">
            <a:xfrm>
              <a:off x="0" y="0"/>
              <a:ext cx="4371975" cy="388937"/>
            </a:xfrm>
            <a:prstGeom prst="rect">
              <a:avLst/>
            </a:prstGeom>
            <a:solidFill>
              <a:srgbClr val="FF0066">
                <a:alpha val="78000"/>
              </a:srgbClr>
            </a:solidFill>
            <a:ln w="12700">
              <a:solidFill>
                <a:srgbClr val="FFFFFF"/>
              </a:solidFill>
              <a:bevel/>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Verdana" panose="020B0604030504040204" pitchFamily="34" charset="0"/>
                <a:ea typeface="微软雅黑" panose="020B0503020204020204" charset="-122"/>
                <a:sym typeface="Verdana" panose="020B0604030504040204" pitchFamily="34" charset="0"/>
              </a:endParaRPr>
            </a:p>
          </p:txBody>
        </p:sp>
        <p:sp>
          <p:nvSpPr>
            <p:cNvPr id="37914" name="TextBox 146"/>
            <p:cNvSpPr>
              <a:spLocks noChangeArrowheads="1"/>
            </p:cNvSpPr>
            <p:nvPr/>
          </p:nvSpPr>
          <p:spPr bwMode="auto">
            <a:xfrm>
              <a:off x="193675" y="55562"/>
              <a:ext cx="1911350" cy="297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865">
                  <a:solidFill>
                    <a:srgbClr val="FFFFFF"/>
                  </a:solidFill>
                  <a:latin typeface="微软雅黑" panose="020B0503020204020204" charset="-122"/>
                  <a:ea typeface="微软雅黑" panose="020B0503020204020204" charset="-122"/>
                  <a:sym typeface="微软雅黑" panose="020B0503020204020204" charset="-122"/>
                </a:rPr>
                <a:t>单击此处添加标题</a:t>
              </a:r>
              <a:endParaRPr lang="en-US" altLang="zh-CN" sz="1865">
                <a:solidFill>
                  <a:srgbClr val="FFFFFF"/>
                </a:solidFill>
                <a:latin typeface="微软雅黑" panose="020B0503020204020204" charset="-122"/>
                <a:ea typeface="微软雅黑" panose="020B0503020204020204" charset="-122"/>
                <a:sym typeface="微软雅黑" panose="020B0503020204020204" charset="-122"/>
              </a:endParaRPr>
            </a:p>
          </p:txBody>
        </p:sp>
      </p:grpSp>
      <p:sp>
        <p:nvSpPr>
          <p:cNvPr id="18451" name="TextBox 146"/>
          <p:cNvSpPr>
            <a:spLocks noChangeArrowheads="1"/>
          </p:cNvSpPr>
          <p:nvPr/>
        </p:nvSpPr>
        <p:spPr bwMode="auto">
          <a:xfrm>
            <a:off x="4991973" y="5552762"/>
            <a:ext cx="5372891" cy="39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865">
                <a:latin typeface="微软雅黑" panose="020B0503020204020204" charset="-122"/>
                <a:ea typeface="微软雅黑" panose="020B0503020204020204" charset="-122"/>
                <a:sym typeface="Verdana" panose="020B0604030504040204" pitchFamily="34" charset="0"/>
              </a:rPr>
              <a:t>单击添加文本 </a:t>
            </a:r>
            <a:r>
              <a:rPr lang="en-US" altLang="zh-CN" sz="1865">
                <a:latin typeface="微软雅黑" panose="020B0503020204020204" charset="-122"/>
                <a:ea typeface="微软雅黑" panose="020B0503020204020204" charset="-122"/>
                <a:sym typeface="Verdana" panose="020B0604030504040204" pitchFamily="34" charset="0"/>
              </a:rPr>
              <a:t>… …</a:t>
            </a:r>
            <a:endParaRPr lang="zh-CN" altLang="en-US" sz="1865">
              <a:latin typeface="微软雅黑" panose="020B0503020204020204" charset="-122"/>
              <a:ea typeface="微软雅黑" panose="020B0503020204020204" charset="-122"/>
            </a:endParaRPr>
          </a:p>
        </p:txBody>
      </p:sp>
      <p:grpSp>
        <p:nvGrpSpPr>
          <p:cNvPr id="18452" name="组合 28"/>
          <p:cNvGrpSpPr/>
          <p:nvPr/>
        </p:nvGrpSpPr>
        <p:grpSpPr bwMode="auto">
          <a:xfrm>
            <a:off x="3832326" y="1601922"/>
            <a:ext cx="996705" cy="988239"/>
            <a:chOff x="0" y="0"/>
            <a:chExt cx="747713" cy="741362"/>
          </a:xfrm>
        </p:grpSpPr>
        <p:grpSp>
          <p:nvGrpSpPr>
            <p:cNvPr id="37909" name="组合 10"/>
            <p:cNvGrpSpPr>
              <a:grpSpLocks noChangeAspect="1"/>
            </p:cNvGrpSpPr>
            <p:nvPr/>
          </p:nvGrpSpPr>
          <p:grpSpPr bwMode="auto">
            <a:xfrm>
              <a:off x="3175" y="0"/>
              <a:ext cx="741363" cy="741362"/>
              <a:chOff x="0" y="0"/>
              <a:chExt cx="823237" cy="823237"/>
            </a:xfrm>
          </p:grpSpPr>
          <p:sp>
            <p:nvSpPr>
              <p:cNvPr id="37911" name="椭圆 11"/>
              <p:cNvSpPr>
                <a:spLocks noChangeAspect="1" noChangeArrowheads="1"/>
              </p:cNvSpPr>
              <p:nvPr/>
            </p:nvSpPr>
            <p:spPr bwMode="auto">
              <a:xfrm>
                <a:off x="0" y="0"/>
                <a:ext cx="823237" cy="8232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Calibri" panose="020F0502020204030204" charset="0"/>
                  <a:ea typeface="微软雅黑" panose="020B0503020204020204" charset="-122"/>
                  <a:sym typeface="Calibri" panose="020F0502020204030204" charset="0"/>
                </a:endParaRPr>
              </a:p>
            </p:txBody>
          </p:sp>
          <p:sp>
            <p:nvSpPr>
              <p:cNvPr id="37912" name="椭圆 12"/>
              <p:cNvSpPr>
                <a:spLocks noChangeAspect="1" noChangeArrowheads="1"/>
              </p:cNvSpPr>
              <p:nvPr/>
            </p:nvSpPr>
            <p:spPr bwMode="auto">
              <a:xfrm>
                <a:off x="51620" y="51621"/>
                <a:ext cx="720000" cy="720000"/>
              </a:xfrm>
              <a:prstGeom prst="ellipse">
                <a:avLst/>
              </a:prstGeom>
              <a:solidFill>
                <a:srgbClr val="FF0066"/>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Calibri" panose="020F0502020204030204" charset="0"/>
                  <a:ea typeface="微软雅黑" panose="020B0503020204020204" charset="-122"/>
                  <a:sym typeface="Calibri" panose="020F0502020204030204" charset="0"/>
                </a:endParaRPr>
              </a:p>
            </p:txBody>
          </p:sp>
        </p:grpSp>
        <p:sp>
          <p:nvSpPr>
            <p:cNvPr id="37910" name="Rectangle 13"/>
            <p:cNvSpPr>
              <a:spLocks noChangeArrowheads="1"/>
            </p:cNvSpPr>
            <p:nvPr/>
          </p:nvSpPr>
          <p:spPr bwMode="auto">
            <a:xfrm>
              <a:off x="0" y="171450"/>
              <a:ext cx="747713" cy="394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665">
                  <a:solidFill>
                    <a:srgbClr val="FFFFFF"/>
                  </a:solidFill>
                  <a:latin typeface="微软雅黑" panose="020B0503020204020204" charset="-122"/>
                  <a:ea typeface="微软雅黑" panose="020B0503020204020204" charset="-122"/>
                  <a:sym typeface="Verdana" panose="020B0604030504040204" pitchFamily="34" charset="0"/>
                </a:rPr>
                <a:t>1</a:t>
              </a:r>
              <a:endParaRPr lang="zh-CN" altLang="en-US" sz="2665">
                <a:solidFill>
                  <a:srgbClr val="FFFFFF"/>
                </a:solidFill>
                <a:latin typeface="微软雅黑" panose="020B0503020204020204" charset="-122"/>
                <a:ea typeface="微软雅黑" panose="020B0503020204020204" charset="-122"/>
                <a:sym typeface="Verdana" panose="020B0604030504040204" pitchFamily="34" charset="0"/>
              </a:endParaRPr>
            </a:p>
          </p:txBody>
        </p:sp>
      </p:grpSp>
      <p:grpSp>
        <p:nvGrpSpPr>
          <p:cNvPr id="18457" name="组合 29"/>
          <p:cNvGrpSpPr/>
          <p:nvPr/>
        </p:nvGrpSpPr>
        <p:grpSpPr bwMode="auto">
          <a:xfrm>
            <a:off x="4776126" y="3157287"/>
            <a:ext cx="996705" cy="986123"/>
            <a:chOff x="0" y="0"/>
            <a:chExt cx="747713" cy="739775"/>
          </a:xfrm>
        </p:grpSpPr>
        <p:grpSp>
          <p:nvGrpSpPr>
            <p:cNvPr id="37905" name="组合 7"/>
            <p:cNvGrpSpPr>
              <a:grpSpLocks noChangeAspect="1"/>
            </p:cNvGrpSpPr>
            <p:nvPr/>
          </p:nvGrpSpPr>
          <p:grpSpPr bwMode="auto">
            <a:xfrm>
              <a:off x="3175" y="0"/>
              <a:ext cx="739775" cy="739775"/>
              <a:chOff x="0" y="0"/>
              <a:chExt cx="822211" cy="822211"/>
            </a:xfrm>
          </p:grpSpPr>
          <p:sp>
            <p:nvSpPr>
              <p:cNvPr id="37907" name="椭圆 8"/>
              <p:cNvSpPr>
                <a:spLocks noChangeAspect="1" noChangeArrowheads="1"/>
              </p:cNvSpPr>
              <p:nvPr/>
            </p:nvSpPr>
            <p:spPr bwMode="auto">
              <a:xfrm>
                <a:off x="0" y="0"/>
                <a:ext cx="822211" cy="82221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Calibri" panose="020F0502020204030204" charset="0"/>
                  <a:ea typeface="微软雅黑" panose="020B0503020204020204" charset="-122"/>
                  <a:sym typeface="Calibri" panose="020F0502020204030204" charset="0"/>
                </a:endParaRPr>
              </a:p>
            </p:txBody>
          </p:sp>
          <p:sp>
            <p:nvSpPr>
              <p:cNvPr id="37908" name="椭圆 9"/>
              <p:cNvSpPr>
                <a:spLocks noChangeAspect="1" noChangeArrowheads="1"/>
              </p:cNvSpPr>
              <p:nvPr/>
            </p:nvSpPr>
            <p:spPr bwMode="auto">
              <a:xfrm>
                <a:off x="51168" y="51168"/>
                <a:ext cx="719876" cy="719876"/>
              </a:xfrm>
              <a:prstGeom prst="ellipse">
                <a:avLst/>
              </a:prstGeom>
              <a:solidFill>
                <a:srgbClr val="00B0F0">
                  <a:alpha val="80000"/>
                </a:srgbClr>
              </a:solidFill>
              <a:ln>
                <a:noFill/>
              </a:ln>
              <a:extLst>
                <a:ext uri="{91240B29-F687-4F45-9708-019B960494DF}">
                  <a14:hiddenLine xmlns:a14="http://schemas.microsoft.com/office/drawing/2010/main" w="12700">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Verdana" panose="020B0604030504040204" pitchFamily="34" charset="0"/>
                  <a:ea typeface="微软雅黑" panose="020B0503020204020204" charset="-122"/>
                  <a:sym typeface="Verdana" panose="020B0604030504040204" pitchFamily="34" charset="0"/>
                </a:endParaRPr>
              </a:p>
            </p:txBody>
          </p:sp>
        </p:grpSp>
        <p:sp>
          <p:nvSpPr>
            <p:cNvPr id="37906" name="Rectangle 13"/>
            <p:cNvSpPr>
              <a:spLocks noChangeArrowheads="1"/>
            </p:cNvSpPr>
            <p:nvPr/>
          </p:nvSpPr>
          <p:spPr bwMode="auto">
            <a:xfrm>
              <a:off x="0" y="169863"/>
              <a:ext cx="747713" cy="394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665">
                  <a:solidFill>
                    <a:srgbClr val="FFFFFF"/>
                  </a:solidFill>
                  <a:latin typeface="微软雅黑" panose="020B0503020204020204" charset="-122"/>
                  <a:ea typeface="微软雅黑" panose="020B0503020204020204" charset="-122"/>
                  <a:sym typeface="Verdana" panose="020B0604030504040204" pitchFamily="34" charset="0"/>
                </a:rPr>
                <a:t>2</a:t>
              </a:r>
              <a:endParaRPr lang="zh-CN" altLang="en-US" sz="2665">
                <a:solidFill>
                  <a:srgbClr val="FFFFFF"/>
                </a:solidFill>
                <a:latin typeface="微软雅黑" panose="020B0503020204020204" charset="-122"/>
                <a:ea typeface="微软雅黑" panose="020B0503020204020204" charset="-122"/>
                <a:sym typeface="Verdana" panose="020B0604030504040204" pitchFamily="34" charset="0"/>
              </a:endParaRPr>
            </a:p>
          </p:txBody>
        </p:sp>
      </p:grpSp>
      <p:grpSp>
        <p:nvGrpSpPr>
          <p:cNvPr id="18462" name="组合 30"/>
          <p:cNvGrpSpPr/>
          <p:nvPr/>
        </p:nvGrpSpPr>
        <p:grpSpPr bwMode="auto">
          <a:xfrm>
            <a:off x="3832326" y="4723234"/>
            <a:ext cx="996705" cy="986123"/>
            <a:chOff x="0" y="0"/>
            <a:chExt cx="747713" cy="739775"/>
          </a:xfrm>
        </p:grpSpPr>
        <p:grpSp>
          <p:nvGrpSpPr>
            <p:cNvPr id="37901" name="组合 13"/>
            <p:cNvGrpSpPr>
              <a:grpSpLocks noChangeAspect="1"/>
            </p:cNvGrpSpPr>
            <p:nvPr/>
          </p:nvGrpSpPr>
          <p:grpSpPr bwMode="auto">
            <a:xfrm>
              <a:off x="4763" y="0"/>
              <a:ext cx="739775" cy="739775"/>
              <a:chOff x="0" y="0"/>
              <a:chExt cx="822355" cy="822355"/>
            </a:xfrm>
          </p:grpSpPr>
          <p:sp>
            <p:nvSpPr>
              <p:cNvPr id="37903" name="椭圆 14"/>
              <p:cNvSpPr>
                <a:spLocks noChangeAspect="1" noChangeArrowheads="1"/>
              </p:cNvSpPr>
              <p:nvPr/>
            </p:nvSpPr>
            <p:spPr bwMode="auto">
              <a:xfrm>
                <a:off x="0" y="0"/>
                <a:ext cx="822355" cy="82235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Calibri" panose="020F0502020204030204" charset="0"/>
                  <a:ea typeface="微软雅黑" panose="020B0503020204020204" charset="-122"/>
                  <a:sym typeface="Calibri" panose="020F0502020204030204" charset="0"/>
                </a:endParaRPr>
              </a:p>
            </p:txBody>
          </p:sp>
          <p:sp>
            <p:nvSpPr>
              <p:cNvPr id="37904" name="椭圆 15"/>
              <p:cNvSpPr>
                <a:spLocks noChangeAspect="1" noChangeArrowheads="1"/>
              </p:cNvSpPr>
              <p:nvPr/>
            </p:nvSpPr>
            <p:spPr bwMode="auto">
              <a:xfrm>
                <a:off x="51176" y="51177"/>
                <a:ext cx="720002" cy="720002"/>
              </a:xfrm>
              <a:prstGeom prst="ellipse">
                <a:avLst/>
              </a:prstGeom>
              <a:solidFill>
                <a:srgbClr val="FF0066">
                  <a:alpha val="80000"/>
                </a:srgbClr>
              </a:solidFill>
              <a:ln>
                <a:noFill/>
              </a:ln>
              <a:extLst>
                <a:ext uri="{91240B29-F687-4F45-9708-019B960494DF}">
                  <a14:hiddenLine xmlns:a14="http://schemas.microsoft.com/office/drawing/2010/main" w="12700">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Verdana" panose="020B0604030504040204" pitchFamily="34" charset="0"/>
                  <a:ea typeface="微软雅黑" panose="020B0503020204020204" charset="-122"/>
                  <a:sym typeface="Verdana" panose="020B0604030504040204" pitchFamily="34" charset="0"/>
                </a:endParaRPr>
              </a:p>
            </p:txBody>
          </p:sp>
        </p:grpSp>
        <p:sp>
          <p:nvSpPr>
            <p:cNvPr id="37902" name="Rectangle 13"/>
            <p:cNvSpPr>
              <a:spLocks noChangeArrowheads="1"/>
            </p:cNvSpPr>
            <p:nvPr/>
          </p:nvSpPr>
          <p:spPr bwMode="auto">
            <a:xfrm>
              <a:off x="0" y="169863"/>
              <a:ext cx="747713" cy="394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665">
                  <a:solidFill>
                    <a:srgbClr val="FFFFFF"/>
                  </a:solidFill>
                  <a:latin typeface="微软雅黑" panose="020B0503020204020204" charset="-122"/>
                  <a:ea typeface="微软雅黑" panose="020B0503020204020204" charset="-122"/>
                  <a:sym typeface="Verdana" panose="020B0604030504040204" pitchFamily="34" charset="0"/>
                </a:rPr>
                <a:t>3</a:t>
              </a:r>
              <a:endParaRPr lang="zh-CN" altLang="en-US" sz="2665">
                <a:solidFill>
                  <a:srgbClr val="FFFFFF"/>
                </a:solidFill>
                <a:latin typeface="微软雅黑" panose="020B0503020204020204" charset="-122"/>
                <a:ea typeface="微软雅黑" panose="020B0503020204020204" charset="-122"/>
                <a:sym typeface="Verdana" panose="020B0604030504040204" pitchFamily="34" charset="0"/>
              </a:endParaRPr>
            </a:p>
          </p:txBody>
        </p:sp>
      </p:grpSp>
    </p:spTree>
  </p:cSld>
  <p:clrMapOvr>
    <a:masterClrMapping/>
  </p:clrMapOvr>
  <p:transition advTm="5083">
    <p:blind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14" name="그룹 13"/>
          <p:cNvGrpSpPr/>
          <p:nvPr/>
        </p:nvGrpSpPr>
        <p:grpSpPr>
          <a:xfrm>
            <a:off x="622818" y="4727878"/>
            <a:ext cx="2985671" cy="1604810"/>
            <a:chOff x="467544" y="5185667"/>
            <a:chExt cx="2239033" cy="1203489"/>
          </a:xfrm>
        </p:grpSpPr>
        <p:sp>
          <p:nvSpPr>
            <p:cNvPr id="12" name="Rectangle 3"/>
            <p:cNvSpPr txBox="1">
              <a:spLocks noChangeArrowheads="1"/>
            </p:cNvSpPr>
            <p:nvPr/>
          </p:nvSpPr>
          <p:spPr bwMode="auto">
            <a:xfrm>
              <a:off x="467544" y="5185667"/>
              <a:ext cx="2239033"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13" name="Rectangle 3"/>
            <p:cNvSpPr txBox="1">
              <a:spLocks noChangeArrowheads="1"/>
            </p:cNvSpPr>
            <p:nvPr/>
          </p:nvSpPr>
          <p:spPr bwMode="auto">
            <a:xfrm>
              <a:off x="467544" y="5474846"/>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defRPr/>
              </a:pPr>
              <a:r>
                <a:rPr lang="en-US" altLang="ko-KR" sz="1600">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15" name="그룹 14"/>
          <p:cNvGrpSpPr/>
          <p:nvPr/>
        </p:nvGrpSpPr>
        <p:grpSpPr>
          <a:xfrm>
            <a:off x="4603130" y="4727878"/>
            <a:ext cx="2985671" cy="1604810"/>
            <a:chOff x="467544" y="5185667"/>
            <a:chExt cx="2239033" cy="1203489"/>
          </a:xfrm>
        </p:grpSpPr>
        <p:sp>
          <p:nvSpPr>
            <p:cNvPr id="16" name="Rectangle 3"/>
            <p:cNvSpPr txBox="1">
              <a:spLocks noChangeArrowheads="1"/>
            </p:cNvSpPr>
            <p:nvPr/>
          </p:nvSpPr>
          <p:spPr bwMode="auto">
            <a:xfrm>
              <a:off x="467544" y="5185667"/>
              <a:ext cx="2239033"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17" name="Rectangle 3"/>
            <p:cNvSpPr txBox="1">
              <a:spLocks noChangeArrowheads="1"/>
            </p:cNvSpPr>
            <p:nvPr/>
          </p:nvSpPr>
          <p:spPr bwMode="auto">
            <a:xfrm>
              <a:off x="467544" y="5474846"/>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defRPr/>
              </a:pPr>
              <a:r>
                <a:rPr lang="en-US" altLang="ko-KR" sz="1600">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18" name="그룹 17"/>
          <p:cNvGrpSpPr/>
          <p:nvPr/>
        </p:nvGrpSpPr>
        <p:grpSpPr>
          <a:xfrm>
            <a:off x="8579090" y="4727878"/>
            <a:ext cx="2985671" cy="1604810"/>
            <a:chOff x="467544" y="5185667"/>
            <a:chExt cx="2239033" cy="1203489"/>
          </a:xfrm>
        </p:grpSpPr>
        <p:sp>
          <p:nvSpPr>
            <p:cNvPr id="19" name="Rectangle 3"/>
            <p:cNvSpPr txBox="1">
              <a:spLocks noChangeArrowheads="1"/>
            </p:cNvSpPr>
            <p:nvPr/>
          </p:nvSpPr>
          <p:spPr bwMode="auto">
            <a:xfrm>
              <a:off x="467544" y="5185667"/>
              <a:ext cx="2239033"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20" name="Rectangle 3"/>
            <p:cNvSpPr txBox="1">
              <a:spLocks noChangeArrowheads="1"/>
            </p:cNvSpPr>
            <p:nvPr/>
          </p:nvSpPr>
          <p:spPr bwMode="auto">
            <a:xfrm>
              <a:off x="467544" y="5474846"/>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defRPr/>
              </a:pPr>
              <a:r>
                <a:rPr lang="en-US" altLang="ko-KR" sz="1600">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11" name="그룹 10"/>
          <p:cNvGrpSpPr/>
          <p:nvPr/>
        </p:nvGrpSpPr>
        <p:grpSpPr>
          <a:xfrm>
            <a:off x="636640" y="1425224"/>
            <a:ext cx="2976624" cy="2935052"/>
            <a:chOff x="477909" y="2564904"/>
            <a:chExt cx="2232248" cy="2201072"/>
          </a:xfrm>
        </p:grpSpPr>
        <p:graphicFrame>
          <p:nvGraphicFramePr>
            <p:cNvPr id="8" name="차트 7"/>
            <p:cNvGraphicFramePr/>
            <p:nvPr/>
          </p:nvGraphicFramePr>
          <p:xfrm>
            <a:off x="477909" y="2564904"/>
            <a:ext cx="2232248" cy="2201072"/>
          </p:xfrm>
          <a:graphic>
            <a:graphicData uri="http://schemas.openxmlformats.org/drawingml/2006/chart">
              <c:chart xmlns:c="http://schemas.openxmlformats.org/drawingml/2006/chart" xmlns:r="http://schemas.openxmlformats.org/officeDocument/2006/relationships" r:id="rId3"/>
            </a:graphicData>
          </a:graphic>
        </p:graphicFrame>
        <p:sp>
          <p:nvSpPr>
            <p:cNvPr id="21" name="Rectangle 3"/>
            <p:cNvSpPr txBox="1">
              <a:spLocks noChangeArrowheads="1"/>
            </p:cNvSpPr>
            <p:nvPr/>
          </p:nvSpPr>
          <p:spPr bwMode="auto">
            <a:xfrm>
              <a:off x="943387" y="3419219"/>
              <a:ext cx="1287348" cy="491918"/>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4265" b="1" smtClean="0">
                  <a:solidFill>
                    <a:schemeClr val="tx1"/>
                  </a:solidFill>
                  <a:latin typeface="Calibri" panose="020F0502020204030204" charset="0"/>
                  <a:ea typeface="Tahoma" panose="020B0604030504040204" pitchFamily="34" charset="0"/>
                  <a:cs typeface="Tahoma" panose="020B0604030504040204" pitchFamily="34" charset="0"/>
                </a:rPr>
                <a:t>40</a:t>
              </a:r>
              <a:r>
                <a:rPr lang="en-US" altLang="ko-KR" sz="2135" b="1" smtClean="0">
                  <a:solidFill>
                    <a:schemeClr val="tx1"/>
                  </a:solidFill>
                  <a:latin typeface="Calibri" panose="020F0502020204030204" charset="0"/>
                  <a:ea typeface="Tahoma" panose="020B0604030504040204" pitchFamily="34" charset="0"/>
                  <a:cs typeface="Tahoma" panose="020B0604030504040204" pitchFamily="34" charset="0"/>
                </a:rPr>
                <a:t>%</a:t>
              </a:r>
            </a:p>
          </p:txBody>
        </p:sp>
      </p:grpSp>
      <p:grpSp>
        <p:nvGrpSpPr>
          <p:cNvPr id="49" name="그룹 48"/>
          <p:cNvGrpSpPr/>
          <p:nvPr/>
        </p:nvGrpSpPr>
        <p:grpSpPr>
          <a:xfrm>
            <a:off x="4607653" y="1425224"/>
            <a:ext cx="2976624" cy="2935052"/>
            <a:chOff x="3455876" y="2564904"/>
            <a:chExt cx="2232248" cy="2201072"/>
          </a:xfrm>
        </p:grpSpPr>
        <p:graphicFrame>
          <p:nvGraphicFramePr>
            <p:cNvPr id="9" name="차트 8"/>
            <p:cNvGraphicFramePr/>
            <p:nvPr/>
          </p:nvGraphicFramePr>
          <p:xfrm>
            <a:off x="3455876" y="2564904"/>
            <a:ext cx="2232248" cy="2201072"/>
          </p:xfrm>
          <a:graphic>
            <a:graphicData uri="http://schemas.openxmlformats.org/drawingml/2006/chart">
              <c:chart xmlns:c="http://schemas.openxmlformats.org/drawingml/2006/chart" xmlns:r="http://schemas.openxmlformats.org/officeDocument/2006/relationships" r:id="rId4"/>
            </a:graphicData>
          </a:graphic>
        </p:graphicFrame>
        <p:sp>
          <p:nvSpPr>
            <p:cNvPr id="22" name="Rectangle 3"/>
            <p:cNvSpPr txBox="1">
              <a:spLocks noChangeArrowheads="1"/>
            </p:cNvSpPr>
            <p:nvPr/>
          </p:nvSpPr>
          <p:spPr bwMode="auto">
            <a:xfrm>
              <a:off x="3928326" y="3419219"/>
              <a:ext cx="1287348" cy="491918"/>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4265" b="1" smtClean="0">
                  <a:solidFill>
                    <a:schemeClr val="tx1"/>
                  </a:solidFill>
                  <a:latin typeface="Calibri" panose="020F0502020204030204" charset="0"/>
                  <a:ea typeface="Tahoma" panose="020B0604030504040204" pitchFamily="34" charset="0"/>
                  <a:cs typeface="Tahoma" panose="020B0604030504040204" pitchFamily="34" charset="0"/>
                </a:rPr>
                <a:t>65</a:t>
              </a:r>
              <a:r>
                <a:rPr lang="en-US" altLang="ko-KR" sz="2135" b="1" smtClean="0">
                  <a:solidFill>
                    <a:schemeClr val="tx1"/>
                  </a:solidFill>
                  <a:latin typeface="Calibri" panose="020F0502020204030204" charset="0"/>
                  <a:ea typeface="Tahoma" panose="020B0604030504040204" pitchFamily="34" charset="0"/>
                  <a:cs typeface="Tahoma" panose="020B0604030504040204" pitchFamily="34" charset="0"/>
                </a:rPr>
                <a:t>%</a:t>
              </a:r>
            </a:p>
          </p:txBody>
        </p:sp>
      </p:grpSp>
      <p:grpSp>
        <p:nvGrpSpPr>
          <p:cNvPr id="50" name="그룹 49"/>
          <p:cNvGrpSpPr/>
          <p:nvPr/>
        </p:nvGrpSpPr>
        <p:grpSpPr>
          <a:xfrm>
            <a:off x="8578668" y="1425224"/>
            <a:ext cx="2976624" cy="2935052"/>
            <a:chOff x="6433844" y="2564904"/>
            <a:chExt cx="2232248" cy="2201072"/>
          </a:xfrm>
        </p:grpSpPr>
        <p:graphicFrame>
          <p:nvGraphicFramePr>
            <p:cNvPr id="10" name="차트 9"/>
            <p:cNvGraphicFramePr/>
            <p:nvPr/>
          </p:nvGraphicFramePr>
          <p:xfrm>
            <a:off x="6433844" y="2564904"/>
            <a:ext cx="2232248" cy="2201072"/>
          </p:xfrm>
          <a:graphic>
            <a:graphicData uri="http://schemas.openxmlformats.org/drawingml/2006/chart">
              <c:chart xmlns:c="http://schemas.openxmlformats.org/drawingml/2006/chart" xmlns:r="http://schemas.openxmlformats.org/officeDocument/2006/relationships" r:id="rId5"/>
            </a:graphicData>
          </a:graphic>
        </p:graphicFrame>
        <p:sp>
          <p:nvSpPr>
            <p:cNvPr id="23" name="Rectangle 3"/>
            <p:cNvSpPr txBox="1">
              <a:spLocks noChangeArrowheads="1"/>
            </p:cNvSpPr>
            <p:nvPr/>
          </p:nvSpPr>
          <p:spPr bwMode="auto">
            <a:xfrm>
              <a:off x="6910002" y="3419219"/>
              <a:ext cx="1287348" cy="491918"/>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4265" b="1" smtClean="0">
                  <a:solidFill>
                    <a:schemeClr val="tx1"/>
                  </a:solidFill>
                  <a:latin typeface="Calibri" panose="020F0502020204030204" charset="0"/>
                  <a:ea typeface="Tahoma" panose="020B0604030504040204" pitchFamily="34" charset="0"/>
                  <a:cs typeface="Tahoma" panose="020B0604030504040204" pitchFamily="34" charset="0"/>
                </a:rPr>
                <a:t>25</a:t>
              </a:r>
              <a:r>
                <a:rPr lang="en-US" altLang="ko-KR" sz="2135" b="1" smtClean="0">
                  <a:solidFill>
                    <a:schemeClr val="tx1"/>
                  </a:solidFill>
                  <a:latin typeface="Calibri" panose="020F0502020204030204" charset="0"/>
                  <a:ea typeface="Tahoma" panose="020B0604030504040204" pitchFamily="34" charset="0"/>
                  <a:cs typeface="Tahoma" panose="020B0604030504040204" pitchFamily="34" charset="0"/>
                </a:rPr>
                <a:t>%</a:t>
              </a:r>
            </a:p>
          </p:txBody>
        </p:sp>
      </p:grpSp>
      <p:grpSp>
        <p:nvGrpSpPr>
          <p:cNvPr id="52" name="그룹 51"/>
          <p:cNvGrpSpPr/>
          <p:nvPr/>
        </p:nvGrpSpPr>
        <p:grpSpPr>
          <a:xfrm>
            <a:off x="6734754" y="1457535"/>
            <a:ext cx="1109804" cy="960620"/>
            <a:chOff x="5051044" y="2733151"/>
            <a:chExt cx="832271" cy="720394"/>
          </a:xfrm>
        </p:grpSpPr>
        <p:sp>
          <p:nvSpPr>
            <p:cNvPr id="25" name="육각형 24"/>
            <p:cNvSpPr/>
            <p:nvPr/>
          </p:nvSpPr>
          <p:spPr>
            <a:xfrm>
              <a:off x="5051044" y="2733151"/>
              <a:ext cx="832271" cy="720394"/>
            </a:xfrm>
            <a:prstGeom prst="hexagon">
              <a:avLst>
                <a:gd name="adj" fmla="val 29820"/>
                <a:gd name="vf" fmla="val 115470"/>
              </a:avLst>
            </a:prstGeom>
            <a:solidFill>
              <a:srgbClr val="FF0066"/>
            </a:solidFill>
            <a:ln w="3175">
              <a:solidFill>
                <a:schemeClr val="bg1"/>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27" name="그룹 26"/>
            <p:cNvGrpSpPr/>
            <p:nvPr/>
          </p:nvGrpSpPr>
          <p:grpSpPr>
            <a:xfrm>
              <a:off x="5263597" y="2912458"/>
              <a:ext cx="407164" cy="360734"/>
              <a:chOff x="-3276600" y="2438400"/>
              <a:chExt cx="1085850" cy="962025"/>
            </a:xfrm>
            <a:solidFill>
              <a:schemeClr val="bg1"/>
            </a:solidFill>
          </p:grpSpPr>
          <p:sp>
            <p:nvSpPr>
              <p:cNvPr id="28" name="Freeform 8"/>
              <p:cNvSpPr/>
              <p:nvPr/>
            </p:nvSpPr>
            <p:spPr bwMode="auto">
              <a:xfrm>
                <a:off x="-2825750" y="2813050"/>
                <a:ext cx="200025" cy="196850"/>
              </a:xfrm>
              <a:custGeom>
                <a:avLst/>
                <a:gdLst>
                  <a:gd name="T0" fmla="*/ 126 w 126"/>
                  <a:gd name="T1" fmla="*/ 62 h 124"/>
                  <a:gd name="T2" fmla="*/ 126 w 126"/>
                  <a:gd name="T3" fmla="*/ 62 h 124"/>
                  <a:gd name="T4" fmla="*/ 124 w 126"/>
                  <a:gd name="T5" fmla="*/ 74 h 124"/>
                  <a:gd name="T6" fmla="*/ 120 w 126"/>
                  <a:gd name="T7" fmla="*/ 86 h 124"/>
                  <a:gd name="T8" fmla="*/ 114 w 126"/>
                  <a:gd name="T9" fmla="*/ 96 h 124"/>
                  <a:gd name="T10" fmla="*/ 108 w 126"/>
                  <a:gd name="T11" fmla="*/ 106 h 124"/>
                  <a:gd name="T12" fmla="*/ 98 w 126"/>
                  <a:gd name="T13" fmla="*/ 114 h 124"/>
                  <a:gd name="T14" fmla="*/ 88 w 126"/>
                  <a:gd name="T15" fmla="*/ 120 h 124"/>
                  <a:gd name="T16" fmla="*/ 76 w 126"/>
                  <a:gd name="T17" fmla="*/ 124 h 124"/>
                  <a:gd name="T18" fmla="*/ 64 w 126"/>
                  <a:gd name="T19" fmla="*/ 124 h 124"/>
                  <a:gd name="T20" fmla="*/ 64 w 126"/>
                  <a:gd name="T21" fmla="*/ 124 h 124"/>
                  <a:gd name="T22" fmla="*/ 50 w 126"/>
                  <a:gd name="T23" fmla="*/ 124 h 124"/>
                  <a:gd name="T24" fmla="*/ 40 w 126"/>
                  <a:gd name="T25" fmla="*/ 120 h 124"/>
                  <a:gd name="T26" fmla="*/ 28 w 126"/>
                  <a:gd name="T27" fmla="*/ 114 h 124"/>
                  <a:gd name="T28" fmla="*/ 20 w 126"/>
                  <a:gd name="T29" fmla="*/ 106 h 124"/>
                  <a:gd name="T30" fmla="*/ 12 w 126"/>
                  <a:gd name="T31" fmla="*/ 96 h 124"/>
                  <a:gd name="T32" fmla="*/ 6 w 126"/>
                  <a:gd name="T33" fmla="*/ 86 h 124"/>
                  <a:gd name="T34" fmla="*/ 2 w 126"/>
                  <a:gd name="T35" fmla="*/ 74 h 124"/>
                  <a:gd name="T36" fmla="*/ 0 w 126"/>
                  <a:gd name="T37" fmla="*/ 62 h 124"/>
                  <a:gd name="T38" fmla="*/ 0 w 126"/>
                  <a:gd name="T39" fmla="*/ 62 h 124"/>
                  <a:gd name="T40" fmla="*/ 2 w 126"/>
                  <a:gd name="T41" fmla="*/ 50 h 124"/>
                  <a:gd name="T42" fmla="*/ 6 w 126"/>
                  <a:gd name="T43" fmla="*/ 38 h 124"/>
                  <a:gd name="T44" fmla="*/ 12 w 126"/>
                  <a:gd name="T45" fmla="*/ 28 h 124"/>
                  <a:gd name="T46" fmla="*/ 20 w 126"/>
                  <a:gd name="T47" fmla="*/ 18 h 124"/>
                  <a:gd name="T48" fmla="*/ 28 w 126"/>
                  <a:gd name="T49" fmla="*/ 10 h 124"/>
                  <a:gd name="T50" fmla="*/ 40 w 126"/>
                  <a:gd name="T51" fmla="*/ 4 h 124"/>
                  <a:gd name="T52" fmla="*/ 50 w 126"/>
                  <a:gd name="T53" fmla="*/ 0 h 124"/>
                  <a:gd name="T54" fmla="*/ 64 w 126"/>
                  <a:gd name="T55" fmla="*/ 0 h 124"/>
                  <a:gd name="T56" fmla="*/ 64 w 126"/>
                  <a:gd name="T57" fmla="*/ 0 h 124"/>
                  <a:gd name="T58" fmla="*/ 76 w 126"/>
                  <a:gd name="T59" fmla="*/ 0 h 124"/>
                  <a:gd name="T60" fmla="*/ 88 w 126"/>
                  <a:gd name="T61" fmla="*/ 4 h 124"/>
                  <a:gd name="T62" fmla="*/ 98 w 126"/>
                  <a:gd name="T63" fmla="*/ 10 h 124"/>
                  <a:gd name="T64" fmla="*/ 108 w 126"/>
                  <a:gd name="T65" fmla="*/ 18 h 124"/>
                  <a:gd name="T66" fmla="*/ 114 w 126"/>
                  <a:gd name="T67" fmla="*/ 28 h 124"/>
                  <a:gd name="T68" fmla="*/ 120 w 126"/>
                  <a:gd name="T69" fmla="*/ 38 h 124"/>
                  <a:gd name="T70" fmla="*/ 124 w 126"/>
                  <a:gd name="T71" fmla="*/ 50 h 124"/>
                  <a:gd name="T72" fmla="*/ 126 w 126"/>
                  <a:gd name="T73" fmla="*/ 62 h 124"/>
                  <a:gd name="T74" fmla="*/ 126 w 126"/>
                  <a:gd name="T75"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6" h="124">
                    <a:moveTo>
                      <a:pt x="126" y="62"/>
                    </a:moveTo>
                    <a:lnTo>
                      <a:pt x="126" y="62"/>
                    </a:lnTo>
                    <a:lnTo>
                      <a:pt x="124" y="74"/>
                    </a:lnTo>
                    <a:lnTo>
                      <a:pt x="120" y="86"/>
                    </a:lnTo>
                    <a:lnTo>
                      <a:pt x="114" y="96"/>
                    </a:lnTo>
                    <a:lnTo>
                      <a:pt x="108" y="106"/>
                    </a:lnTo>
                    <a:lnTo>
                      <a:pt x="98" y="114"/>
                    </a:lnTo>
                    <a:lnTo>
                      <a:pt x="88" y="120"/>
                    </a:lnTo>
                    <a:lnTo>
                      <a:pt x="76" y="124"/>
                    </a:lnTo>
                    <a:lnTo>
                      <a:pt x="64" y="124"/>
                    </a:lnTo>
                    <a:lnTo>
                      <a:pt x="64" y="124"/>
                    </a:lnTo>
                    <a:lnTo>
                      <a:pt x="50" y="124"/>
                    </a:lnTo>
                    <a:lnTo>
                      <a:pt x="40" y="120"/>
                    </a:lnTo>
                    <a:lnTo>
                      <a:pt x="28" y="114"/>
                    </a:lnTo>
                    <a:lnTo>
                      <a:pt x="20" y="106"/>
                    </a:lnTo>
                    <a:lnTo>
                      <a:pt x="12" y="96"/>
                    </a:lnTo>
                    <a:lnTo>
                      <a:pt x="6" y="86"/>
                    </a:lnTo>
                    <a:lnTo>
                      <a:pt x="2" y="74"/>
                    </a:lnTo>
                    <a:lnTo>
                      <a:pt x="0" y="62"/>
                    </a:lnTo>
                    <a:lnTo>
                      <a:pt x="0" y="62"/>
                    </a:lnTo>
                    <a:lnTo>
                      <a:pt x="2" y="50"/>
                    </a:lnTo>
                    <a:lnTo>
                      <a:pt x="6" y="38"/>
                    </a:lnTo>
                    <a:lnTo>
                      <a:pt x="12" y="28"/>
                    </a:lnTo>
                    <a:lnTo>
                      <a:pt x="20" y="18"/>
                    </a:lnTo>
                    <a:lnTo>
                      <a:pt x="28" y="10"/>
                    </a:lnTo>
                    <a:lnTo>
                      <a:pt x="40" y="4"/>
                    </a:lnTo>
                    <a:lnTo>
                      <a:pt x="50" y="0"/>
                    </a:lnTo>
                    <a:lnTo>
                      <a:pt x="64" y="0"/>
                    </a:lnTo>
                    <a:lnTo>
                      <a:pt x="64" y="0"/>
                    </a:lnTo>
                    <a:lnTo>
                      <a:pt x="76" y="0"/>
                    </a:lnTo>
                    <a:lnTo>
                      <a:pt x="88" y="4"/>
                    </a:lnTo>
                    <a:lnTo>
                      <a:pt x="98" y="10"/>
                    </a:lnTo>
                    <a:lnTo>
                      <a:pt x="108" y="18"/>
                    </a:lnTo>
                    <a:lnTo>
                      <a:pt x="114" y="28"/>
                    </a:lnTo>
                    <a:lnTo>
                      <a:pt x="120" y="38"/>
                    </a:lnTo>
                    <a:lnTo>
                      <a:pt x="124" y="50"/>
                    </a:lnTo>
                    <a:lnTo>
                      <a:pt x="126" y="62"/>
                    </a:lnTo>
                    <a:lnTo>
                      <a:pt x="126"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29" name="Freeform 9"/>
              <p:cNvSpPr/>
              <p:nvPr/>
            </p:nvSpPr>
            <p:spPr bwMode="auto">
              <a:xfrm>
                <a:off x="-2549525" y="2438400"/>
                <a:ext cx="120650" cy="123825"/>
              </a:xfrm>
              <a:custGeom>
                <a:avLst/>
                <a:gdLst>
                  <a:gd name="T0" fmla="*/ 38 w 76"/>
                  <a:gd name="T1" fmla="*/ 0 h 78"/>
                  <a:gd name="T2" fmla="*/ 38 w 76"/>
                  <a:gd name="T3" fmla="*/ 0 h 78"/>
                  <a:gd name="T4" fmla="*/ 30 w 76"/>
                  <a:gd name="T5" fmla="*/ 2 h 78"/>
                  <a:gd name="T6" fmla="*/ 22 w 76"/>
                  <a:gd name="T7" fmla="*/ 4 h 78"/>
                  <a:gd name="T8" fmla="*/ 16 w 76"/>
                  <a:gd name="T9" fmla="*/ 8 h 78"/>
                  <a:gd name="T10" fmla="*/ 10 w 76"/>
                  <a:gd name="T11" fmla="*/ 12 h 78"/>
                  <a:gd name="T12" fmla="*/ 6 w 76"/>
                  <a:gd name="T13" fmla="*/ 18 h 78"/>
                  <a:gd name="T14" fmla="*/ 2 w 76"/>
                  <a:gd name="T15" fmla="*/ 24 h 78"/>
                  <a:gd name="T16" fmla="*/ 0 w 76"/>
                  <a:gd name="T17" fmla="*/ 32 h 78"/>
                  <a:gd name="T18" fmla="*/ 0 w 76"/>
                  <a:gd name="T19" fmla="*/ 38 h 78"/>
                  <a:gd name="T20" fmla="*/ 0 w 76"/>
                  <a:gd name="T21" fmla="*/ 38 h 78"/>
                  <a:gd name="T22" fmla="*/ 0 w 76"/>
                  <a:gd name="T23" fmla="*/ 46 h 78"/>
                  <a:gd name="T24" fmla="*/ 2 w 76"/>
                  <a:gd name="T25" fmla="*/ 54 h 78"/>
                  <a:gd name="T26" fmla="*/ 6 w 76"/>
                  <a:gd name="T27" fmla="*/ 60 h 78"/>
                  <a:gd name="T28" fmla="*/ 10 w 76"/>
                  <a:gd name="T29" fmla="*/ 66 h 78"/>
                  <a:gd name="T30" fmla="*/ 16 w 76"/>
                  <a:gd name="T31" fmla="*/ 70 h 78"/>
                  <a:gd name="T32" fmla="*/ 22 w 76"/>
                  <a:gd name="T33" fmla="*/ 74 h 78"/>
                  <a:gd name="T34" fmla="*/ 30 w 76"/>
                  <a:gd name="T35" fmla="*/ 76 h 78"/>
                  <a:gd name="T36" fmla="*/ 38 w 76"/>
                  <a:gd name="T37" fmla="*/ 78 h 78"/>
                  <a:gd name="T38" fmla="*/ 38 w 76"/>
                  <a:gd name="T39" fmla="*/ 78 h 78"/>
                  <a:gd name="T40" fmla="*/ 46 w 76"/>
                  <a:gd name="T41" fmla="*/ 76 h 78"/>
                  <a:gd name="T42" fmla="*/ 52 w 76"/>
                  <a:gd name="T43" fmla="*/ 74 h 78"/>
                  <a:gd name="T44" fmla="*/ 60 w 76"/>
                  <a:gd name="T45" fmla="*/ 70 h 78"/>
                  <a:gd name="T46" fmla="*/ 64 w 76"/>
                  <a:gd name="T47" fmla="*/ 66 h 78"/>
                  <a:gd name="T48" fmla="*/ 70 w 76"/>
                  <a:gd name="T49" fmla="*/ 60 h 78"/>
                  <a:gd name="T50" fmla="*/ 72 w 76"/>
                  <a:gd name="T51" fmla="*/ 54 h 78"/>
                  <a:gd name="T52" fmla="*/ 76 w 76"/>
                  <a:gd name="T53" fmla="*/ 46 h 78"/>
                  <a:gd name="T54" fmla="*/ 76 w 76"/>
                  <a:gd name="T55" fmla="*/ 38 h 78"/>
                  <a:gd name="T56" fmla="*/ 76 w 76"/>
                  <a:gd name="T57" fmla="*/ 38 h 78"/>
                  <a:gd name="T58" fmla="*/ 76 w 76"/>
                  <a:gd name="T59" fmla="*/ 32 h 78"/>
                  <a:gd name="T60" fmla="*/ 72 w 76"/>
                  <a:gd name="T61" fmla="*/ 24 h 78"/>
                  <a:gd name="T62" fmla="*/ 70 w 76"/>
                  <a:gd name="T63" fmla="*/ 18 h 78"/>
                  <a:gd name="T64" fmla="*/ 64 w 76"/>
                  <a:gd name="T65" fmla="*/ 12 h 78"/>
                  <a:gd name="T66" fmla="*/ 60 w 76"/>
                  <a:gd name="T67" fmla="*/ 8 h 78"/>
                  <a:gd name="T68" fmla="*/ 52 w 76"/>
                  <a:gd name="T69" fmla="*/ 4 h 78"/>
                  <a:gd name="T70" fmla="*/ 46 w 76"/>
                  <a:gd name="T71" fmla="*/ 2 h 78"/>
                  <a:gd name="T72" fmla="*/ 38 w 76"/>
                  <a:gd name="T73" fmla="*/ 0 h 78"/>
                  <a:gd name="T74" fmla="*/ 38 w 76"/>
                  <a:gd name="T7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8">
                    <a:moveTo>
                      <a:pt x="38" y="0"/>
                    </a:moveTo>
                    <a:lnTo>
                      <a:pt x="38" y="0"/>
                    </a:lnTo>
                    <a:lnTo>
                      <a:pt x="30" y="2"/>
                    </a:lnTo>
                    <a:lnTo>
                      <a:pt x="22" y="4"/>
                    </a:lnTo>
                    <a:lnTo>
                      <a:pt x="16" y="8"/>
                    </a:lnTo>
                    <a:lnTo>
                      <a:pt x="10" y="12"/>
                    </a:lnTo>
                    <a:lnTo>
                      <a:pt x="6" y="18"/>
                    </a:lnTo>
                    <a:lnTo>
                      <a:pt x="2" y="24"/>
                    </a:lnTo>
                    <a:lnTo>
                      <a:pt x="0" y="32"/>
                    </a:lnTo>
                    <a:lnTo>
                      <a:pt x="0" y="38"/>
                    </a:lnTo>
                    <a:lnTo>
                      <a:pt x="0" y="38"/>
                    </a:lnTo>
                    <a:lnTo>
                      <a:pt x="0" y="46"/>
                    </a:lnTo>
                    <a:lnTo>
                      <a:pt x="2" y="54"/>
                    </a:lnTo>
                    <a:lnTo>
                      <a:pt x="6" y="60"/>
                    </a:lnTo>
                    <a:lnTo>
                      <a:pt x="10" y="66"/>
                    </a:lnTo>
                    <a:lnTo>
                      <a:pt x="16" y="70"/>
                    </a:lnTo>
                    <a:lnTo>
                      <a:pt x="22" y="74"/>
                    </a:lnTo>
                    <a:lnTo>
                      <a:pt x="30" y="76"/>
                    </a:lnTo>
                    <a:lnTo>
                      <a:pt x="38" y="78"/>
                    </a:lnTo>
                    <a:lnTo>
                      <a:pt x="38" y="78"/>
                    </a:lnTo>
                    <a:lnTo>
                      <a:pt x="46" y="76"/>
                    </a:lnTo>
                    <a:lnTo>
                      <a:pt x="52" y="74"/>
                    </a:lnTo>
                    <a:lnTo>
                      <a:pt x="60" y="70"/>
                    </a:lnTo>
                    <a:lnTo>
                      <a:pt x="64" y="66"/>
                    </a:lnTo>
                    <a:lnTo>
                      <a:pt x="70" y="60"/>
                    </a:lnTo>
                    <a:lnTo>
                      <a:pt x="72" y="54"/>
                    </a:lnTo>
                    <a:lnTo>
                      <a:pt x="76" y="46"/>
                    </a:lnTo>
                    <a:lnTo>
                      <a:pt x="76" y="38"/>
                    </a:lnTo>
                    <a:lnTo>
                      <a:pt x="76" y="38"/>
                    </a:lnTo>
                    <a:lnTo>
                      <a:pt x="76" y="32"/>
                    </a:lnTo>
                    <a:lnTo>
                      <a:pt x="72" y="24"/>
                    </a:lnTo>
                    <a:lnTo>
                      <a:pt x="70" y="18"/>
                    </a:lnTo>
                    <a:lnTo>
                      <a:pt x="64" y="12"/>
                    </a:lnTo>
                    <a:lnTo>
                      <a:pt x="60" y="8"/>
                    </a:lnTo>
                    <a:lnTo>
                      <a:pt x="52" y="4"/>
                    </a:lnTo>
                    <a:lnTo>
                      <a:pt x="46" y="2"/>
                    </a:lnTo>
                    <a:lnTo>
                      <a:pt x="38" y="0"/>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0" name="Freeform 10"/>
              <p:cNvSpPr/>
              <p:nvPr/>
            </p:nvSpPr>
            <p:spPr bwMode="auto">
              <a:xfrm>
                <a:off x="-3152775" y="2968625"/>
                <a:ext cx="120650" cy="120650"/>
              </a:xfrm>
              <a:custGeom>
                <a:avLst/>
                <a:gdLst>
                  <a:gd name="T0" fmla="*/ 38 w 76"/>
                  <a:gd name="T1" fmla="*/ 0 h 76"/>
                  <a:gd name="T2" fmla="*/ 38 w 76"/>
                  <a:gd name="T3" fmla="*/ 0 h 76"/>
                  <a:gd name="T4" fmla="*/ 30 w 76"/>
                  <a:gd name="T5" fmla="*/ 0 h 76"/>
                  <a:gd name="T6" fmla="*/ 24 w 76"/>
                  <a:gd name="T7" fmla="*/ 2 h 76"/>
                  <a:gd name="T8" fmla="*/ 18 w 76"/>
                  <a:gd name="T9" fmla="*/ 6 h 76"/>
                  <a:gd name="T10" fmla="*/ 12 w 76"/>
                  <a:gd name="T11" fmla="*/ 10 h 76"/>
                  <a:gd name="T12" fmla="*/ 6 w 76"/>
                  <a:gd name="T13" fmla="*/ 16 h 76"/>
                  <a:gd name="T14" fmla="*/ 4 w 76"/>
                  <a:gd name="T15" fmla="*/ 24 h 76"/>
                  <a:gd name="T16" fmla="*/ 2 w 76"/>
                  <a:gd name="T17" fmla="*/ 30 h 76"/>
                  <a:gd name="T18" fmla="*/ 0 w 76"/>
                  <a:gd name="T19" fmla="*/ 38 h 76"/>
                  <a:gd name="T20" fmla="*/ 0 w 76"/>
                  <a:gd name="T21" fmla="*/ 38 h 76"/>
                  <a:gd name="T22" fmla="*/ 2 w 76"/>
                  <a:gd name="T23" fmla="*/ 46 h 76"/>
                  <a:gd name="T24" fmla="*/ 4 w 76"/>
                  <a:gd name="T25" fmla="*/ 52 h 76"/>
                  <a:gd name="T26" fmla="*/ 6 w 76"/>
                  <a:gd name="T27" fmla="*/ 60 h 76"/>
                  <a:gd name="T28" fmla="*/ 12 w 76"/>
                  <a:gd name="T29" fmla="*/ 64 h 76"/>
                  <a:gd name="T30" fmla="*/ 18 w 76"/>
                  <a:gd name="T31" fmla="*/ 70 h 76"/>
                  <a:gd name="T32" fmla="*/ 24 w 76"/>
                  <a:gd name="T33" fmla="*/ 72 h 76"/>
                  <a:gd name="T34" fmla="*/ 30 w 76"/>
                  <a:gd name="T35" fmla="*/ 76 h 76"/>
                  <a:gd name="T36" fmla="*/ 38 w 76"/>
                  <a:gd name="T37" fmla="*/ 76 h 76"/>
                  <a:gd name="T38" fmla="*/ 38 w 76"/>
                  <a:gd name="T39" fmla="*/ 76 h 76"/>
                  <a:gd name="T40" fmla="*/ 46 w 76"/>
                  <a:gd name="T41" fmla="*/ 76 h 76"/>
                  <a:gd name="T42" fmla="*/ 54 w 76"/>
                  <a:gd name="T43" fmla="*/ 72 h 76"/>
                  <a:gd name="T44" fmla="*/ 60 w 76"/>
                  <a:gd name="T45" fmla="*/ 70 h 76"/>
                  <a:gd name="T46" fmla="*/ 66 w 76"/>
                  <a:gd name="T47" fmla="*/ 64 h 76"/>
                  <a:gd name="T48" fmla="*/ 70 w 76"/>
                  <a:gd name="T49" fmla="*/ 60 h 76"/>
                  <a:gd name="T50" fmla="*/ 74 w 76"/>
                  <a:gd name="T51" fmla="*/ 52 h 76"/>
                  <a:gd name="T52" fmla="*/ 76 w 76"/>
                  <a:gd name="T53" fmla="*/ 46 h 76"/>
                  <a:gd name="T54" fmla="*/ 76 w 76"/>
                  <a:gd name="T55" fmla="*/ 38 h 76"/>
                  <a:gd name="T56" fmla="*/ 76 w 76"/>
                  <a:gd name="T57" fmla="*/ 38 h 76"/>
                  <a:gd name="T58" fmla="*/ 76 w 76"/>
                  <a:gd name="T59" fmla="*/ 30 h 76"/>
                  <a:gd name="T60" fmla="*/ 74 w 76"/>
                  <a:gd name="T61" fmla="*/ 24 h 76"/>
                  <a:gd name="T62" fmla="*/ 70 w 76"/>
                  <a:gd name="T63" fmla="*/ 16 h 76"/>
                  <a:gd name="T64" fmla="*/ 66 w 76"/>
                  <a:gd name="T65" fmla="*/ 10 h 76"/>
                  <a:gd name="T66" fmla="*/ 60 w 76"/>
                  <a:gd name="T67" fmla="*/ 6 h 76"/>
                  <a:gd name="T68" fmla="*/ 54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8" y="6"/>
                    </a:lnTo>
                    <a:lnTo>
                      <a:pt x="12" y="10"/>
                    </a:lnTo>
                    <a:lnTo>
                      <a:pt x="6" y="16"/>
                    </a:lnTo>
                    <a:lnTo>
                      <a:pt x="4" y="24"/>
                    </a:lnTo>
                    <a:lnTo>
                      <a:pt x="2" y="30"/>
                    </a:lnTo>
                    <a:lnTo>
                      <a:pt x="0" y="38"/>
                    </a:lnTo>
                    <a:lnTo>
                      <a:pt x="0" y="38"/>
                    </a:lnTo>
                    <a:lnTo>
                      <a:pt x="2" y="46"/>
                    </a:lnTo>
                    <a:lnTo>
                      <a:pt x="4" y="52"/>
                    </a:lnTo>
                    <a:lnTo>
                      <a:pt x="6" y="60"/>
                    </a:lnTo>
                    <a:lnTo>
                      <a:pt x="12" y="64"/>
                    </a:lnTo>
                    <a:lnTo>
                      <a:pt x="18" y="70"/>
                    </a:lnTo>
                    <a:lnTo>
                      <a:pt x="24" y="72"/>
                    </a:lnTo>
                    <a:lnTo>
                      <a:pt x="30" y="76"/>
                    </a:lnTo>
                    <a:lnTo>
                      <a:pt x="38" y="76"/>
                    </a:lnTo>
                    <a:lnTo>
                      <a:pt x="38" y="76"/>
                    </a:lnTo>
                    <a:lnTo>
                      <a:pt x="46" y="76"/>
                    </a:lnTo>
                    <a:lnTo>
                      <a:pt x="54" y="72"/>
                    </a:lnTo>
                    <a:lnTo>
                      <a:pt x="60" y="70"/>
                    </a:lnTo>
                    <a:lnTo>
                      <a:pt x="66" y="64"/>
                    </a:lnTo>
                    <a:lnTo>
                      <a:pt x="70" y="60"/>
                    </a:lnTo>
                    <a:lnTo>
                      <a:pt x="74" y="52"/>
                    </a:lnTo>
                    <a:lnTo>
                      <a:pt x="76" y="46"/>
                    </a:lnTo>
                    <a:lnTo>
                      <a:pt x="76" y="38"/>
                    </a:lnTo>
                    <a:lnTo>
                      <a:pt x="76" y="38"/>
                    </a:lnTo>
                    <a:lnTo>
                      <a:pt x="76" y="30"/>
                    </a:lnTo>
                    <a:lnTo>
                      <a:pt x="74" y="24"/>
                    </a:lnTo>
                    <a:lnTo>
                      <a:pt x="70" y="16"/>
                    </a:lnTo>
                    <a:lnTo>
                      <a:pt x="66" y="10"/>
                    </a:lnTo>
                    <a:lnTo>
                      <a:pt x="60" y="6"/>
                    </a:lnTo>
                    <a:lnTo>
                      <a:pt x="54" y="2"/>
                    </a:lnTo>
                    <a:lnTo>
                      <a:pt x="46" y="0"/>
                    </a:lnTo>
                    <a:lnTo>
                      <a:pt x="38" y="0"/>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1" name="Freeform 11"/>
              <p:cNvSpPr/>
              <p:nvPr/>
            </p:nvSpPr>
            <p:spPr bwMode="auto">
              <a:xfrm>
                <a:off x="-2514600" y="3117850"/>
                <a:ext cx="120650" cy="120650"/>
              </a:xfrm>
              <a:custGeom>
                <a:avLst/>
                <a:gdLst>
                  <a:gd name="T0" fmla="*/ 38 w 76"/>
                  <a:gd name="T1" fmla="*/ 0 h 76"/>
                  <a:gd name="T2" fmla="*/ 38 w 76"/>
                  <a:gd name="T3" fmla="*/ 0 h 76"/>
                  <a:gd name="T4" fmla="*/ 30 w 76"/>
                  <a:gd name="T5" fmla="*/ 0 h 76"/>
                  <a:gd name="T6" fmla="*/ 24 w 76"/>
                  <a:gd name="T7" fmla="*/ 2 h 76"/>
                  <a:gd name="T8" fmla="*/ 16 w 76"/>
                  <a:gd name="T9" fmla="*/ 6 h 76"/>
                  <a:gd name="T10" fmla="*/ 10 w 76"/>
                  <a:gd name="T11" fmla="*/ 10 h 76"/>
                  <a:gd name="T12" fmla="*/ 6 w 76"/>
                  <a:gd name="T13" fmla="*/ 16 h 76"/>
                  <a:gd name="T14" fmla="*/ 2 w 76"/>
                  <a:gd name="T15" fmla="*/ 22 h 76"/>
                  <a:gd name="T16" fmla="*/ 0 w 76"/>
                  <a:gd name="T17" fmla="*/ 30 h 76"/>
                  <a:gd name="T18" fmla="*/ 0 w 76"/>
                  <a:gd name="T19" fmla="*/ 38 h 76"/>
                  <a:gd name="T20" fmla="*/ 0 w 76"/>
                  <a:gd name="T21" fmla="*/ 38 h 76"/>
                  <a:gd name="T22" fmla="*/ 0 w 76"/>
                  <a:gd name="T23" fmla="*/ 44 h 76"/>
                  <a:gd name="T24" fmla="*/ 2 w 76"/>
                  <a:gd name="T25" fmla="*/ 52 h 76"/>
                  <a:gd name="T26" fmla="*/ 6 w 76"/>
                  <a:gd name="T27" fmla="*/ 58 h 76"/>
                  <a:gd name="T28" fmla="*/ 10 w 76"/>
                  <a:gd name="T29" fmla="*/ 64 h 76"/>
                  <a:gd name="T30" fmla="*/ 16 w 76"/>
                  <a:gd name="T31" fmla="*/ 68 h 76"/>
                  <a:gd name="T32" fmla="*/ 24 w 76"/>
                  <a:gd name="T33" fmla="*/ 72 h 76"/>
                  <a:gd name="T34" fmla="*/ 30 w 76"/>
                  <a:gd name="T35" fmla="*/ 74 h 76"/>
                  <a:gd name="T36" fmla="*/ 38 w 76"/>
                  <a:gd name="T37" fmla="*/ 76 h 76"/>
                  <a:gd name="T38" fmla="*/ 38 w 76"/>
                  <a:gd name="T39" fmla="*/ 76 h 76"/>
                  <a:gd name="T40" fmla="*/ 46 w 76"/>
                  <a:gd name="T41" fmla="*/ 74 h 76"/>
                  <a:gd name="T42" fmla="*/ 52 w 76"/>
                  <a:gd name="T43" fmla="*/ 72 h 76"/>
                  <a:gd name="T44" fmla="*/ 60 w 76"/>
                  <a:gd name="T45" fmla="*/ 68 h 76"/>
                  <a:gd name="T46" fmla="*/ 64 w 76"/>
                  <a:gd name="T47" fmla="*/ 64 h 76"/>
                  <a:gd name="T48" fmla="*/ 70 w 76"/>
                  <a:gd name="T49" fmla="*/ 58 h 76"/>
                  <a:gd name="T50" fmla="*/ 74 w 76"/>
                  <a:gd name="T51" fmla="*/ 52 h 76"/>
                  <a:gd name="T52" fmla="*/ 76 w 76"/>
                  <a:gd name="T53" fmla="*/ 44 h 76"/>
                  <a:gd name="T54" fmla="*/ 76 w 76"/>
                  <a:gd name="T55" fmla="*/ 38 h 76"/>
                  <a:gd name="T56" fmla="*/ 76 w 76"/>
                  <a:gd name="T57" fmla="*/ 38 h 76"/>
                  <a:gd name="T58" fmla="*/ 76 w 76"/>
                  <a:gd name="T59" fmla="*/ 30 h 76"/>
                  <a:gd name="T60" fmla="*/ 74 w 76"/>
                  <a:gd name="T61" fmla="*/ 22 h 76"/>
                  <a:gd name="T62" fmla="*/ 70 w 76"/>
                  <a:gd name="T63" fmla="*/ 16 h 76"/>
                  <a:gd name="T64" fmla="*/ 64 w 76"/>
                  <a:gd name="T65" fmla="*/ 10 h 76"/>
                  <a:gd name="T66" fmla="*/ 60 w 76"/>
                  <a:gd name="T67" fmla="*/ 6 h 76"/>
                  <a:gd name="T68" fmla="*/ 52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6" y="6"/>
                    </a:lnTo>
                    <a:lnTo>
                      <a:pt x="10" y="10"/>
                    </a:lnTo>
                    <a:lnTo>
                      <a:pt x="6" y="16"/>
                    </a:lnTo>
                    <a:lnTo>
                      <a:pt x="2" y="22"/>
                    </a:lnTo>
                    <a:lnTo>
                      <a:pt x="0" y="30"/>
                    </a:lnTo>
                    <a:lnTo>
                      <a:pt x="0" y="38"/>
                    </a:lnTo>
                    <a:lnTo>
                      <a:pt x="0" y="38"/>
                    </a:lnTo>
                    <a:lnTo>
                      <a:pt x="0" y="44"/>
                    </a:lnTo>
                    <a:lnTo>
                      <a:pt x="2" y="52"/>
                    </a:lnTo>
                    <a:lnTo>
                      <a:pt x="6" y="58"/>
                    </a:lnTo>
                    <a:lnTo>
                      <a:pt x="10" y="64"/>
                    </a:lnTo>
                    <a:lnTo>
                      <a:pt x="16" y="68"/>
                    </a:lnTo>
                    <a:lnTo>
                      <a:pt x="24" y="72"/>
                    </a:lnTo>
                    <a:lnTo>
                      <a:pt x="30" y="74"/>
                    </a:lnTo>
                    <a:lnTo>
                      <a:pt x="38" y="76"/>
                    </a:lnTo>
                    <a:lnTo>
                      <a:pt x="38" y="76"/>
                    </a:lnTo>
                    <a:lnTo>
                      <a:pt x="46" y="74"/>
                    </a:lnTo>
                    <a:lnTo>
                      <a:pt x="52" y="72"/>
                    </a:lnTo>
                    <a:lnTo>
                      <a:pt x="60" y="68"/>
                    </a:lnTo>
                    <a:lnTo>
                      <a:pt x="64" y="64"/>
                    </a:lnTo>
                    <a:lnTo>
                      <a:pt x="70" y="58"/>
                    </a:lnTo>
                    <a:lnTo>
                      <a:pt x="74" y="52"/>
                    </a:lnTo>
                    <a:lnTo>
                      <a:pt x="76" y="44"/>
                    </a:lnTo>
                    <a:lnTo>
                      <a:pt x="76" y="38"/>
                    </a:lnTo>
                    <a:lnTo>
                      <a:pt x="76" y="38"/>
                    </a:lnTo>
                    <a:lnTo>
                      <a:pt x="76" y="30"/>
                    </a:lnTo>
                    <a:lnTo>
                      <a:pt x="74" y="22"/>
                    </a:lnTo>
                    <a:lnTo>
                      <a:pt x="70" y="16"/>
                    </a:lnTo>
                    <a:lnTo>
                      <a:pt x="64" y="10"/>
                    </a:lnTo>
                    <a:lnTo>
                      <a:pt x="60" y="6"/>
                    </a:lnTo>
                    <a:lnTo>
                      <a:pt x="52" y="2"/>
                    </a:lnTo>
                    <a:lnTo>
                      <a:pt x="46" y="0"/>
                    </a:lnTo>
                    <a:lnTo>
                      <a:pt x="38" y="0"/>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2" name="Freeform 12"/>
              <p:cNvSpPr>
                <a:spLocks noEditPoints="1"/>
              </p:cNvSpPr>
              <p:nvPr/>
            </p:nvSpPr>
            <p:spPr bwMode="auto">
              <a:xfrm>
                <a:off x="-3276600" y="2441575"/>
                <a:ext cx="1085850" cy="958850"/>
              </a:xfrm>
              <a:custGeom>
                <a:avLst/>
                <a:gdLst>
                  <a:gd name="T0" fmla="*/ 480 w 684"/>
                  <a:gd name="T1" fmla="*/ 348 h 604"/>
                  <a:gd name="T2" fmla="*/ 424 w 684"/>
                  <a:gd name="T3" fmla="*/ 390 h 604"/>
                  <a:gd name="T4" fmla="*/ 460 w 684"/>
                  <a:gd name="T5" fmla="*/ 276 h 604"/>
                  <a:gd name="T6" fmla="*/ 416 w 684"/>
                  <a:gd name="T7" fmla="*/ 200 h 604"/>
                  <a:gd name="T8" fmla="*/ 316 w 684"/>
                  <a:gd name="T9" fmla="*/ 154 h 604"/>
                  <a:gd name="T10" fmla="*/ 392 w 684"/>
                  <a:gd name="T11" fmla="*/ 188 h 604"/>
                  <a:gd name="T12" fmla="*/ 304 w 684"/>
                  <a:gd name="T13" fmla="*/ 150 h 604"/>
                  <a:gd name="T14" fmla="*/ 262 w 684"/>
                  <a:gd name="T15" fmla="*/ 62 h 604"/>
                  <a:gd name="T16" fmla="*/ 200 w 684"/>
                  <a:gd name="T17" fmla="*/ 68 h 604"/>
                  <a:gd name="T18" fmla="*/ 190 w 684"/>
                  <a:gd name="T19" fmla="*/ 172 h 604"/>
                  <a:gd name="T20" fmla="*/ 360 w 684"/>
                  <a:gd name="T21" fmla="*/ 480 h 604"/>
                  <a:gd name="T22" fmla="*/ 446 w 684"/>
                  <a:gd name="T23" fmla="*/ 542 h 604"/>
                  <a:gd name="T24" fmla="*/ 502 w 684"/>
                  <a:gd name="T25" fmla="*/ 522 h 604"/>
                  <a:gd name="T26" fmla="*/ 540 w 684"/>
                  <a:gd name="T27" fmla="*/ 520 h 604"/>
                  <a:gd name="T28" fmla="*/ 526 w 684"/>
                  <a:gd name="T29" fmla="*/ 586 h 604"/>
                  <a:gd name="T30" fmla="*/ 490 w 684"/>
                  <a:gd name="T31" fmla="*/ 604 h 604"/>
                  <a:gd name="T32" fmla="*/ 368 w 684"/>
                  <a:gd name="T33" fmla="*/ 530 h 604"/>
                  <a:gd name="T34" fmla="*/ 244 w 684"/>
                  <a:gd name="T35" fmla="*/ 588 h 604"/>
                  <a:gd name="T36" fmla="*/ 170 w 684"/>
                  <a:gd name="T37" fmla="*/ 598 h 604"/>
                  <a:gd name="T38" fmla="*/ 144 w 684"/>
                  <a:gd name="T39" fmla="*/ 546 h 604"/>
                  <a:gd name="T40" fmla="*/ 188 w 684"/>
                  <a:gd name="T41" fmla="*/ 354 h 604"/>
                  <a:gd name="T42" fmla="*/ 150 w 684"/>
                  <a:gd name="T43" fmla="*/ 224 h 604"/>
                  <a:gd name="T44" fmla="*/ 68 w 684"/>
                  <a:gd name="T45" fmla="*/ 284 h 604"/>
                  <a:gd name="T46" fmla="*/ 76 w 684"/>
                  <a:gd name="T47" fmla="*/ 324 h 604"/>
                  <a:gd name="T48" fmla="*/ 32 w 684"/>
                  <a:gd name="T49" fmla="*/ 352 h 604"/>
                  <a:gd name="T50" fmla="*/ 0 w 684"/>
                  <a:gd name="T51" fmla="*/ 302 h 604"/>
                  <a:gd name="T52" fmla="*/ 26 w 684"/>
                  <a:gd name="T53" fmla="*/ 256 h 604"/>
                  <a:gd name="T54" fmla="*/ 170 w 684"/>
                  <a:gd name="T55" fmla="*/ 202 h 604"/>
                  <a:gd name="T56" fmla="*/ 150 w 684"/>
                  <a:gd name="T57" fmla="*/ 32 h 604"/>
                  <a:gd name="T58" fmla="*/ 178 w 684"/>
                  <a:gd name="T59" fmla="*/ 2 h 604"/>
                  <a:gd name="T60" fmla="*/ 268 w 684"/>
                  <a:gd name="T61" fmla="*/ 32 h 604"/>
                  <a:gd name="T62" fmla="*/ 392 w 684"/>
                  <a:gd name="T63" fmla="*/ 52 h 604"/>
                  <a:gd name="T64" fmla="*/ 434 w 684"/>
                  <a:gd name="T65" fmla="*/ 36 h 604"/>
                  <a:gd name="T66" fmla="*/ 376 w 684"/>
                  <a:gd name="T67" fmla="*/ 92 h 604"/>
                  <a:gd name="T68" fmla="*/ 450 w 684"/>
                  <a:gd name="T69" fmla="*/ 192 h 604"/>
                  <a:gd name="T70" fmla="*/ 498 w 684"/>
                  <a:gd name="T71" fmla="*/ 98 h 604"/>
                  <a:gd name="T72" fmla="*/ 540 w 684"/>
                  <a:gd name="T73" fmla="*/ 78 h 604"/>
                  <a:gd name="T74" fmla="*/ 552 w 684"/>
                  <a:gd name="T75" fmla="*/ 210 h 604"/>
                  <a:gd name="T76" fmla="*/ 678 w 684"/>
                  <a:gd name="T77" fmla="*/ 278 h 604"/>
                  <a:gd name="T78" fmla="*/ 680 w 684"/>
                  <a:gd name="T79" fmla="*/ 322 h 604"/>
                  <a:gd name="T80" fmla="*/ 606 w 684"/>
                  <a:gd name="T81" fmla="*/ 376 h 604"/>
                  <a:gd name="T82" fmla="*/ 290 w 684"/>
                  <a:gd name="T83" fmla="*/ 392 h 604"/>
                  <a:gd name="T84" fmla="*/ 424 w 684"/>
                  <a:gd name="T85" fmla="*/ 346 h 604"/>
                  <a:gd name="T86" fmla="*/ 434 w 684"/>
                  <a:gd name="T87" fmla="*/ 252 h 604"/>
                  <a:gd name="T88" fmla="*/ 282 w 684"/>
                  <a:gd name="T89" fmla="*/ 200 h 604"/>
                  <a:gd name="T90" fmla="*/ 246 w 684"/>
                  <a:gd name="T91" fmla="*/ 318 h 604"/>
                  <a:gd name="T92" fmla="*/ 510 w 684"/>
                  <a:gd name="T93" fmla="*/ 216 h 604"/>
                  <a:gd name="T94" fmla="*/ 506 w 684"/>
                  <a:gd name="T95" fmla="*/ 376 h 604"/>
                  <a:gd name="T96" fmla="*/ 612 w 684"/>
                  <a:gd name="T97" fmla="*/ 320 h 604"/>
                  <a:gd name="T98" fmla="*/ 602 w 684"/>
                  <a:gd name="T99" fmla="*/ 262 h 604"/>
                  <a:gd name="T100" fmla="*/ 510 w 684"/>
                  <a:gd name="T101" fmla="*/ 216 h 604"/>
                  <a:gd name="T102" fmla="*/ 268 w 684"/>
                  <a:gd name="T103" fmla="*/ 202 h 604"/>
                  <a:gd name="T104" fmla="*/ 224 w 684"/>
                  <a:gd name="T105" fmla="*/ 274 h 604"/>
                  <a:gd name="T106" fmla="*/ 224 w 684"/>
                  <a:gd name="T107" fmla="*/ 386 h 604"/>
                  <a:gd name="T108" fmla="*/ 218 w 684"/>
                  <a:gd name="T109" fmla="*/ 316 h 604"/>
                  <a:gd name="T110" fmla="*/ 230 w 684"/>
                  <a:gd name="T111" fmla="*/ 412 h 604"/>
                  <a:gd name="T112" fmla="*/ 174 w 684"/>
                  <a:gd name="T113" fmla="*/ 490 h 604"/>
                  <a:gd name="T114" fmla="*/ 210 w 684"/>
                  <a:gd name="T115" fmla="*/ 542 h 604"/>
                  <a:gd name="T116" fmla="*/ 306 w 684"/>
                  <a:gd name="T117" fmla="*/ 498 h 604"/>
                  <a:gd name="T118" fmla="*/ 342 w 684"/>
                  <a:gd name="T119" fmla="*/ 418 h 604"/>
                  <a:gd name="T120" fmla="*/ 360 w 684"/>
                  <a:gd name="T121" fmla="*/ 44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84" h="604">
                    <a:moveTo>
                      <a:pt x="424" y="390"/>
                    </a:moveTo>
                    <a:lnTo>
                      <a:pt x="424" y="390"/>
                    </a:lnTo>
                    <a:lnTo>
                      <a:pt x="460" y="386"/>
                    </a:lnTo>
                    <a:lnTo>
                      <a:pt x="492" y="380"/>
                    </a:lnTo>
                    <a:lnTo>
                      <a:pt x="492" y="380"/>
                    </a:lnTo>
                    <a:lnTo>
                      <a:pt x="480" y="348"/>
                    </a:lnTo>
                    <a:lnTo>
                      <a:pt x="466" y="316"/>
                    </a:lnTo>
                    <a:lnTo>
                      <a:pt x="466" y="316"/>
                    </a:lnTo>
                    <a:lnTo>
                      <a:pt x="442" y="360"/>
                    </a:lnTo>
                    <a:lnTo>
                      <a:pt x="442" y="360"/>
                    </a:lnTo>
                    <a:lnTo>
                      <a:pt x="424" y="390"/>
                    </a:lnTo>
                    <a:lnTo>
                      <a:pt x="424" y="390"/>
                    </a:lnTo>
                    <a:close/>
                    <a:moveTo>
                      <a:pt x="416" y="200"/>
                    </a:moveTo>
                    <a:lnTo>
                      <a:pt x="416" y="200"/>
                    </a:lnTo>
                    <a:lnTo>
                      <a:pt x="442" y="244"/>
                    </a:lnTo>
                    <a:lnTo>
                      <a:pt x="442" y="244"/>
                    </a:lnTo>
                    <a:lnTo>
                      <a:pt x="460" y="276"/>
                    </a:lnTo>
                    <a:lnTo>
                      <a:pt x="460" y="276"/>
                    </a:lnTo>
                    <a:lnTo>
                      <a:pt x="474" y="242"/>
                    </a:lnTo>
                    <a:lnTo>
                      <a:pt x="484" y="210"/>
                    </a:lnTo>
                    <a:lnTo>
                      <a:pt x="484" y="210"/>
                    </a:lnTo>
                    <a:lnTo>
                      <a:pt x="452" y="204"/>
                    </a:lnTo>
                    <a:lnTo>
                      <a:pt x="416" y="200"/>
                    </a:lnTo>
                    <a:lnTo>
                      <a:pt x="416" y="200"/>
                    </a:lnTo>
                    <a:close/>
                    <a:moveTo>
                      <a:pt x="392" y="188"/>
                    </a:moveTo>
                    <a:lnTo>
                      <a:pt x="392" y="188"/>
                    </a:lnTo>
                    <a:lnTo>
                      <a:pt x="368" y="154"/>
                    </a:lnTo>
                    <a:lnTo>
                      <a:pt x="342" y="124"/>
                    </a:lnTo>
                    <a:lnTo>
                      <a:pt x="342" y="124"/>
                    </a:lnTo>
                    <a:lnTo>
                      <a:pt x="316" y="154"/>
                    </a:lnTo>
                    <a:lnTo>
                      <a:pt x="292" y="188"/>
                    </a:lnTo>
                    <a:lnTo>
                      <a:pt x="292" y="188"/>
                    </a:lnTo>
                    <a:lnTo>
                      <a:pt x="342" y="186"/>
                    </a:lnTo>
                    <a:lnTo>
                      <a:pt x="342" y="186"/>
                    </a:lnTo>
                    <a:lnTo>
                      <a:pt x="392" y="188"/>
                    </a:lnTo>
                    <a:lnTo>
                      <a:pt x="392" y="188"/>
                    </a:lnTo>
                    <a:close/>
                    <a:moveTo>
                      <a:pt x="196" y="198"/>
                    </a:moveTo>
                    <a:lnTo>
                      <a:pt x="196" y="198"/>
                    </a:lnTo>
                    <a:lnTo>
                      <a:pt x="236" y="192"/>
                    </a:lnTo>
                    <a:lnTo>
                      <a:pt x="276" y="188"/>
                    </a:lnTo>
                    <a:lnTo>
                      <a:pt x="276" y="188"/>
                    </a:lnTo>
                    <a:lnTo>
                      <a:pt x="304" y="150"/>
                    </a:lnTo>
                    <a:lnTo>
                      <a:pt x="332" y="114"/>
                    </a:lnTo>
                    <a:lnTo>
                      <a:pt x="332" y="114"/>
                    </a:lnTo>
                    <a:lnTo>
                      <a:pt x="314" y="98"/>
                    </a:lnTo>
                    <a:lnTo>
                      <a:pt x="296" y="82"/>
                    </a:lnTo>
                    <a:lnTo>
                      <a:pt x="278" y="72"/>
                    </a:lnTo>
                    <a:lnTo>
                      <a:pt x="262" y="62"/>
                    </a:lnTo>
                    <a:lnTo>
                      <a:pt x="248" y="56"/>
                    </a:lnTo>
                    <a:lnTo>
                      <a:pt x="232" y="54"/>
                    </a:lnTo>
                    <a:lnTo>
                      <a:pt x="220" y="56"/>
                    </a:lnTo>
                    <a:lnTo>
                      <a:pt x="208" y="60"/>
                    </a:lnTo>
                    <a:lnTo>
                      <a:pt x="208" y="60"/>
                    </a:lnTo>
                    <a:lnTo>
                      <a:pt x="200" y="68"/>
                    </a:lnTo>
                    <a:lnTo>
                      <a:pt x="192" y="78"/>
                    </a:lnTo>
                    <a:lnTo>
                      <a:pt x="188" y="92"/>
                    </a:lnTo>
                    <a:lnTo>
                      <a:pt x="184" y="108"/>
                    </a:lnTo>
                    <a:lnTo>
                      <a:pt x="184" y="128"/>
                    </a:lnTo>
                    <a:lnTo>
                      <a:pt x="186" y="148"/>
                    </a:lnTo>
                    <a:lnTo>
                      <a:pt x="190" y="172"/>
                    </a:lnTo>
                    <a:lnTo>
                      <a:pt x="196" y="198"/>
                    </a:lnTo>
                    <a:lnTo>
                      <a:pt x="196" y="198"/>
                    </a:lnTo>
                    <a:close/>
                    <a:moveTo>
                      <a:pt x="408" y="416"/>
                    </a:moveTo>
                    <a:lnTo>
                      <a:pt x="408" y="416"/>
                    </a:lnTo>
                    <a:lnTo>
                      <a:pt x="384" y="450"/>
                    </a:lnTo>
                    <a:lnTo>
                      <a:pt x="360" y="480"/>
                    </a:lnTo>
                    <a:lnTo>
                      <a:pt x="360" y="480"/>
                    </a:lnTo>
                    <a:lnTo>
                      <a:pt x="378" y="498"/>
                    </a:lnTo>
                    <a:lnTo>
                      <a:pt x="396" y="514"/>
                    </a:lnTo>
                    <a:lnTo>
                      <a:pt x="414" y="526"/>
                    </a:lnTo>
                    <a:lnTo>
                      <a:pt x="430" y="536"/>
                    </a:lnTo>
                    <a:lnTo>
                      <a:pt x="446" y="542"/>
                    </a:lnTo>
                    <a:lnTo>
                      <a:pt x="460" y="544"/>
                    </a:lnTo>
                    <a:lnTo>
                      <a:pt x="474" y="544"/>
                    </a:lnTo>
                    <a:lnTo>
                      <a:pt x="486" y="538"/>
                    </a:lnTo>
                    <a:lnTo>
                      <a:pt x="486" y="538"/>
                    </a:lnTo>
                    <a:lnTo>
                      <a:pt x="494" y="532"/>
                    </a:lnTo>
                    <a:lnTo>
                      <a:pt x="502" y="522"/>
                    </a:lnTo>
                    <a:lnTo>
                      <a:pt x="502" y="522"/>
                    </a:lnTo>
                    <a:lnTo>
                      <a:pt x="510" y="524"/>
                    </a:lnTo>
                    <a:lnTo>
                      <a:pt x="518" y="524"/>
                    </a:lnTo>
                    <a:lnTo>
                      <a:pt x="518" y="524"/>
                    </a:lnTo>
                    <a:lnTo>
                      <a:pt x="530" y="524"/>
                    </a:lnTo>
                    <a:lnTo>
                      <a:pt x="540" y="520"/>
                    </a:lnTo>
                    <a:lnTo>
                      <a:pt x="540" y="520"/>
                    </a:lnTo>
                    <a:lnTo>
                      <a:pt x="540" y="546"/>
                    </a:lnTo>
                    <a:lnTo>
                      <a:pt x="538" y="558"/>
                    </a:lnTo>
                    <a:lnTo>
                      <a:pt x="534" y="570"/>
                    </a:lnTo>
                    <a:lnTo>
                      <a:pt x="532" y="578"/>
                    </a:lnTo>
                    <a:lnTo>
                      <a:pt x="526" y="586"/>
                    </a:lnTo>
                    <a:lnTo>
                      <a:pt x="520" y="594"/>
                    </a:lnTo>
                    <a:lnTo>
                      <a:pt x="514" y="598"/>
                    </a:lnTo>
                    <a:lnTo>
                      <a:pt x="514" y="598"/>
                    </a:lnTo>
                    <a:lnTo>
                      <a:pt x="506" y="602"/>
                    </a:lnTo>
                    <a:lnTo>
                      <a:pt x="498" y="604"/>
                    </a:lnTo>
                    <a:lnTo>
                      <a:pt x="490" y="604"/>
                    </a:lnTo>
                    <a:lnTo>
                      <a:pt x="480" y="604"/>
                    </a:lnTo>
                    <a:lnTo>
                      <a:pt x="460" y="598"/>
                    </a:lnTo>
                    <a:lnTo>
                      <a:pt x="440" y="588"/>
                    </a:lnTo>
                    <a:lnTo>
                      <a:pt x="416" y="572"/>
                    </a:lnTo>
                    <a:lnTo>
                      <a:pt x="392" y="552"/>
                    </a:lnTo>
                    <a:lnTo>
                      <a:pt x="368" y="530"/>
                    </a:lnTo>
                    <a:lnTo>
                      <a:pt x="342" y="502"/>
                    </a:lnTo>
                    <a:lnTo>
                      <a:pt x="342" y="502"/>
                    </a:lnTo>
                    <a:lnTo>
                      <a:pt x="316" y="530"/>
                    </a:lnTo>
                    <a:lnTo>
                      <a:pt x="292" y="552"/>
                    </a:lnTo>
                    <a:lnTo>
                      <a:pt x="268" y="572"/>
                    </a:lnTo>
                    <a:lnTo>
                      <a:pt x="244" y="588"/>
                    </a:lnTo>
                    <a:lnTo>
                      <a:pt x="224" y="598"/>
                    </a:lnTo>
                    <a:lnTo>
                      <a:pt x="204" y="604"/>
                    </a:lnTo>
                    <a:lnTo>
                      <a:pt x="194" y="604"/>
                    </a:lnTo>
                    <a:lnTo>
                      <a:pt x="186" y="604"/>
                    </a:lnTo>
                    <a:lnTo>
                      <a:pt x="178" y="602"/>
                    </a:lnTo>
                    <a:lnTo>
                      <a:pt x="170" y="598"/>
                    </a:lnTo>
                    <a:lnTo>
                      <a:pt x="170" y="598"/>
                    </a:lnTo>
                    <a:lnTo>
                      <a:pt x="162" y="592"/>
                    </a:lnTo>
                    <a:lnTo>
                      <a:pt x="156" y="584"/>
                    </a:lnTo>
                    <a:lnTo>
                      <a:pt x="150" y="572"/>
                    </a:lnTo>
                    <a:lnTo>
                      <a:pt x="146" y="560"/>
                    </a:lnTo>
                    <a:lnTo>
                      <a:pt x="144" y="546"/>
                    </a:lnTo>
                    <a:lnTo>
                      <a:pt x="144" y="530"/>
                    </a:lnTo>
                    <a:lnTo>
                      <a:pt x="144" y="512"/>
                    </a:lnTo>
                    <a:lnTo>
                      <a:pt x="146" y="492"/>
                    </a:lnTo>
                    <a:lnTo>
                      <a:pt x="154" y="450"/>
                    </a:lnTo>
                    <a:lnTo>
                      <a:pt x="168" y="404"/>
                    </a:lnTo>
                    <a:lnTo>
                      <a:pt x="188" y="354"/>
                    </a:lnTo>
                    <a:lnTo>
                      <a:pt x="210" y="302"/>
                    </a:lnTo>
                    <a:lnTo>
                      <a:pt x="210" y="302"/>
                    </a:lnTo>
                    <a:lnTo>
                      <a:pt x="190" y="258"/>
                    </a:lnTo>
                    <a:lnTo>
                      <a:pt x="174" y="218"/>
                    </a:lnTo>
                    <a:lnTo>
                      <a:pt x="174" y="218"/>
                    </a:lnTo>
                    <a:lnTo>
                      <a:pt x="150" y="224"/>
                    </a:lnTo>
                    <a:lnTo>
                      <a:pt x="130" y="232"/>
                    </a:lnTo>
                    <a:lnTo>
                      <a:pt x="110" y="242"/>
                    </a:lnTo>
                    <a:lnTo>
                      <a:pt x="94" y="252"/>
                    </a:lnTo>
                    <a:lnTo>
                      <a:pt x="82" y="262"/>
                    </a:lnTo>
                    <a:lnTo>
                      <a:pt x="74" y="272"/>
                    </a:lnTo>
                    <a:lnTo>
                      <a:pt x="68" y="284"/>
                    </a:lnTo>
                    <a:lnTo>
                      <a:pt x="66" y="296"/>
                    </a:lnTo>
                    <a:lnTo>
                      <a:pt x="66" y="296"/>
                    </a:lnTo>
                    <a:lnTo>
                      <a:pt x="66" y="304"/>
                    </a:lnTo>
                    <a:lnTo>
                      <a:pt x="68" y="310"/>
                    </a:lnTo>
                    <a:lnTo>
                      <a:pt x="76" y="324"/>
                    </a:lnTo>
                    <a:lnTo>
                      <a:pt x="76" y="324"/>
                    </a:lnTo>
                    <a:lnTo>
                      <a:pt x="68" y="332"/>
                    </a:lnTo>
                    <a:lnTo>
                      <a:pt x="62" y="342"/>
                    </a:lnTo>
                    <a:lnTo>
                      <a:pt x="58" y="354"/>
                    </a:lnTo>
                    <a:lnTo>
                      <a:pt x="56" y="366"/>
                    </a:lnTo>
                    <a:lnTo>
                      <a:pt x="56" y="366"/>
                    </a:lnTo>
                    <a:lnTo>
                      <a:pt x="32" y="352"/>
                    </a:lnTo>
                    <a:lnTo>
                      <a:pt x="22" y="344"/>
                    </a:lnTo>
                    <a:lnTo>
                      <a:pt x="14" y="336"/>
                    </a:lnTo>
                    <a:lnTo>
                      <a:pt x="8" y="328"/>
                    </a:lnTo>
                    <a:lnTo>
                      <a:pt x="4" y="320"/>
                    </a:lnTo>
                    <a:lnTo>
                      <a:pt x="0" y="310"/>
                    </a:lnTo>
                    <a:lnTo>
                      <a:pt x="0" y="302"/>
                    </a:lnTo>
                    <a:lnTo>
                      <a:pt x="0" y="302"/>
                    </a:lnTo>
                    <a:lnTo>
                      <a:pt x="0" y="294"/>
                    </a:lnTo>
                    <a:lnTo>
                      <a:pt x="2" y="286"/>
                    </a:lnTo>
                    <a:lnTo>
                      <a:pt x="6" y="278"/>
                    </a:lnTo>
                    <a:lnTo>
                      <a:pt x="12" y="272"/>
                    </a:lnTo>
                    <a:lnTo>
                      <a:pt x="26" y="256"/>
                    </a:lnTo>
                    <a:lnTo>
                      <a:pt x="46" y="244"/>
                    </a:lnTo>
                    <a:lnTo>
                      <a:pt x="70" y="232"/>
                    </a:lnTo>
                    <a:lnTo>
                      <a:pt x="100" y="220"/>
                    </a:lnTo>
                    <a:lnTo>
                      <a:pt x="132" y="210"/>
                    </a:lnTo>
                    <a:lnTo>
                      <a:pt x="170" y="202"/>
                    </a:lnTo>
                    <a:lnTo>
                      <a:pt x="170" y="202"/>
                    </a:lnTo>
                    <a:lnTo>
                      <a:pt x="158" y="166"/>
                    </a:lnTo>
                    <a:lnTo>
                      <a:pt x="150" y="134"/>
                    </a:lnTo>
                    <a:lnTo>
                      <a:pt x="146" y="102"/>
                    </a:lnTo>
                    <a:lnTo>
                      <a:pt x="144" y="74"/>
                    </a:lnTo>
                    <a:lnTo>
                      <a:pt x="146" y="52"/>
                    </a:lnTo>
                    <a:lnTo>
                      <a:pt x="150" y="32"/>
                    </a:lnTo>
                    <a:lnTo>
                      <a:pt x="154" y="22"/>
                    </a:lnTo>
                    <a:lnTo>
                      <a:pt x="158" y="16"/>
                    </a:lnTo>
                    <a:lnTo>
                      <a:pt x="164" y="10"/>
                    </a:lnTo>
                    <a:lnTo>
                      <a:pt x="170" y="6"/>
                    </a:lnTo>
                    <a:lnTo>
                      <a:pt x="170" y="6"/>
                    </a:lnTo>
                    <a:lnTo>
                      <a:pt x="178" y="2"/>
                    </a:lnTo>
                    <a:lnTo>
                      <a:pt x="186" y="0"/>
                    </a:lnTo>
                    <a:lnTo>
                      <a:pt x="194" y="0"/>
                    </a:lnTo>
                    <a:lnTo>
                      <a:pt x="204" y="0"/>
                    </a:lnTo>
                    <a:lnTo>
                      <a:pt x="224" y="6"/>
                    </a:lnTo>
                    <a:lnTo>
                      <a:pt x="244" y="16"/>
                    </a:lnTo>
                    <a:lnTo>
                      <a:pt x="268" y="32"/>
                    </a:lnTo>
                    <a:lnTo>
                      <a:pt x="292" y="52"/>
                    </a:lnTo>
                    <a:lnTo>
                      <a:pt x="316" y="74"/>
                    </a:lnTo>
                    <a:lnTo>
                      <a:pt x="342" y="102"/>
                    </a:lnTo>
                    <a:lnTo>
                      <a:pt x="342" y="102"/>
                    </a:lnTo>
                    <a:lnTo>
                      <a:pt x="368" y="76"/>
                    </a:lnTo>
                    <a:lnTo>
                      <a:pt x="392" y="52"/>
                    </a:lnTo>
                    <a:lnTo>
                      <a:pt x="416" y="32"/>
                    </a:lnTo>
                    <a:lnTo>
                      <a:pt x="438" y="18"/>
                    </a:lnTo>
                    <a:lnTo>
                      <a:pt x="438" y="18"/>
                    </a:lnTo>
                    <a:lnTo>
                      <a:pt x="436" y="26"/>
                    </a:lnTo>
                    <a:lnTo>
                      <a:pt x="434" y="36"/>
                    </a:lnTo>
                    <a:lnTo>
                      <a:pt x="434" y="36"/>
                    </a:lnTo>
                    <a:lnTo>
                      <a:pt x="436" y="46"/>
                    </a:lnTo>
                    <a:lnTo>
                      <a:pt x="438" y="56"/>
                    </a:lnTo>
                    <a:lnTo>
                      <a:pt x="438" y="56"/>
                    </a:lnTo>
                    <a:lnTo>
                      <a:pt x="418" y="64"/>
                    </a:lnTo>
                    <a:lnTo>
                      <a:pt x="398" y="76"/>
                    </a:lnTo>
                    <a:lnTo>
                      <a:pt x="376" y="92"/>
                    </a:lnTo>
                    <a:lnTo>
                      <a:pt x="352" y="114"/>
                    </a:lnTo>
                    <a:lnTo>
                      <a:pt x="352" y="114"/>
                    </a:lnTo>
                    <a:lnTo>
                      <a:pt x="380" y="150"/>
                    </a:lnTo>
                    <a:lnTo>
                      <a:pt x="408" y="188"/>
                    </a:lnTo>
                    <a:lnTo>
                      <a:pt x="408" y="188"/>
                    </a:lnTo>
                    <a:lnTo>
                      <a:pt x="450" y="192"/>
                    </a:lnTo>
                    <a:lnTo>
                      <a:pt x="488" y="198"/>
                    </a:lnTo>
                    <a:lnTo>
                      <a:pt x="488" y="198"/>
                    </a:lnTo>
                    <a:lnTo>
                      <a:pt x="496" y="168"/>
                    </a:lnTo>
                    <a:lnTo>
                      <a:pt x="500" y="142"/>
                    </a:lnTo>
                    <a:lnTo>
                      <a:pt x="500" y="118"/>
                    </a:lnTo>
                    <a:lnTo>
                      <a:pt x="498" y="98"/>
                    </a:lnTo>
                    <a:lnTo>
                      <a:pt x="498" y="98"/>
                    </a:lnTo>
                    <a:lnTo>
                      <a:pt x="510" y="96"/>
                    </a:lnTo>
                    <a:lnTo>
                      <a:pt x="522" y="92"/>
                    </a:lnTo>
                    <a:lnTo>
                      <a:pt x="532" y="86"/>
                    </a:lnTo>
                    <a:lnTo>
                      <a:pt x="540" y="78"/>
                    </a:lnTo>
                    <a:lnTo>
                      <a:pt x="540" y="78"/>
                    </a:lnTo>
                    <a:lnTo>
                      <a:pt x="538" y="106"/>
                    </a:lnTo>
                    <a:lnTo>
                      <a:pt x="534" y="136"/>
                    </a:lnTo>
                    <a:lnTo>
                      <a:pt x="526" y="168"/>
                    </a:lnTo>
                    <a:lnTo>
                      <a:pt x="516" y="202"/>
                    </a:lnTo>
                    <a:lnTo>
                      <a:pt x="516" y="202"/>
                    </a:lnTo>
                    <a:lnTo>
                      <a:pt x="552" y="210"/>
                    </a:lnTo>
                    <a:lnTo>
                      <a:pt x="584" y="220"/>
                    </a:lnTo>
                    <a:lnTo>
                      <a:pt x="614" y="232"/>
                    </a:lnTo>
                    <a:lnTo>
                      <a:pt x="638" y="244"/>
                    </a:lnTo>
                    <a:lnTo>
                      <a:pt x="658" y="256"/>
                    </a:lnTo>
                    <a:lnTo>
                      <a:pt x="672" y="272"/>
                    </a:lnTo>
                    <a:lnTo>
                      <a:pt x="678" y="278"/>
                    </a:lnTo>
                    <a:lnTo>
                      <a:pt x="682" y="286"/>
                    </a:lnTo>
                    <a:lnTo>
                      <a:pt x="684" y="294"/>
                    </a:lnTo>
                    <a:lnTo>
                      <a:pt x="684" y="302"/>
                    </a:lnTo>
                    <a:lnTo>
                      <a:pt x="684" y="302"/>
                    </a:lnTo>
                    <a:lnTo>
                      <a:pt x="684" y="312"/>
                    </a:lnTo>
                    <a:lnTo>
                      <a:pt x="680" y="322"/>
                    </a:lnTo>
                    <a:lnTo>
                      <a:pt x="672" y="332"/>
                    </a:lnTo>
                    <a:lnTo>
                      <a:pt x="664" y="342"/>
                    </a:lnTo>
                    <a:lnTo>
                      <a:pt x="652" y="352"/>
                    </a:lnTo>
                    <a:lnTo>
                      <a:pt x="638" y="360"/>
                    </a:lnTo>
                    <a:lnTo>
                      <a:pt x="622" y="368"/>
                    </a:lnTo>
                    <a:lnTo>
                      <a:pt x="606" y="376"/>
                    </a:lnTo>
                    <a:lnTo>
                      <a:pt x="564" y="390"/>
                    </a:lnTo>
                    <a:lnTo>
                      <a:pt x="518" y="402"/>
                    </a:lnTo>
                    <a:lnTo>
                      <a:pt x="464" y="410"/>
                    </a:lnTo>
                    <a:lnTo>
                      <a:pt x="408" y="416"/>
                    </a:lnTo>
                    <a:lnTo>
                      <a:pt x="408" y="416"/>
                    </a:lnTo>
                    <a:close/>
                    <a:moveTo>
                      <a:pt x="290" y="392"/>
                    </a:moveTo>
                    <a:lnTo>
                      <a:pt x="290" y="392"/>
                    </a:lnTo>
                    <a:lnTo>
                      <a:pt x="344" y="394"/>
                    </a:lnTo>
                    <a:lnTo>
                      <a:pt x="344" y="394"/>
                    </a:lnTo>
                    <a:lnTo>
                      <a:pt x="394" y="392"/>
                    </a:lnTo>
                    <a:lnTo>
                      <a:pt x="394" y="392"/>
                    </a:lnTo>
                    <a:lnTo>
                      <a:pt x="424" y="346"/>
                    </a:lnTo>
                    <a:lnTo>
                      <a:pt x="424" y="346"/>
                    </a:lnTo>
                    <a:lnTo>
                      <a:pt x="440" y="318"/>
                    </a:lnTo>
                    <a:lnTo>
                      <a:pt x="454" y="288"/>
                    </a:lnTo>
                    <a:lnTo>
                      <a:pt x="454" y="288"/>
                    </a:lnTo>
                    <a:lnTo>
                      <a:pt x="434" y="252"/>
                    </a:lnTo>
                    <a:lnTo>
                      <a:pt x="434" y="252"/>
                    </a:lnTo>
                    <a:lnTo>
                      <a:pt x="418" y="224"/>
                    </a:lnTo>
                    <a:lnTo>
                      <a:pt x="400" y="200"/>
                    </a:lnTo>
                    <a:lnTo>
                      <a:pt x="400" y="200"/>
                    </a:lnTo>
                    <a:lnTo>
                      <a:pt x="344" y="198"/>
                    </a:lnTo>
                    <a:lnTo>
                      <a:pt x="344" y="198"/>
                    </a:lnTo>
                    <a:lnTo>
                      <a:pt x="282" y="200"/>
                    </a:lnTo>
                    <a:lnTo>
                      <a:pt x="282" y="200"/>
                    </a:lnTo>
                    <a:lnTo>
                      <a:pt x="252" y="248"/>
                    </a:lnTo>
                    <a:lnTo>
                      <a:pt x="252" y="248"/>
                    </a:lnTo>
                    <a:lnTo>
                      <a:pt x="230" y="288"/>
                    </a:lnTo>
                    <a:lnTo>
                      <a:pt x="230" y="288"/>
                    </a:lnTo>
                    <a:lnTo>
                      <a:pt x="246" y="318"/>
                    </a:lnTo>
                    <a:lnTo>
                      <a:pt x="262" y="350"/>
                    </a:lnTo>
                    <a:lnTo>
                      <a:pt x="262" y="350"/>
                    </a:lnTo>
                    <a:lnTo>
                      <a:pt x="290" y="392"/>
                    </a:lnTo>
                    <a:lnTo>
                      <a:pt x="290" y="392"/>
                    </a:lnTo>
                    <a:close/>
                    <a:moveTo>
                      <a:pt x="510" y="216"/>
                    </a:moveTo>
                    <a:lnTo>
                      <a:pt x="510" y="216"/>
                    </a:lnTo>
                    <a:lnTo>
                      <a:pt x="494" y="258"/>
                    </a:lnTo>
                    <a:lnTo>
                      <a:pt x="474" y="302"/>
                    </a:lnTo>
                    <a:lnTo>
                      <a:pt x="474" y="302"/>
                    </a:lnTo>
                    <a:lnTo>
                      <a:pt x="490" y="340"/>
                    </a:lnTo>
                    <a:lnTo>
                      <a:pt x="506" y="376"/>
                    </a:lnTo>
                    <a:lnTo>
                      <a:pt x="506" y="376"/>
                    </a:lnTo>
                    <a:lnTo>
                      <a:pt x="530" y="370"/>
                    </a:lnTo>
                    <a:lnTo>
                      <a:pt x="552" y="360"/>
                    </a:lnTo>
                    <a:lnTo>
                      <a:pt x="572" y="352"/>
                    </a:lnTo>
                    <a:lnTo>
                      <a:pt x="588" y="342"/>
                    </a:lnTo>
                    <a:lnTo>
                      <a:pt x="602" y="332"/>
                    </a:lnTo>
                    <a:lnTo>
                      <a:pt x="612" y="320"/>
                    </a:lnTo>
                    <a:lnTo>
                      <a:pt x="618" y="308"/>
                    </a:lnTo>
                    <a:lnTo>
                      <a:pt x="620" y="296"/>
                    </a:lnTo>
                    <a:lnTo>
                      <a:pt x="620" y="296"/>
                    </a:lnTo>
                    <a:lnTo>
                      <a:pt x="618" y="284"/>
                    </a:lnTo>
                    <a:lnTo>
                      <a:pt x="612" y="272"/>
                    </a:lnTo>
                    <a:lnTo>
                      <a:pt x="602" y="262"/>
                    </a:lnTo>
                    <a:lnTo>
                      <a:pt x="590" y="250"/>
                    </a:lnTo>
                    <a:lnTo>
                      <a:pt x="574" y="242"/>
                    </a:lnTo>
                    <a:lnTo>
                      <a:pt x="556" y="232"/>
                    </a:lnTo>
                    <a:lnTo>
                      <a:pt x="534" y="224"/>
                    </a:lnTo>
                    <a:lnTo>
                      <a:pt x="510" y="216"/>
                    </a:lnTo>
                    <a:lnTo>
                      <a:pt x="510" y="216"/>
                    </a:lnTo>
                    <a:close/>
                    <a:moveTo>
                      <a:pt x="224" y="274"/>
                    </a:moveTo>
                    <a:lnTo>
                      <a:pt x="224" y="274"/>
                    </a:lnTo>
                    <a:lnTo>
                      <a:pt x="242" y="244"/>
                    </a:lnTo>
                    <a:lnTo>
                      <a:pt x="242" y="244"/>
                    </a:lnTo>
                    <a:lnTo>
                      <a:pt x="268" y="202"/>
                    </a:lnTo>
                    <a:lnTo>
                      <a:pt x="268" y="202"/>
                    </a:lnTo>
                    <a:lnTo>
                      <a:pt x="234" y="206"/>
                    </a:lnTo>
                    <a:lnTo>
                      <a:pt x="200" y="212"/>
                    </a:lnTo>
                    <a:lnTo>
                      <a:pt x="200" y="212"/>
                    </a:lnTo>
                    <a:lnTo>
                      <a:pt x="212" y="242"/>
                    </a:lnTo>
                    <a:lnTo>
                      <a:pt x="224" y="274"/>
                    </a:lnTo>
                    <a:lnTo>
                      <a:pt x="224" y="274"/>
                    </a:lnTo>
                    <a:close/>
                    <a:moveTo>
                      <a:pt x="218" y="316"/>
                    </a:moveTo>
                    <a:lnTo>
                      <a:pt x="218" y="316"/>
                    </a:lnTo>
                    <a:lnTo>
                      <a:pt x="204" y="348"/>
                    </a:lnTo>
                    <a:lnTo>
                      <a:pt x="192" y="380"/>
                    </a:lnTo>
                    <a:lnTo>
                      <a:pt x="192" y="380"/>
                    </a:lnTo>
                    <a:lnTo>
                      <a:pt x="224" y="386"/>
                    </a:lnTo>
                    <a:lnTo>
                      <a:pt x="260" y="390"/>
                    </a:lnTo>
                    <a:lnTo>
                      <a:pt x="260" y="390"/>
                    </a:lnTo>
                    <a:lnTo>
                      <a:pt x="242" y="360"/>
                    </a:lnTo>
                    <a:lnTo>
                      <a:pt x="242" y="360"/>
                    </a:lnTo>
                    <a:lnTo>
                      <a:pt x="218" y="316"/>
                    </a:lnTo>
                    <a:lnTo>
                      <a:pt x="218" y="316"/>
                    </a:lnTo>
                    <a:close/>
                    <a:moveTo>
                      <a:pt x="324" y="480"/>
                    </a:moveTo>
                    <a:lnTo>
                      <a:pt x="324" y="480"/>
                    </a:lnTo>
                    <a:lnTo>
                      <a:pt x="300" y="450"/>
                    </a:lnTo>
                    <a:lnTo>
                      <a:pt x="276" y="416"/>
                    </a:lnTo>
                    <a:lnTo>
                      <a:pt x="276" y="416"/>
                    </a:lnTo>
                    <a:lnTo>
                      <a:pt x="230" y="412"/>
                    </a:lnTo>
                    <a:lnTo>
                      <a:pt x="184" y="404"/>
                    </a:lnTo>
                    <a:lnTo>
                      <a:pt x="184" y="404"/>
                    </a:lnTo>
                    <a:lnTo>
                      <a:pt x="180" y="430"/>
                    </a:lnTo>
                    <a:lnTo>
                      <a:pt x="176" y="452"/>
                    </a:lnTo>
                    <a:lnTo>
                      <a:pt x="174" y="472"/>
                    </a:lnTo>
                    <a:lnTo>
                      <a:pt x="174" y="490"/>
                    </a:lnTo>
                    <a:lnTo>
                      <a:pt x="178" y="506"/>
                    </a:lnTo>
                    <a:lnTo>
                      <a:pt x="182" y="520"/>
                    </a:lnTo>
                    <a:lnTo>
                      <a:pt x="190" y="530"/>
                    </a:lnTo>
                    <a:lnTo>
                      <a:pt x="198" y="538"/>
                    </a:lnTo>
                    <a:lnTo>
                      <a:pt x="198" y="538"/>
                    </a:lnTo>
                    <a:lnTo>
                      <a:pt x="210" y="542"/>
                    </a:lnTo>
                    <a:lnTo>
                      <a:pt x="224" y="544"/>
                    </a:lnTo>
                    <a:lnTo>
                      <a:pt x="238" y="540"/>
                    </a:lnTo>
                    <a:lnTo>
                      <a:pt x="254" y="534"/>
                    </a:lnTo>
                    <a:lnTo>
                      <a:pt x="270" y="526"/>
                    </a:lnTo>
                    <a:lnTo>
                      <a:pt x="288" y="514"/>
                    </a:lnTo>
                    <a:lnTo>
                      <a:pt x="306" y="498"/>
                    </a:lnTo>
                    <a:lnTo>
                      <a:pt x="324" y="480"/>
                    </a:lnTo>
                    <a:lnTo>
                      <a:pt x="324" y="480"/>
                    </a:lnTo>
                    <a:close/>
                    <a:moveTo>
                      <a:pt x="378" y="418"/>
                    </a:moveTo>
                    <a:lnTo>
                      <a:pt x="378" y="418"/>
                    </a:lnTo>
                    <a:lnTo>
                      <a:pt x="342" y="418"/>
                    </a:lnTo>
                    <a:lnTo>
                      <a:pt x="342" y="418"/>
                    </a:lnTo>
                    <a:lnTo>
                      <a:pt x="306" y="418"/>
                    </a:lnTo>
                    <a:lnTo>
                      <a:pt x="306" y="418"/>
                    </a:lnTo>
                    <a:lnTo>
                      <a:pt x="324" y="440"/>
                    </a:lnTo>
                    <a:lnTo>
                      <a:pt x="342" y="462"/>
                    </a:lnTo>
                    <a:lnTo>
                      <a:pt x="342" y="462"/>
                    </a:lnTo>
                    <a:lnTo>
                      <a:pt x="360" y="440"/>
                    </a:lnTo>
                    <a:lnTo>
                      <a:pt x="378" y="418"/>
                    </a:lnTo>
                    <a:lnTo>
                      <a:pt x="378" y="4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grpSp>
        <p:nvGrpSpPr>
          <p:cNvPr id="53" name="그룹 52"/>
          <p:cNvGrpSpPr/>
          <p:nvPr/>
        </p:nvGrpSpPr>
        <p:grpSpPr>
          <a:xfrm>
            <a:off x="2762058" y="1457535"/>
            <a:ext cx="1109804" cy="960620"/>
            <a:chOff x="2071816" y="2733151"/>
            <a:chExt cx="832271" cy="720394"/>
          </a:xfrm>
        </p:grpSpPr>
        <p:sp>
          <p:nvSpPr>
            <p:cNvPr id="24" name="육각형 23"/>
            <p:cNvSpPr/>
            <p:nvPr/>
          </p:nvSpPr>
          <p:spPr>
            <a:xfrm>
              <a:off x="2071816" y="2733151"/>
              <a:ext cx="832271" cy="720394"/>
            </a:xfrm>
            <a:prstGeom prst="hexagon">
              <a:avLst>
                <a:gd name="adj" fmla="val 29820"/>
                <a:gd name="vf" fmla="val 115470"/>
              </a:avLst>
            </a:prstGeom>
            <a:solidFill>
              <a:srgbClr val="FF3399"/>
            </a:solidFill>
            <a:ln w="3175">
              <a:solidFill>
                <a:schemeClr val="bg1"/>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33" name="그룹 32"/>
            <p:cNvGrpSpPr/>
            <p:nvPr/>
          </p:nvGrpSpPr>
          <p:grpSpPr>
            <a:xfrm>
              <a:off x="2274558" y="2921341"/>
              <a:ext cx="426786" cy="344014"/>
              <a:chOff x="685800" y="622300"/>
              <a:chExt cx="1047750" cy="844550"/>
            </a:xfrm>
            <a:solidFill>
              <a:schemeClr val="bg1"/>
            </a:solidFill>
          </p:grpSpPr>
          <p:sp>
            <p:nvSpPr>
              <p:cNvPr id="34" name="Freeform 26"/>
              <p:cNvSpPr/>
              <p:nvPr/>
            </p:nvSpPr>
            <p:spPr bwMode="auto">
              <a:xfrm>
                <a:off x="1209675" y="1089025"/>
                <a:ext cx="454025" cy="311150"/>
              </a:xfrm>
              <a:custGeom>
                <a:avLst/>
                <a:gdLst>
                  <a:gd name="T0" fmla="*/ 286 w 286"/>
                  <a:gd name="T1" fmla="*/ 52 h 196"/>
                  <a:gd name="T2" fmla="*/ 286 w 286"/>
                  <a:gd name="T3" fmla="*/ 52 h 196"/>
                  <a:gd name="T4" fmla="*/ 286 w 286"/>
                  <a:gd name="T5" fmla="*/ 72 h 196"/>
                  <a:gd name="T6" fmla="*/ 282 w 286"/>
                  <a:gd name="T7" fmla="*/ 92 h 196"/>
                  <a:gd name="T8" fmla="*/ 276 w 286"/>
                  <a:gd name="T9" fmla="*/ 112 h 196"/>
                  <a:gd name="T10" fmla="*/ 268 w 286"/>
                  <a:gd name="T11" fmla="*/ 132 h 196"/>
                  <a:gd name="T12" fmla="*/ 256 w 286"/>
                  <a:gd name="T13" fmla="*/ 148 h 196"/>
                  <a:gd name="T14" fmla="*/ 244 w 286"/>
                  <a:gd name="T15" fmla="*/ 164 h 196"/>
                  <a:gd name="T16" fmla="*/ 230 w 286"/>
                  <a:gd name="T17" fmla="*/ 180 h 196"/>
                  <a:gd name="T18" fmla="*/ 214 w 286"/>
                  <a:gd name="T19" fmla="*/ 192 h 196"/>
                  <a:gd name="T20" fmla="*/ 212 w 286"/>
                  <a:gd name="T21" fmla="*/ 194 h 196"/>
                  <a:gd name="T22" fmla="*/ 210 w 286"/>
                  <a:gd name="T23" fmla="*/ 194 h 196"/>
                  <a:gd name="T24" fmla="*/ 210 w 286"/>
                  <a:gd name="T25" fmla="*/ 196 h 196"/>
                  <a:gd name="T26" fmla="*/ 112 w 286"/>
                  <a:gd name="T27" fmla="*/ 196 h 196"/>
                  <a:gd name="T28" fmla="*/ 112 w 286"/>
                  <a:gd name="T29" fmla="*/ 196 h 196"/>
                  <a:gd name="T30" fmla="*/ 108 w 286"/>
                  <a:gd name="T31" fmla="*/ 180 h 196"/>
                  <a:gd name="T32" fmla="*/ 100 w 286"/>
                  <a:gd name="T33" fmla="*/ 166 h 196"/>
                  <a:gd name="T34" fmla="*/ 0 w 286"/>
                  <a:gd name="T35" fmla="*/ 0 h 196"/>
                  <a:gd name="T36" fmla="*/ 280 w 286"/>
                  <a:gd name="T37" fmla="*/ 0 h 196"/>
                  <a:gd name="T38" fmla="*/ 280 w 286"/>
                  <a:gd name="T39" fmla="*/ 0 h 196"/>
                  <a:gd name="T40" fmla="*/ 284 w 286"/>
                  <a:gd name="T41" fmla="*/ 26 h 196"/>
                  <a:gd name="T42" fmla="*/ 286 w 286"/>
                  <a:gd name="T43" fmla="*/ 52 h 196"/>
                  <a:gd name="T44" fmla="*/ 286 w 286"/>
                  <a:gd name="T45" fmla="*/ 5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6" h="196">
                    <a:moveTo>
                      <a:pt x="286" y="52"/>
                    </a:moveTo>
                    <a:lnTo>
                      <a:pt x="286" y="52"/>
                    </a:lnTo>
                    <a:lnTo>
                      <a:pt x="286" y="72"/>
                    </a:lnTo>
                    <a:lnTo>
                      <a:pt x="282" y="92"/>
                    </a:lnTo>
                    <a:lnTo>
                      <a:pt x="276" y="112"/>
                    </a:lnTo>
                    <a:lnTo>
                      <a:pt x="268" y="132"/>
                    </a:lnTo>
                    <a:lnTo>
                      <a:pt x="256" y="148"/>
                    </a:lnTo>
                    <a:lnTo>
                      <a:pt x="244" y="164"/>
                    </a:lnTo>
                    <a:lnTo>
                      <a:pt x="230" y="180"/>
                    </a:lnTo>
                    <a:lnTo>
                      <a:pt x="214" y="192"/>
                    </a:lnTo>
                    <a:lnTo>
                      <a:pt x="212" y="194"/>
                    </a:lnTo>
                    <a:lnTo>
                      <a:pt x="210" y="194"/>
                    </a:lnTo>
                    <a:lnTo>
                      <a:pt x="210" y="196"/>
                    </a:lnTo>
                    <a:lnTo>
                      <a:pt x="112" y="196"/>
                    </a:lnTo>
                    <a:lnTo>
                      <a:pt x="112" y="196"/>
                    </a:lnTo>
                    <a:lnTo>
                      <a:pt x="108" y="180"/>
                    </a:lnTo>
                    <a:lnTo>
                      <a:pt x="100" y="166"/>
                    </a:lnTo>
                    <a:lnTo>
                      <a:pt x="0" y="0"/>
                    </a:lnTo>
                    <a:lnTo>
                      <a:pt x="280" y="0"/>
                    </a:lnTo>
                    <a:lnTo>
                      <a:pt x="280" y="0"/>
                    </a:lnTo>
                    <a:lnTo>
                      <a:pt x="284" y="26"/>
                    </a:lnTo>
                    <a:lnTo>
                      <a:pt x="286" y="52"/>
                    </a:lnTo>
                    <a:lnTo>
                      <a:pt x="286"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5" name="Freeform 27"/>
              <p:cNvSpPr/>
              <p:nvPr/>
            </p:nvSpPr>
            <p:spPr bwMode="auto">
              <a:xfrm>
                <a:off x="1450975" y="923925"/>
                <a:ext cx="146050" cy="111125"/>
              </a:xfrm>
              <a:custGeom>
                <a:avLst/>
                <a:gdLst>
                  <a:gd name="T0" fmla="*/ 6 w 92"/>
                  <a:gd name="T1" fmla="*/ 16 h 70"/>
                  <a:gd name="T2" fmla="*/ 6 w 92"/>
                  <a:gd name="T3" fmla="*/ 16 h 70"/>
                  <a:gd name="T4" fmla="*/ 2 w 92"/>
                  <a:gd name="T5" fmla="*/ 16 h 70"/>
                  <a:gd name="T6" fmla="*/ 0 w 92"/>
                  <a:gd name="T7" fmla="*/ 12 h 70"/>
                  <a:gd name="T8" fmla="*/ 0 w 92"/>
                  <a:gd name="T9" fmla="*/ 10 h 70"/>
                  <a:gd name="T10" fmla="*/ 0 w 92"/>
                  <a:gd name="T11" fmla="*/ 6 h 70"/>
                  <a:gd name="T12" fmla="*/ 0 w 92"/>
                  <a:gd name="T13" fmla="*/ 6 h 70"/>
                  <a:gd name="T14" fmla="*/ 2 w 92"/>
                  <a:gd name="T15" fmla="*/ 4 h 70"/>
                  <a:gd name="T16" fmla="*/ 4 w 92"/>
                  <a:gd name="T17" fmla="*/ 2 h 70"/>
                  <a:gd name="T18" fmla="*/ 8 w 92"/>
                  <a:gd name="T19" fmla="*/ 0 h 70"/>
                  <a:gd name="T20" fmla="*/ 10 w 92"/>
                  <a:gd name="T21" fmla="*/ 0 h 70"/>
                  <a:gd name="T22" fmla="*/ 10 w 92"/>
                  <a:gd name="T23" fmla="*/ 0 h 70"/>
                  <a:gd name="T24" fmla="*/ 34 w 92"/>
                  <a:gd name="T25" fmla="*/ 10 h 70"/>
                  <a:gd name="T26" fmla="*/ 56 w 92"/>
                  <a:gd name="T27" fmla="*/ 22 h 70"/>
                  <a:gd name="T28" fmla="*/ 74 w 92"/>
                  <a:gd name="T29" fmla="*/ 38 h 70"/>
                  <a:gd name="T30" fmla="*/ 92 w 92"/>
                  <a:gd name="T31" fmla="*/ 56 h 70"/>
                  <a:gd name="T32" fmla="*/ 92 w 92"/>
                  <a:gd name="T33" fmla="*/ 56 h 70"/>
                  <a:gd name="T34" fmla="*/ 92 w 92"/>
                  <a:gd name="T35" fmla="*/ 60 h 70"/>
                  <a:gd name="T36" fmla="*/ 92 w 92"/>
                  <a:gd name="T37" fmla="*/ 62 h 70"/>
                  <a:gd name="T38" fmla="*/ 92 w 92"/>
                  <a:gd name="T39" fmla="*/ 66 h 70"/>
                  <a:gd name="T40" fmla="*/ 90 w 92"/>
                  <a:gd name="T41" fmla="*/ 68 h 70"/>
                  <a:gd name="T42" fmla="*/ 90 w 92"/>
                  <a:gd name="T43" fmla="*/ 68 h 70"/>
                  <a:gd name="T44" fmla="*/ 84 w 92"/>
                  <a:gd name="T45" fmla="*/ 70 h 70"/>
                  <a:gd name="T46" fmla="*/ 84 w 92"/>
                  <a:gd name="T47" fmla="*/ 70 h 70"/>
                  <a:gd name="T48" fmla="*/ 80 w 92"/>
                  <a:gd name="T49" fmla="*/ 70 h 70"/>
                  <a:gd name="T50" fmla="*/ 78 w 92"/>
                  <a:gd name="T51" fmla="*/ 66 h 70"/>
                  <a:gd name="T52" fmla="*/ 78 w 92"/>
                  <a:gd name="T53" fmla="*/ 66 h 70"/>
                  <a:gd name="T54" fmla="*/ 64 w 92"/>
                  <a:gd name="T55" fmla="*/ 50 h 70"/>
                  <a:gd name="T56" fmla="*/ 46 w 92"/>
                  <a:gd name="T57" fmla="*/ 36 h 70"/>
                  <a:gd name="T58" fmla="*/ 26 w 92"/>
                  <a:gd name="T59" fmla="*/ 26 h 70"/>
                  <a:gd name="T60" fmla="*/ 6 w 92"/>
                  <a:gd name="T61" fmla="*/ 16 h 70"/>
                  <a:gd name="T62" fmla="*/ 6 w 92"/>
                  <a:gd name="T63" fmla="*/ 1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70">
                    <a:moveTo>
                      <a:pt x="6" y="16"/>
                    </a:moveTo>
                    <a:lnTo>
                      <a:pt x="6" y="16"/>
                    </a:lnTo>
                    <a:lnTo>
                      <a:pt x="2" y="16"/>
                    </a:lnTo>
                    <a:lnTo>
                      <a:pt x="0" y="12"/>
                    </a:lnTo>
                    <a:lnTo>
                      <a:pt x="0" y="10"/>
                    </a:lnTo>
                    <a:lnTo>
                      <a:pt x="0" y="6"/>
                    </a:lnTo>
                    <a:lnTo>
                      <a:pt x="0" y="6"/>
                    </a:lnTo>
                    <a:lnTo>
                      <a:pt x="2" y="4"/>
                    </a:lnTo>
                    <a:lnTo>
                      <a:pt x="4" y="2"/>
                    </a:lnTo>
                    <a:lnTo>
                      <a:pt x="8" y="0"/>
                    </a:lnTo>
                    <a:lnTo>
                      <a:pt x="10" y="0"/>
                    </a:lnTo>
                    <a:lnTo>
                      <a:pt x="10" y="0"/>
                    </a:lnTo>
                    <a:lnTo>
                      <a:pt x="34" y="10"/>
                    </a:lnTo>
                    <a:lnTo>
                      <a:pt x="56" y="22"/>
                    </a:lnTo>
                    <a:lnTo>
                      <a:pt x="74" y="38"/>
                    </a:lnTo>
                    <a:lnTo>
                      <a:pt x="92" y="56"/>
                    </a:lnTo>
                    <a:lnTo>
                      <a:pt x="92" y="56"/>
                    </a:lnTo>
                    <a:lnTo>
                      <a:pt x="92" y="60"/>
                    </a:lnTo>
                    <a:lnTo>
                      <a:pt x="92" y="62"/>
                    </a:lnTo>
                    <a:lnTo>
                      <a:pt x="92" y="66"/>
                    </a:lnTo>
                    <a:lnTo>
                      <a:pt x="90" y="68"/>
                    </a:lnTo>
                    <a:lnTo>
                      <a:pt x="90" y="68"/>
                    </a:lnTo>
                    <a:lnTo>
                      <a:pt x="84" y="70"/>
                    </a:lnTo>
                    <a:lnTo>
                      <a:pt x="84" y="70"/>
                    </a:lnTo>
                    <a:lnTo>
                      <a:pt x="80" y="70"/>
                    </a:lnTo>
                    <a:lnTo>
                      <a:pt x="78" y="66"/>
                    </a:lnTo>
                    <a:lnTo>
                      <a:pt x="78" y="66"/>
                    </a:lnTo>
                    <a:lnTo>
                      <a:pt x="64" y="50"/>
                    </a:lnTo>
                    <a:lnTo>
                      <a:pt x="46" y="36"/>
                    </a:lnTo>
                    <a:lnTo>
                      <a:pt x="26" y="26"/>
                    </a:lnTo>
                    <a:lnTo>
                      <a:pt x="6" y="16"/>
                    </a:lnTo>
                    <a:lnTo>
                      <a:pt x="6"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6" name="Freeform 28"/>
              <p:cNvSpPr/>
              <p:nvPr/>
            </p:nvSpPr>
            <p:spPr bwMode="auto">
              <a:xfrm>
                <a:off x="1111250" y="622300"/>
                <a:ext cx="622300" cy="841375"/>
              </a:xfrm>
              <a:custGeom>
                <a:avLst/>
                <a:gdLst>
                  <a:gd name="T0" fmla="*/ 392 w 392"/>
                  <a:gd name="T1" fmla="*/ 346 h 530"/>
                  <a:gd name="T2" fmla="*/ 386 w 392"/>
                  <a:gd name="T3" fmla="*/ 400 h 530"/>
                  <a:gd name="T4" fmla="*/ 366 w 392"/>
                  <a:gd name="T5" fmla="*/ 452 h 530"/>
                  <a:gd name="T6" fmla="*/ 332 w 392"/>
                  <a:gd name="T7" fmla="*/ 496 h 530"/>
                  <a:gd name="T8" fmla="*/ 288 w 392"/>
                  <a:gd name="T9" fmla="*/ 530 h 530"/>
                  <a:gd name="T10" fmla="*/ 122 w 392"/>
                  <a:gd name="T11" fmla="*/ 530 h 530"/>
                  <a:gd name="T12" fmla="*/ 140 w 392"/>
                  <a:gd name="T13" fmla="*/ 522 h 530"/>
                  <a:gd name="T14" fmla="*/ 150 w 392"/>
                  <a:gd name="T15" fmla="*/ 508 h 530"/>
                  <a:gd name="T16" fmla="*/ 282 w 392"/>
                  <a:gd name="T17" fmla="*/ 506 h 530"/>
                  <a:gd name="T18" fmla="*/ 302 w 392"/>
                  <a:gd name="T19" fmla="*/ 492 h 530"/>
                  <a:gd name="T20" fmla="*/ 334 w 392"/>
                  <a:gd name="T21" fmla="*/ 456 h 530"/>
                  <a:gd name="T22" fmla="*/ 356 w 392"/>
                  <a:gd name="T23" fmla="*/ 416 h 530"/>
                  <a:gd name="T24" fmla="*/ 368 w 392"/>
                  <a:gd name="T25" fmla="*/ 370 h 530"/>
                  <a:gd name="T26" fmla="*/ 370 w 392"/>
                  <a:gd name="T27" fmla="*/ 346 h 530"/>
                  <a:gd name="T28" fmla="*/ 368 w 392"/>
                  <a:gd name="T29" fmla="*/ 314 h 530"/>
                  <a:gd name="T30" fmla="*/ 360 w 392"/>
                  <a:gd name="T31" fmla="*/ 284 h 530"/>
                  <a:gd name="T32" fmla="*/ 348 w 392"/>
                  <a:gd name="T33" fmla="*/ 256 h 530"/>
                  <a:gd name="T34" fmla="*/ 312 w 392"/>
                  <a:gd name="T35" fmla="*/ 208 h 530"/>
                  <a:gd name="T36" fmla="*/ 290 w 392"/>
                  <a:gd name="T37" fmla="*/ 188 h 530"/>
                  <a:gd name="T38" fmla="*/ 262 w 392"/>
                  <a:gd name="T39" fmla="*/ 172 h 530"/>
                  <a:gd name="T40" fmla="*/ 234 w 392"/>
                  <a:gd name="T41" fmla="*/ 162 h 530"/>
                  <a:gd name="T42" fmla="*/ 214 w 392"/>
                  <a:gd name="T43" fmla="*/ 154 h 530"/>
                  <a:gd name="T44" fmla="*/ 124 w 392"/>
                  <a:gd name="T45" fmla="*/ 38 h 530"/>
                  <a:gd name="T46" fmla="*/ 122 w 392"/>
                  <a:gd name="T47" fmla="*/ 160 h 530"/>
                  <a:gd name="T48" fmla="*/ 106 w 392"/>
                  <a:gd name="T49" fmla="*/ 166 h 530"/>
                  <a:gd name="T50" fmla="*/ 76 w 392"/>
                  <a:gd name="T51" fmla="*/ 180 h 530"/>
                  <a:gd name="T52" fmla="*/ 50 w 392"/>
                  <a:gd name="T53" fmla="*/ 200 h 530"/>
                  <a:gd name="T54" fmla="*/ 28 w 392"/>
                  <a:gd name="T55" fmla="*/ 224 h 530"/>
                  <a:gd name="T56" fmla="*/ 10 w 392"/>
                  <a:gd name="T57" fmla="*/ 250 h 530"/>
                  <a:gd name="T58" fmla="*/ 0 w 392"/>
                  <a:gd name="T59" fmla="*/ 222 h 530"/>
                  <a:gd name="T60" fmla="*/ 20 w 392"/>
                  <a:gd name="T61" fmla="*/ 198 h 530"/>
                  <a:gd name="T62" fmla="*/ 68 w 392"/>
                  <a:gd name="T63" fmla="*/ 158 h 530"/>
                  <a:gd name="T64" fmla="*/ 98 w 392"/>
                  <a:gd name="T65" fmla="*/ 144 h 530"/>
                  <a:gd name="T66" fmla="*/ 102 w 392"/>
                  <a:gd name="T67" fmla="*/ 36 h 530"/>
                  <a:gd name="T68" fmla="*/ 92 w 392"/>
                  <a:gd name="T69" fmla="*/ 36 h 530"/>
                  <a:gd name="T70" fmla="*/ 78 w 392"/>
                  <a:gd name="T71" fmla="*/ 32 h 530"/>
                  <a:gd name="T72" fmla="*/ 72 w 392"/>
                  <a:gd name="T73" fmla="*/ 18 h 530"/>
                  <a:gd name="T74" fmla="*/ 72 w 392"/>
                  <a:gd name="T75" fmla="*/ 10 h 530"/>
                  <a:gd name="T76" fmla="*/ 86 w 392"/>
                  <a:gd name="T77" fmla="*/ 0 h 530"/>
                  <a:gd name="T78" fmla="*/ 246 w 392"/>
                  <a:gd name="T79" fmla="*/ 0 h 530"/>
                  <a:gd name="T80" fmla="*/ 254 w 392"/>
                  <a:gd name="T81" fmla="*/ 0 h 530"/>
                  <a:gd name="T82" fmla="*/ 266 w 392"/>
                  <a:gd name="T83" fmla="*/ 10 h 530"/>
                  <a:gd name="T84" fmla="*/ 268 w 392"/>
                  <a:gd name="T85" fmla="*/ 18 h 530"/>
                  <a:gd name="T86" fmla="*/ 260 w 392"/>
                  <a:gd name="T87" fmla="*/ 32 h 530"/>
                  <a:gd name="T88" fmla="*/ 246 w 392"/>
                  <a:gd name="T89" fmla="*/ 36 h 530"/>
                  <a:gd name="T90" fmla="*/ 236 w 392"/>
                  <a:gd name="T91" fmla="*/ 138 h 530"/>
                  <a:gd name="T92" fmla="*/ 240 w 392"/>
                  <a:gd name="T93" fmla="*/ 140 h 530"/>
                  <a:gd name="T94" fmla="*/ 272 w 392"/>
                  <a:gd name="T95" fmla="*/ 152 h 530"/>
                  <a:gd name="T96" fmla="*/ 302 w 392"/>
                  <a:gd name="T97" fmla="*/ 170 h 530"/>
                  <a:gd name="T98" fmla="*/ 328 w 392"/>
                  <a:gd name="T99" fmla="*/ 192 h 530"/>
                  <a:gd name="T100" fmla="*/ 350 w 392"/>
                  <a:gd name="T101" fmla="*/ 218 h 530"/>
                  <a:gd name="T102" fmla="*/ 368 w 392"/>
                  <a:gd name="T103" fmla="*/ 246 h 530"/>
                  <a:gd name="T104" fmla="*/ 382 w 392"/>
                  <a:gd name="T105" fmla="*/ 278 h 530"/>
                  <a:gd name="T106" fmla="*/ 390 w 392"/>
                  <a:gd name="T107" fmla="*/ 310 h 530"/>
                  <a:gd name="T108" fmla="*/ 392 w 392"/>
                  <a:gd name="T109" fmla="*/ 346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2" h="530">
                    <a:moveTo>
                      <a:pt x="392" y="346"/>
                    </a:moveTo>
                    <a:lnTo>
                      <a:pt x="392" y="346"/>
                    </a:lnTo>
                    <a:lnTo>
                      <a:pt x="390" y="374"/>
                    </a:lnTo>
                    <a:lnTo>
                      <a:pt x="386" y="400"/>
                    </a:lnTo>
                    <a:lnTo>
                      <a:pt x="376" y="426"/>
                    </a:lnTo>
                    <a:lnTo>
                      <a:pt x="366" y="452"/>
                    </a:lnTo>
                    <a:lnTo>
                      <a:pt x="350" y="474"/>
                    </a:lnTo>
                    <a:lnTo>
                      <a:pt x="332" y="496"/>
                    </a:lnTo>
                    <a:lnTo>
                      <a:pt x="312" y="514"/>
                    </a:lnTo>
                    <a:lnTo>
                      <a:pt x="288" y="530"/>
                    </a:lnTo>
                    <a:lnTo>
                      <a:pt x="122" y="530"/>
                    </a:lnTo>
                    <a:lnTo>
                      <a:pt x="122" y="530"/>
                    </a:lnTo>
                    <a:lnTo>
                      <a:pt x="132" y="526"/>
                    </a:lnTo>
                    <a:lnTo>
                      <a:pt x="140" y="522"/>
                    </a:lnTo>
                    <a:lnTo>
                      <a:pt x="146" y="516"/>
                    </a:lnTo>
                    <a:lnTo>
                      <a:pt x="150" y="508"/>
                    </a:lnTo>
                    <a:lnTo>
                      <a:pt x="282" y="508"/>
                    </a:lnTo>
                    <a:lnTo>
                      <a:pt x="282" y="506"/>
                    </a:lnTo>
                    <a:lnTo>
                      <a:pt x="282" y="506"/>
                    </a:lnTo>
                    <a:lnTo>
                      <a:pt x="302" y="492"/>
                    </a:lnTo>
                    <a:lnTo>
                      <a:pt x="320" y="476"/>
                    </a:lnTo>
                    <a:lnTo>
                      <a:pt x="334" y="456"/>
                    </a:lnTo>
                    <a:lnTo>
                      <a:pt x="346" y="436"/>
                    </a:lnTo>
                    <a:lnTo>
                      <a:pt x="356" y="416"/>
                    </a:lnTo>
                    <a:lnTo>
                      <a:pt x="364" y="394"/>
                    </a:lnTo>
                    <a:lnTo>
                      <a:pt x="368" y="370"/>
                    </a:lnTo>
                    <a:lnTo>
                      <a:pt x="370" y="346"/>
                    </a:lnTo>
                    <a:lnTo>
                      <a:pt x="370" y="346"/>
                    </a:lnTo>
                    <a:lnTo>
                      <a:pt x="370" y="330"/>
                    </a:lnTo>
                    <a:lnTo>
                      <a:pt x="368" y="314"/>
                    </a:lnTo>
                    <a:lnTo>
                      <a:pt x="364" y="300"/>
                    </a:lnTo>
                    <a:lnTo>
                      <a:pt x="360" y="284"/>
                    </a:lnTo>
                    <a:lnTo>
                      <a:pt x="354" y="270"/>
                    </a:lnTo>
                    <a:lnTo>
                      <a:pt x="348" y="256"/>
                    </a:lnTo>
                    <a:lnTo>
                      <a:pt x="332" y="230"/>
                    </a:lnTo>
                    <a:lnTo>
                      <a:pt x="312" y="208"/>
                    </a:lnTo>
                    <a:lnTo>
                      <a:pt x="302" y="198"/>
                    </a:lnTo>
                    <a:lnTo>
                      <a:pt x="290" y="188"/>
                    </a:lnTo>
                    <a:lnTo>
                      <a:pt x="276" y="180"/>
                    </a:lnTo>
                    <a:lnTo>
                      <a:pt x="262" y="172"/>
                    </a:lnTo>
                    <a:lnTo>
                      <a:pt x="248" y="166"/>
                    </a:lnTo>
                    <a:lnTo>
                      <a:pt x="234" y="162"/>
                    </a:lnTo>
                    <a:lnTo>
                      <a:pt x="216" y="156"/>
                    </a:lnTo>
                    <a:lnTo>
                      <a:pt x="214" y="154"/>
                    </a:lnTo>
                    <a:lnTo>
                      <a:pt x="214" y="38"/>
                    </a:lnTo>
                    <a:lnTo>
                      <a:pt x="124" y="38"/>
                    </a:lnTo>
                    <a:lnTo>
                      <a:pt x="124" y="160"/>
                    </a:lnTo>
                    <a:lnTo>
                      <a:pt x="122" y="160"/>
                    </a:lnTo>
                    <a:lnTo>
                      <a:pt x="106" y="166"/>
                    </a:lnTo>
                    <a:lnTo>
                      <a:pt x="106" y="166"/>
                    </a:lnTo>
                    <a:lnTo>
                      <a:pt x="90" y="172"/>
                    </a:lnTo>
                    <a:lnTo>
                      <a:pt x="76" y="180"/>
                    </a:lnTo>
                    <a:lnTo>
                      <a:pt x="62" y="190"/>
                    </a:lnTo>
                    <a:lnTo>
                      <a:pt x="50" y="200"/>
                    </a:lnTo>
                    <a:lnTo>
                      <a:pt x="38" y="212"/>
                    </a:lnTo>
                    <a:lnTo>
                      <a:pt x="28" y="224"/>
                    </a:lnTo>
                    <a:lnTo>
                      <a:pt x="18" y="236"/>
                    </a:lnTo>
                    <a:lnTo>
                      <a:pt x="10" y="250"/>
                    </a:lnTo>
                    <a:lnTo>
                      <a:pt x="0" y="234"/>
                    </a:lnTo>
                    <a:lnTo>
                      <a:pt x="0" y="222"/>
                    </a:lnTo>
                    <a:lnTo>
                      <a:pt x="0" y="222"/>
                    </a:lnTo>
                    <a:lnTo>
                      <a:pt x="20" y="198"/>
                    </a:lnTo>
                    <a:lnTo>
                      <a:pt x="42" y="176"/>
                    </a:lnTo>
                    <a:lnTo>
                      <a:pt x="68" y="158"/>
                    </a:lnTo>
                    <a:lnTo>
                      <a:pt x="82" y="152"/>
                    </a:lnTo>
                    <a:lnTo>
                      <a:pt x="98" y="144"/>
                    </a:lnTo>
                    <a:lnTo>
                      <a:pt x="102" y="144"/>
                    </a:lnTo>
                    <a:lnTo>
                      <a:pt x="102" y="36"/>
                    </a:lnTo>
                    <a:lnTo>
                      <a:pt x="92" y="36"/>
                    </a:lnTo>
                    <a:lnTo>
                      <a:pt x="92" y="36"/>
                    </a:lnTo>
                    <a:lnTo>
                      <a:pt x="86" y="34"/>
                    </a:lnTo>
                    <a:lnTo>
                      <a:pt x="78" y="32"/>
                    </a:lnTo>
                    <a:lnTo>
                      <a:pt x="72" y="26"/>
                    </a:lnTo>
                    <a:lnTo>
                      <a:pt x="72" y="18"/>
                    </a:lnTo>
                    <a:lnTo>
                      <a:pt x="72" y="18"/>
                    </a:lnTo>
                    <a:lnTo>
                      <a:pt x="72" y="10"/>
                    </a:lnTo>
                    <a:lnTo>
                      <a:pt x="78" y="4"/>
                    </a:lnTo>
                    <a:lnTo>
                      <a:pt x="86" y="0"/>
                    </a:lnTo>
                    <a:lnTo>
                      <a:pt x="92" y="0"/>
                    </a:lnTo>
                    <a:lnTo>
                      <a:pt x="246" y="0"/>
                    </a:lnTo>
                    <a:lnTo>
                      <a:pt x="246" y="0"/>
                    </a:lnTo>
                    <a:lnTo>
                      <a:pt x="254" y="0"/>
                    </a:lnTo>
                    <a:lnTo>
                      <a:pt x="260" y="4"/>
                    </a:lnTo>
                    <a:lnTo>
                      <a:pt x="266" y="10"/>
                    </a:lnTo>
                    <a:lnTo>
                      <a:pt x="268" y="18"/>
                    </a:lnTo>
                    <a:lnTo>
                      <a:pt x="268" y="18"/>
                    </a:lnTo>
                    <a:lnTo>
                      <a:pt x="266" y="26"/>
                    </a:lnTo>
                    <a:lnTo>
                      <a:pt x="260" y="32"/>
                    </a:lnTo>
                    <a:lnTo>
                      <a:pt x="254" y="34"/>
                    </a:lnTo>
                    <a:lnTo>
                      <a:pt x="246" y="36"/>
                    </a:lnTo>
                    <a:lnTo>
                      <a:pt x="236" y="36"/>
                    </a:lnTo>
                    <a:lnTo>
                      <a:pt x="236" y="138"/>
                    </a:lnTo>
                    <a:lnTo>
                      <a:pt x="240" y="140"/>
                    </a:lnTo>
                    <a:lnTo>
                      <a:pt x="240" y="140"/>
                    </a:lnTo>
                    <a:lnTo>
                      <a:pt x="256" y="146"/>
                    </a:lnTo>
                    <a:lnTo>
                      <a:pt x="272" y="152"/>
                    </a:lnTo>
                    <a:lnTo>
                      <a:pt x="288" y="160"/>
                    </a:lnTo>
                    <a:lnTo>
                      <a:pt x="302" y="170"/>
                    </a:lnTo>
                    <a:lnTo>
                      <a:pt x="316" y="180"/>
                    </a:lnTo>
                    <a:lnTo>
                      <a:pt x="328" y="192"/>
                    </a:lnTo>
                    <a:lnTo>
                      <a:pt x="340" y="204"/>
                    </a:lnTo>
                    <a:lnTo>
                      <a:pt x="350" y="218"/>
                    </a:lnTo>
                    <a:lnTo>
                      <a:pt x="360" y="232"/>
                    </a:lnTo>
                    <a:lnTo>
                      <a:pt x="368" y="246"/>
                    </a:lnTo>
                    <a:lnTo>
                      <a:pt x="376" y="262"/>
                    </a:lnTo>
                    <a:lnTo>
                      <a:pt x="382" y="278"/>
                    </a:lnTo>
                    <a:lnTo>
                      <a:pt x="386" y="294"/>
                    </a:lnTo>
                    <a:lnTo>
                      <a:pt x="390" y="310"/>
                    </a:lnTo>
                    <a:lnTo>
                      <a:pt x="392" y="328"/>
                    </a:lnTo>
                    <a:lnTo>
                      <a:pt x="392" y="346"/>
                    </a:lnTo>
                    <a:lnTo>
                      <a:pt x="392" y="3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7" name="Freeform 29"/>
              <p:cNvSpPr>
                <a:spLocks noEditPoints="1"/>
              </p:cNvSpPr>
              <p:nvPr/>
            </p:nvSpPr>
            <p:spPr bwMode="auto">
              <a:xfrm>
                <a:off x="685800" y="723900"/>
                <a:ext cx="666750" cy="742950"/>
              </a:xfrm>
              <a:custGeom>
                <a:avLst/>
                <a:gdLst>
                  <a:gd name="T0" fmla="*/ 42 w 420"/>
                  <a:gd name="T1" fmla="*/ 468 h 468"/>
                  <a:gd name="T2" fmla="*/ 28 w 420"/>
                  <a:gd name="T3" fmla="*/ 466 h 468"/>
                  <a:gd name="T4" fmla="*/ 10 w 420"/>
                  <a:gd name="T5" fmla="*/ 456 h 468"/>
                  <a:gd name="T6" fmla="*/ 0 w 420"/>
                  <a:gd name="T7" fmla="*/ 440 h 468"/>
                  <a:gd name="T8" fmla="*/ 2 w 420"/>
                  <a:gd name="T9" fmla="*/ 420 h 468"/>
                  <a:gd name="T10" fmla="*/ 152 w 420"/>
                  <a:gd name="T11" fmla="*/ 170 h 468"/>
                  <a:gd name="T12" fmla="*/ 146 w 420"/>
                  <a:gd name="T13" fmla="*/ 34 h 468"/>
                  <a:gd name="T14" fmla="*/ 138 w 420"/>
                  <a:gd name="T15" fmla="*/ 32 h 468"/>
                  <a:gd name="T16" fmla="*/ 128 w 420"/>
                  <a:gd name="T17" fmla="*/ 24 h 468"/>
                  <a:gd name="T18" fmla="*/ 126 w 420"/>
                  <a:gd name="T19" fmla="*/ 18 h 468"/>
                  <a:gd name="T20" fmla="*/ 132 w 420"/>
                  <a:gd name="T21" fmla="*/ 6 h 468"/>
                  <a:gd name="T22" fmla="*/ 146 w 420"/>
                  <a:gd name="T23" fmla="*/ 0 h 468"/>
                  <a:gd name="T24" fmla="*/ 274 w 420"/>
                  <a:gd name="T25" fmla="*/ 0 h 468"/>
                  <a:gd name="T26" fmla="*/ 286 w 420"/>
                  <a:gd name="T27" fmla="*/ 6 h 468"/>
                  <a:gd name="T28" fmla="*/ 292 w 420"/>
                  <a:gd name="T29" fmla="*/ 18 h 468"/>
                  <a:gd name="T30" fmla="*/ 290 w 420"/>
                  <a:gd name="T31" fmla="*/ 24 h 468"/>
                  <a:gd name="T32" fmla="*/ 280 w 420"/>
                  <a:gd name="T33" fmla="*/ 32 h 468"/>
                  <a:gd name="T34" fmla="*/ 268 w 420"/>
                  <a:gd name="T35" fmla="*/ 34 h 468"/>
                  <a:gd name="T36" fmla="*/ 412 w 420"/>
                  <a:gd name="T37" fmla="*/ 408 h 468"/>
                  <a:gd name="T38" fmla="*/ 416 w 420"/>
                  <a:gd name="T39" fmla="*/ 420 h 468"/>
                  <a:gd name="T40" fmla="*/ 420 w 420"/>
                  <a:gd name="T41" fmla="*/ 440 h 468"/>
                  <a:gd name="T42" fmla="*/ 410 w 420"/>
                  <a:gd name="T43" fmla="*/ 456 h 468"/>
                  <a:gd name="T44" fmla="*/ 390 w 420"/>
                  <a:gd name="T45" fmla="*/ 466 h 468"/>
                  <a:gd name="T46" fmla="*/ 378 w 420"/>
                  <a:gd name="T47" fmla="*/ 468 h 468"/>
                  <a:gd name="T48" fmla="*/ 250 w 420"/>
                  <a:gd name="T49" fmla="*/ 180 h 468"/>
                  <a:gd name="T50" fmla="*/ 246 w 420"/>
                  <a:gd name="T51" fmla="*/ 34 h 468"/>
                  <a:gd name="T52" fmla="*/ 174 w 420"/>
                  <a:gd name="T53" fmla="*/ 176 h 468"/>
                  <a:gd name="T54" fmla="*/ 26 w 420"/>
                  <a:gd name="T55" fmla="*/ 420 h 468"/>
                  <a:gd name="T56" fmla="*/ 24 w 420"/>
                  <a:gd name="T57" fmla="*/ 426 h 468"/>
                  <a:gd name="T58" fmla="*/ 22 w 420"/>
                  <a:gd name="T59" fmla="*/ 436 h 468"/>
                  <a:gd name="T60" fmla="*/ 22 w 420"/>
                  <a:gd name="T61" fmla="*/ 440 h 468"/>
                  <a:gd name="T62" fmla="*/ 28 w 420"/>
                  <a:gd name="T63" fmla="*/ 444 h 468"/>
                  <a:gd name="T64" fmla="*/ 42 w 420"/>
                  <a:gd name="T65" fmla="*/ 446 h 468"/>
                  <a:gd name="T66" fmla="*/ 378 w 420"/>
                  <a:gd name="T67" fmla="*/ 446 h 468"/>
                  <a:gd name="T68" fmla="*/ 392 w 420"/>
                  <a:gd name="T69" fmla="*/ 444 h 468"/>
                  <a:gd name="T70" fmla="*/ 398 w 420"/>
                  <a:gd name="T71" fmla="*/ 440 h 468"/>
                  <a:gd name="T72" fmla="*/ 398 w 420"/>
                  <a:gd name="T73" fmla="*/ 436 h 468"/>
                  <a:gd name="T74" fmla="*/ 396 w 420"/>
                  <a:gd name="T75" fmla="*/ 426 h 468"/>
                  <a:gd name="T76" fmla="*/ 392 w 420"/>
                  <a:gd name="T77" fmla="*/ 42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468">
                    <a:moveTo>
                      <a:pt x="378" y="468"/>
                    </a:moveTo>
                    <a:lnTo>
                      <a:pt x="42" y="468"/>
                    </a:lnTo>
                    <a:lnTo>
                      <a:pt x="42" y="468"/>
                    </a:lnTo>
                    <a:lnTo>
                      <a:pt x="28" y="466"/>
                    </a:lnTo>
                    <a:lnTo>
                      <a:pt x="18" y="462"/>
                    </a:lnTo>
                    <a:lnTo>
                      <a:pt x="10" y="456"/>
                    </a:lnTo>
                    <a:lnTo>
                      <a:pt x="4" y="450"/>
                    </a:lnTo>
                    <a:lnTo>
                      <a:pt x="0" y="440"/>
                    </a:lnTo>
                    <a:lnTo>
                      <a:pt x="0" y="430"/>
                    </a:lnTo>
                    <a:lnTo>
                      <a:pt x="2" y="420"/>
                    </a:lnTo>
                    <a:lnTo>
                      <a:pt x="8" y="408"/>
                    </a:lnTo>
                    <a:lnTo>
                      <a:pt x="152" y="170"/>
                    </a:lnTo>
                    <a:lnTo>
                      <a:pt x="152" y="34"/>
                    </a:lnTo>
                    <a:lnTo>
                      <a:pt x="146" y="34"/>
                    </a:lnTo>
                    <a:lnTo>
                      <a:pt x="146" y="34"/>
                    </a:lnTo>
                    <a:lnTo>
                      <a:pt x="138" y="32"/>
                    </a:lnTo>
                    <a:lnTo>
                      <a:pt x="132" y="30"/>
                    </a:lnTo>
                    <a:lnTo>
                      <a:pt x="128" y="24"/>
                    </a:lnTo>
                    <a:lnTo>
                      <a:pt x="126" y="18"/>
                    </a:lnTo>
                    <a:lnTo>
                      <a:pt x="126" y="18"/>
                    </a:lnTo>
                    <a:lnTo>
                      <a:pt x="128" y="10"/>
                    </a:lnTo>
                    <a:lnTo>
                      <a:pt x="132" y="6"/>
                    </a:lnTo>
                    <a:lnTo>
                      <a:pt x="138" y="2"/>
                    </a:lnTo>
                    <a:lnTo>
                      <a:pt x="146" y="0"/>
                    </a:lnTo>
                    <a:lnTo>
                      <a:pt x="274" y="0"/>
                    </a:lnTo>
                    <a:lnTo>
                      <a:pt x="274" y="0"/>
                    </a:lnTo>
                    <a:lnTo>
                      <a:pt x="280" y="2"/>
                    </a:lnTo>
                    <a:lnTo>
                      <a:pt x="286" y="6"/>
                    </a:lnTo>
                    <a:lnTo>
                      <a:pt x="290" y="10"/>
                    </a:lnTo>
                    <a:lnTo>
                      <a:pt x="292" y="18"/>
                    </a:lnTo>
                    <a:lnTo>
                      <a:pt x="292" y="18"/>
                    </a:lnTo>
                    <a:lnTo>
                      <a:pt x="290" y="24"/>
                    </a:lnTo>
                    <a:lnTo>
                      <a:pt x="286" y="30"/>
                    </a:lnTo>
                    <a:lnTo>
                      <a:pt x="280" y="32"/>
                    </a:lnTo>
                    <a:lnTo>
                      <a:pt x="274" y="34"/>
                    </a:lnTo>
                    <a:lnTo>
                      <a:pt x="268" y="34"/>
                    </a:lnTo>
                    <a:lnTo>
                      <a:pt x="268" y="170"/>
                    </a:lnTo>
                    <a:lnTo>
                      <a:pt x="412" y="408"/>
                    </a:lnTo>
                    <a:lnTo>
                      <a:pt x="412" y="408"/>
                    </a:lnTo>
                    <a:lnTo>
                      <a:pt x="416" y="420"/>
                    </a:lnTo>
                    <a:lnTo>
                      <a:pt x="420" y="430"/>
                    </a:lnTo>
                    <a:lnTo>
                      <a:pt x="420" y="440"/>
                    </a:lnTo>
                    <a:lnTo>
                      <a:pt x="416" y="450"/>
                    </a:lnTo>
                    <a:lnTo>
                      <a:pt x="410" y="456"/>
                    </a:lnTo>
                    <a:lnTo>
                      <a:pt x="402" y="462"/>
                    </a:lnTo>
                    <a:lnTo>
                      <a:pt x="390" y="466"/>
                    </a:lnTo>
                    <a:lnTo>
                      <a:pt x="378" y="468"/>
                    </a:lnTo>
                    <a:lnTo>
                      <a:pt x="378" y="468"/>
                    </a:lnTo>
                    <a:close/>
                    <a:moveTo>
                      <a:pt x="392" y="420"/>
                    </a:moveTo>
                    <a:lnTo>
                      <a:pt x="250" y="180"/>
                    </a:lnTo>
                    <a:lnTo>
                      <a:pt x="246" y="176"/>
                    </a:lnTo>
                    <a:lnTo>
                      <a:pt x="246" y="34"/>
                    </a:lnTo>
                    <a:lnTo>
                      <a:pt x="174" y="34"/>
                    </a:lnTo>
                    <a:lnTo>
                      <a:pt x="174" y="176"/>
                    </a:lnTo>
                    <a:lnTo>
                      <a:pt x="170" y="180"/>
                    </a:lnTo>
                    <a:lnTo>
                      <a:pt x="26" y="420"/>
                    </a:lnTo>
                    <a:lnTo>
                      <a:pt x="26" y="420"/>
                    </a:lnTo>
                    <a:lnTo>
                      <a:pt x="24" y="426"/>
                    </a:lnTo>
                    <a:lnTo>
                      <a:pt x="22" y="432"/>
                    </a:lnTo>
                    <a:lnTo>
                      <a:pt x="22" y="436"/>
                    </a:lnTo>
                    <a:lnTo>
                      <a:pt x="22" y="440"/>
                    </a:lnTo>
                    <a:lnTo>
                      <a:pt x="22" y="440"/>
                    </a:lnTo>
                    <a:lnTo>
                      <a:pt x="24" y="442"/>
                    </a:lnTo>
                    <a:lnTo>
                      <a:pt x="28" y="444"/>
                    </a:lnTo>
                    <a:lnTo>
                      <a:pt x="34" y="446"/>
                    </a:lnTo>
                    <a:lnTo>
                      <a:pt x="42" y="446"/>
                    </a:lnTo>
                    <a:lnTo>
                      <a:pt x="378" y="446"/>
                    </a:lnTo>
                    <a:lnTo>
                      <a:pt x="378" y="446"/>
                    </a:lnTo>
                    <a:lnTo>
                      <a:pt x="386" y="446"/>
                    </a:lnTo>
                    <a:lnTo>
                      <a:pt x="392" y="444"/>
                    </a:lnTo>
                    <a:lnTo>
                      <a:pt x="396" y="442"/>
                    </a:lnTo>
                    <a:lnTo>
                      <a:pt x="398" y="440"/>
                    </a:lnTo>
                    <a:lnTo>
                      <a:pt x="398" y="440"/>
                    </a:lnTo>
                    <a:lnTo>
                      <a:pt x="398" y="436"/>
                    </a:lnTo>
                    <a:lnTo>
                      <a:pt x="398" y="432"/>
                    </a:lnTo>
                    <a:lnTo>
                      <a:pt x="396" y="426"/>
                    </a:lnTo>
                    <a:lnTo>
                      <a:pt x="392" y="420"/>
                    </a:lnTo>
                    <a:lnTo>
                      <a:pt x="392" y="4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8" name="Freeform 30"/>
              <p:cNvSpPr>
                <a:spLocks noEditPoints="1"/>
              </p:cNvSpPr>
              <p:nvPr/>
            </p:nvSpPr>
            <p:spPr bwMode="auto">
              <a:xfrm>
                <a:off x="762000" y="1079500"/>
                <a:ext cx="511175" cy="317500"/>
              </a:xfrm>
              <a:custGeom>
                <a:avLst/>
                <a:gdLst>
                  <a:gd name="T0" fmla="*/ 0 w 322"/>
                  <a:gd name="T1" fmla="*/ 200 h 200"/>
                  <a:gd name="T2" fmla="*/ 220 w 322"/>
                  <a:gd name="T3" fmla="*/ 28 h 200"/>
                  <a:gd name="T4" fmla="*/ 140 w 322"/>
                  <a:gd name="T5" fmla="*/ 64 h 200"/>
                  <a:gd name="T6" fmla="*/ 134 w 322"/>
                  <a:gd name="T7" fmla="*/ 62 h 200"/>
                  <a:gd name="T8" fmla="*/ 124 w 322"/>
                  <a:gd name="T9" fmla="*/ 52 h 200"/>
                  <a:gd name="T10" fmla="*/ 118 w 322"/>
                  <a:gd name="T11" fmla="*/ 42 h 200"/>
                  <a:gd name="T12" fmla="*/ 116 w 322"/>
                  <a:gd name="T13" fmla="*/ 30 h 200"/>
                  <a:gd name="T14" fmla="*/ 118 w 322"/>
                  <a:gd name="T15" fmla="*/ 24 h 200"/>
                  <a:gd name="T16" fmla="*/ 124 w 322"/>
                  <a:gd name="T17" fmla="*/ 12 h 200"/>
                  <a:gd name="T18" fmla="*/ 134 w 322"/>
                  <a:gd name="T19" fmla="*/ 4 h 200"/>
                  <a:gd name="T20" fmla="*/ 146 w 322"/>
                  <a:gd name="T21" fmla="*/ 0 h 200"/>
                  <a:gd name="T22" fmla="*/ 158 w 322"/>
                  <a:gd name="T23" fmla="*/ 2 h 200"/>
                  <a:gd name="T24" fmla="*/ 164 w 322"/>
                  <a:gd name="T25" fmla="*/ 4 h 200"/>
                  <a:gd name="T26" fmla="*/ 174 w 322"/>
                  <a:gd name="T27" fmla="*/ 12 h 200"/>
                  <a:gd name="T28" fmla="*/ 180 w 322"/>
                  <a:gd name="T29" fmla="*/ 24 h 200"/>
                  <a:gd name="T30" fmla="*/ 182 w 322"/>
                  <a:gd name="T31" fmla="*/ 36 h 200"/>
                  <a:gd name="T32" fmla="*/ 180 w 322"/>
                  <a:gd name="T33" fmla="*/ 42 h 200"/>
                  <a:gd name="T34" fmla="*/ 174 w 322"/>
                  <a:gd name="T35" fmla="*/ 54 h 200"/>
                  <a:gd name="T36" fmla="*/ 164 w 322"/>
                  <a:gd name="T37" fmla="*/ 62 h 200"/>
                  <a:gd name="T38" fmla="*/ 152 w 322"/>
                  <a:gd name="T39" fmla="*/ 64 h 200"/>
                  <a:gd name="T40" fmla="*/ 140 w 322"/>
                  <a:gd name="T41" fmla="*/ 64 h 200"/>
                  <a:gd name="T42" fmla="*/ 190 w 322"/>
                  <a:gd name="T43" fmla="*/ 100 h 200"/>
                  <a:gd name="T44" fmla="*/ 182 w 322"/>
                  <a:gd name="T45" fmla="*/ 96 h 200"/>
                  <a:gd name="T46" fmla="*/ 176 w 322"/>
                  <a:gd name="T47" fmla="*/ 84 h 200"/>
                  <a:gd name="T48" fmla="*/ 178 w 322"/>
                  <a:gd name="T49" fmla="*/ 76 h 200"/>
                  <a:gd name="T50" fmla="*/ 186 w 322"/>
                  <a:gd name="T51" fmla="*/ 66 h 200"/>
                  <a:gd name="T52" fmla="*/ 200 w 322"/>
                  <a:gd name="T53" fmla="*/ 64 h 200"/>
                  <a:gd name="T54" fmla="*/ 206 w 322"/>
                  <a:gd name="T55" fmla="*/ 68 h 200"/>
                  <a:gd name="T56" fmla="*/ 212 w 322"/>
                  <a:gd name="T57" fmla="*/ 80 h 200"/>
                  <a:gd name="T58" fmla="*/ 212 w 322"/>
                  <a:gd name="T59" fmla="*/ 88 h 200"/>
                  <a:gd name="T60" fmla="*/ 204 w 322"/>
                  <a:gd name="T61" fmla="*/ 98 h 200"/>
                  <a:gd name="T62" fmla="*/ 190 w 322"/>
                  <a:gd name="T63" fmla="*/ 1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2" h="200">
                    <a:moveTo>
                      <a:pt x="104" y="28"/>
                    </a:moveTo>
                    <a:lnTo>
                      <a:pt x="0" y="200"/>
                    </a:lnTo>
                    <a:lnTo>
                      <a:pt x="322" y="200"/>
                    </a:lnTo>
                    <a:lnTo>
                      <a:pt x="220" y="28"/>
                    </a:lnTo>
                    <a:lnTo>
                      <a:pt x="104" y="28"/>
                    </a:lnTo>
                    <a:close/>
                    <a:moveTo>
                      <a:pt x="140" y="64"/>
                    </a:moveTo>
                    <a:lnTo>
                      <a:pt x="140" y="64"/>
                    </a:lnTo>
                    <a:lnTo>
                      <a:pt x="134" y="62"/>
                    </a:lnTo>
                    <a:lnTo>
                      <a:pt x="128" y="58"/>
                    </a:lnTo>
                    <a:lnTo>
                      <a:pt x="124" y="52"/>
                    </a:lnTo>
                    <a:lnTo>
                      <a:pt x="120" y="48"/>
                    </a:lnTo>
                    <a:lnTo>
                      <a:pt x="118" y="42"/>
                    </a:lnTo>
                    <a:lnTo>
                      <a:pt x="116" y="36"/>
                    </a:lnTo>
                    <a:lnTo>
                      <a:pt x="116" y="30"/>
                    </a:lnTo>
                    <a:lnTo>
                      <a:pt x="118" y="24"/>
                    </a:lnTo>
                    <a:lnTo>
                      <a:pt x="118" y="24"/>
                    </a:lnTo>
                    <a:lnTo>
                      <a:pt x="120" y="16"/>
                    </a:lnTo>
                    <a:lnTo>
                      <a:pt x="124" y="12"/>
                    </a:lnTo>
                    <a:lnTo>
                      <a:pt x="128" y="8"/>
                    </a:lnTo>
                    <a:lnTo>
                      <a:pt x="134" y="4"/>
                    </a:lnTo>
                    <a:lnTo>
                      <a:pt x="140" y="2"/>
                    </a:lnTo>
                    <a:lnTo>
                      <a:pt x="146" y="0"/>
                    </a:lnTo>
                    <a:lnTo>
                      <a:pt x="152" y="0"/>
                    </a:lnTo>
                    <a:lnTo>
                      <a:pt x="158" y="2"/>
                    </a:lnTo>
                    <a:lnTo>
                      <a:pt x="158" y="2"/>
                    </a:lnTo>
                    <a:lnTo>
                      <a:pt x="164" y="4"/>
                    </a:lnTo>
                    <a:lnTo>
                      <a:pt x="170" y="8"/>
                    </a:lnTo>
                    <a:lnTo>
                      <a:pt x="174" y="12"/>
                    </a:lnTo>
                    <a:lnTo>
                      <a:pt x="178" y="18"/>
                    </a:lnTo>
                    <a:lnTo>
                      <a:pt x="180" y="24"/>
                    </a:lnTo>
                    <a:lnTo>
                      <a:pt x="182" y="30"/>
                    </a:lnTo>
                    <a:lnTo>
                      <a:pt x="182" y="36"/>
                    </a:lnTo>
                    <a:lnTo>
                      <a:pt x="180" y="42"/>
                    </a:lnTo>
                    <a:lnTo>
                      <a:pt x="180" y="42"/>
                    </a:lnTo>
                    <a:lnTo>
                      <a:pt x="178" y="48"/>
                    </a:lnTo>
                    <a:lnTo>
                      <a:pt x="174" y="54"/>
                    </a:lnTo>
                    <a:lnTo>
                      <a:pt x="170" y="58"/>
                    </a:lnTo>
                    <a:lnTo>
                      <a:pt x="164" y="62"/>
                    </a:lnTo>
                    <a:lnTo>
                      <a:pt x="158" y="64"/>
                    </a:lnTo>
                    <a:lnTo>
                      <a:pt x="152" y="64"/>
                    </a:lnTo>
                    <a:lnTo>
                      <a:pt x="146" y="64"/>
                    </a:lnTo>
                    <a:lnTo>
                      <a:pt x="140" y="64"/>
                    </a:lnTo>
                    <a:lnTo>
                      <a:pt x="140" y="64"/>
                    </a:lnTo>
                    <a:close/>
                    <a:moveTo>
                      <a:pt x="190" y="100"/>
                    </a:moveTo>
                    <a:lnTo>
                      <a:pt x="190" y="100"/>
                    </a:lnTo>
                    <a:lnTo>
                      <a:pt x="182" y="96"/>
                    </a:lnTo>
                    <a:lnTo>
                      <a:pt x="178" y="90"/>
                    </a:lnTo>
                    <a:lnTo>
                      <a:pt x="176" y="84"/>
                    </a:lnTo>
                    <a:lnTo>
                      <a:pt x="178" y="76"/>
                    </a:lnTo>
                    <a:lnTo>
                      <a:pt x="178" y="76"/>
                    </a:lnTo>
                    <a:lnTo>
                      <a:pt x="180" y="70"/>
                    </a:lnTo>
                    <a:lnTo>
                      <a:pt x="186" y="66"/>
                    </a:lnTo>
                    <a:lnTo>
                      <a:pt x="192" y="64"/>
                    </a:lnTo>
                    <a:lnTo>
                      <a:pt x="200" y="64"/>
                    </a:lnTo>
                    <a:lnTo>
                      <a:pt x="200" y="64"/>
                    </a:lnTo>
                    <a:lnTo>
                      <a:pt x="206" y="68"/>
                    </a:lnTo>
                    <a:lnTo>
                      <a:pt x="210" y="74"/>
                    </a:lnTo>
                    <a:lnTo>
                      <a:pt x="212" y="80"/>
                    </a:lnTo>
                    <a:lnTo>
                      <a:pt x="212" y="88"/>
                    </a:lnTo>
                    <a:lnTo>
                      <a:pt x="212" y="88"/>
                    </a:lnTo>
                    <a:lnTo>
                      <a:pt x="208" y="94"/>
                    </a:lnTo>
                    <a:lnTo>
                      <a:pt x="204" y="98"/>
                    </a:lnTo>
                    <a:lnTo>
                      <a:pt x="196" y="100"/>
                    </a:lnTo>
                    <a:lnTo>
                      <a:pt x="190" y="100"/>
                    </a:lnTo>
                    <a:lnTo>
                      <a:pt x="19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grpSp>
        <p:nvGrpSpPr>
          <p:cNvPr id="51" name="그룹 50"/>
          <p:cNvGrpSpPr/>
          <p:nvPr/>
        </p:nvGrpSpPr>
        <p:grpSpPr>
          <a:xfrm>
            <a:off x="10707449" y="1457535"/>
            <a:ext cx="1109804" cy="960620"/>
            <a:chOff x="8030272" y="2733151"/>
            <a:chExt cx="832271" cy="720394"/>
          </a:xfrm>
        </p:grpSpPr>
        <p:sp>
          <p:nvSpPr>
            <p:cNvPr id="26" name="육각형 25"/>
            <p:cNvSpPr/>
            <p:nvPr/>
          </p:nvSpPr>
          <p:spPr>
            <a:xfrm>
              <a:off x="8030272" y="2733151"/>
              <a:ext cx="832271" cy="720394"/>
            </a:xfrm>
            <a:prstGeom prst="hexagon">
              <a:avLst>
                <a:gd name="adj" fmla="val 29820"/>
                <a:gd name="vf" fmla="val 115470"/>
              </a:avLst>
            </a:prstGeom>
            <a:solidFill>
              <a:srgbClr val="00B0F0"/>
            </a:solidFill>
            <a:ln w="3175">
              <a:solidFill>
                <a:schemeClr val="bg1"/>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39" name="그룹 38"/>
            <p:cNvGrpSpPr/>
            <p:nvPr/>
          </p:nvGrpSpPr>
          <p:grpSpPr>
            <a:xfrm>
              <a:off x="8328404" y="2885129"/>
              <a:ext cx="232792" cy="416438"/>
              <a:chOff x="996950" y="2406650"/>
              <a:chExt cx="571500" cy="1022350"/>
            </a:xfrm>
            <a:solidFill>
              <a:schemeClr val="bg1"/>
            </a:solidFill>
          </p:grpSpPr>
          <p:sp>
            <p:nvSpPr>
              <p:cNvPr id="40" name="Freeform 31"/>
              <p:cNvSpPr/>
              <p:nvPr/>
            </p:nvSpPr>
            <p:spPr bwMode="auto">
              <a:xfrm>
                <a:off x="1003300" y="2943225"/>
                <a:ext cx="238125" cy="485775"/>
              </a:xfrm>
              <a:custGeom>
                <a:avLst/>
                <a:gdLst>
                  <a:gd name="T0" fmla="*/ 150 w 150"/>
                  <a:gd name="T1" fmla="*/ 36 h 306"/>
                  <a:gd name="T2" fmla="*/ 150 w 150"/>
                  <a:gd name="T3" fmla="*/ 36 h 306"/>
                  <a:gd name="T4" fmla="*/ 124 w 150"/>
                  <a:gd name="T5" fmla="*/ 14 h 306"/>
                  <a:gd name="T6" fmla="*/ 102 w 150"/>
                  <a:gd name="T7" fmla="*/ 0 h 306"/>
                  <a:gd name="T8" fmla="*/ 102 w 150"/>
                  <a:gd name="T9" fmla="*/ 0 h 306"/>
                  <a:gd name="T10" fmla="*/ 78 w 150"/>
                  <a:gd name="T11" fmla="*/ 18 h 306"/>
                  <a:gd name="T12" fmla="*/ 52 w 150"/>
                  <a:gd name="T13" fmla="*/ 42 h 306"/>
                  <a:gd name="T14" fmla="*/ 52 w 150"/>
                  <a:gd name="T15" fmla="*/ 42 h 306"/>
                  <a:gd name="T16" fmla="*/ 40 w 150"/>
                  <a:gd name="T17" fmla="*/ 56 h 306"/>
                  <a:gd name="T18" fmla="*/ 28 w 150"/>
                  <a:gd name="T19" fmla="*/ 72 h 306"/>
                  <a:gd name="T20" fmla="*/ 20 w 150"/>
                  <a:gd name="T21" fmla="*/ 86 h 306"/>
                  <a:gd name="T22" fmla="*/ 12 w 150"/>
                  <a:gd name="T23" fmla="*/ 100 h 306"/>
                  <a:gd name="T24" fmla="*/ 6 w 150"/>
                  <a:gd name="T25" fmla="*/ 116 h 306"/>
                  <a:gd name="T26" fmla="*/ 2 w 150"/>
                  <a:gd name="T27" fmla="*/ 130 h 306"/>
                  <a:gd name="T28" fmla="*/ 0 w 150"/>
                  <a:gd name="T29" fmla="*/ 146 h 306"/>
                  <a:gd name="T30" fmla="*/ 0 w 150"/>
                  <a:gd name="T31" fmla="*/ 160 h 306"/>
                  <a:gd name="T32" fmla="*/ 0 w 150"/>
                  <a:gd name="T33" fmla="*/ 160 h 306"/>
                  <a:gd name="T34" fmla="*/ 2 w 150"/>
                  <a:gd name="T35" fmla="*/ 184 h 306"/>
                  <a:gd name="T36" fmla="*/ 6 w 150"/>
                  <a:gd name="T37" fmla="*/ 206 h 306"/>
                  <a:gd name="T38" fmla="*/ 14 w 150"/>
                  <a:gd name="T39" fmla="*/ 226 h 306"/>
                  <a:gd name="T40" fmla="*/ 22 w 150"/>
                  <a:gd name="T41" fmla="*/ 244 h 306"/>
                  <a:gd name="T42" fmla="*/ 32 w 150"/>
                  <a:gd name="T43" fmla="*/ 260 h 306"/>
                  <a:gd name="T44" fmla="*/ 44 w 150"/>
                  <a:gd name="T45" fmla="*/ 274 h 306"/>
                  <a:gd name="T46" fmla="*/ 64 w 150"/>
                  <a:gd name="T47" fmla="*/ 296 h 306"/>
                  <a:gd name="T48" fmla="*/ 64 w 150"/>
                  <a:gd name="T49" fmla="*/ 296 h 306"/>
                  <a:gd name="T50" fmla="*/ 72 w 150"/>
                  <a:gd name="T51" fmla="*/ 304 h 306"/>
                  <a:gd name="T52" fmla="*/ 84 w 150"/>
                  <a:gd name="T53" fmla="*/ 306 h 306"/>
                  <a:gd name="T54" fmla="*/ 84 w 150"/>
                  <a:gd name="T55" fmla="*/ 306 h 306"/>
                  <a:gd name="T56" fmla="*/ 94 w 150"/>
                  <a:gd name="T57" fmla="*/ 304 h 306"/>
                  <a:gd name="T58" fmla="*/ 104 w 150"/>
                  <a:gd name="T59" fmla="*/ 296 h 306"/>
                  <a:gd name="T60" fmla="*/ 104 w 150"/>
                  <a:gd name="T61" fmla="*/ 296 h 306"/>
                  <a:gd name="T62" fmla="*/ 110 w 150"/>
                  <a:gd name="T63" fmla="*/ 288 h 306"/>
                  <a:gd name="T64" fmla="*/ 112 w 150"/>
                  <a:gd name="T65" fmla="*/ 276 h 306"/>
                  <a:gd name="T66" fmla="*/ 110 w 150"/>
                  <a:gd name="T67" fmla="*/ 264 h 306"/>
                  <a:gd name="T68" fmla="*/ 104 w 150"/>
                  <a:gd name="T69" fmla="*/ 256 h 306"/>
                  <a:gd name="T70" fmla="*/ 104 w 150"/>
                  <a:gd name="T71" fmla="*/ 256 h 306"/>
                  <a:gd name="T72" fmla="*/ 88 w 150"/>
                  <a:gd name="T73" fmla="*/ 238 h 306"/>
                  <a:gd name="T74" fmla="*/ 74 w 150"/>
                  <a:gd name="T75" fmla="*/ 214 h 306"/>
                  <a:gd name="T76" fmla="*/ 66 w 150"/>
                  <a:gd name="T77" fmla="*/ 202 h 306"/>
                  <a:gd name="T78" fmla="*/ 62 w 150"/>
                  <a:gd name="T79" fmla="*/ 188 h 306"/>
                  <a:gd name="T80" fmla="*/ 58 w 150"/>
                  <a:gd name="T81" fmla="*/ 174 h 306"/>
                  <a:gd name="T82" fmla="*/ 58 w 150"/>
                  <a:gd name="T83" fmla="*/ 160 h 306"/>
                  <a:gd name="T84" fmla="*/ 58 w 150"/>
                  <a:gd name="T85" fmla="*/ 160 h 306"/>
                  <a:gd name="T86" fmla="*/ 58 w 150"/>
                  <a:gd name="T87" fmla="*/ 142 h 306"/>
                  <a:gd name="T88" fmla="*/ 64 w 150"/>
                  <a:gd name="T89" fmla="*/ 124 h 306"/>
                  <a:gd name="T90" fmla="*/ 76 w 150"/>
                  <a:gd name="T91" fmla="*/ 106 h 306"/>
                  <a:gd name="T92" fmla="*/ 94 w 150"/>
                  <a:gd name="T93" fmla="*/ 84 h 306"/>
                  <a:gd name="T94" fmla="*/ 94 w 150"/>
                  <a:gd name="T95" fmla="*/ 84 h 306"/>
                  <a:gd name="T96" fmla="*/ 122 w 150"/>
                  <a:gd name="T97" fmla="*/ 58 h 306"/>
                  <a:gd name="T98" fmla="*/ 150 w 150"/>
                  <a:gd name="T99" fmla="*/ 36 h 306"/>
                  <a:gd name="T100" fmla="*/ 150 w 150"/>
                  <a:gd name="T101" fmla="*/ 3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306">
                    <a:moveTo>
                      <a:pt x="150" y="36"/>
                    </a:moveTo>
                    <a:lnTo>
                      <a:pt x="150" y="36"/>
                    </a:lnTo>
                    <a:lnTo>
                      <a:pt x="124" y="14"/>
                    </a:lnTo>
                    <a:lnTo>
                      <a:pt x="102" y="0"/>
                    </a:lnTo>
                    <a:lnTo>
                      <a:pt x="102" y="0"/>
                    </a:lnTo>
                    <a:lnTo>
                      <a:pt x="78" y="18"/>
                    </a:lnTo>
                    <a:lnTo>
                      <a:pt x="52" y="42"/>
                    </a:lnTo>
                    <a:lnTo>
                      <a:pt x="52" y="42"/>
                    </a:lnTo>
                    <a:lnTo>
                      <a:pt x="40" y="56"/>
                    </a:lnTo>
                    <a:lnTo>
                      <a:pt x="28" y="72"/>
                    </a:lnTo>
                    <a:lnTo>
                      <a:pt x="20" y="86"/>
                    </a:lnTo>
                    <a:lnTo>
                      <a:pt x="12" y="100"/>
                    </a:lnTo>
                    <a:lnTo>
                      <a:pt x="6" y="116"/>
                    </a:lnTo>
                    <a:lnTo>
                      <a:pt x="2" y="130"/>
                    </a:lnTo>
                    <a:lnTo>
                      <a:pt x="0" y="146"/>
                    </a:lnTo>
                    <a:lnTo>
                      <a:pt x="0" y="160"/>
                    </a:lnTo>
                    <a:lnTo>
                      <a:pt x="0" y="160"/>
                    </a:lnTo>
                    <a:lnTo>
                      <a:pt x="2" y="184"/>
                    </a:lnTo>
                    <a:lnTo>
                      <a:pt x="6" y="206"/>
                    </a:lnTo>
                    <a:lnTo>
                      <a:pt x="14" y="226"/>
                    </a:lnTo>
                    <a:lnTo>
                      <a:pt x="22" y="244"/>
                    </a:lnTo>
                    <a:lnTo>
                      <a:pt x="32" y="260"/>
                    </a:lnTo>
                    <a:lnTo>
                      <a:pt x="44" y="274"/>
                    </a:lnTo>
                    <a:lnTo>
                      <a:pt x="64" y="296"/>
                    </a:lnTo>
                    <a:lnTo>
                      <a:pt x="64" y="296"/>
                    </a:lnTo>
                    <a:lnTo>
                      <a:pt x="72" y="304"/>
                    </a:lnTo>
                    <a:lnTo>
                      <a:pt x="84" y="306"/>
                    </a:lnTo>
                    <a:lnTo>
                      <a:pt x="84" y="306"/>
                    </a:lnTo>
                    <a:lnTo>
                      <a:pt x="94" y="304"/>
                    </a:lnTo>
                    <a:lnTo>
                      <a:pt x="104" y="296"/>
                    </a:lnTo>
                    <a:lnTo>
                      <a:pt x="104" y="296"/>
                    </a:lnTo>
                    <a:lnTo>
                      <a:pt x="110" y="288"/>
                    </a:lnTo>
                    <a:lnTo>
                      <a:pt x="112" y="276"/>
                    </a:lnTo>
                    <a:lnTo>
                      <a:pt x="110" y="264"/>
                    </a:lnTo>
                    <a:lnTo>
                      <a:pt x="104" y="256"/>
                    </a:lnTo>
                    <a:lnTo>
                      <a:pt x="104" y="256"/>
                    </a:lnTo>
                    <a:lnTo>
                      <a:pt x="88" y="238"/>
                    </a:lnTo>
                    <a:lnTo>
                      <a:pt x="74" y="214"/>
                    </a:lnTo>
                    <a:lnTo>
                      <a:pt x="66" y="202"/>
                    </a:lnTo>
                    <a:lnTo>
                      <a:pt x="62" y="188"/>
                    </a:lnTo>
                    <a:lnTo>
                      <a:pt x="58" y="174"/>
                    </a:lnTo>
                    <a:lnTo>
                      <a:pt x="58" y="160"/>
                    </a:lnTo>
                    <a:lnTo>
                      <a:pt x="58" y="160"/>
                    </a:lnTo>
                    <a:lnTo>
                      <a:pt x="58" y="142"/>
                    </a:lnTo>
                    <a:lnTo>
                      <a:pt x="64" y="124"/>
                    </a:lnTo>
                    <a:lnTo>
                      <a:pt x="76" y="106"/>
                    </a:lnTo>
                    <a:lnTo>
                      <a:pt x="94" y="84"/>
                    </a:lnTo>
                    <a:lnTo>
                      <a:pt x="94" y="84"/>
                    </a:lnTo>
                    <a:lnTo>
                      <a:pt x="122" y="58"/>
                    </a:lnTo>
                    <a:lnTo>
                      <a:pt x="150" y="36"/>
                    </a:lnTo>
                    <a:lnTo>
                      <a:pt x="150"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1" name="Freeform 32"/>
              <p:cNvSpPr/>
              <p:nvPr/>
            </p:nvSpPr>
            <p:spPr bwMode="auto">
              <a:xfrm>
                <a:off x="1327150" y="2406650"/>
                <a:ext cx="238125" cy="485775"/>
              </a:xfrm>
              <a:custGeom>
                <a:avLst/>
                <a:gdLst>
                  <a:gd name="T0" fmla="*/ 0 w 150"/>
                  <a:gd name="T1" fmla="*/ 270 h 306"/>
                  <a:gd name="T2" fmla="*/ 0 w 150"/>
                  <a:gd name="T3" fmla="*/ 270 h 306"/>
                  <a:gd name="T4" fmla="*/ 50 w 150"/>
                  <a:gd name="T5" fmla="*/ 306 h 306"/>
                  <a:gd name="T6" fmla="*/ 50 w 150"/>
                  <a:gd name="T7" fmla="*/ 306 h 306"/>
                  <a:gd name="T8" fmla="*/ 72 w 150"/>
                  <a:gd name="T9" fmla="*/ 288 h 306"/>
                  <a:gd name="T10" fmla="*/ 96 w 150"/>
                  <a:gd name="T11" fmla="*/ 268 h 306"/>
                  <a:gd name="T12" fmla="*/ 96 w 150"/>
                  <a:gd name="T13" fmla="*/ 268 h 306"/>
                  <a:gd name="T14" fmla="*/ 108 w 150"/>
                  <a:gd name="T15" fmla="*/ 252 h 306"/>
                  <a:gd name="T16" fmla="*/ 120 w 150"/>
                  <a:gd name="T17" fmla="*/ 238 h 306"/>
                  <a:gd name="T18" fmla="*/ 130 w 150"/>
                  <a:gd name="T19" fmla="*/ 222 h 306"/>
                  <a:gd name="T20" fmla="*/ 138 w 150"/>
                  <a:gd name="T21" fmla="*/ 208 h 306"/>
                  <a:gd name="T22" fmla="*/ 144 w 150"/>
                  <a:gd name="T23" fmla="*/ 192 h 306"/>
                  <a:gd name="T24" fmla="*/ 148 w 150"/>
                  <a:gd name="T25" fmla="*/ 178 h 306"/>
                  <a:gd name="T26" fmla="*/ 150 w 150"/>
                  <a:gd name="T27" fmla="*/ 162 h 306"/>
                  <a:gd name="T28" fmla="*/ 150 w 150"/>
                  <a:gd name="T29" fmla="*/ 148 h 306"/>
                  <a:gd name="T30" fmla="*/ 150 w 150"/>
                  <a:gd name="T31" fmla="*/ 148 h 306"/>
                  <a:gd name="T32" fmla="*/ 148 w 150"/>
                  <a:gd name="T33" fmla="*/ 124 h 306"/>
                  <a:gd name="T34" fmla="*/ 142 w 150"/>
                  <a:gd name="T35" fmla="*/ 102 h 306"/>
                  <a:gd name="T36" fmla="*/ 134 w 150"/>
                  <a:gd name="T37" fmla="*/ 82 h 306"/>
                  <a:gd name="T38" fmla="*/ 126 w 150"/>
                  <a:gd name="T39" fmla="*/ 64 h 306"/>
                  <a:gd name="T40" fmla="*/ 114 w 150"/>
                  <a:gd name="T41" fmla="*/ 46 h 306"/>
                  <a:gd name="T42" fmla="*/ 102 w 150"/>
                  <a:gd name="T43" fmla="*/ 32 h 306"/>
                  <a:gd name="T44" fmla="*/ 82 w 150"/>
                  <a:gd name="T45" fmla="*/ 8 h 306"/>
                  <a:gd name="T46" fmla="*/ 82 w 150"/>
                  <a:gd name="T47" fmla="*/ 8 h 306"/>
                  <a:gd name="T48" fmla="*/ 72 w 150"/>
                  <a:gd name="T49" fmla="*/ 2 h 306"/>
                  <a:gd name="T50" fmla="*/ 60 w 150"/>
                  <a:gd name="T51" fmla="*/ 0 h 306"/>
                  <a:gd name="T52" fmla="*/ 50 w 150"/>
                  <a:gd name="T53" fmla="*/ 2 h 306"/>
                  <a:gd name="T54" fmla="*/ 40 w 150"/>
                  <a:gd name="T55" fmla="*/ 8 h 306"/>
                  <a:gd name="T56" fmla="*/ 40 w 150"/>
                  <a:gd name="T57" fmla="*/ 8 h 306"/>
                  <a:gd name="T58" fmla="*/ 34 w 150"/>
                  <a:gd name="T59" fmla="*/ 18 h 306"/>
                  <a:gd name="T60" fmla="*/ 32 w 150"/>
                  <a:gd name="T61" fmla="*/ 28 h 306"/>
                  <a:gd name="T62" fmla="*/ 34 w 150"/>
                  <a:gd name="T63" fmla="*/ 40 h 306"/>
                  <a:gd name="T64" fmla="*/ 40 w 150"/>
                  <a:gd name="T65" fmla="*/ 50 h 306"/>
                  <a:gd name="T66" fmla="*/ 40 w 150"/>
                  <a:gd name="T67" fmla="*/ 50 h 306"/>
                  <a:gd name="T68" fmla="*/ 58 w 150"/>
                  <a:gd name="T69" fmla="*/ 70 h 306"/>
                  <a:gd name="T70" fmla="*/ 76 w 150"/>
                  <a:gd name="T71" fmla="*/ 94 h 306"/>
                  <a:gd name="T72" fmla="*/ 82 w 150"/>
                  <a:gd name="T73" fmla="*/ 106 h 306"/>
                  <a:gd name="T74" fmla="*/ 88 w 150"/>
                  <a:gd name="T75" fmla="*/ 120 h 306"/>
                  <a:gd name="T76" fmla="*/ 92 w 150"/>
                  <a:gd name="T77" fmla="*/ 134 h 306"/>
                  <a:gd name="T78" fmla="*/ 92 w 150"/>
                  <a:gd name="T79" fmla="*/ 148 h 306"/>
                  <a:gd name="T80" fmla="*/ 92 w 150"/>
                  <a:gd name="T81" fmla="*/ 148 h 306"/>
                  <a:gd name="T82" fmla="*/ 90 w 150"/>
                  <a:gd name="T83" fmla="*/ 164 h 306"/>
                  <a:gd name="T84" fmla="*/ 84 w 150"/>
                  <a:gd name="T85" fmla="*/ 184 h 306"/>
                  <a:gd name="T86" fmla="*/ 74 w 150"/>
                  <a:gd name="T87" fmla="*/ 204 h 306"/>
                  <a:gd name="T88" fmla="*/ 54 w 150"/>
                  <a:gd name="T89" fmla="*/ 226 h 306"/>
                  <a:gd name="T90" fmla="*/ 54 w 150"/>
                  <a:gd name="T91" fmla="*/ 226 h 306"/>
                  <a:gd name="T92" fmla="*/ 42 w 150"/>
                  <a:gd name="T93" fmla="*/ 238 h 306"/>
                  <a:gd name="T94" fmla="*/ 28 w 150"/>
                  <a:gd name="T95" fmla="*/ 250 h 306"/>
                  <a:gd name="T96" fmla="*/ 0 w 150"/>
                  <a:gd name="T97" fmla="*/ 270 h 306"/>
                  <a:gd name="T98" fmla="*/ 0 w 150"/>
                  <a:gd name="T99" fmla="*/ 270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0" h="306">
                    <a:moveTo>
                      <a:pt x="0" y="270"/>
                    </a:moveTo>
                    <a:lnTo>
                      <a:pt x="0" y="270"/>
                    </a:lnTo>
                    <a:lnTo>
                      <a:pt x="50" y="306"/>
                    </a:lnTo>
                    <a:lnTo>
                      <a:pt x="50" y="306"/>
                    </a:lnTo>
                    <a:lnTo>
                      <a:pt x="72" y="288"/>
                    </a:lnTo>
                    <a:lnTo>
                      <a:pt x="96" y="268"/>
                    </a:lnTo>
                    <a:lnTo>
                      <a:pt x="96" y="268"/>
                    </a:lnTo>
                    <a:lnTo>
                      <a:pt x="108" y="252"/>
                    </a:lnTo>
                    <a:lnTo>
                      <a:pt x="120" y="238"/>
                    </a:lnTo>
                    <a:lnTo>
                      <a:pt x="130" y="222"/>
                    </a:lnTo>
                    <a:lnTo>
                      <a:pt x="138" y="208"/>
                    </a:lnTo>
                    <a:lnTo>
                      <a:pt x="144" y="192"/>
                    </a:lnTo>
                    <a:lnTo>
                      <a:pt x="148" y="178"/>
                    </a:lnTo>
                    <a:lnTo>
                      <a:pt x="150" y="162"/>
                    </a:lnTo>
                    <a:lnTo>
                      <a:pt x="150" y="148"/>
                    </a:lnTo>
                    <a:lnTo>
                      <a:pt x="150" y="148"/>
                    </a:lnTo>
                    <a:lnTo>
                      <a:pt x="148" y="124"/>
                    </a:lnTo>
                    <a:lnTo>
                      <a:pt x="142" y="102"/>
                    </a:lnTo>
                    <a:lnTo>
                      <a:pt x="134" y="82"/>
                    </a:lnTo>
                    <a:lnTo>
                      <a:pt x="126" y="64"/>
                    </a:lnTo>
                    <a:lnTo>
                      <a:pt x="114" y="46"/>
                    </a:lnTo>
                    <a:lnTo>
                      <a:pt x="102" y="32"/>
                    </a:lnTo>
                    <a:lnTo>
                      <a:pt x="82" y="8"/>
                    </a:lnTo>
                    <a:lnTo>
                      <a:pt x="82" y="8"/>
                    </a:lnTo>
                    <a:lnTo>
                      <a:pt x="72" y="2"/>
                    </a:lnTo>
                    <a:lnTo>
                      <a:pt x="60" y="0"/>
                    </a:lnTo>
                    <a:lnTo>
                      <a:pt x="50" y="2"/>
                    </a:lnTo>
                    <a:lnTo>
                      <a:pt x="40" y="8"/>
                    </a:lnTo>
                    <a:lnTo>
                      <a:pt x="40" y="8"/>
                    </a:lnTo>
                    <a:lnTo>
                      <a:pt x="34" y="18"/>
                    </a:lnTo>
                    <a:lnTo>
                      <a:pt x="32" y="28"/>
                    </a:lnTo>
                    <a:lnTo>
                      <a:pt x="34" y="40"/>
                    </a:lnTo>
                    <a:lnTo>
                      <a:pt x="40" y="50"/>
                    </a:lnTo>
                    <a:lnTo>
                      <a:pt x="40" y="50"/>
                    </a:lnTo>
                    <a:lnTo>
                      <a:pt x="58" y="70"/>
                    </a:lnTo>
                    <a:lnTo>
                      <a:pt x="76" y="94"/>
                    </a:lnTo>
                    <a:lnTo>
                      <a:pt x="82" y="106"/>
                    </a:lnTo>
                    <a:lnTo>
                      <a:pt x="88" y="120"/>
                    </a:lnTo>
                    <a:lnTo>
                      <a:pt x="92" y="134"/>
                    </a:lnTo>
                    <a:lnTo>
                      <a:pt x="92" y="148"/>
                    </a:lnTo>
                    <a:lnTo>
                      <a:pt x="92" y="148"/>
                    </a:lnTo>
                    <a:lnTo>
                      <a:pt x="90" y="164"/>
                    </a:lnTo>
                    <a:lnTo>
                      <a:pt x="84" y="184"/>
                    </a:lnTo>
                    <a:lnTo>
                      <a:pt x="74" y="204"/>
                    </a:lnTo>
                    <a:lnTo>
                      <a:pt x="54" y="226"/>
                    </a:lnTo>
                    <a:lnTo>
                      <a:pt x="54" y="226"/>
                    </a:lnTo>
                    <a:lnTo>
                      <a:pt x="42" y="238"/>
                    </a:lnTo>
                    <a:lnTo>
                      <a:pt x="28" y="250"/>
                    </a:lnTo>
                    <a:lnTo>
                      <a:pt x="0" y="270"/>
                    </a:lnTo>
                    <a:lnTo>
                      <a:pt x="0" y="2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2" name="Freeform 33"/>
              <p:cNvSpPr/>
              <p:nvPr/>
            </p:nvSpPr>
            <p:spPr bwMode="auto">
              <a:xfrm>
                <a:off x="996950" y="2530475"/>
                <a:ext cx="571500" cy="781050"/>
              </a:xfrm>
              <a:custGeom>
                <a:avLst/>
                <a:gdLst>
                  <a:gd name="T0" fmla="*/ 292 w 360"/>
                  <a:gd name="T1" fmla="*/ 294 h 492"/>
                  <a:gd name="T2" fmla="*/ 226 w 360"/>
                  <a:gd name="T3" fmla="*/ 242 h 492"/>
                  <a:gd name="T4" fmla="*/ 146 w 360"/>
                  <a:gd name="T5" fmla="*/ 180 h 492"/>
                  <a:gd name="T6" fmla="*/ 92 w 360"/>
                  <a:gd name="T7" fmla="*/ 134 h 492"/>
                  <a:gd name="T8" fmla="*/ 80 w 360"/>
                  <a:gd name="T9" fmla="*/ 120 h 492"/>
                  <a:gd name="T10" fmla="*/ 64 w 360"/>
                  <a:gd name="T11" fmla="*/ 92 h 492"/>
                  <a:gd name="T12" fmla="*/ 58 w 360"/>
                  <a:gd name="T13" fmla="*/ 62 h 492"/>
                  <a:gd name="T14" fmla="*/ 60 w 360"/>
                  <a:gd name="T15" fmla="*/ 50 h 492"/>
                  <a:gd name="T16" fmla="*/ 62 w 360"/>
                  <a:gd name="T17" fmla="*/ 36 h 492"/>
                  <a:gd name="T18" fmla="*/ 58 w 360"/>
                  <a:gd name="T19" fmla="*/ 14 h 492"/>
                  <a:gd name="T20" fmla="*/ 46 w 360"/>
                  <a:gd name="T21" fmla="*/ 2 h 492"/>
                  <a:gd name="T22" fmla="*/ 40 w 360"/>
                  <a:gd name="T23" fmla="*/ 0 h 492"/>
                  <a:gd name="T24" fmla="*/ 28 w 360"/>
                  <a:gd name="T25" fmla="*/ 0 h 492"/>
                  <a:gd name="T26" fmla="*/ 10 w 360"/>
                  <a:gd name="T27" fmla="*/ 12 h 492"/>
                  <a:gd name="T28" fmla="*/ 6 w 360"/>
                  <a:gd name="T29" fmla="*/ 22 h 492"/>
                  <a:gd name="T30" fmla="*/ 0 w 360"/>
                  <a:gd name="T31" fmla="*/ 62 h 492"/>
                  <a:gd name="T32" fmla="*/ 2 w 360"/>
                  <a:gd name="T33" fmla="*/ 74 h 492"/>
                  <a:gd name="T34" fmla="*/ 10 w 360"/>
                  <a:gd name="T35" fmla="*/ 112 h 492"/>
                  <a:gd name="T36" fmla="*/ 34 w 360"/>
                  <a:gd name="T37" fmla="*/ 156 h 492"/>
                  <a:gd name="T38" fmla="*/ 50 w 360"/>
                  <a:gd name="T39" fmla="*/ 176 h 492"/>
                  <a:gd name="T40" fmla="*/ 90 w 360"/>
                  <a:gd name="T41" fmla="*/ 210 h 492"/>
                  <a:gd name="T42" fmla="*/ 112 w 360"/>
                  <a:gd name="T43" fmla="*/ 228 h 492"/>
                  <a:gd name="T44" fmla="*/ 226 w 360"/>
                  <a:gd name="T45" fmla="*/ 314 h 492"/>
                  <a:gd name="T46" fmla="*/ 252 w 360"/>
                  <a:gd name="T47" fmla="*/ 338 h 492"/>
                  <a:gd name="T48" fmla="*/ 284 w 360"/>
                  <a:gd name="T49" fmla="*/ 378 h 492"/>
                  <a:gd name="T50" fmla="*/ 296 w 360"/>
                  <a:gd name="T51" fmla="*/ 404 h 492"/>
                  <a:gd name="T52" fmla="*/ 302 w 360"/>
                  <a:gd name="T53" fmla="*/ 434 h 492"/>
                  <a:gd name="T54" fmla="*/ 302 w 360"/>
                  <a:gd name="T55" fmla="*/ 444 h 492"/>
                  <a:gd name="T56" fmla="*/ 298 w 360"/>
                  <a:gd name="T57" fmla="*/ 456 h 492"/>
                  <a:gd name="T58" fmla="*/ 302 w 360"/>
                  <a:gd name="T59" fmla="*/ 478 h 492"/>
                  <a:gd name="T60" fmla="*/ 314 w 360"/>
                  <a:gd name="T61" fmla="*/ 490 h 492"/>
                  <a:gd name="T62" fmla="*/ 320 w 360"/>
                  <a:gd name="T63" fmla="*/ 492 h 492"/>
                  <a:gd name="T64" fmla="*/ 326 w 360"/>
                  <a:gd name="T65" fmla="*/ 492 h 492"/>
                  <a:gd name="T66" fmla="*/ 344 w 360"/>
                  <a:gd name="T67" fmla="*/ 486 h 492"/>
                  <a:gd name="T68" fmla="*/ 354 w 360"/>
                  <a:gd name="T69" fmla="*/ 470 h 492"/>
                  <a:gd name="T70" fmla="*/ 358 w 360"/>
                  <a:gd name="T71" fmla="*/ 452 h 492"/>
                  <a:gd name="T72" fmla="*/ 360 w 360"/>
                  <a:gd name="T73" fmla="*/ 434 h 492"/>
                  <a:gd name="T74" fmla="*/ 352 w 360"/>
                  <a:gd name="T75" fmla="*/ 386 h 492"/>
                  <a:gd name="T76" fmla="*/ 334 w 360"/>
                  <a:gd name="T77" fmla="*/ 346 h 492"/>
                  <a:gd name="T78" fmla="*/ 312 w 360"/>
                  <a:gd name="T79" fmla="*/ 316 h 492"/>
                  <a:gd name="T80" fmla="*/ 292 w 360"/>
                  <a:gd name="T81" fmla="*/ 294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60" h="492">
                    <a:moveTo>
                      <a:pt x="292" y="294"/>
                    </a:moveTo>
                    <a:lnTo>
                      <a:pt x="292" y="294"/>
                    </a:lnTo>
                    <a:lnTo>
                      <a:pt x="262" y="268"/>
                    </a:lnTo>
                    <a:lnTo>
                      <a:pt x="226" y="242"/>
                    </a:lnTo>
                    <a:lnTo>
                      <a:pt x="146" y="180"/>
                    </a:lnTo>
                    <a:lnTo>
                      <a:pt x="146" y="180"/>
                    </a:lnTo>
                    <a:lnTo>
                      <a:pt x="108" y="150"/>
                    </a:lnTo>
                    <a:lnTo>
                      <a:pt x="92" y="134"/>
                    </a:lnTo>
                    <a:lnTo>
                      <a:pt x="80" y="120"/>
                    </a:lnTo>
                    <a:lnTo>
                      <a:pt x="80" y="120"/>
                    </a:lnTo>
                    <a:lnTo>
                      <a:pt x="70" y="106"/>
                    </a:lnTo>
                    <a:lnTo>
                      <a:pt x="64" y="92"/>
                    </a:lnTo>
                    <a:lnTo>
                      <a:pt x="60" y="78"/>
                    </a:lnTo>
                    <a:lnTo>
                      <a:pt x="58" y="62"/>
                    </a:lnTo>
                    <a:lnTo>
                      <a:pt x="58" y="62"/>
                    </a:lnTo>
                    <a:lnTo>
                      <a:pt x="60" y="50"/>
                    </a:lnTo>
                    <a:lnTo>
                      <a:pt x="62" y="36"/>
                    </a:lnTo>
                    <a:lnTo>
                      <a:pt x="62" y="36"/>
                    </a:lnTo>
                    <a:lnTo>
                      <a:pt x="62" y="24"/>
                    </a:lnTo>
                    <a:lnTo>
                      <a:pt x="58" y="14"/>
                    </a:lnTo>
                    <a:lnTo>
                      <a:pt x="50" y="6"/>
                    </a:lnTo>
                    <a:lnTo>
                      <a:pt x="46" y="2"/>
                    </a:lnTo>
                    <a:lnTo>
                      <a:pt x="40" y="0"/>
                    </a:lnTo>
                    <a:lnTo>
                      <a:pt x="40" y="0"/>
                    </a:lnTo>
                    <a:lnTo>
                      <a:pt x="34" y="0"/>
                    </a:lnTo>
                    <a:lnTo>
                      <a:pt x="28" y="0"/>
                    </a:lnTo>
                    <a:lnTo>
                      <a:pt x="18" y="4"/>
                    </a:lnTo>
                    <a:lnTo>
                      <a:pt x="10" y="12"/>
                    </a:lnTo>
                    <a:lnTo>
                      <a:pt x="6" y="22"/>
                    </a:lnTo>
                    <a:lnTo>
                      <a:pt x="6" y="22"/>
                    </a:lnTo>
                    <a:lnTo>
                      <a:pt x="2" y="42"/>
                    </a:lnTo>
                    <a:lnTo>
                      <a:pt x="0" y="62"/>
                    </a:lnTo>
                    <a:lnTo>
                      <a:pt x="0" y="62"/>
                    </a:lnTo>
                    <a:lnTo>
                      <a:pt x="2" y="74"/>
                    </a:lnTo>
                    <a:lnTo>
                      <a:pt x="4" y="88"/>
                    </a:lnTo>
                    <a:lnTo>
                      <a:pt x="10" y="112"/>
                    </a:lnTo>
                    <a:lnTo>
                      <a:pt x="20" y="136"/>
                    </a:lnTo>
                    <a:lnTo>
                      <a:pt x="34" y="156"/>
                    </a:lnTo>
                    <a:lnTo>
                      <a:pt x="34" y="156"/>
                    </a:lnTo>
                    <a:lnTo>
                      <a:pt x="50" y="176"/>
                    </a:lnTo>
                    <a:lnTo>
                      <a:pt x="70" y="194"/>
                    </a:lnTo>
                    <a:lnTo>
                      <a:pt x="90" y="210"/>
                    </a:lnTo>
                    <a:lnTo>
                      <a:pt x="112" y="228"/>
                    </a:lnTo>
                    <a:lnTo>
                      <a:pt x="112" y="228"/>
                    </a:lnTo>
                    <a:lnTo>
                      <a:pt x="192" y="288"/>
                    </a:lnTo>
                    <a:lnTo>
                      <a:pt x="226" y="314"/>
                    </a:lnTo>
                    <a:lnTo>
                      <a:pt x="252" y="338"/>
                    </a:lnTo>
                    <a:lnTo>
                      <a:pt x="252" y="338"/>
                    </a:lnTo>
                    <a:lnTo>
                      <a:pt x="268" y="354"/>
                    </a:lnTo>
                    <a:lnTo>
                      <a:pt x="284" y="378"/>
                    </a:lnTo>
                    <a:lnTo>
                      <a:pt x="292" y="390"/>
                    </a:lnTo>
                    <a:lnTo>
                      <a:pt x="296" y="404"/>
                    </a:lnTo>
                    <a:lnTo>
                      <a:pt x="300" y="420"/>
                    </a:lnTo>
                    <a:lnTo>
                      <a:pt x="302" y="434"/>
                    </a:lnTo>
                    <a:lnTo>
                      <a:pt x="302" y="434"/>
                    </a:lnTo>
                    <a:lnTo>
                      <a:pt x="302" y="444"/>
                    </a:lnTo>
                    <a:lnTo>
                      <a:pt x="298" y="456"/>
                    </a:lnTo>
                    <a:lnTo>
                      <a:pt x="298" y="456"/>
                    </a:lnTo>
                    <a:lnTo>
                      <a:pt x="298" y="468"/>
                    </a:lnTo>
                    <a:lnTo>
                      <a:pt x="302" y="478"/>
                    </a:lnTo>
                    <a:lnTo>
                      <a:pt x="310" y="486"/>
                    </a:lnTo>
                    <a:lnTo>
                      <a:pt x="314" y="490"/>
                    </a:lnTo>
                    <a:lnTo>
                      <a:pt x="320" y="492"/>
                    </a:lnTo>
                    <a:lnTo>
                      <a:pt x="320" y="492"/>
                    </a:lnTo>
                    <a:lnTo>
                      <a:pt x="326" y="492"/>
                    </a:lnTo>
                    <a:lnTo>
                      <a:pt x="326" y="492"/>
                    </a:lnTo>
                    <a:lnTo>
                      <a:pt x="336" y="492"/>
                    </a:lnTo>
                    <a:lnTo>
                      <a:pt x="344" y="486"/>
                    </a:lnTo>
                    <a:lnTo>
                      <a:pt x="350" y="480"/>
                    </a:lnTo>
                    <a:lnTo>
                      <a:pt x="354" y="470"/>
                    </a:lnTo>
                    <a:lnTo>
                      <a:pt x="354" y="470"/>
                    </a:lnTo>
                    <a:lnTo>
                      <a:pt x="358" y="452"/>
                    </a:lnTo>
                    <a:lnTo>
                      <a:pt x="360" y="434"/>
                    </a:lnTo>
                    <a:lnTo>
                      <a:pt x="360" y="434"/>
                    </a:lnTo>
                    <a:lnTo>
                      <a:pt x="358" y="410"/>
                    </a:lnTo>
                    <a:lnTo>
                      <a:pt x="352" y="386"/>
                    </a:lnTo>
                    <a:lnTo>
                      <a:pt x="344" y="366"/>
                    </a:lnTo>
                    <a:lnTo>
                      <a:pt x="334" y="346"/>
                    </a:lnTo>
                    <a:lnTo>
                      <a:pt x="322" y="330"/>
                    </a:lnTo>
                    <a:lnTo>
                      <a:pt x="312" y="316"/>
                    </a:lnTo>
                    <a:lnTo>
                      <a:pt x="292" y="294"/>
                    </a:lnTo>
                    <a:lnTo>
                      <a:pt x="292" y="2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3" name="Freeform 34"/>
              <p:cNvSpPr/>
              <p:nvPr/>
            </p:nvSpPr>
            <p:spPr bwMode="auto">
              <a:xfrm>
                <a:off x="1139825" y="2511425"/>
                <a:ext cx="228600" cy="98425"/>
              </a:xfrm>
              <a:custGeom>
                <a:avLst/>
                <a:gdLst>
                  <a:gd name="T0" fmla="*/ 16 w 144"/>
                  <a:gd name="T1" fmla="*/ 62 h 62"/>
                  <a:gd name="T2" fmla="*/ 16 w 144"/>
                  <a:gd name="T3" fmla="*/ 62 h 62"/>
                  <a:gd name="T4" fmla="*/ 20 w 144"/>
                  <a:gd name="T5" fmla="*/ 60 h 62"/>
                  <a:gd name="T6" fmla="*/ 132 w 144"/>
                  <a:gd name="T7" fmla="*/ 30 h 62"/>
                  <a:gd name="T8" fmla="*/ 132 w 144"/>
                  <a:gd name="T9" fmla="*/ 30 h 62"/>
                  <a:gd name="T10" fmla="*/ 138 w 144"/>
                  <a:gd name="T11" fmla="*/ 28 h 62"/>
                  <a:gd name="T12" fmla="*/ 142 w 144"/>
                  <a:gd name="T13" fmla="*/ 24 h 62"/>
                  <a:gd name="T14" fmla="*/ 144 w 144"/>
                  <a:gd name="T15" fmla="*/ 18 h 62"/>
                  <a:gd name="T16" fmla="*/ 144 w 144"/>
                  <a:gd name="T17" fmla="*/ 12 h 62"/>
                  <a:gd name="T18" fmla="*/ 144 w 144"/>
                  <a:gd name="T19" fmla="*/ 12 h 62"/>
                  <a:gd name="T20" fmla="*/ 140 w 144"/>
                  <a:gd name="T21" fmla="*/ 6 h 62"/>
                  <a:gd name="T22" fmla="*/ 136 w 144"/>
                  <a:gd name="T23" fmla="*/ 2 h 62"/>
                  <a:gd name="T24" fmla="*/ 130 w 144"/>
                  <a:gd name="T25" fmla="*/ 0 h 62"/>
                  <a:gd name="T26" fmla="*/ 124 w 144"/>
                  <a:gd name="T27" fmla="*/ 2 h 62"/>
                  <a:gd name="T28" fmla="*/ 12 w 144"/>
                  <a:gd name="T29" fmla="*/ 32 h 62"/>
                  <a:gd name="T30" fmla="*/ 12 w 144"/>
                  <a:gd name="T31" fmla="*/ 32 h 62"/>
                  <a:gd name="T32" fmla="*/ 6 w 144"/>
                  <a:gd name="T33" fmla="*/ 34 h 62"/>
                  <a:gd name="T34" fmla="*/ 2 w 144"/>
                  <a:gd name="T35" fmla="*/ 38 h 62"/>
                  <a:gd name="T36" fmla="*/ 0 w 144"/>
                  <a:gd name="T37" fmla="*/ 44 h 62"/>
                  <a:gd name="T38" fmla="*/ 2 w 144"/>
                  <a:gd name="T39" fmla="*/ 50 h 62"/>
                  <a:gd name="T40" fmla="*/ 2 w 144"/>
                  <a:gd name="T41" fmla="*/ 50 h 62"/>
                  <a:gd name="T42" fmla="*/ 4 w 144"/>
                  <a:gd name="T43" fmla="*/ 54 h 62"/>
                  <a:gd name="T44" fmla="*/ 6 w 144"/>
                  <a:gd name="T45" fmla="*/ 58 h 62"/>
                  <a:gd name="T46" fmla="*/ 10 w 144"/>
                  <a:gd name="T47" fmla="*/ 60 h 62"/>
                  <a:gd name="T48" fmla="*/ 16 w 144"/>
                  <a:gd name="T49" fmla="*/ 62 h 62"/>
                  <a:gd name="T50" fmla="*/ 16 w 144"/>
                  <a:gd name="T51"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62">
                    <a:moveTo>
                      <a:pt x="16" y="62"/>
                    </a:moveTo>
                    <a:lnTo>
                      <a:pt x="16" y="62"/>
                    </a:lnTo>
                    <a:lnTo>
                      <a:pt x="20" y="60"/>
                    </a:lnTo>
                    <a:lnTo>
                      <a:pt x="132" y="30"/>
                    </a:lnTo>
                    <a:lnTo>
                      <a:pt x="132" y="30"/>
                    </a:lnTo>
                    <a:lnTo>
                      <a:pt x="138" y="28"/>
                    </a:lnTo>
                    <a:lnTo>
                      <a:pt x="142" y="24"/>
                    </a:lnTo>
                    <a:lnTo>
                      <a:pt x="144" y="18"/>
                    </a:lnTo>
                    <a:lnTo>
                      <a:pt x="144" y="12"/>
                    </a:lnTo>
                    <a:lnTo>
                      <a:pt x="144" y="12"/>
                    </a:lnTo>
                    <a:lnTo>
                      <a:pt x="140" y="6"/>
                    </a:lnTo>
                    <a:lnTo>
                      <a:pt x="136" y="2"/>
                    </a:lnTo>
                    <a:lnTo>
                      <a:pt x="130" y="0"/>
                    </a:lnTo>
                    <a:lnTo>
                      <a:pt x="124" y="2"/>
                    </a:lnTo>
                    <a:lnTo>
                      <a:pt x="12" y="32"/>
                    </a:lnTo>
                    <a:lnTo>
                      <a:pt x="12" y="32"/>
                    </a:lnTo>
                    <a:lnTo>
                      <a:pt x="6" y="34"/>
                    </a:lnTo>
                    <a:lnTo>
                      <a:pt x="2" y="38"/>
                    </a:lnTo>
                    <a:lnTo>
                      <a:pt x="0" y="44"/>
                    </a:lnTo>
                    <a:lnTo>
                      <a:pt x="2" y="50"/>
                    </a:lnTo>
                    <a:lnTo>
                      <a:pt x="2" y="50"/>
                    </a:lnTo>
                    <a:lnTo>
                      <a:pt x="4" y="54"/>
                    </a:lnTo>
                    <a:lnTo>
                      <a:pt x="6" y="58"/>
                    </a:lnTo>
                    <a:lnTo>
                      <a:pt x="10" y="60"/>
                    </a:lnTo>
                    <a:lnTo>
                      <a:pt x="16" y="62"/>
                    </a:lnTo>
                    <a:lnTo>
                      <a:pt x="16"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4" name="Freeform 35"/>
              <p:cNvSpPr/>
              <p:nvPr/>
            </p:nvSpPr>
            <p:spPr bwMode="auto">
              <a:xfrm>
                <a:off x="1181100" y="3067050"/>
                <a:ext cx="165100" cy="66675"/>
              </a:xfrm>
              <a:custGeom>
                <a:avLst/>
                <a:gdLst>
                  <a:gd name="T0" fmla="*/ 14 w 104"/>
                  <a:gd name="T1" fmla="*/ 12 h 42"/>
                  <a:gd name="T2" fmla="*/ 14 w 104"/>
                  <a:gd name="T3" fmla="*/ 12 h 42"/>
                  <a:gd name="T4" fmla="*/ 8 w 104"/>
                  <a:gd name="T5" fmla="*/ 14 h 42"/>
                  <a:gd name="T6" fmla="*/ 4 w 104"/>
                  <a:gd name="T7" fmla="*/ 18 h 42"/>
                  <a:gd name="T8" fmla="*/ 0 w 104"/>
                  <a:gd name="T9" fmla="*/ 22 h 42"/>
                  <a:gd name="T10" fmla="*/ 0 w 104"/>
                  <a:gd name="T11" fmla="*/ 28 h 42"/>
                  <a:gd name="T12" fmla="*/ 0 w 104"/>
                  <a:gd name="T13" fmla="*/ 28 h 42"/>
                  <a:gd name="T14" fmla="*/ 2 w 104"/>
                  <a:gd name="T15" fmla="*/ 34 h 42"/>
                  <a:gd name="T16" fmla="*/ 6 w 104"/>
                  <a:gd name="T17" fmla="*/ 38 h 42"/>
                  <a:gd name="T18" fmla="*/ 10 w 104"/>
                  <a:gd name="T19" fmla="*/ 40 h 42"/>
                  <a:gd name="T20" fmla="*/ 16 w 104"/>
                  <a:gd name="T21" fmla="*/ 42 h 42"/>
                  <a:gd name="T22" fmla="*/ 16 w 104"/>
                  <a:gd name="T23" fmla="*/ 42 h 42"/>
                  <a:gd name="T24" fmla="*/ 18 w 104"/>
                  <a:gd name="T25" fmla="*/ 42 h 42"/>
                  <a:gd name="T26" fmla="*/ 92 w 104"/>
                  <a:gd name="T27" fmla="*/ 30 h 42"/>
                  <a:gd name="T28" fmla="*/ 92 w 104"/>
                  <a:gd name="T29" fmla="*/ 30 h 42"/>
                  <a:gd name="T30" fmla="*/ 98 w 104"/>
                  <a:gd name="T31" fmla="*/ 28 h 42"/>
                  <a:gd name="T32" fmla="*/ 102 w 104"/>
                  <a:gd name="T33" fmla="*/ 24 h 42"/>
                  <a:gd name="T34" fmla="*/ 104 w 104"/>
                  <a:gd name="T35" fmla="*/ 18 h 42"/>
                  <a:gd name="T36" fmla="*/ 104 w 104"/>
                  <a:gd name="T37" fmla="*/ 12 h 42"/>
                  <a:gd name="T38" fmla="*/ 104 w 104"/>
                  <a:gd name="T39" fmla="*/ 12 h 42"/>
                  <a:gd name="T40" fmla="*/ 102 w 104"/>
                  <a:gd name="T41" fmla="*/ 8 h 42"/>
                  <a:gd name="T42" fmla="*/ 98 w 104"/>
                  <a:gd name="T43" fmla="*/ 2 h 42"/>
                  <a:gd name="T44" fmla="*/ 94 w 104"/>
                  <a:gd name="T45" fmla="*/ 0 h 42"/>
                  <a:gd name="T46" fmla="*/ 88 w 104"/>
                  <a:gd name="T47" fmla="*/ 0 h 42"/>
                  <a:gd name="T48" fmla="*/ 14 w 104"/>
                  <a:gd name="T49" fmla="*/ 1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4" h="42">
                    <a:moveTo>
                      <a:pt x="14" y="12"/>
                    </a:moveTo>
                    <a:lnTo>
                      <a:pt x="14" y="12"/>
                    </a:lnTo>
                    <a:lnTo>
                      <a:pt x="8" y="14"/>
                    </a:lnTo>
                    <a:lnTo>
                      <a:pt x="4" y="18"/>
                    </a:lnTo>
                    <a:lnTo>
                      <a:pt x="0" y="22"/>
                    </a:lnTo>
                    <a:lnTo>
                      <a:pt x="0" y="28"/>
                    </a:lnTo>
                    <a:lnTo>
                      <a:pt x="0" y="28"/>
                    </a:lnTo>
                    <a:lnTo>
                      <a:pt x="2" y="34"/>
                    </a:lnTo>
                    <a:lnTo>
                      <a:pt x="6" y="38"/>
                    </a:lnTo>
                    <a:lnTo>
                      <a:pt x="10" y="40"/>
                    </a:lnTo>
                    <a:lnTo>
                      <a:pt x="16" y="42"/>
                    </a:lnTo>
                    <a:lnTo>
                      <a:pt x="16" y="42"/>
                    </a:lnTo>
                    <a:lnTo>
                      <a:pt x="18" y="42"/>
                    </a:lnTo>
                    <a:lnTo>
                      <a:pt x="92" y="30"/>
                    </a:lnTo>
                    <a:lnTo>
                      <a:pt x="92" y="30"/>
                    </a:lnTo>
                    <a:lnTo>
                      <a:pt x="98" y="28"/>
                    </a:lnTo>
                    <a:lnTo>
                      <a:pt x="102" y="24"/>
                    </a:lnTo>
                    <a:lnTo>
                      <a:pt x="104" y="18"/>
                    </a:lnTo>
                    <a:lnTo>
                      <a:pt x="104" y="12"/>
                    </a:lnTo>
                    <a:lnTo>
                      <a:pt x="104" y="12"/>
                    </a:lnTo>
                    <a:lnTo>
                      <a:pt x="102" y="8"/>
                    </a:lnTo>
                    <a:lnTo>
                      <a:pt x="98" y="2"/>
                    </a:lnTo>
                    <a:lnTo>
                      <a:pt x="94" y="0"/>
                    </a:lnTo>
                    <a:lnTo>
                      <a:pt x="88" y="0"/>
                    </a:lnTo>
                    <a:lnTo>
                      <a:pt x="1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5" name="Freeform 36"/>
              <p:cNvSpPr/>
              <p:nvPr/>
            </p:nvSpPr>
            <p:spPr bwMode="auto">
              <a:xfrm>
                <a:off x="1200150" y="3238500"/>
                <a:ext cx="228600" cy="92075"/>
              </a:xfrm>
              <a:custGeom>
                <a:avLst/>
                <a:gdLst>
                  <a:gd name="T0" fmla="*/ 144 w 144"/>
                  <a:gd name="T1" fmla="*/ 12 h 58"/>
                  <a:gd name="T2" fmla="*/ 144 w 144"/>
                  <a:gd name="T3" fmla="*/ 12 h 58"/>
                  <a:gd name="T4" fmla="*/ 142 w 144"/>
                  <a:gd name="T5" fmla="*/ 6 h 58"/>
                  <a:gd name="T6" fmla="*/ 138 w 144"/>
                  <a:gd name="T7" fmla="*/ 2 h 58"/>
                  <a:gd name="T8" fmla="*/ 132 w 144"/>
                  <a:gd name="T9" fmla="*/ 0 h 58"/>
                  <a:gd name="T10" fmla="*/ 126 w 144"/>
                  <a:gd name="T11" fmla="*/ 0 h 58"/>
                  <a:gd name="T12" fmla="*/ 10 w 144"/>
                  <a:gd name="T13" fmla="*/ 28 h 58"/>
                  <a:gd name="T14" fmla="*/ 10 w 144"/>
                  <a:gd name="T15" fmla="*/ 28 h 58"/>
                  <a:gd name="T16" fmla="*/ 6 w 144"/>
                  <a:gd name="T17" fmla="*/ 30 h 58"/>
                  <a:gd name="T18" fmla="*/ 2 w 144"/>
                  <a:gd name="T19" fmla="*/ 34 h 58"/>
                  <a:gd name="T20" fmla="*/ 0 w 144"/>
                  <a:gd name="T21" fmla="*/ 40 h 58"/>
                  <a:gd name="T22" fmla="*/ 0 w 144"/>
                  <a:gd name="T23" fmla="*/ 46 h 58"/>
                  <a:gd name="T24" fmla="*/ 0 w 144"/>
                  <a:gd name="T25" fmla="*/ 46 h 58"/>
                  <a:gd name="T26" fmla="*/ 2 w 144"/>
                  <a:gd name="T27" fmla="*/ 50 h 58"/>
                  <a:gd name="T28" fmla="*/ 4 w 144"/>
                  <a:gd name="T29" fmla="*/ 54 h 58"/>
                  <a:gd name="T30" fmla="*/ 10 w 144"/>
                  <a:gd name="T31" fmla="*/ 56 h 58"/>
                  <a:gd name="T32" fmla="*/ 14 w 144"/>
                  <a:gd name="T33" fmla="*/ 58 h 58"/>
                  <a:gd name="T34" fmla="*/ 14 w 144"/>
                  <a:gd name="T35" fmla="*/ 58 h 58"/>
                  <a:gd name="T36" fmla="*/ 18 w 144"/>
                  <a:gd name="T37" fmla="*/ 58 h 58"/>
                  <a:gd name="T38" fmla="*/ 132 w 144"/>
                  <a:gd name="T39" fmla="*/ 30 h 58"/>
                  <a:gd name="T40" fmla="*/ 132 w 144"/>
                  <a:gd name="T41" fmla="*/ 30 h 58"/>
                  <a:gd name="T42" fmla="*/ 138 w 144"/>
                  <a:gd name="T43" fmla="*/ 26 h 58"/>
                  <a:gd name="T44" fmla="*/ 142 w 144"/>
                  <a:gd name="T45" fmla="*/ 22 h 58"/>
                  <a:gd name="T46" fmla="*/ 144 w 144"/>
                  <a:gd name="T47" fmla="*/ 18 h 58"/>
                  <a:gd name="T48" fmla="*/ 144 w 144"/>
                  <a:gd name="T49" fmla="*/ 12 h 58"/>
                  <a:gd name="T50" fmla="*/ 144 w 144"/>
                  <a:gd name="T51"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58">
                    <a:moveTo>
                      <a:pt x="144" y="12"/>
                    </a:moveTo>
                    <a:lnTo>
                      <a:pt x="144" y="12"/>
                    </a:lnTo>
                    <a:lnTo>
                      <a:pt x="142" y="6"/>
                    </a:lnTo>
                    <a:lnTo>
                      <a:pt x="138" y="2"/>
                    </a:lnTo>
                    <a:lnTo>
                      <a:pt x="132" y="0"/>
                    </a:lnTo>
                    <a:lnTo>
                      <a:pt x="126" y="0"/>
                    </a:lnTo>
                    <a:lnTo>
                      <a:pt x="10" y="28"/>
                    </a:lnTo>
                    <a:lnTo>
                      <a:pt x="10" y="28"/>
                    </a:lnTo>
                    <a:lnTo>
                      <a:pt x="6" y="30"/>
                    </a:lnTo>
                    <a:lnTo>
                      <a:pt x="2" y="34"/>
                    </a:lnTo>
                    <a:lnTo>
                      <a:pt x="0" y="40"/>
                    </a:lnTo>
                    <a:lnTo>
                      <a:pt x="0" y="46"/>
                    </a:lnTo>
                    <a:lnTo>
                      <a:pt x="0" y="46"/>
                    </a:lnTo>
                    <a:lnTo>
                      <a:pt x="2" y="50"/>
                    </a:lnTo>
                    <a:lnTo>
                      <a:pt x="4" y="54"/>
                    </a:lnTo>
                    <a:lnTo>
                      <a:pt x="10" y="56"/>
                    </a:lnTo>
                    <a:lnTo>
                      <a:pt x="14" y="58"/>
                    </a:lnTo>
                    <a:lnTo>
                      <a:pt x="14" y="58"/>
                    </a:lnTo>
                    <a:lnTo>
                      <a:pt x="18" y="58"/>
                    </a:lnTo>
                    <a:lnTo>
                      <a:pt x="132" y="30"/>
                    </a:lnTo>
                    <a:lnTo>
                      <a:pt x="132" y="30"/>
                    </a:lnTo>
                    <a:lnTo>
                      <a:pt x="138" y="26"/>
                    </a:lnTo>
                    <a:lnTo>
                      <a:pt x="142" y="22"/>
                    </a:lnTo>
                    <a:lnTo>
                      <a:pt x="144" y="18"/>
                    </a:lnTo>
                    <a:lnTo>
                      <a:pt x="144" y="12"/>
                    </a:lnTo>
                    <a:lnTo>
                      <a:pt x="14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6" name="Freeform 37"/>
              <p:cNvSpPr/>
              <p:nvPr/>
            </p:nvSpPr>
            <p:spPr bwMode="auto">
              <a:xfrm>
                <a:off x="1152525" y="2609850"/>
                <a:ext cx="273050" cy="88900"/>
              </a:xfrm>
              <a:custGeom>
                <a:avLst/>
                <a:gdLst>
                  <a:gd name="T0" fmla="*/ 0 w 172"/>
                  <a:gd name="T1" fmla="*/ 44 h 56"/>
                  <a:gd name="T2" fmla="*/ 0 w 172"/>
                  <a:gd name="T3" fmla="*/ 44 h 56"/>
                  <a:gd name="T4" fmla="*/ 2 w 172"/>
                  <a:gd name="T5" fmla="*/ 50 h 56"/>
                  <a:gd name="T6" fmla="*/ 6 w 172"/>
                  <a:gd name="T7" fmla="*/ 52 h 56"/>
                  <a:gd name="T8" fmla="*/ 10 w 172"/>
                  <a:gd name="T9" fmla="*/ 56 h 56"/>
                  <a:gd name="T10" fmla="*/ 14 w 172"/>
                  <a:gd name="T11" fmla="*/ 56 h 56"/>
                  <a:gd name="T12" fmla="*/ 14 w 172"/>
                  <a:gd name="T13" fmla="*/ 56 h 56"/>
                  <a:gd name="T14" fmla="*/ 18 w 172"/>
                  <a:gd name="T15" fmla="*/ 56 h 56"/>
                  <a:gd name="T16" fmla="*/ 160 w 172"/>
                  <a:gd name="T17" fmla="*/ 28 h 56"/>
                  <a:gd name="T18" fmla="*/ 160 w 172"/>
                  <a:gd name="T19" fmla="*/ 28 h 56"/>
                  <a:gd name="T20" fmla="*/ 166 w 172"/>
                  <a:gd name="T21" fmla="*/ 26 h 56"/>
                  <a:gd name="T22" fmla="*/ 170 w 172"/>
                  <a:gd name="T23" fmla="*/ 22 h 56"/>
                  <a:gd name="T24" fmla="*/ 172 w 172"/>
                  <a:gd name="T25" fmla="*/ 18 h 56"/>
                  <a:gd name="T26" fmla="*/ 172 w 172"/>
                  <a:gd name="T27" fmla="*/ 12 h 56"/>
                  <a:gd name="T28" fmla="*/ 172 w 172"/>
                  <a:gd name="T29" fmla="*/ 12 h 56"/>
                  <a:gd name="T30" fmla="*/ 170 w 172"/>
                  <a:gd name="T31" fmla="*/ 6 h 56"/>
                  <a:gd name="T32" fmla="*/ 166 w 172"/>
                  <a:gd name="T33" fmla="*/ 2 h 56"/>
                  <a:gd name="T34" fmla="*/ 160 w 172"/>
                  <a:gd name="T35" fmla="*/ 0 h 56"/>
                  <a:gd name="T36" fmla="*/ 154 w 172"/>
                  <a:gd name="T37" fmla="*/ 0 h 56"/>
                  <a:gd name="T38" fmla="*/ 12 w 172"/>
                  <a:gd name="T39" fmla="*/ 26 h 56"/>
                  <a:gd name="T40" fmla="*/ 12 w 172"/>
                  <a:gd name="T41" fmla="*/ 26 h 56"/>
                  <a:gd name="T42" fmla="*/ 6 w 172"/>
                  <a:gd name="T43" fmla="*/ 28 h 56"/>
                  <a:gd name="T44" fmla="*/ 2 w 172"/>
                  <a:gd name="T45" fmla="*/ 32 h 56"/>
                  <a:gd name="T46" fmla="*/ 0 w 172"/>
                  <a:gd name="T47" fmla="*/ 38 h 56"/>
                  <a:gd name="T48" fmla="*/ 0 w 172"/>
                  <a:gd name="T49" fmla="*/ 44 h 56"/>
                  <a:gd name="T50" fmla="*/ 0 w 172"/>
                  <a:gd name="T51" fmla="*/ 4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2" h="56">
                    <a:moveTo>
                      <a:pt x="0" y="44"/>
                    </a:moveTo>
                    <a:lnTo>
                      <a:pt x="0" y="44"/>
                    </a:lnTo>
                    <a:lnTo>
                      <a:pt x="2" y="50"/>
                    </a:lnTo>
                    <a:lnTo>
                      <a:pt x="6" y="52"/>
                    </a:lnTo>
                    <a:lnTo>
                      <a:pt x="10" y="56"/>
                    </a:lnTo>
                    <a:lnTo>
                      <a:pt x="14" y="56"/>
                    </a:lnTo>
                    <a:lnTo>
                      <a:pt x="14" y="56"/>
                    </a:lnTo>
                    <a:lnTo>
                      <a:pt x="18" y="56"/>
                    </a:lnTo>
                    <a:lnTo>
                      <a:pt x="160" y="28"/>
                    </a:lnTo>
                    <a:lnTo>
                      <a:pt x="160" y="28"/>
                    </a:lnTo>
                    <a:lnTo>
                      <a:pt x="166" y="26"/>
                    </a:lnTo>
                    <a:lnTo>
                      <a:pt x="170" y="22"/>
                    </a:lnTo>
                    <a:lnTo>
                      <a:pt x="172" y="18"/>
                    </a:lnTo>
                    <a:lnTo>
                      <a:pt x="172" y="12"/>
                    </a:lnTo>
                    <a:lnTo>
                      <a:pt x="172" y="12"/>
                    </a:lnTo>
                    <a:lnTo>
                      <a:pt x="170" y="6"/>
                    </a:lnTo>
                    <a:lnTo>
                      <a:pt x="166" y="2"/>
                    </a:lnTo>
                    <a:lnTo>
                      <a:pt x="160" y="0"/>
                    </a:lnTo>
                    <a:lnTo>
                      <a:pt x="154" y="0"/>
                    </a:lnTo>
                    <a:lnTo>
                      <a:pt x="12" y="26"/>
                    </a:lnTo>
                    <a:lnTo>
                      <a:pt x="12" y="26"/>
                    </a:lnTo>
                    <a:lnTo>
                      <a:pt x="6" y="28"/>
                    </a:lnTo>
                    <a:lnTo>
                      <a:pt x="2" y="32"/>
                    </a:lnTo>
                    <a:lnTo>
                      <a:pt x="0" y="38"/>
                    </a:lnTo>
                    <a:lnTo>
                      <a:pt x="0" y="44"/>
                    </a:lnTo>
                    <a:lnTo>
                      <a:pt x="0"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7" name="Freeform 38"/>
              <p:cNvSpPr/>
              <p:nvPr/>
            </p:nvSpPr>
            <p:spPr bwMode="auto">
              <a:xfrm>
                <a:off x="1225550" y="2714625"/>
                <a:ext cx="161925" cy="60325"/>
              </a:xfrm>
              <a:custGeom>
                <a:avLst/>
                <a:gdLst>
                  <a:gd name="T0" fmla="*/ 102 w 102"/>
                  <a:gd name="T1" fmla="*/ 14 h 38"/>
                  <a:gd name="T2" fmla="*/ 102 w 102"/>
                  <a:gd name="T3" fmla="*/ 14 h 38"/>
                  <a:gd name="T4" fmla="*/ 100 w 102"/>
                  <a:gd name="T5" fmla="*/ 8 h 38"/>
                  <a:gd name="T6" fmla="*/ 96 w 102"/>
                  <a:gd name="T7" fmla="*/ 4 h 38"/>
                  <a:gd name="T8" fmla="*/ 90 w 102"/>
                  <a:gd name="T9" fmla="*/ 0 h 38"/>
                  <a:gd name="T10" fmla="*/ 86 w 102"/>
                  <a:gd name="T11" fmla="*/ 0 h 38"/>
                  <a:gd name="T12" fmla="*/ 12 w 102"/>
                  <a:gd name="T13" fmla="*/ 8 h 38"/>
                  <a:gd name="T14" fmla="*/ 12 w 102"/>
                  <a:gd name="T15" fmla="*/ 8 h 38"/>
                  <a:gd name="T16" fmla="*/ 6 w 102"/>
                  <a:gd name="T17" fmla="*/ 10 h 38"/>
                  <a:gd name="T18" fmla="*/ 2 w 102"/>
                  <a:gd name="T19" fmla="*/ 14 h 38"/>
                  <a:gd name="T20" fmla="*/ 0 w 102"/>
                  <a:gd name="T21" fmla="*/ 18 h 38"/>
                  <a:gd name="T22" fmla="*/ 0 w 102"/>
                  <a:gd name="T23" fmla="*/ 24 h 38"/>
                  <a:gd name="T24" fmla="*/ 0 w 102"/>
                  <a:gd name="T25" fmla="*/ 24 h 38"/>
                  <a:gd name="T26" fmla="*/ 0 w 102"/>
                  <a:gd name="T27" fmla="*/ 30 h 38"/>
                  <a:gd name="T28" fmla="*/ 4 w 102"/>
                  <a:gd name="T29" fmla="*/ 34 h 38"/>
                  <a:gd name="T30" fmla="*/ 8 w 102"/>
                  <a:gd name="T31" fmla="*/ 36 h 38"/>
                  <a:gd name="T32" fmla="*/ 14 w 102"/>
                  <a:gd name="T33" fmla="*/ 38 h 38"/>
                  <a:gd name="T34" fmla="*/ 14 w 102"/>
                  <a:gd name="T35" fmla="*/ 38 h 38"/>
                  <a:gd name="T36" fmla="*/ 16 w 102"/>
                  <a:gd name="T37" fmla="*/ 38 h 38"/>
                  <a:gd name="T38" fmla="*/ 88 w 102"/>
                  <a:gd name="T39" fmla="*/ 30 h 38"/>
                  <a:gd name="T40" fmla="*/ 88 w 102"/>
                  <a:gd name="T41" fmla="*/ 30 h 38"/>
                  <a:gd name="T42" fmla="*/ 94 w 102"/>
                  <a:gd name="T43" fmla="*/ 28 h 38"/>
                  <a:gd name="T44" fmla="*/ 98 w 102"/>
                  <a:gd name="T45" fmla="*/ 24 h 38"/>
                  <a:gd name="T46" fmla="*/ 102 w 102"/>
                  <a:gd name="T47" fmla="*/ 18 h 38"/>
                  <a:gd name="T48" fmla="*/ 102 w 102"/>
                  <a:gd name="T49" fmla="*/ 14 h 38"/>
                  <a:gd name="T50" fmla="*/ 102 w 102"/>
                  <a:gd name="T51"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38">
                    <a:moveTo>
                      <a:pt x="102" y="14"/>
                    </a:moveTo>
                    <a:lnTo>
                      <a:pt x="102" y="14"/>
                    </a:lnTo>
                    <a:lnTo>
                      <a:pt x="100" y="8"/>
                    </a:lnTo>
                    <a:lnTo>
                      <a:pt x="96" y="4"/>
                    </a:lnTo>
                    <a:lnTo>
                      <a:pt x="90" y="0"/>
                    </a:lnTo>
                    <a:lnTo>
                      <a:pt x="86" y="0"/>
                    </a:lnTo>
                    <a:lnTo>
                      <a:pt x="12" y="8"/>
                    </a:lnTo>
                    <a:lnTo>
                      <a:pt x="12" y="8"/>
                    </a:lnTo>
                    <a:lnTo>
                      <a:pt x="6" y="10"/>
                    </a:lnTo>
                    <a:lnTo>
                      <a:pt x="2" y="14"/>
                    </a:lnTo>
                    <a:lnTo>
                      <a:pt x="0" y="18"/>
                    </a:lnTo>
                    <a:lnTo>
                      <a:pt x="0" y="24"/>
                    </a:lnTo>
                    <a:lnTo>
                      <a:pt x="0" y="24"/>
                    </a:lnTo>
                    <a:lnTo>
                      <a:pt x="0" y="30"/>
                    </a:lnTo>
                    <a:lnTo>
                      <a:pt x="4" y="34"/>
                    </a:lnTo>
                    <a:lnTo>
                      <a:pt x="8" y="36"/>
                    </a:lnTo>
                    <a:lnTo>
                      <a:pt x="14" y="38"/>
                    </a:lnTo>
                    <a:lnTo>
                      <a:pt x="14" y="38"/>
                    </a:lnTo>
                    <a:lnTo>
                      <a:pt x="16" y="38"/>
                    </a:lnTo>
                    <a:lnTo>
                      <a:pt x="88" y="30"/>
                    </a:lnTo>
                    <a:lnTo>
                      <a:pt x="88" y="30"/>
                    </a:lnTo>
                    <a:lnTo>
                      <a:pt x="94" y="28"/>
                    </a:lnTo>
                    <a:lnTo>
                      <a:pt x="98" y="24"/>
                    </a:lnTo>
                    <a:lnTo>
                      <a:pt x="102" y="18"/>
                    </a:lnTo>
                    <a:lnTo>
                      <a:pt x="102" y="14"/>
                    </a:lnTo>
                    <a:lnTo>
                      <a:pt x="10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8" name="Freeform 39"/>
              <p:cNvSpPr/>
              <p:nvPr/>
            </p:nvSpPr>
            <p:spPr bwMode="auto">
              <a:xfrm>
                <a:off x="1139825" y="3146425"/>
                <a:ext cx="276225" cy="95250"/>
              </a:xfrm>
              <a:custGeom>
                <a:avLst/>
                <a:gdLst>
                  <a:gd name="T0" fmla="*/ 174 w 174"/>
                  <a:gd name="T1" fmla="*/ 10 h 60"/>
                  <a:gd name="T2" fmla="*/ 174 w 174"/>
                  <a:gd name="T3" fmla="*/ 10 h 60"/>
                  <a:gd name="T4" fmla="*/ 172 w 174"/>
                  <a:gd name="T5" fmla="*/ 6 h 60"/>
                  <a:gd name="T6" fmla="*/ 168 w 174"/>
                  <a:gd name="T7" fmla="*/ 2 h 60"/>
                  <a:gd name="T8" fmla="*/ 162 w 174"/>
                  <a:gd name="T9" fmla="*/ 0 h 60"/>
                  <a:gd name="T10" fmla="*/ 156 w 174"/>
                  <a:gd name="T11" fmla="*/ 0 h 60"/>
                  <a:gd name="T12" fmla="*/ 12 w 174"/>
                  <a:gd name="T13" fmla="*/ 30 h 60"/>
                  <a:gd name="T14" fmla="*/ 12 w 174"/>
                  <a:gd name="T15" fmla="*/ 30 h 60"/>
                  <a:gd name="T16" fmla="*/ 6 w 174"/>
                  <a:gd name="T17" fmla="*/ 32 h 60"/>
                  <a:gd name="T18" fmla="*/ 4 w 174"/>
                  <a:gd name="T19" fmla="*/ 36 h 60"/>
                  <a:gd name="T20" fmla="*/ 0 w 174"/>
                  <a:gd name="T21" fmla="*/ 42 h 60"/>
                  <a:gd name="T22" fmla="*/ 0 w 174"/>
                  <a:gd name="T23" fmla="*/ 48 h 60"/>
                  <a:gd name="T24" fmla="*/ 0 w 174"/>
                  <a:gd name="T25" fmla="*/ 48 h 60"/>
                  <a:gd name="T26" fmla="*/ 2 w 174"/>
                  <a:gd name="T27" fmla="*/ 52 h 60"/>
                  <a:gd name="T28" fmla="*/ 6 w 174"/>
                  <a:gd name="T29" fmla="*/ 56 h 60"/>
                  <a:gd name="T30" fmla="*/ 10 w 174"/>
                  <a:gd name="T31" fmla="*/ 58 h 60"/>
                  <a:gd name="T32" fmla="*/ 16 w 174"/>
                  <a:gd name="T33" fmla="*/ 60 h 60"/>
                  <a:gd name="T34" fmla="*/ 16 w 174"/>
                  <a:gd name="T35" fmla="*/ 60 h 60"/>
                  <a:gd name="T36" fmla="*/ 18 w 174"/>
                  <a:gd name="T37" fmla="*/ 60 h 60"/>
                  <a:gd name="T38" fmla="*/ 162 w 174"/>
                  <a:gd name="T39" fmla="*/ 28 h 60"/>
                  <a:gd name="T40" fmla="*/ 162 w 174"/>
                  <a:gd name="T41" fmla="*/ 28 h 60"/>
                  <a:gd name="T42" fmla="*/ 168 w 174"/>
                  <a:gd name="T43" fmla="*/ 26 h 60"/>
                  <a:gd name="T44" fmla="*/ 172 w 174"/>
                  <a:gd name="T45" fmla="*/ 22 h 60"/>
                  <a:gd name="T46" fmla="*/ 174 w 174"/>
                  <a:gd name="T47" fmla="*/ 16 h 60"/>
                  <a:gd name="T48" fmla="*/ 174 w 174"/>
                  <a:gd name="T49" fmla="*/ 10 h 60"/>
                  <a:gd name="T50" fmla="*/ 174 w 174"/>
                  <a:gd name="T51"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4" h="60">
                    <a:moveTo>
                      <a:pt x="174" y="10"/>
                    </a:moveTo>
                    <a:lnTo>
                      <a:pt x="174" y="10"/>
                    </a:lnTo>
                    <a:lnTo>
                      <a:pt x="172" y="6"/>
                    </a:lnTo>
                    <a:lnTo>
                      <a:pt x="168" y="2"/>
                    </a:lnTo>
                    <a:lnTo>
                      <a:pt x="162" y="0"/>
                    </a:lnTo>
                    <a:lnTo>
                      <a:pt x="156" y="0"/>
                    </a:lnTo>
                    <a:lnTo>
                      <a:pt x="12" y="30"/>
                    </a:lnTo>
                    <a:lnTo>
                      <a:pt x="12" y="30"/>
                    </a:lnTo>
                    <a:lnTo>
                      <a:pt x="6" y="32"/>
                    </a:lnTo>
                    <a:lnTo>
                      <a:pt x="4" y="36"/>
                    </a:lnTo>
                    <a:lnTo>
                      <a:pt x="0" y="42"/>
                    </a:lnTo>
                    <a:lnTo>
                      <a:pt x="0" y="48"/>
                    </a:lnTo>
                    <a:lnTo>
                      <a:pt x="0" y="48"/>
                    </a:lnTo>
                    <a:lnTo>
                      <a:pt x="2" y="52"/>
                    </a:lnTo>
                    <a:lnTo>
                      <a:pt x="6" y="56"/>
                    </a:lnTo>
                    <a:lnTo>
                      <a:pt x="10" y="58"/>
                    </a:lnTo>
                    <a:lnTo>
                      <a:pt x="16" y="60"/>
                    </a:lnTo>
                    <a:lnTo>
                      <a:pt x="16" y="60"/>
                    </a:lnTo>
                    <a:lnTo>
                      <a:pt x="18" y="60"/>
                    </a:lnTo>
                    <a:lnTo>
                      <a:pt x="162" y="28"/>
                    </a:lnTo>
                    <a:lnTo>
                      <a:pt x="162" y="28"/>
                    </a:lnTo>
                    <a:lnTo>
                      <a:pt x="168" y="26"/>
                    </a:lnTo>
                    <a:lnTo>
                      <a:pt x="172" y="22"/>
                    </a:lnTo>
                    <a:lnTo>
                      <a:pt x="174" y="16"/>
                    </a:lnTo>
                    <a:lnTo>
                      <a:pt x="174" y="10"/>
                    </a:lnTo>
                    <a:lnTo>
                      <a:pt x="174"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spTree>
  </p:cSld>
  <p:clrMapOvr>
    <a:masterClrMapping/>
  </p:clrMapOvr>
  <p:transition advTm="3696">
    <p:zoom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p:nvPr/>
        </p:nvSpPr>
        <p:spPr>
          <a:xfrm>
            <a:off x="0" y="3103069"/>
            <a:ext cx="12190661" cy="1805319"/>
          </a:xfrm>
          <a:prstGeom prst="rect">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3" name="Rectangle 6"/>
          <p:cNvSpPr/>
          <p:nvPr/>
        </p:nvSpPr>
        <p:spPr>
          <a:xfrm>
            <a:off x="0" y="2057551"/>
            <a:ext cx="12190661" cy="1045518"/>
          </a:xfrm>
          <a:prstGeom prst="rect">
            <a:avLst/>
          </a:prstGeom>
          <a:solidFill>
            <a:schemeClr val="bg1">
              <a:lumMod val="50000"/>
            </a:schemeClr>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4" name="Freeform 7"/>
          <p:cNvSpPr/>
          <p:nvPr/>
        </p:nvSpPr>
        <p:spPr>
          <a:xfrm>
            <a:off x="738636" y="1589819"/>
            <a:ext cx="3170418" cy="467731"/>
          </a:xfrm>
          <a:custGeom>
            <a:avLst/>
            <a:gdLst/>
            <a:ahLst/>
            <a:cxnLst>
              <a:cxn ang="0">
                <a:pos x="144022" y="0"/>
              </a:cxn>
              <a:cxn ang="0">
                <a:pos x="2378075" y="0"/>
              </a:cxn>
              <a:cxn ang="0">
                <a:pos x="2234053" y="350837"/>
              </a:cxn>
              <a:cxn ang="0">
                <a:pos x="0" y="350837"/>
              </a:cxn>
              <a:cxn ang="0">
                <a:pos x="144022" y="0"/>
              </a:cxn>
            </a:cxnLst>
            <a:rect l="0" t="0" r="0" b="0"/>
            <a:pathLst>
              <a:path w="4161" h="611">
                <a:moveTo>
                  <a:pt x="252" y="0"/>
                </a:moveTo>
                <a:lnTo>
                  <a:pt x="4161" y="0"/>
                </a:lnTo>
                <a:lnTo>
                  <a:pt x="3909" y="611"/>
                </a:lnTo>
                <a:lnTo>
                  <a:pt x="0" y="611"/>
                </a:lnTo>
                <a:lnTo>
                  <a:pt x="252" y="0"/>
                </a:lnTo>
                <a:close/>
              </a:path>
            </a:pathLst>
          </a:custGeom>
          <a:solidFill>
            <a:schemeClr val="tx1">
              <a:alpha val="100000"/>
            </a:schemeClr>
          </a:solidFill>
          <a:ln w="9525">
            <a:noFill/>
          </a:ln>
        </p:spPr>
        <p:txBody>
          <a:bodyPr/>
          <a:lstStyle/>
          <a:p>
            <a:endParaRPr lang="zh-CN" altLang="en-US" sz="2400"/>
          </a:p>
        </p:txBody>
      </p:sp>
      <p:sp>
        <p:nvSpPr>
          <p:cNvPr id="10245" name="Freeform 8"/>
          <p:cNvSpPr/>
          <p:nvPr/>
        </p:nvSpPr>
        <p:spPr>
          <a:xfrm>
            <a:off x="929115" y="1589819"/>
            <a:ext cx="2979939" cy="3995828"/>
          </a:xfrm>
          <a:custGeom>
            <a:avLst/>
            <a:gdLst/>
            <a:ahLst/>
            <a:cxnLst>
              <a:cxn ang="0">
                <a:pos x="0" y="0"/>
              </a:cxn>
              <a:cxn ang="0">
                <a:pos x="2235200" y="0"/>
              </a:cxn>
              <a:cxn ang="0">
                <a:pos x="2235200" y="2997200"/>
              </a:cxn>
              <a:cxn ang="0">
                <a:pos x="1128178" y="2502544"/>
              </a:cxn>
              <a:cxn ang="0">
                <a:pos x="0" y="2997200"/>
              </a:cxn>
              <a:cxn ang="0">
                <a:pos x="0" y="0"/>
              </a:cxn>
            </a:cxnLst>
            <a:rect l="0" t="0" r="0" b="0"/>
            <a:pathLst>
              <a:path w="3909" h="5223">
                <a:moveTo>
                  <a:pt x="0" y="0"/>
                </a:moveTo>
                <a:lnTo>
                  <a:pt x="3909" y="0"/>
                </a:lnTo>
                <a:lnTo>
                  <a:pt x="3909" y="5223"/>
                </a:lnTo>
                <a:lnTo>
                  <a:pt x="1973" y="4361"/>
                </a:lnTo>
                <a:lnTo>
                  <a:pt x="0" y="5223"/>
                </a:lnTo>
                <a:lnTo>
                  <a:pt x="0" y="0"/>
                </a:lnTo>
                <a:close/>
              </a:path>
            </a:pathLst>
          </a:custGeom>
          <a:solidFill>
            <a:srgbClr val="FF3399"/>
          </a:solidFill>
          <a:ln w="9525">
            <a:noFill/>
          </a:ln>
        </p:spPr>
        <p:txBody>
          <a:bodyPr/>
          <a:lstStyle/>
          <a:p>
            <a:endParaRPr lang="zh-CN" altLang="en-US" sz="2400"/>
          </a:p>
        </p:txBody>
      </p:sp>
      <p:sp>
        <p:nvSpPr>
          <p:cNvPr id="10246" name="TextBox 27"/>
          <p:cNvSpPr txBox="1"/>
          <p:nvPr/>
        </p:nvSpPr>
        <p:spPr>
          <a:xfrm>
            <a:off x="1496320" y="2298824"/>
            <a:ext cx="867410" cy="539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2935" dirty="0">
                <a:solidFill>
                  <a:srgbClr val="FFFFFF"/>
                </a:solidFill>
                <a:ea typeface="宋体" panose="02010600030101010101" pitchFamily="2" charset="-122"/>
              </a:rPr>
              <a:t>Part</a:t>
            </a:r>
            <a:endParaRPr lang="zh-CN" altLang="en-US" sz="2935" dirty="0">
              <a:solidFill>
                <a:srgbClr val="FFFFFF"/>
              </a:solidFill>
              <a:ea typeface="宋体" panose="02010600030101010101" pitchFamily="2" charset="-122"/>
            </a:endParaRPr>
          </a:p>
        </p:txBody>
      </p:sp>
      <p:sp>
        <p:nvSpPr>
          <p:cNvPr id="10247" name="TextBox 28"/>
          <p:cNvSpPr txBox="1"/>
          <p:nvPr/>
        </p:nvSpPr>
        <p:spPr>
          <a:xfrm>
            <a:off x="1295258" y="2578193"/>
            <a:ext cx="2270760" cy="226568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13330" b="1" dirty="0">
                <a:solidFill>
                  <a:srgbClr val="FFFFFF"/>
                </a:solidFill>
                <a:latin typeface="微软雅黑" panose="020B0503020204020204" charset="-122"/>
              </a:rPr>
              <a:t>03</a:t>
            </a:r>
            <a:endParaRPr lang="zh-CN" altLang="en-US" sz="13330" b="1" dirty="0">
              <a:solidFill>
                <a:srgbClr val="FFFFFF"/>
              </a:solidFill>
              <a:latin typeface="微软雅黑" panose="020B0503020204020204" charset="-122"/>
            </a:endParaRPr>
          </a:p>
        </p:txBody>
      </p:sp>
      <p:sp>
        <p:nvSpPr>
          <p:cNvPr id="10248" name="TextBox 33"/>
          <p:cNvSpPr txBox="1"/>
          <p:nvPr/>
        </p:nvSpPr>
        <p:spPr>
          <a:xfrm>
            <a:off x="4139745" y="2180304"/>
            <a:ext cx="7200109" cy="74168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4265" b="1" dirty="0">
                <a:solidFill>
                  <a:srgbClr val="FFFFFF"/>
                </a:solidFill>
                <a:latin typeface="方正姚体" panose="02010601030101010101" charset="-122"/>
                <a:ea typeface="方正姚体" panose="02010601030101010101" charset="-122"/>
              </a:rPr>
              <a:t>请在这里输入第一部分标题</a:t>
            </a:r>
          </a:p>
        </p:txBody>
      </p:sp>
      <p:sp>
        <p:nvSpPr>
          <p:cNvPr id="10249" name="TextBox 23"/>
          <p:cNvSpPr txBox="1"/>
          <p:nvPr/>
        </p:nvSpPr>
        <p:spPr>
          <a:xfrm>
            <a:off x="4218054" y="3141165"/>
            <a:ext cx="6389514" cy="10668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小节标题一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小节标题二  </a:t>
            </a:r>
            <a:endParaRPr lang="en-US" altLang="x-none" sz="3200" dirty="0">
              <a:solidFill>
                <a:srgbClr val="F8F8F8"/>
              </a:solidFill>
              <a:latin typeface="方正姚体" panose="02010601030101010101" charset="-122"/>
              <a:ea typeface="方正姚体" panose="02010601030101010101" charset="-122"/>
            </a:endParaRPr>
          </a:p>
          <a:p>
            <a:pPr marL="0" lvl="0" indent="0" eaLnBrk="1" hangingPunct="1">
              <a:spcBef>
                <a:spcPct val="0"/>
              </a:spcBef>
              <a:buNone/>
            </a:pP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a:t>
            </a:r>
          </a:p>
        </p:txBody>
      </p:sp>
    </p:spTree>
  </p:cSld>
  <p:clrMapOvr>
    <a:masterClrMapping/>
  </p:clrMapOvr>
  <p:transition advTm="5382">
    <p:check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32771" name="Group 186"/>
          <p:cNvGrpSpPr/>
          <p:nvPr/>
        </p:nvGrpSpPr>
        <p:grpSpPr bwMode="auto">
          <a:xfrm>
            <a:off x="924744" y="1752167"/>
            <a:ext cx="10259067" cy="4261914"/>
            <a:chOff x="0" y="0"/>
            <a:chExt cx="5040" cy="2906"/>
          </a:xfrm>
        </p:grpSpPr>
        <p:sp>
          <p:nvSpPr>
            <p:cNvPr id="50180" name="Line 2"/>
            <p:cNvSpPr>
              <a:spLocks noChangeShapeType="1"/>
            </p:cNvSpPr>
            <p:nvPr/>
          </p:nvSpPr>
          <p:spPr bwMode="auto">
            <a:xfrm>
              <a:off x="2541" y="1500"/>
              <a:ext cx="1" cy="754"/>
            </a:xfrm>
            <a:prstGeom prst="line">
              <a:avLst/>
            </a:prstGeom>
            <a:noFill/>
            <a:ln w="19050" cap="rnd">
              <a:solidFill>
                <a:srgbClr val="B2B2B2"/>
              </a:solidFill>
              <a:prstDash val="sysDot"/>
              <a:bevel/>
              <a:headEnd type="oval" w="med" len="med"/>
              <a:tailEnd type="triangle" w="med" len="med"/>
            </a:ln>
            <a:extLst>
              <a:ext uri="{909E8E84-426E-40DD-AFC4-6F175D3DCCD1}">
                <a14:hiddenFill xmlns:a14="http://schemas.microsoft.com/office/drawing/2010/main">
                  <a:noFill/>
                </a14:hiddenFill>
              </a:ext>
            </a:extLst>
          </p:spPr>
          <p:txBody>
            <a:bodyPr wrap="none" anchor="ctr"/>
            <a:lstStyle/>
            <a:p>
              <a:endParaRPr lang="zh-CN" altLang="en-US" sz="1865"/>
            </a:p>
          </p:txBody>
        </p:sp>
        <p:sp>
          <p:nvSpPr>
            <p:cNvPr id="50181" name="WordArt 3"/>
            <p:cNvSpPr>
              <a:spLocks noChangeArrowheads="1" noChangeShapeType="1" noTextEdit="1"/>
            </p:cNvSpPr>
            <p:nvPr/>
          </p:nvSpPr>
          <p:spPr bwMode="auto">
            <a:xfrm>
              <a:off x="1998" y="38"/>
              <a:ext cx="1088" cy="158"/>
            </a:xfrm>
            <a:prstGeom prst="rect">
              <a:avLst/>
            </a:prstGeom>
          </p:spPr>
          <p:txBody>
            <a:bodyPr wrap="none" fromWordArt="1">
              <a:prstTxWarp prst="textPlain">
                <a:avLst>
                  <a:gd name="adj" fmla="val 50000"/>
                </a:avLst>
              </a:prstTxWarp>
            </a:bodyPr>
            <a:lstStyle/>
            <a:p>
              <a:pPr algn="ctr"/>
              <a:endParaRPr lang="zh-CN" altLang="en-US" sz="4800" kern="10">
                <a:ln w="9525">
                  <a:solidFill>
                    <a:srgbClr val="FFFFFF"/>
                  </a:solidFill>
                  <a:bevel/>
                </a:ln>
                <a:solidFill>
                  <a:srgbClr val="FFFFFF"/>
                </a:solidFill>
                <a:latin typeface="宋体" panose="02010600030101010101" pitchFamily="2" charset="-122"/>
              </a:endParaRPr>
            </a:p>
          </p:txBody>
        </p:sp>
        <p:sp>
          <p:nvSpPr>
            <p:cNvPr id="50182" name="AutoShape 5"/>
            <p:cNvSpPr>
              <a:spLocks noChangeArrowheads="1"/>
            </p:cNvSpPr>
            <p:nvPr/>
          </p:nvSpPr>
          <p:spPr bwMode="auto">
            <a:xfrm rot="10800000">
              <a:off x="1845" y="2296"/>
              <a:ext cx="1394" cy="610"/>
            </a:xfrm>
            <a:prstGeom prst="roundRect">
              <a:avLst>
                <a:gd name="adj" fmla="val 6167"/>
              </a:avLst>
            </a:pr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335">
                  <a:solidFill>
                    <a:schemeClr val="bg1"/>
                  </a:solidFill>
                  <a:ea typeface="微软雅黑" panose="020B0503020204020204" charset="-122"/>
                  <a:sym typeface="Arial" panose="020B0604020202020204" pitchFamily="34" charset="0"/>
                </a:rPr>
                <a:t>单击此处添加段落文字内容</a:t>
              </a:r>
            </a:p>
            <a:p>
              <a:pPr algn="ctr" eaLnBrk="1" fontAlgn="base" hangingPunct="1">
                <a:lnSpc>
                  <a:spcPct val="120000"/>
                </a:lnSpc>
              </a:pPr>
              <a:r>
                <a:rPr lang="zh-CN" altLang="en-US" sz="1335">
                  <a:solidFill>
                    <a:schemeClr val="bg1"/>
                  </a:solidFill>
                  <a:ea typeface="微软雅黑" panose="020B0503020204020204" charset="-122"/>
                  <a:sym typeface="Arial" panose="020B0604020202020204" pitchFamily="34" charset="0"/>
                </a:rPr>
                <a:t>单击此处添加段落文字内容</a:t>
              </a:r>
              <a:endParaRPr lang="zh-CN" altLang="en-US" sz="1335">
                <a:solidFill>
                  <a:schemeClr val="bg1"/>
                </a:solidFill>
                <a:latin typeface="微软雅黑" panose="020B0503020204020204" charset="-122"/>
                <a:ea typeface="微软雅黑" panose="020B0503020204020204" charset="-122"/>
                <a:sym typeface="Arial" panose="020B0604020202020204" pitchFamily="34" charset="0"/>
              </a:endParaRPr>
            </a:p>
          </p:txBody>
        </p:sp>
        <p:grpSp>
          <p:nvGrpSpPr>
            <p:cNvPr id="50183" name="Group 190"/>
            <p:cNvGrpSpPr/>
            <p:nvPr/>
          </p:nvGrpSpPr>
          <p:grpSpPr bwMode="auto">
            <a:xfrm>
              <a:off x="72" y="1979"/>
              <a:ext cx="4890" cy="610"/>
              <a:chOff x="0" y="0"/>
              <a:chExt cx="4890" cy="610"/>
            </a:xfrm>
          </p:grpSpPr>
          <p:sp>
            <p:nvSpPr>
              <p:cNvPr id="50203" name="AutoShape 4"/>
              <p:cNvSpPr>
                <a:spLocks noChangeArrowheads="1"/>
              </p:cNvSpPr>
              <p:nvPr/>
            </p:nvSpPr>
            <p:spPr bwMode="auto">
              <a:xfrm rot="10800000">
                <a:off x="0" y="0"/>
                <a:ext cx="1394" cy="610"/>
              </a:xfrm>
              <a:prstGeom prst="roundRect">
                <a:avLst>
                  <a:gd name="adj" fmla="val 6167"/>
                </a:avLst>
              </a:pr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335">
                    <a:solidFill>
                      <a:schemeClr val="bg1"/>
                    </a:solidFill>
                    <a:ea typeface="微软雅黑" panose="020B0503020204020204" charset="-122"/>
                    <a:sym typeface="Arial" panose="020B0604020202020204" pitchFamily="34" charset="0"/>
                  </a:rPr>
                  <a:t>单击此处添加段落文字内容</a:t>
                </a:r>
              </a:p>
              <a:p>
                <a:pPr algn="ctr" eaLnBrk="1" fontAlgn="base" hangingPunct="1">
                  <a:lnSpc>
                    <a:spcPct val="120000"/>
                  </a:lnSpc>
                </a:pPr>
                <a:r>
                  <a:rPr lang="zh-CN" altLang="en-US" sz="1335">
                    <a:solidFill>
                      <a:schemeClr val="bg1"/>
                    </a:solidFill>
                    <a:ea typeface="微软雅黑" panose="020B0503020204020204" charset="-122"/>
                    <a:sym typeface="Arial" panose="020B0604020202020204" pitchFamily="34" charset="0"/>
                  </a:rPr>
                  <a:t>单击此处添加段落文字内容</a:t>
                </a:r>
                <a:endParaRPr lang="zh-CN" altLang="en-US" sz="1335">
                  <a:solidFill>
                    <a:schemeClr val="bg1"/>
                  </a:solidFill>
                  <a:latin typeface="微软雅黑" panose="020B0503020204020204" charset="-122"/>
                  <a:ea typeface="微软雅黑" panose="020B0503020204020204" charset="-122"/>
                  <a:sym typeface="Arial" panose="020B0604020202020204" pitchFamily="34" charset="0"/>
                </a:endParaRPr>
              </a:p>
            </p:txBody>
          </p:sp>
          <p:sp>
            <p:nvSpPr>
              <p:cNvPr id="50204" name="AutoShape 6"/>
              <p:cNvSpPr>
                <a:spLocks noChangeArrowheads="1"/>
              </p:cNvSpPr>
              <p:nvPr/>
            </p:nvSpPr>
            <p:spPr bwMode="auto">
              <a:xfrm rot="10800000">
                <a:off x="3496" y="0"/>
                <a:ext cx="1394" cy="610"/>
              </a:xfrm>
              <a:prstGeom prst="roundRect">
                <a:avLst>
                  <a:gd name="adj" fmla="val 6167"/>
                </a:avLst>
              </a:pr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335">
                    <a:solidFill>
                      <a:schemeClr val="bg1"/>
                    </a:solidFill>
                    <a:ea typeface="微软雅黑" panose="020B0503020204020204" charset="-122"/>
                    <a:sym typeface="Arial" panose="020B0604020202020204" pitchFamily="34" charset="0"/>
                  </a:rPr>
                  <a:t>单击此处添加段落文字内容</a:t>
                </a:r>
              </a:p>
              <a:p>
                <a:pPr algn="ctr" eaLnBrk="1" fontAlgn="base" hangingPunct="1">
                  <a:lnSpc>
                    <a:spcPct val="120000"/>
                  </a:lnSpc>
                </a:pPr>
                <a:r>
                  <a:rPr lang="zh-CN" altLang="en-US" sz="1335">
                    <a:solidFill>
                      <a:schemeClr val="bg1"/>
                    </a:solidFill>
                    <a:ea typeface="微软雅黑" panose="020B0503020204020204" charset="-122"/>
                    <a:sym typeface="Arial" panose="020B0604020202020204" pitchFamily="34" charset="0"/>
                  </a:rPr>
                  <a:t>单击此处添加段落文字内容</a:t>
                </a:r>
                <a:endParaRPr lang="zh-CN" altLang="en-US" sz="1335">
                  <a:solidFill>
                    <a:schemeClr val="bg1"/>
                  </a:solidFill>
                  <a:latin typeface="微软雅黑" panose="020B0503020204020204" charset="-122"/>
                  <a:ea typeface="微软雅黑" panose="020B0503020204020204" charset="-122"/>
                  <a:sym typeface="Arial" panose="020B0604020202020204" pitchFamily="34" charset="0"/>
                </a:endParaRPr>
              </a:p>
            </p:txBody>
          </p:sp>
        </p:grpSp>
        <p:sp>
          <p:nvSpPr>
            <p:cNvPr id="50184" name="Rectangle 7"/>
            <p:cNvSpPr>
              <a:spLocks noChangeArrowheads="1"/>
            </p:cNvSpPr>
            <p:nvPr/>
          </p:nvSpPr>
          <p:spPr bwMode="auto">
            <a:xfrm>
              <a:off x="1488" y="139"/>
              <a:ext cx="2107" cy="250"/>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135">
                <a:solidFill>
                  <a:srgbClr val="335338"/>
                </a:solidFill>
                <a:ea typeface="微软雅黑" panose="020B0503020204020204" charset="-122"/>
                <a:sym typeface="Arial" panose="020B0604020202020204" pitchFamily="34" charset="0"/>
              </a:endParaRPr>
            </a:p>
          </p:txBody>
        </p:sp>
        <p:sp>
          <p:nvSpPr>
            <p:cNvPr id="50185" name="AutoShape 8"/>
            <p:cNvSpPr>
              <a:spLocks noChangeArrowheads="1"/>
            </p:cNvSpPr>
            <p:nvPr/>
          </p:nvSpPr>
          <p:spPr bwMode="auto">
            <a:xfrm>
              <a:off x="1466" y="0"/>
              <a:ext cx="2151" cy="320"/>
            </a:xfrm>
            <a:prstGeom prst="roundRect">
              <a:avLst>
                <a:gd name="adj" fmla="val 24375"/>
              </a:avLst>
            </a:prstGeom>
            <a:solidFill>
              <a:srgbClr val="FF3399"/>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FFFFFF"/>
                  </a:solidFill>
                  <a:ea typeface="微软雅黑" panose="020B0503020204020204" charset="-122"/>
                  <a:sym typeface="Arial" panose="020B0604020202020204" pitchFamily="34" charset="0"/>
                </a:rPr>
                <a:t>单击添加标题文字</a:t>
              </a:r>
              <a:endParaRPr lang="zh-CN" altLang="en-US" sz="1865">
                <a:latin typeface="微软雅黑" panose="020B0503020204020204" charset="-122"/>
                <a:ea typeface="微软雅黑" panose="020B0503020204020204" charset="-122"/>
              </a:endParaRPr>
            </a:p>
          </p:txBody>
        </p:sp>
        <p:sp>
          <p:nvSpPr>
            <p:cNvPr id="50186" name="Rectangle 9"/>
            <p:cNvSpPr>
              <a:spLocks noChangeArrowheads="1"/>
            </p:cNvSpPr>
            <p:nvPr/>
          </p:nvSpPr>
          <p:spPr bwMode="auto">
            <a:xfrm>
              <a:off x="1789" y="1319"/>
              <a:ext cx="1504" cy="222"/>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135">
                <a:solidFill>
                  <a:srgbClr val="335338"/>
                </a:solidFill>
                <a:ea typeface="微软雅黑" panose="020B0503020204020204" charset="-122"/>
                <a:sym typeface="Arial" panose="020B0604020202020204" pitchFamily="34" charset="0"/>
              </a:endParaRPr>
            </a:p>
          </p:txBody>
        </p:sp>
        <p:sp>
          <p:nvSpPr>
            <p:cNvPr id="50187" name="AutoShape 10"/>
            <p:cNvSpPr>
              <a:spLocks noChangeArrowheads="1"/>
            </p:cNvSpPr>
            <p:nvPr/>
          </p:nvSpPr>
          <p:spPr bwMode="auto">
            <a:xfrm>
              <a:off x="1773" y="1180"/>
              <a:ext cx="1536" cy="284"/>
            </a:xfrm>
            <a:prstGeom prst="roundRect">
              <a:avLst>
                <a:gd name="adj" fmla="val 22532"/>
              </a:avLst>
            </a:prstGeom>
            <a:solidFill>
              <a:srgbClr val="FF3399"/>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135" b="1">
                  <a:solidFill>
                    <a:srgbClr val="FFFFFF"/>
                  </a:solidFill>
                  <a:ea typeface="微软雅黑" panose="020B0503020204020204" charset="-122"/>
                  <a:sym typeface="Arial" panose="020B0604020202020204" pitchFamily="34" charset="0"/>
                </a:rPr>
                <a:t>单击添加标题文字</a:t>
              </a:r>
              <a:endParaRPr lang="zh-CN" altLang="en-US" sz="1865">
                <a:latin typeface="微软雅黑" panose="020B0503020204020204" charset="-122"/>
                <a:ea typeface="微软雅黑" panose="020B0503020204020204" charset="-122"/>
              </a:endParaRPr>
            </a:p>
          </p:txBody>
        </p:sp>
        <p:grpSp>
          <p:nvGrpSpPr>
            <p:cNvPr id="50188" name="Group 197"/>
            <p:cNvGrpSpPr/>
            <p:nvPr/>
          </p:nvGrpSpPr>
          <p:grpSpPr bwMode="auto">
            <a:xfrm>
              <a:off x="0" y="940"/>
              <a:ext cx="5040" cy="374"/>
              <a:chOff x="0" y="0"/>
              <a:chExt cx="5040" cy="374"/>
            </a:xfrm>
          </p:grpSpPr>
          <p:sp>
            <p:nvSpPr>
              <p:cNvPr id="50199" name="Rectangle 11"/>
              <p:cNvSpPr>
                <a:spLocks noChangeArrowheads="1"/>
              </p:cNvSpPr>
              <p:nvPr/>
            </p:nvSpPr>
            <p:spPr bwMode="auto">
              <a:xfrm>
                <a:off x="17" y="152"/>
                <a:ext cx="1504" cy="222"/>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135">
                  <a:solidFill>
                    <a:srgbClr val="335338"/>
                  </a:solidFill>
                  <a:ea typeface="微软雅黑" panose="020B0503020204020204" charset="-122"/>
                  <a:sym typeface="Arial" panose="020B0604020202020204" pitchFamily="34" charset="0"/>
                </a:endParaRPr>
              </a:p>
            </p:txBody>
          </p:sp>
          <p:sp>
            <p:nvSpPr>
              <p:cNvPr id="50200" name="AutoShape 12"/>
              <p:cNvSpPr>
                <a:spLocks noChangeArrowheads="1"/>
              </p:cNvSpPr>
              <p:nvPr/>
            </p:nvSpPr>
            <p:spPr bwMode="auto">
              <a:xfrm>
                <a:off x="0" y="0"/>
                <a:ext cx="1536" cy="284"/>
              </a:xfrm>
              <a:prstGeom prst="roundRect">
                <a:avLst>
                  <a:gd name="adj" fmla="val 22532"/>
                </a:avLst>
              </a:prstGeom>
              <a:solidFill>
                <a:srgbClr val="FF3399"/>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135" b="1">
                    <a:solidFill>
                      <a:srgbClr val="FFFFFF"/>
                    </a:solidFill>
                    <a:ea typeface="微软雅黑" panose="020B0503020204020204" charset="-122"/>
                    <a:sym typeface="Arial" panose="020B0604020202020204" pitchFamily="34" charset="0"/>
                  </a:rPr>
                  <a:t>单击添加标题文字</a:t>
                </a:r>
                <a:endParaRPr lang="zh-CN" altLang="en-US" sz="1865">
                  <a:latin typeface="微软雅黑" panose="020B0503020204020204" charset="-122"/>
                  <a:ea typeface="微软雅黑" panose="020B0503020204020204" charset="-122"/>
                </a:endParaRPr>
              </a:p>
            </p:txBody>
          </p:sp>
          <p:sp>
            <p:nvSpPr>
              <p:cNvPr id="50201" name="Rectangle 13"/>
              <p:cNvSpPr>
                <a:spLocks noChangeArrowheads="1"/>
              </p:cNvSpPr>
              <p:nvPr/>
            </p:nvSpPr>
            <p:spPr bwMode="auto">
              <a:xfrm>
                <a:off x="3521" y="152"/>
                <a:ext cx="1504" cy="222"/>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135">
                  <a:solidFill>
                    <a:srgbClr val="335338"/>
                  </a:solidFill>
                  <a:ea typeface="微软雅黑" panose="020B0503020204020204" charset="-122"/>
                  <a:sym typeface="Arial" panose="020B0604020202020204" pitchFamily="34" charset="0"/>
                </a:endParaRPr>
              </a:p>
            </p:txBody>
          </p:sp>
          <p:sp>
            <p:nvSpPr>
              <p:cNvPr id="50202" name="AutoShape 14"/>
              <p:cNvSpPr>
                <a:spLocks noChangeArrowheads="1"/>
              </p:cNvSpPr>
              <p:nvPr/>
            </p:nvSpPr>
            <p:spPr bwMode="auto">
              <a:xfrm>
                <a:off x="3504" y="0"/>
                <a:ext cx="1536" cy="284"/>
              </a:xfrm>
              <a:prstGeom prst="roundRect">
                <a:avLst>
                  <a:gd name="adj" fmla="val 23940"/>
                </a:avLst>
              </a:prstGeom>
              <a:solidFill>
                <a:srgbClr val="FF3399"/>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135" b="1">
                    <a:solidFill>
                      <a:srgbClr val="FFFFFF"/>
                    </a:solidFill>
                    <a:ea typeface="微软雅黑" panose="020B0503020204020204" charset="-122"/>
                    <a:sym typeface="Arial" panose="020B0604020202020204" pitchFamily="34" charset="0"/>
                  </a:rPr>
                  <a:t>单击添加标题文字</a:t>
                </a:r>
                <a:endParaRPr lang="zh-CN" altLang="en-US" sz="1865">
                  <a:latin typeface="微软雅黑" panose="020B0503020204020204" charset="-122"/>
                  <a:ea typeface="微软雅黑" panose="020B0503020204020204" charset="-122"/>
                </a:endParaRPr>
              </a:p>
            </p:txBody>
          </p:sp>
        </p:grpSp>
        <p:grpSp>
          <p:nvGrpSpPr>
            <p:cNvPr id="50189" name="Group 202"/>
            <p:cNvGrpSpPr/>
            <p:nvPr/>
          </p:nvGrpSpPr>
          <p:grpSpPr bwMode="auto">
            <a:xfrm>
              <a:off x="794" y="1727"/>
              <a:ext cx="3492" cy="227"/>
              <a:chOff x="0" y="0"/>
              <a:chExt cx="3492" cy="227"/>
            </a:xfrm>
          </p:grpSpPr>
          <p:sp>
            <p:nvSpPr>
              <p:cNvPr id="50196" name="Line 15"/>
              <p:cNvSpPr>
                <a:spLocks noChangeShapeType="1"/>
              </p:cNvSpPr>
              <p:nvPr/>
            </p:nvSpPr>
            <p:spPr bwMode="auto">
              <a:xfrm>
                <a:off x="0" y="0"/>
                <a:ext cx="3492" cy="1"/>
              </a:xfrm>
              <a:prstGeom prst="line">
                <a:avLst/>
              </a:prstGeom>
              <a:noFill/>
              <a:ln w="19050" cap="rnd">
                <a:solidFill>
                  <a:srgbClr val="B2B2B2"/>
                </a:solidFill>
                <a:prstDash val="sysDot"/>
                <a:bevel/>
              </a:ln>
              <a:extLst>
                <a:ext uri="{909E8E84-426E-40DD-AFC4-6F175D3DCCD1}">
                  <a14:hiddenFill xmlns:a14="http://schemas.microsoft.com/office/drawing/2010/main">
                    <a:noFill/>
                  </a14:hiddenFill>
                </a:ext>
              </a:extLst>
            </p:spPr>
            <p:txBody>
              <a:bodyPr wrap="none" anchor="ctr"/>
              <a:lstStyle/>
              <a:p>
                <a:endParaRPr lang="zh-CN" altLang="en-US" sz="1865"/>
              </a:p>
            </p:txBody>
          </p:sp>
          <p:sp>
            <p:nvSpPr>
              <p:cNvPr id="50197" name="Line 16"/>
              <p:cNvSpPr>
                <a:spLocks noChangeShapeType="1"/>
              </p:cNvSpPr>
              <p:nvPr/>
            </p:nvSpPr>
            <p:spPr bwMode="auto">
              <a:xfrm>
                <a:off x="0" y="0"/>
                <a:ext cx="1" cy="227"/>
              </a:xfrm>
              <a:prstGeom prst="line">
                <a:avLst/>
              </a:prstGeom>
              <a:noFill/>
              <a:ln w="19050" cap="rnd">
                <a:solidFill>
                  <a:srgbClr val="B2B2B2"/>
                </a:solidFill>
                <a:prstDash val="sysDot"/>
                <a:bevel/>
                <a:tailEnd type="triangle" w="med" len="med"/>
              </a:ln>
              <a:extLst>
                <a:ext uri="{909E8E84-426E-40DD-AFC4-6F175D3DCCD1}">
                  <a14:hiddenFill xmlns:a14="http://schemas.microsoft.com/office/drawing/2010/main">
                    <a:noFill/>
                  </a14:hiddenFill>
                </a:ext>
              </a:extLst>
            </p:spPr>
            <p:txBody>
              <a:bodyPr wrap="none" anchor="ctr"/>
              <a:lstStyle/>
              <a:p>
                <a:endParaRPr lang="zh-CN" altLang="en-US" sz="1865"/>
              </a:p>
            </p:txBody>
          </p:sp>
          <p:sp>
            <p:nvSpPr>
              <p:cNvPr id="50198" name="Line 17"/>
              <p:cNvSpPr>
                <a:spLocks noChangeShapeType="1"/>
              </p:cNvSpPr>
              <p:nvPr/>
            </p:nvSpPr>
            <p:spPr bwMode="auto">
              <a:xfrm>
                <a:off x="3492" y="0"/>
                <a:ext cx="1" cy="227"/>
              </a:xfrm>
              <a:prstGeom prst="line">
                <a:avLst/>
              </a:prstGeom>
              <a:noFill/>
              <a:ln w="19050" cap="rnd">
                <a:solidFill>
                  <a:srgbClr val="B2B2B2"/>
                </a:solidFill>
                <a:prstDash val="sysDot"/>
                <a:bevel/>
                <a:tailEnd type="triangle" w="med" len="med"/>
              </a:ln>
              <a:extLst>
                <a:ext uri="{909E8E84-426E-40DD-AFC4-6F175D3DCCD1}">
                  <a14:hiddenFill xmlns:a14="http://schemas.microsoft.com/office/drawing/2010/main">
                    <a:noFill/>
                  </a14:hiddenFill>
                </a:ext>
              </a:extLst>
            </p:spPr>
            <p:txBody>
              <a:bodyPr wrap="none" anchor="ctr"/>
              <a:lstStyle/>
              <a:p>
                <a:endParaRPr lang="zh-CN" altLang="en-US" sz="1865"/>
              </a:p>
            </p:txBody>
          </p:sp>
        </p:grpSp>
        <p:sp>
          <p:nvSpPr>
            <p:cNvPr id="50190" name="Line 18"/>
            <p:cNvSpPr>
              <a:spLocks noChangeShapeType="1"/>
            </p:cNvSpPr>
            <p:nvPr/>
          </p:nvSpPr>
          <p:spPr bwMode="auto">
            <a:xfrm>
              <a:off x="2541" y="360"/>
              <a:ext cx="1" cy="784"/>
            </a:xfrm>
            <a:prstGeom prst="line">
              <a:avLst/>
            </a:prstGeom>
            <a:noFill/>
            <a:ln w="19050" cap="rnd">
              <a:solidFill>
                <a:srgbClr val="B2B2B2"/>
              </a:solidFill>
              <a:prstDash val="sysDot"/>
              <a:bevel/>
              <a:headEnd type="oval" w="med" len="med"/>
              <a:tailEnd type="triangle" w="med" len="med"/>
            </a:ln>
            <a:extLst>
              <a:ext uri="{909E8E84-426E-40DD-AFC4-6F175D3DCCD1}">
                <a14:hiddenFill xmlns:a14="http://schemas.microsoft.com/office/drawing/2010/main">
                  <a:noFill/>
                </a14:hiddenFill>
              </a:ext>
            </a:extLst>
          </p:spPr>
          <p:txBody>
            <a:bodyPr wrap="none" anchor="ctr"/>
            <a:lstStyle/>
            <a:p>
              <a:endParaRPr lang="zh-CN" altLang="en-US" sz="1865"/>
            </a:p>
          </p:txBody>
        </p:sp>
        <p:grpSp>
          <p:nvGrpSpPr>
            <p:cNvPr id="50191" name="Group 207"/>
            <p:cNvGrpSpPr/>
            <p:nvPr/>
          </p:nvGrpSpPr>
          <p:grpSpPr bwMode="auto">
            <a:xfrm>
              <a:off x="794" y="587"/>
              <a:ext cx="3492" cy="323"/>
              <a:chOff x="0" y="0"/>
              <a:chExt cx="3492" cy="323"/>
            </a:xfrm>
          </p:grpSpPr>
          <p:sp>
            <p:nvSpPr>
              <p:cNvPr id="50192" name="Line 19"/>
              <p:cNvSpPr>
                <a:spLocks noChangeShapeType="1"/>
              </p:cNvSpPr>
              <p:nvPr/>
            </p:nvSpPr>
            <p:spPr bwMode="auto">
              <a:xfrm>
                <a:off x="0" y="0"/>
                <a:ext cx="3492" cy="1"/>
              </a:xfrm>
              <a:prstGeom prst="line">
                <a:avLst/>
              </a:prstGeom>
              <a:noFill/>
              <a:ln w="19050" cap="rnd">
                <a:solidFill>
                  <a:srgbClr val="B2B2B2"/>
                </a:solidFill>
                <a:prstDash val="sysDot"/>
                <a:bevel/>
              </a:ln>
              <a:extLst>
                <a:ext uri="{909E8E84-426E-40DD-AFC4-6F175D3DCCD1}">
                  <a14:hiddenFill xmlns:a14="http://schemas.microsoft.com/office/drawing/2010/main">
                    <a:noFill/>
                  </a14:hiddenFill>
                </a:ext>
              </a:extLst>
            </p:spPr>
            <p:txBody>
              <a:bodyPr wrap="none" anchor="ctr"/>
              <a:lstStyle/>
              <a:p>
                <a:endParaRPr lang="zh-CN" altLang="en-US" sz="1865"/>
              </a:p>
            </p:txBody>
          </p:sp>
          <p:grpSp>
            <p:nvGrpSpPr>
              <p:cNvPr id="50193" name="Group 209"/>
              <p:cNvGrpSpPr/>
              <p:nvPr/>
            </p:nvGrpSpPr>
            <p:grpSpPr bwMode="auto">
              <a:xfrm>
                <a:off x="0" y="0"/>
                <a:ext cx="3492" cy="323"/>
                <a:chOff x="0" y="0"/>
                <a:chExt cx="3492" cy="227"/>
              </a:xfrm>
            </p:grpSpPr>
            <p:sp>
              <p:nvSpPr>
                <p:cNvPr id="50194" name="Line 21"/>
                <p:cNvSpPr>
                  <a:spLocks noChangeShapeType="1"/>
                </p:cNvSpPr>
                <p:nvPr/>
              </p:nvSpPr>
              <p:spPr bwMode="auto">
                <a:xfrm>
                  <a:off x="0" y="0"/>
                  <a:ext cx="1" cy="227"/>
                </a:xfrm>
                <a:prstGeom prst="line">
                  <a:avLst/>
                </a:prstGeom>
                <a:noFill/>
                <a:ln w="19050" cap="rnd">
                  <a:solidFill>
                    <a:srgbClr val="B2B2B2"/>
                  </a:solidFill>
                  <a:prstDash val="sysDot"/>
                  <a:bevel/>
                  <a:tailEnd type="triangle" w="med" len="med"/>
                </a:ln>
                <a:extLst>
                  <a:ext uri="{909E8E84-426E-40DD-AFC4-6F175D3DCCD1}">
                    <a14:hiddenFill xmlns:a14="http://schemas.microsoft.com/office/drawing/2010/main">
                      <a:noFill/>
                    </a14:hiddenFill>
                  </a:ext>
                </a:extLst>
              </p:spPr>
              <p:txBody>
                <a:bodyPr wrap="none" anchor="ctr"/>
                <a:lstStyle/>
                <a:p>
                  <a:endParaRPr lang="zh-CN" altLang="en-US" sz="1865"/>
                </a:p>
              </p:txBody>
            </p:sp>
            <p:sp>
              <p:nvSpPr>
                <p:cNvPr id="50195" name="Line 22"/>
                <p:cNvSpPr>
                  <a:spLocks noChangeShapeType="1"/>
                </p:cNvSpPr>
                <p:nvPr/>
              </p:nvSpPr>
              <p:spPr bwMode="auto">
                <a:xfrm>
                  <a:off x="3492" y="0"/>
                  <a:ext cx="1" cy="227"/>
                </a:xfrm>
                <a:prstGeom prst="line">
                  <a:avLst/>
                </a:prstGeom>
                <a:noFill/>
                <a:ln w="19050" cap="rnd">
                  <a:solidFill>
                    <a:srgbClr val="B2B2B2"/>
                  </a:solidFill>
                  <a:prstDash val="sysDot"/>
                  <a:bevel/>
                  <a:tailEnd type="triangle" w="med" len="med"/>
                </a:ln>
                <a:extLst>
                  <a:ext uri="{909E8E84-426E-40DD-AFC4-6F175D3DCCD1}">
                    <a14:hiddenFill xmlns:a14="http://schemas.microsoft.com/office/drawing/2010/main">
                      <a:noFill/>
                    </a14:hiddenFill>
                  </a:ext>
                </a:extLst>
              </p:spPr>
              <p:txBody>
                <a:bodyPr wrap="none" anchor="ctr"/>
                <a:lstStyle/>
                <a:p>
                  <a:endParaRPr lang="zh-CN" altLang="en-US" sz="1865"/>
                </a:p>
              </p:txBody>
            </p:sp>
          </p:grpSp>
        </p:grpSp>
      </p:grpSp>
    </p:spTree>
  </p:cSld>
  <p:clrMapOvr>
    <a:masterClrMapping/>
  </p:clrMapOvr>
  <p:transition advTm="3293">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39969" name="Line 34"/>
          <p:cNvSpPr>
            <a:spLocks noChangeShapeType="1"/>
          </p:cNvSpPr>
          <p:nvPr/>
        </p:nvSpPr>
        <p:spPr bwMode="auto">
          <a:xfrm rot="618245" flipV="1">
            <a:off x="6420371" y="3229236"/>
            <a:ext cx="173524" cy="1163879"/>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a:noFill/>
              </a14:hiddenFill>
            </a:ext>
          </a:extLst>
        </p:spPr>
        <p:txBody>
          <a:bodyPr/>
          <a:lstStyle/>
          <a:p>
            <a:endParaRPr lang="zh-CN" altLang="en-US" sz="1865"/>
          </a:p>
        </p:txBody>
      </p:sp>
      <p:sp>
        <p:nvSpPr>
          <p:cNvPr id="39970" name="Line 35"/>
          <p:cNvSpPr>
            <a:spLocks noChangeShapeType="1"/>
          </p:cNvSpPr>
          <p:nvPr/>
        </p:nvSpPr>
        <p:spPr bwMode="auto">
          <a:xfrm rot="618245" flipH="1" flipV="1">
            <a:off x="5425783" y="3309649"/>
            <a:ext cx="641191" cy="943800"/>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a:noFill/>
              </a14:hiddenFill>
            </a:ext>
          </a:extLst>
        </p:spPr>
        <p:txBody>
          <a:bodyPr/>
          <a:lstStyle/>
          <a:p>
            <a:endParaRPr lang="zh-CN" altLang="en-US" sz="1865"/>
          </a:p>
        </p:txBody>
      </p:sp>
      <p:sp>
        <p:nvSpPr>
          <p:cNvPr id="39971" name="Line 36"/>
          <p:cNvSpPr>
            <a:spLocks noChangeShapeType="1"/>
          </p:cNvSpPr>
          <p:nvPr/>
        </p:nvSpPr>
        <p:spPr bwMode="auto">
          <a:xfrm rot="618245" flipH="1" flipV="1">
            <a:off x="4173026" y="3785783"/>
            <a:ext cx="1525739" cy="518455"/>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a:noFill/>
              </a14:hiddenFill>
            </a:ext>
          </a:extLst>
        </p:spPr>
        <p:txBody>
          <a:bodyPr/>
          <a:lstStyle/>
          <a:p>
            <a:endParaRPr lang="zh-CN" altLang="en-US" sz="1865"/>
          </a:p>
        </p:txBody>
      </p:sp>
      <p:sp>
        <p:nvSpPr>
          <p:cNvPr id="39972" name="Line 37"/>
          <p:cNvSpPr>
            <a:spLocks noChangeShapeType="1"/>
          </p:cNvSpPr>
          <p:nvPr/>
        </p:nvSpPr>
        <p:spPr bwMode="auto">
          <a:xfrm rot="618245" flipH="1">
            <a:off x="2977404" y="4433323"/>
            <a:ext cx="2594393" cy="27509"/>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a:noFill/>
              </a14:hiddenFill>
            </a:ext>
          </a:extLst>
        </p:spPr>
        <p:txBody>
          <a:bodyPr/>
          <a:lstStyle/>
          <a:p>
            <a:endParaRPr lang="zh-CN" altLang="en-US" sz="1865"/>
          </a:p>
        </p:txBody>
      </p:sp>
      <p:sp>
        <p:nvSpPr>
          <p:cNvPr id="39973" name="Line 38"/>
          <p:cNvSpPr>
            <a:spLocks noChangeShapeType="1"/>
          </p:cNvSpPr>
          <p:nvPr/>
        </p:nvSpPr>
        <p:spPr bwMode="auto">
          <a:xfrm rot="618245" flipV="1">
            <a:off x="6742025" y="3610142"/>
            <a:ext cx="981891" cy="850690"/>
          </a:xfrm>
          <a:prstGeom prst="line">
            <a:avLst/>
          </a:prstGeom>
          <a:noFill/>
          <a:ln w="9525">
            <a:solidFill>
              <a:srgbClr val="000000"/>
            </a:solidFill>
            <a:bevel/>
            <a:tailEnd type="triangle" w="med" len="med"/>
          </a:ln>
          <a:extLst>
            <a:ext uri="{909E8E84-426E-40DD-AFC4-6F175D3DCCD1}">
              <a14:hiddenFill xmlns:a14="http://schemas.microsoft.com/office/drawing/2010/main">
                <a:noFill/>
              </a14:hiddenFill>
            </a:ext>
          </a:extLst>
        </p:spPr>
        <p:txBody>
          <a:bodyPr/>
          <a:lstStyle/>
          <a:p>
            <a:endParaRPr lang="zh-CN" altLang="en-US" sz="1865"/>
          </a:p>
        </p:txBody>
      </p:sp>
      <p:sp>
        <p:nvSpPr>
          <p:cNvPr id="39974" name="Line 39"/>
          <p:cNvSpPr>
            <a:spLocks noChangeShapeType="1"/>
          </p:cNvSpPr>
          <p:nvPr/>
        </p:nvSpPr>
        <p:spPr bwMode="auto">
          <a:xfrm rot="618245" flipV="1">
            <a:off x="7034053" y="4141295"/>
            <a:ext cx="1923574" cy="529036"/>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a:noFill/>
              </a14:hiddenFill>
            </a:ext>
          </a:extLst>
        </p:spPr>
        <p:txBody>
          <a:bodyPr/>
          <a:lstStyle/>
          <a:p>
            <a:endParaRPr lang="zh-CN" altLang="en-US" sz="1865"/>
          </a:p>
        </p:txBody>
      </p:sp>
      <p:sp>
        <p:nvSpPr>
          <p:cNvPr id="39975" name="Rectangle 64"/>
          <p:cNvSpPr>
            <a:spLocks noChangeArrowheads="1"/>
          </p:cNvSpPr>
          <p:nvPr/>
        </p:nvSpPr>
        <p:spPr bwMode="auto">
          <a:xfrm>
            <a:off x="713130" y="3023971"/>
            <a:ext cx="1828349"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p>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endParaRPr lang="zh-CN" altLang="en-US" sz="1865">
              <a:latin typeface="微软雅黑" panose="020B0503020204020204" charset="-122"/>
              <a:ea typeface="微软雅黑" panose="020B0503020204020204" charset="-122"/>
            </a:endParaRPr>
          </a:p>
        </p:txBody>
      </p:sp>
      <p:sp>
        <p:nvSpPr>
          <p:cNvPr id="39976" name="Rectangle 73"/>
          <p:cNvSpPr>
            <a:spLocks noChangeArrowheads="1"/>
          </p:cNvSpPr>
          <p:nvPr/>
        </p:nvSpPr>
        <p:spPr bwMode="auto">
          <a:xfrm>
            <a:off x="8737548" y="2109796"/>
            <a:ext cx="2640948"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p>
          <a:p>
            <a:pP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endParaRPr lang="zh-CN" altLang="en-US" sz="1865">
              <a:latin typeface="微软雅黑" panose="020B0503020204020204" charset="-122"/>
              <a:ea typeface="微软雅黑" panose="020B0503020204020204" charset="-122"/>
            </a:endParaRPr>
          </a:p>
        </p:txBody>
      </p:sp>
      <p:sp>
        <p:nvSpPr>
          <p:cNvPr id="39992" name="Rectangle 64"/>
          <p:cNvSpPr>
            <a:spLocks noChangeArrowheads="1"/>
          </p:cNvSpPr>
          <p:nvPr/>
        </p:nvSpPr>
        <p:spPr bwMode="auto">
          <a:xfrm>
            <a:off x="1932029" y="2209255"/>
            <a:ext cx="1828349"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p>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endParaRPr lang="zh-CN" altLang="en-US" sz="1865">
              <a:latin typeface="微软雅黑" panose="020B0503020204020204" charset="-122"/>
              <a:ea typeface="微软雅黑" panose="020B0503020204020204" charset="-122"/>
            </a:endParaRPr>
          </a:p>
        </p:txBody>
      </p:sp>
      <p:sp>
        <p:nvSpPr>
          <p:cNvPr id="39993" name="Rectangle 64"/>
          <p:cNvSpPr>
            <a:spLocks noChangeArrowheads="1"/>
          </p:cNvSpPr>
          <p:nvPr/>
        </p:nvSpPr>
        <p:spPr bwMode="auto">
          <a:xfrm>
            <a:off x="4166677" y="1398772"/>
            <a:ext cx="1828349"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p>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endParaRPr lang="zh-CN" altLang="en-US" sz="1865">
              <a:latin typeface="微软雅黑" panose="020B0503020204020204" charset="-122"/>
              <a:ea typeface="微软雅黑" panose="020B0503020204020204" charset="-122"/>
            </a:endParaRPr>
          </a:p>
        </p:txBody>
      </p:sp>
      <p:sp>
        <p:nvSpPr>
          <p:cNvPr id="39994" name="Rectangle 64"/>
          <p:cNvSpPr>
            <a:spLocks noChangeArrowheads="1"/>
          </p:cNvSpPr>
          <p:nvPr/>
        </p:nvSpPr>
        <p:spPr bwMode="auto">
          <a:xfrm>
            <a:off x="6401325" y="1500347"/>
            <a:ext cx="1828349"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p>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endParaRPr lang="zh-CN" altLang="en-US" sz="1865">
              <a:latin typeface="微软雅黑" panose="020B0503020204020204" charset="-122"/>
              <a:ea typeface="微软雅黑" panose="020B0503020204020204" charset="-122"/>
            </a:endParaRPr>
          </a:p>
        </p:txBody>
      </p:sp>
      <p:sp>
        <p:nvSpPr>
          <p:cNvPr id="39995" name="Rectangle 64"/>
          <p:cNvSpPr>
            <a:spLocks noChangeArrowheads="1"/>
          </p:cNvSpPr>
          <p:nvPr/>
        </p:nvSpPr>
        <p:spPr bwMode="auto">
          <a:xfrm>
            <a:off x="9550148" y="3125546"/>
            <a:ext cx="1828349"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p>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endParaRPr lang="zh-CN" altLang="en-US" sz="1865">
              <a:latin typeface="微软雅黑" panose="020B0503020204020204" charset="-122"/>
              <a:ea typeface="微软雅黑" panose="020B0503020204020204" charset="-122"/>
            </a:endParaRPr>
          </a:p>
        </p:txBody>
      </p:sp>
      <p:sp>
        <p:nvSpPr>
          <p:cNvPr id="39996" name="椭圆 4"/>
          <p:cNvSpPr>
            <a:spLocks noChangeArrowheads="1"/>
          </p:cNvSpPr>
          <p:nvPr/>
        </p:nvSpPr>
        <p:spPr bwMode="auto">
          <a:xfrm>
            <a:off x="5182426" y="4139178"/>
            <a:ext cx="1898182" cy="1898182"/>
          </a:xfrm>
          <a:prstGeom prst="ellipse">
            <a:avLst/>
          </a:prstGeom>
          <a:solidFill>
            <a:srgbClr val="FF33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86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1865">
              <a:latin typeface="微软雅黑" panose="020B0503020204020204" charset="-122"/>
              <a:ea typeface="微软雅黑" panose="020B0503020204020204" charset="-122"/>
            </a:endParaRPr>
          </a:p>
        </p:txBody>
      </p:sp>
      <p:sp>
        <p:nvSpPr>
          <p:cNvPr id="39997" name="椭圆 4"/>
          <p:cNvSpPr>
            <a:spLocks noChangeArrowheads="1"/>
          </p:cNvSpPr>
          <p:nvPr/>
        </p:nvSpPr>
        <p:spPr bwMode="auto">
          <a:xfrm>
            <a:off x="2033603" y="3599562"/>
            <a:ext cx="945917" cy="945916"/>
          </a:xfrm>
          <a:prstGeom prst="ellipse">
            <a:avLst/>
          </a:prstGeom>
          <a:solidFill>
            <a:srgbClr val="FF33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93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935">
              <a:latin typeface="微软雅黑" panose="020B0503020204020204" charset="-122"/>
              <a:ea typeface="微软雅黑" panose="020B0503020204020204" charset="-122"/>
            </a:endParaRPr>
          </a:p>
        </p:txBody>
      </p:sp>
      <p:sp>
        <p:nvSpPr>
          <p:cNvPr id="39998" name="椭圆 4"/>
          <p:cNvSpPr>
            <a:spLocks noChangeArrowheads="1"/>
          </p:cNvSpPr>
          <p:nvPr/>
        </p:nvSpPr>
        <p:spPr bwMode="auto">
          <a:xfrm>
            <a:off x="3354077" y="2820821"/>
            <a:ext cx="945917" cy="945916"/>
          </a:xfrm>
          <a:prstGeom prst="ellipse">
            <a:avLst/>
          </a:pr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93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935">
              <a:latin typeface="微软雅黑" panose="020B0503020204020204" charset="-122"/>
              <a:ea typeface="微软雅黑" panose="020B0503020204020204" charset="-122"/>
            </a:endParaRPr>
          </a:p>
        </p:txBody>
      </p:sp>
      <p:sp>
        <p:nvSpPr>
          <p:cNvPr id="39999" name="椭圆 4"/>
          <p:cNvSpPr>
            <a:spLocks noChangeArrowheads="1"/>
          </p:cNvSpPr>
          <p:nvPr/>
        </p:nvSpPr>
        <p:spPr bwMode="auto">
          <a:xfrm>
            <a:off x="4845960" y="2312946"/>
            <a:ext cx="945916" cy="945916"/>
          </a:xfrm>
          <a:prstGeom prst="ellipse">
            <a:avLst/>
          </a:prstGeom>
          <a:solidFill>
            <a:srgbClr val="FF33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93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935">
              <a:latin typeface="微软雅黑" panose="020B0503020204020204" charset="-122"/>
              <a:ea typeface="微软雅黑" panose="020B0503020204020204" charset="-122"/>
            </a:endParaRPr>
          </a:p>
        </p:txBody>
      </p:sp>
      <p:sp>
        <p:nvSpPr>
          <p:cNvPr id="40000" name="椭圆 4"/>
          <p:cNvSpPr>
            <a:spLocks noChangeArrowheads="1"/>
          </p:cNvSpPr>
          <p:nvPr/>
        </p:nvSpPr>
        <p:spPr bwMode="auto">
          <a:xfrm>
            <a:off x="6411906" y="2312946"/>
            <a:ext cx="945916" cy="945916"/>
          </a:xfrm>
          <a:prstGeom prst="ellipse">
            <a:avLst/>
          </a:pr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93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935">
              <a:latin typeface="微软雅黑" panose="020B0503020204020204" charset="-122"/>
              <a:ea typeface="微软雅黑" panose="020B0503020204020204" charset="-122"/>
            </a:endParaRPr>
          </a:p>
        </p:txBody>
      </p:sp>
      <p:sp>
        <p:nvSpPr>
          <p:cNvPr id="40002" name="椭圆 4"/>
          <p:cNvSpPr>
            <a:spLocks noChangeArrowheads="1"/>
          </p:cNvSpPr>
          <p:nvPr/>
        </p:nvSpPr>
        <p:spPr bwMode="auto">
          <a:xfrm>
            <a:off x="7721799" y="2888537"/>
            <a:ext cx="945917" cy="945916"/>
          </a:xfrm>
          <a:prstGeom prst="ellipse">
            <a:avLst/>
          </a:prstGeom>
          <a:solidFill>
            <a:srgbClr val="FF33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93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935">
              <a:latin typeface="微软雅黑" panose="020B0503020204020204" charset="-122"/>
              <a:ea typeface="微软雅黑" panose="020B0503020204020204" charset="-122"/>
            </a:endParaRPr>
          </a:p>
        </p:txBody>
      </p:sp>
      <p:sp>
        <p:nvSpPr>
          <p:cNvPr id="40003" name="椭圆 4"/>
          <p:cNvSpPr>
            <a:spLocks noChangeArrowheads="1"/>
          </p:cNvSpPr>
          <p:nvPr/>
        </p:nvSpPr>
        <p:spPr bwMode="auto">
          <a:xfrm>
            <a:off x="8959744" y="3599562"/>
            <a:ext cx="945916" cy="945916"/>
          </a:xfrm>
          <a:prstGeom prst="ellipse">
            <a:avLst/>
          </a:pr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93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935">
              <a:latin typeface="微软雅黑" panose="020B0503020204020204" charset="-122"/>
              <a:ea typeface="微软雅黑" panose="020B0503020204020204" charset="-122"/>
            </a:endParaRPr>
          </a:p>
        </p:txBody>
      </p:sp>
    </p:spTree>
  </p:cSld>
  <p:clrMapOvr>
    <a:masterClrMapping/>
  </p:clrMapOvr>
  <p:transition advTm="6036">
    <p:cover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10243" name="矩形 3"/>
          <p:cNvSpPr>
            <a:spLocks noChangeArrowheads="1"/>
          </p:cNvSpPr>
          <p:nvPr/>
        </p:nvSpPr>
        <p:spPr bwMode="auto">
          <a:xfrm>
            <a:off x="4441776" y="1864324"/>
            <a:ext cx="1405120" cy="1051723"/>
          </a:xfrm>
          <a:custGeom>
            <a:avLst/>
            <a:gdLst>
              <a:gd name="T0" fmla="*/ 0 w 1330323"/>
              <a:gd name="T1" fmla="*/ 0 h 996950"/>
              <a:gd name="T2" fmla="*/ 1330323 w 1330323"/>
              <a:gd name="T3" fmla="*/ 996950 h 996950"/>
            </a:gdLst>
            <a:ahLst/>
            <a:cxnLst/>
            <a:rect l="T0" t="T1" r="T2" b="T3"/>
            <a:pathLst>
              <a:path w="1330323" h="996950">
                <a:moveTo>
                  <a:pt x="0" y="0"/>
                </a:moveTo>
                <a:lnTo>
                  <a:pt x="1003300" y="0"/>
                </a:lnTo>
                <a:lnTo>
                  <a:pt x="1003300" y="421150"/>
                </a:lnTo>
                <a:lnTo>
                  <a:pt x="1114685" y="421150"/>
                </a:lnTo>
                <a:lnTo>
                  <a:pt x="1114685" y="212725"/>
                </a:lnTo>
                <a:lnTo>
                  <a:pt x="1330323" y="502444"/>
                </a:lnTo>
                <a:lnTo>
                  <a:pt x="1114685" y="792162"/>
                </a:lnTo>
                <a:lnTo>
                  <a:pt x="1114685" y="583738"/>
                </a:lnTo>
                <a:lnTo>
                  <a:pt x="1003300" y="583738"/>
                </a:lnTo>
                <a:lnTo>
                  <a:pt x="1003300" y="996950"/>
                </a:lnTo>
                <a:lnTo>
                  <a:pt x="831195" y="996950"/>
                </a:lnTo>
                <a:lnTo>
                  <a:pt x="618542" y="837994"/>
                </a:lnTo>
                <a:lnTo>
                  <a:pt x="615386" y="840354"/>
                </a:lnTo>
                <a:lnTo>
                  <a:pt x="501650" y="755337"/>
                </a:lnTo>
                <a:lnTo>
                  <a:pt x="396493" y="833942"/>
                </a:lnTo>
                <a:lnTo>
                  <a:pt x="393408" y="831636"/>
                </a:lnTo>
                <a:lnTo>
                  <a:pt x="172250" y="996950"/>
                </a:lnTo>
                <a:lnTo>
                  <a:pt x="0" y="996950"/>
                </a:lnTo>
                <a:lnTo>
                  <a:pt x="0" y="0"/>
                </a:lnTo>
                <a:close/>
              </a:path>
            </a:pathLst>
          </a:custGeom>
          <a:solidFill>
            <a:srgbClr val="FF3399"/>
          </a:solidFill>
          <a:ln>
            <a:noFill/>
          </a:ln>
          <a:extLst>
            <a:ext uri="{91240B29-F687-4F45-9708-019B960494DF}">
              <a14:hiddenLine xmlns:a14="http://schemas.microsoft.com/office/drawing/2010/main" w="9525">
                <a:solidFill>
                  <a:srgbClr val="000000"/>
                </a:solidFill>
                <a:miter lim="800000"/>
                <a:headEnd/>
                <a:tailEnd/>
              </a14:hiddenLine>
            </a:ext>
          </a:extLst>
        </p:spPr>
        <p:txBody>
          <a:bodyPr rIns="575857"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b="1">
                <a:solidFill>
                  <a:schemeClr val="bg1"/>
                </a:solidFill>
                <a:latin typeface="Impact" panose="020B0806030902050204" pitchFamily="34" charset="0"/>
                <a:ea typeface="微软雅黑" panose="020B0503020204020204" charset="-122"/>
                <a:sym typeface="Impact" panose="020B0806030902050204" pitchFamily="34" charset="0"/>
              </a:rPr>
              <a:t>1</a:t>
            </a:r>
          </a:p>
        </p:txBody>
      </p:sp>
      <p:sp>
        <p:nvSpPr>
          <p:cNvPr id="10244" name="上箭头 9"/>
          <p:cNvSpPr>
            <a:spLocks noChangeArrowheads="1"/>
          </p:cNvSpPr>
          <p:nvPr/>
        </p:nvSpPr>
        <p:spPr bwMode="auto">
          <a:xfrm>
            <a:off x="4441776" y="2727710"/>
            <a:ext cx="1060189" cy="1396655"/>
          </a:xfrm>
          <a:custGeom>
            <a:avLst/>
            <a:gdLst>
              <a:gd name="T0" fmla="*/ 0 w 1003300"/>
              <a:gd name="T1" fmla="*/ 0 h 1322387"/>
              <a:gd name="T2" fmla="*/ 1003300 w 1003300"/>
              <a:gd name="T3" fmla="*/ 1322387 h 1322387"/>
            </a:gdLst>
            <a:ahLst/>
            <a:cxnLst/>
            <a:rect l="T0" t="T1" r="T2" b="T3"/>
            <a:pathLst>
              <a:path w="1003300" h="1322387">
                <a:moveTo>
                  <a:pt x="501650" y="0"/>
                </a:moveTo>
                <a:lnTo>
                  <a:pt x="790575" y="215638"/>
                </a:lnTo>
                <a:lnTo>
                  <a:pt x="582722" y="215638"/>
                </a:lnTo>
                <a:lnTo>
                  <a:pt x="582722" y="327025"/>
                </a:lnTo>
                <a:lnTo>
                  <a:pt x="1003300" y="327025"/>
                </a:lnTo>
                <a:lnTo>
                  <a:pt x="1003300" y="1322387"/>
                </a:lnTo>
                <a:lnTo>
                  <a:pt x="831195" y="1322387"/>
                </a:lnTo>
                <a:lnTo>
                  <a:pt x="618542" y="1163685"/>
                </a:lnTo>
                <a:lnTo>
                  <a:pt x="615386" y="1166041"/>
                </a:lnTo>
                <a:lnTo>
                  <a:pt x="501650" y="1081159"/>
                </a:lnTo>
                <a:lnTo>
                  <a:pt x="396493" y="1159639"/>
                </a:lnTo>
                <a:lnTo>
                  <a:pt x="393408" y="1157337"/>
                </a:lnTo>
                <a:lnTo>
                  <a:pt x="172250" y="1322387"/>
                </a:lnTo>
                <a:lnTo>
                  <a:pt x="0" y="1322387"/>
                </a:lnTo>
                <a:lnTo>
                  <a:pt x="0" y="327025"/>
                </a:lnTo>
                <a:lnTo>
                  <a:pt x="420579" y="327025"/>
                </a:lnTo>
                <a:lnTo>
                  <a:pt x="420579" y="215638"/>
                </a:lnTo>
                <a:lnTo>
                  <a:pt x="212725" y="215638"/>
                </a:lnTo>
                <a:lnTo>
                  <a:pt x="501650" y="0"/>
                </a:lnTo>
                <a:close/>
              </a:path>
            </a:pathLst>
          </a:custGeom>
          <a:solidFill>
            <a:srgbClr val="00B0F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119970" tIns="383905" bIns="62384"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8</a:t>
            </a:r>
          </a:p>
        </p:txBody>
      </p:sp>
      <p:sp>
        <p:nvSpPr>
          <p:cNvPr id="10245" name="上箭头 9"/>
          <p:cNvSpPr>
            <a:spLocks noChangeArrowheads="1"/>
          </p:cNvSpPr>
          <p:nvPr/>
        </p:nvSpPr>
        <p:spPr bwMode="auto">
          <a:xfrm>
            <a:off x="4446008" y="3952957"/>
            <a:ext cx="1051724" cy="1403004"/>
          </a:xfrm>
          <a:custGeom>
            <a:avLst/>
            <a:gdLst>
              <a:gd name="T0" fmla="*/ 0 w 995363"/>
              <a:gd name="T1" fmla="*/ 0 h 1328736"/>
              <a:gd name="T2" fmla="*/ 995363 w 995363"/>
              <a:gd name="T3" fmla="*/ 1328736 h 1328736"/>
            </a:gdLst>
            <a:ahLst/>
            <a:cxnLst/>
            <a:rect l="T0" t="T1" r="T2" b="T3"/>
            <a:pathLst>
              <a:path w="995363" h="1328736">
                <a:moveTo>
                  <a:pt x="498475" y="0"/>
                </a:moveTo>
                <a:lnTo>
                  <a:pt x="787400" y="215638"/>
                </a:lnTo>
                <a:lnTo>
                  <a:pt x="579547" y="215638"/>
                </a:lnTo>
                <a:lnTo>
                  <a:pt x="579547" y="323849"/>
                </a:lnTo>
                <a:lnTo>
                  <a:pt x="995363" y="323849"/>
                </a:lnTo>
                <a:lnTo>
                  <a:pt x="995363" y="496227"/>
                </a:lnTo>
                <a:lnTo>
                  <a:pt x="836660" y="709216"/>
                </a:lnTo>
                <a:lnTo>
                  <a:pt x="839017" y="712377"/>
                </a:lnTo>
                <a:lnTo>
                  <a:pt x="754135" y="826293"/>
                </a:lnTo>
                <a:lnTo>
                  <a:pt x="832615" y="931616"/>
                </a:lnTo>
                <a:lnTo>
                  <a:pt x="830312" y="934706"/>
                </a:lnTo>
                <a:lnTo>
                  <a:pt x="995363" y="1156214"/>
                </a:lnTo>
                <a:lnTo>
                  <a:pt x="995363" y="1328736"/>
                </a:lnTo>
                <a:lnTo>
                  <a:pt x="0" y="1328736"/>
                </a:lnTo>
                <a:lnTo>
                  <a:pt x="0" y="323849"/>
                </a:lnTo>
                <a:lnTo>
                  <a:pt x="417404" y="323849"/>
                </a:lnTo>
                <a:lnTo>
                  <a:pt x="417404" y="215638"/>
                </a:lnTo>
                <a:lnTo>
                  <a:pt x="209550" y="215638"/>
                </a:lnTo>
                <a:lnTo>
                  <a:pt x="498475" y="0"/>
                </a:lnTo>
                <a:close/>
              </a:path>
            </a:pathLst>
          </a:custGeom>
          <a:solidFill>
            <a:srgbClr val="00B0F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119970" tIns="383905" bIns="62384"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7</a:t>
            </a:r>
          </a:p>
        </p:txBody>
      </p:sp>
      <p:sp>
        <p:nvSpPr>
          <p:cNvPr id="10246" name="TextBox 4"/>
          <p:cNvSpPr>
            <a:spLocks noChangeArrowheads="1"/>
          </p:cNvSpPr>
          <p:nvPr/>
        </p:nvSpPr>
        <p:spPr bwMode="auto">
          <a:xfrm>
            <a:off x="2200780" y="4390052"/>
            <a:ext cx="1900297" cy="822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algn="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47" name="TextBox 5"/>
          <p:cNvSpPr>
            <a:spLocks noChangeArrowheads="1"/>
          </p:cNvSpPr>
          <p:nvPr/>
        </p:nvSpPr>
        <p:spPr bwMode="auto">
          <a:xfrm>
            <a:off x="2200780" y="3154224"/>
            <a:ext cx="1900297" cy="822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algn="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48" name="TextBox 6"/>
          <p:cNvSpPr>
            <a:spLocks noChangeArrowheads="1"/>
          </p:cNvSpPr>
          <p:nvPr/>
        </p:nvSpPr>
        <p:spPr bwMode="auto">
          <a:xfrm>
            <a:off x="2200780" y="1948021"/>
            <a:ext cx="1900297" cy="822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algn="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49" name="TextBox 7"/>
          <p:cNvSpPr>
            <a:spLocks noChangeArrowheads="1"/>
          </p:cNvSpPr>
          <p:nvPr/>
        </p:nvSpPr>
        <p:spPr bwMode="auto">
          <a:xfrm>
            <a:off x="5413086" y="922860"/>
            <a:ext cx="1902413" cy="822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algn="ct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50" name="TextBox 8"/>
          <p:cNvSpPr>
            <a:spLocks noChangeArrowheads="1"/>
          </p:cNvSpPr>
          <p:nvPr/>
        </p:nvSpPr>
        <p:spPr bwMode="auto">
          <a:xfrm>
            <a:off x="8360875" y="1948021"/>
            <a:ext cx="1900297" cy="822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51" name="TextBox 9"/>
          <p:cNvSpPr>
            <a:spLocks noChangeArrowheads="1"/>
          </p:cNvSpPr>
          <p:nvPr/>
        </p:nvSpPr>
        <p:spPr bwMode="auto">
          <a:xfrm>
            <a:off x="8360875" y="3265211"/>
            <a:ext cx="1900297" cy="822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52" name="TextBox 10"/>
          <p:cNvSpPr>
            <a:spLocks noChangeArrowheads="1"/>
          </p:cNvSpPr>
          <p:nvPr/>
        </p:nvSpPr>
        <p:spPr bwMode="auto">
          <a:xfrm>
            <a:off x="8360875" y="4503155"/>
            <a:ext cx="1900297" cy="822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53" name="TextBox 11"/>
          <p:cNvSpPr>
            <a:spLocks noChangeArrowheads="1"/>
          </p:cNvSpPr>
          <p:nvPr/>
        </p:nvSpPr>
        <p:spPr bwMode="auto">
          <a:xfrm>
            <a:off x="5413086" y="5402517"/>
            <a:ext cx="1902413" cy="822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algn="ct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54" name="矩形 1"/>
          <p:cNvSpPr>
            <a:spLocks noChangeArrowheads="1"/>
          </p:cNvSpPr>
          <p:nvPr/>
        </p:nvSpPr>
        <p:spPr bwMode="auto">
          <a:xfrm>
            <a:off x="6940942" y="3093803"/>
            <a:ext cx="1060188" cy="1396655"/>
          </a:xfrm>
          <a:custGeom>
            <a:avLst/>
            <a:gdLst>
              <a:gd name="T0" fmla="*/ 0 w 1003300"/>
              <a:gd name="T1" fmla="*/ 0 h 1322387"/>
              <a:gd name="T2" fmla="*/ 1003300 w 1003300"/>
              <a:gd name="T3" fmla="*/ 1322387 h 1322387"/>
            </a:gdLst>
            <a:ahLst/>
            <a:cxnLst/>
            <a:rect l="T0" t="T1" r="T2" b="T3"/>
            <a:pathLst>
              <a:path w="1003300" h="1322387">
                <a:moveTo>
                  <a:pt x="0" y="0"/>
                </a:moveTo>
                <a:lnTo>
                  <a:pt x="172251" y="0"/>
                </a:lnTo>
                <a:lnTo>
                  <a:pt x="393409" y="165051"/>
                </a:lnTo>
                <a:lnTo>
                  <a:pt x="396493" y="162748"/>
                </a:lnTo>
                <a:lnTo>
                  <a:pt x="501650" y="241228"/>
                </a:lnTo>
                <a:lnTo>
                  <a:pt x="615386" y="156346"/>
                </a:lnTo>
                <a:lnTo>
                  <a:pt x="618543" y="158702"/>
                </a:lnTo>
                <a:lnTo>
                  <a:pt x="831195" y="0"/>
                </a:lnTo>
                <a:lnTo>
                  <a:pt x="1003300" y="0"/>
                </a:lnTo>
                <a:lnTo>
                  <a:pt x="1003300" y="995362"/>
                </a:lnTo>
                <a:lnTo>
                  <a:pt x="555734" y="995362"/>
                </a:lnTo>
                <a:lnTo>
                  <a:pt x="555734" y="1106749"/>
                </a:lnTo>
                <a:lnTo>
                  <a:pt x="763587" y="1106749"/>
                </a:lnTo>
                <a:lnTo>
                  <a:pt x="474662" y="1322387"/>
                </a:lnTo>
                <a:lnTo>
                  <a:pt x="185737" y="1106749"/>
                </a:lnTo>
                <a:lnTo>
                  <a:pt x="393591" y="1106749"/>
                </a:lnTo>
                <a:lnTo>
                  <a:pt x="393591" y="995362"/>
                </a:lnTo>
                <a:lnTo>
                  <a:pt x="0" y="995362"/>
                </a:lnTo>
                <a:lnTo>
                  <a:pt x="0" y="0"/>
                </a:lnTo>
                <a:close/>
              </a:path>
            </a:pathLst>
          </a:custGeom>
          <a:solidFill>
            <a:srgbClr val="00B0F0"/>
          </a:solidFill>
          <a:ln>
            <a:noFill/>
          </a:ln>
          <a:extLst>
            <a:ext uri="{91240B29-F687-4F45-9708-019B960494DF}">
              <a14:hiddenLine xmlns:a14="http://schemas.microsoft.com/office/drawing/2010/main" w="3175">
                <a:solidFill>
                  <a:srgbClr val="000000"/>
                </a:solidFill>
                <a:miter lim="800000"/>
                <a:headEnd/>
                <a:tailEnd/>
              </a14:hiddenLine>
            </a:ext>
          </a:extLst>
        </p:spPr>
        <p:txBody>
          <a:bodyPr bIns="383905"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4</a:t>
            </a:r>
          </a:p>
        </p:txBody>
      </p:sp>
      <p:sp>
        <p:nvSpPr>
          <p:cNvPr id="10255" name="矩形 4"/>
          <p:cNvSpPr>
            <a:spLocks noChangeArrowheads="1"/>
          </p:cNvSpPr>
          <p:nvPr/>
        </p:nvSpPr>
        <p:spPr bwMode="auto">
          <a:xfrm>
            <a:off x="5339021" y="4293657"/>
            <a:ext cx="1394540" cy="1062304"/>
          </a:xfrm>
          <a:custGeom>
            <a:avLst/>
            <a:gdLst>
              <a:gd name="T0" fmla="*/ 0 w 1320797"/>
              <a:gd name="T1" fmla="*/ 0 h 1004887"/>
              <a:gd name="T2" fmla="*/ 1320797 w 1320797"/>
              <a:gd name="T3" fmla="*/ 1004887 h 1004887"/>
            </a:gdLst>
            <a:ahLst/>
            <a:cxnLst/>
            <a:rect l="T0" t="T1" r="T2" b="T3"/>
            <a:pathLst>
              <a:path w="1320797" h="1004887">
                <a:moveTo>
                  <a:pt x="325434" y="0"/>
                </a:moveTo>
                <a:lnTo>
                  <a:pt x="1320797" y="0"/>
                </a:lnTo>
                <a:lnTo>
                  <a:pt x="1320797" y="172378"/>
                </a:lnTo>
                <a:lnTo>
                  <a:pt x="1162095" y="385367"/>
                </a:lnTo>
                <a:lnTo>
                  <a:pt x="1164451" y="388528"/>
                </a:lnTo>
                <a:lnTo>
                  <a:pt x="1079569" y="502444"/>
                </a:lnTo>
                <a:lnTo>
                  <a:pt x="1158049" y="607767"/>
                </a:lnTo>
                <a:lnTo>
                  <a:pt x="1155746" y="610857"/>
                </a:lnTo>
                <a:lnTo>
                  <a:pt x="1320797" y="832365"/>
                </a:lnTo>
                <a:lnTo>
                  <a:pt x="1320797" y="1004887"/>
                </a:lnTo>
                <a:lnTo>
                  <a:pt x="325434" y="1004887"/>
                </a:lnTo>
                <a:lnTo>
                  <a:pt x="325434" y="583737"/>
                </a:lnTo>
                <a:lnTo>
                  <a:pt x="215638" y="583737"/>
                </a:lnTo>
                <a:lnTo>
                  <a:pt x="215638" y="792162"/>
                </a:lnTo>
                <a:lnTo>
                  <a:pt x="0" y="502444"/>
                </a:lnTo>
                <a:lnTo>
                  <a:pt x="215638" y="212725"/>
                </a:lnTo>
                <a:lnTo>
                  <a:pt x="215638" y="421149"/>
                </a:lnTo>
                <a:lnTo>
                  <a:pt x="325434" y="421149"/>
                </a:lnTo>
                <a:lnTo>
                  <a:pt x="325434" y="0"/>
                </a:lnTo>
                <a:close/>
              </a:path>
            </a:pathLst>
          </a:custGeom>
          <a:solidFill>
            <a:srgbClr val="FF3399"/>
          </a:solidFill>
          <a:ln w="3175">
            <a:solidFill>
              <a:srgbClr val="EAEAEA"/>
            </a:solidFill>
            <a:bevel/>
          </a:ln>
        </p:spPr>
        <p:txBody>
          <a:bodyPr lIns="575857" bIns="62384"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6</a:t>
            </a:r>
          </a:p>
        </p:txBody>
      </p:sp>
      <p:sp>
        <p:nvSpPr>
          <p:cNvPr id="10256" name="矩形 41"/>
          <p:cNvSpPr>
            <a:spLocks noChangeArrowheads="1"/>
          </p:cNvSpPr>
          <p:nvPr/>
        </p:nvSpPr>
        <p:spPr bwMode="auto">
          <a:xfrm>
            <a:off x="5679721" y="1864324"/>
            <a:ext cx="1396655" cy="1060188"/>
          </a:xfrm>
          <a:custGeom>
            <a:avLst/>
            <a:gdLst>
              <a:gd name="T0" fmla="*/ 0 w 1322385"/>
              <a:gd name="T1" fmla="*/ 0 h 1004887"/>
              <a:gd name="T2" fmla="*/ 1322385 w 1322385"/>
              <a:gd name="T3" fmla="*/ 1004887 h 1004887"/>
            </a:gdLst>
            <a:ahLst/>
            <a:cxnLst/>
            <a:rect l="T0" t="T1" r="T2" b="T3"/>
            <a:pathLst>
              <a:path w="1322385" h="1004887">
                <a:moveTo>
                  <a:pt x="0" y="0"/>
                </a:moveTo>
                <a:lnTo>
                  <a:pt x="995363" y="0"/>
                </a:lnTo>
                <a:lnTo>
                  <a:pt x="995363" y="421150"/>
                </a:lnTo>
                <a:lnTo>
                  <a:pt x="1106747" y="421150"/>
                </a:lnTo>
                <a:lnTo>
                  <a:pt x="1106747" y="212725"/>
                </a:lnTo>
                <a:lnTo>
                  <a:pt x="1322385" y="502443"/>
                </a:lnTo>
                <a:lnTo>
                  <a:pt x="1106747" y="792162"/>
                </a:lnTo>
                <a:lnTo>
                  <a:pt x="1106747" y="583738"/>
                </a:lnTo>
                <a:lnTo>
                  <a:pt x="995363" y="583738"/>
                </a:lnTo>
                <a:lnTo>
                  <a:pt x="995363" y="1004887"/>
                </a:lnTo>
                <a:lnTo>
                  <a:pt x="0" y="1004887"/>
                </a:lnTo>
                <a:lnTo>
                  <a:pt x="0" y="832509"/>
                </a:lnTo>
                <a:lnTo>
                  <a:pt x="158702" y="619521"/>
                </a:lnTo>
                <a:lnTo>
                  <a:pt x="156346" y="616359"/>
                </a:lnTo>
                <a:lnTo>
                  <a:pt x="241228" y="502443"/>
                </a:lnTo>
                <a:lnTo>
                  <a:pt x="162748" y="397120"/>
                </a:lnTo>
                <a:lnTo>
                  <a:pt x="165051" y="394030"/>
                </a:lnTo>
                <a:lnTo>
                  <a:pt x="0" y="172523"/>
                </a:lnTo>
                <a:lnTo>
                  <a:pt x="0" y="0"/>
                </a:lnTo>
                <a:close/>
              </a:path>
            </a:pathLst>
          </a:custGeom>
          <a:solidFill>
            <a:srgbClr val="00B0F0"/>
          </a:solidFill>
          <a:ln>
            <a:noFill/>
          </a:ln>
          <a:extLst>
            <a:ext uri="{91240B29-F687-4F45-9708-019B960494DF}">
              <a14:hiddenLine xmlns:a14="http://schemas.microsoft.com/office/drawing/2010/main" w="3175">
                <a:solidFill>
                  <a:srgbClr val="000000"/>
                </a:solidFill>
                <a:miter lim="800000"/>
                <a:headEnd/>
                <a:tailEnd/>
              </a14:hiddenLine>
            </a:ext>
          </a:extLst>
        </p:spPr>
        <p:txBody>
          <a:bodyPr rIns="575857"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2</a:t>
            </a:r>
          </a:p>
        </p:txBody>
      </p:sp>
      <p:sp>
        <p:nvSpPr>
          <p:cNvPr id="10257" name="矩形 47"/>
          <p:cNvSpPr>
            <a:spLocks noChangeArrowheads="1"/>
          </p:cNvSpPr>
          <p:nvPr/>
        </p:nvSpPr>
        <p:spPr bwMode="auto">
          <a:xfrm>
            <a:off x="6913432" y="1864324"/>
            <a:ext cx="1051724" cy="1403003"/>
          </a:xfrm>
          <a:custGeom>
            <a:avLst/>
            <a:gdLst>
              <a:gd name="T0" fmla="*/ 0 w 995364"/>
              <a:gd name="T1" fmla="*/ 0 h 1328736"/>
              <a:gd name="T2" fmla="*/ 995364 w 995364"/>
              <a:gd name="T3" fmla="*/ 1328736 h 1328736"/>
            </a:gdLst>
            <a:ahLst/>
            <a:cxnLst/>
            <a:rect l="T0" t="T1" r="T2" b="T3"/>
            <a:pathLst>
              <a:path w="995364" h="1328736">
                <a:moveTo>
                  <a:pt x="0" y="0"/>
                </a:moveTo>
                <a:lnTo>
                  <a:pt x="995364" y="0"/>
                </a:lnTo>
                <a:lnTo>
                  <a:pt x="995364" y="1004887"/>
                </a:lnTo>
                <a:lnTo>
                  <a:pt x="609711" y="1004887"/>
                </a:lnTo>
                <a:lnTo>
                  <a:pt x="609711" y="1113098"/>
                </a:lnTo>
                <a:lnTo>
                  <a:pt x="817564" y="1113098"/>
                </a:lnTo>
                <a:lnTo>
                  <a:pt x="528639" y="1328736"/>
                </a:lnTo>
                <a:lnTo>
                  <a:pt x="239713" y="1113098"/>
                </a:lnTo>
                <a:lnTo>
                  <a:pt x="447568" y="1113098"/>
                </a:lnTo>
                <a:lnTo>
                  <a:pt x="447568" y="1004887"/>
                </a:lnTo>
                <a:lnTo>
                  <a:pt x="0" y="1004887"/>
                </a:lnTo>
                <a:lnTo>
                  <a:pt x="0" y="832510"/>
                </a:lnTo>
                <a:lnTo>
                  <a:pt x="158702" y="619521"/>
                </a:lnTo>
                <a:lnTo>
                  <a:pt x="156346" y="616359"/>
                </a:lnTo>
                <a:lnTo>
                  <a:pt x="241228" y="502444"/>
                </a:lnTo>
                <a:lnTo>
                  <a:pt x="162748" y="397120"/>
                </a:lnTo>
                <a:lnTo>
                  <a:pt x="165051" y="394031"/>
                </a:lnTo>
                <a:lnTo>
                  <a:pt x="0" y="172523"/>
                </a:lnTo>
                <a:lnTo>
                  <a:pt x="0" y="0"/>
                </a:lnTo>
                <a:close/>
              </a:path>
            </a:pathLst>
          </a:custGeom>
          <a:solidFill>
            <a:srgbClr val="FF3399"/>
          </a:solidFill>
          <a:ln w="3175">
            <a:solidFill>
              <a:srgbClr val="EAEAEA"/>
            </a:solidFill>
            <a:bevel/>
          </a:ln>
        </p:spPr>
        <p:txBody>
          <a:bodyPr bIns="383905"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3</a:t>
            </a:r>
          </a:p>
        </p:txBody>
      </p:sp>
      <p:sp>
        <p:nvSpPr>
          <p:cNvPr id="10258" name="矩形 53"/>
          <p:cNvSpPr>
            <a:spLocks noChangeArrowheads="1"/>
          </p:cNvSpPr>
          <p:nvPr/>
        </p:nvSpPr>
        <p:spPr bwMode="auto">
          <a:xfrm>
            <a:off x="6570617" y="4302122"/>
            <a:ext cx="1403004" cy="1053840"/>
          </a:xfrm>
          <a:custGeom>
            <a:avLst/>
            <a:gdLst>
              <a:gd name="T0" fmla="*/ 0 w 1327147"/>
              <a:gd name="T1" fmla="*/ 0 h 996950"/>
              <a:gd name="T2" fmla="*/ 1327147 w 1327147"/>
              <a:gd name="T3" fmla="*/ 996950 h 996950"/>
            </a:gdLst>
            <a:ahLst/>
            <a:cxnLst/>
            <a:rect l="T0" t="T1" r="T2" b="T3"/>
            <a:pathLst>
              <a:path w="1327147" h="996950">
                <a:moveTo>
                  <a:pt x="323847" y="0"/>
                </a:moveTo>
                <a:lnTo>
                  <a:pt x="496098" y="0"/>
                </a:lnTo>
                <a:lnTo>
                  <a:pt x="717256" y="165314"/>
                </a:lnTo>
                <a:lnTo>
                  <a:pt x="720340" y="163008"/>
                </a:lnTo>
                <a:lnTo>
                  <a:pt x="825497" y="241612"/>
                </a:lnTo>
                <a:lnTo>
                  <a:pt x="939233" y="156595"/>
                </a:lnTo>
                <a:lnTo>
                  <a:pt x="942390" y="158956"/>
                </a:lnTo>
                <a:lnTo>
                  <a:pt x="1155042" y="0"/>
                </a:lnTo>
                <a:lnTo>
                  <a:pt x="1327147" y="0"/>
                </a:lnTo>
                <a:lnTo>
                  <a:pt x="1327147" y="996950"/>
                </a:lnTo>
                <a:lnTo>
                  <a:pt x="323847" y="996950"/>
                </a:lnTo>
                <a:lnTo>
                  <a:pt x="323847" y="575800"/>
                </a:lnTo>
                <a:lnTo>
                  <a:pt x="215638" y="575800"/>
                </a:lnTo>
                <a:lnTo>
                  <a:pt x="215638" y="784225"/>
                </a:lnTo>
                <a:lnTo>
                  <a:pt x="0" y="494506"/>
                </a:lnTo>
                <a:lnTo>
                  <a:pt x="215638" y="204788"/>
                </a:lnTo>
                <a:lnTo>
                  <a:pt x="215638" y="413212"/>
                </a:lnTo>
                <a:lnTo>
                  <a:pt x="323847" y="413212"/>
                </a:lnTo>
                <a:lnTo>
                  <a:pt x="323847" y="0"/>
                </a:lnTo>
                <a:close/>
              </a:path>
            </a:pathLst>
          </a:custGeom>
          <a:solidFill>
            <a:srgbClr val="00B0F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575857" bIns="62384"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5</a:t>
            </a:r>
          </a:p>
        </p:txBody>
      </p:sp>
    </p:spTree>
  </p:cSld>
  <p:clrMapOvr>
    <a:masterClrMapping/>
  </p:clrMapOvr>
  <p:transition advTm="10513">
    <p:cover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5017"/>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27651" name="任意多边形 1"/>
          <p:cNvSpPr>
            <a:spLocks noChangeArrowheads="1"/>
          </p:cNvSpPr>
          <p:nvPr/>
        </p:nvSpPr>
        <p:spPr bwMode="auto">
          <a:xfrm>
            <a:off x="6198175" y="4141295"/>
            <a:ext cx="1174461" cy="1343751"/>
          </a:xfrm>
          <a:custGeom>
            <a:avLst/>
            <a:gdLst>
              <a:gd name="T0" fmla="*/ 839279 w 1184474"/>
              <a:gd name="T1" fmla="*/ 418589 h 1305883"/>
              <a:gd name="T2" fmla="*/ 863322 w 1184474"/>
              <a:gd name="T3" fmla="*/ 431892 h 1305883"/>
              <a:gd name="T4" fmla="*/ 872973 w 1184474"/>
              <a:gd name="T5" fmla="*/ 475974 h 1305883"/>
              <a:gd name="T6" fmla="*/ 821810 w 1184474"/>
              <a:gd name="T7" fmla="*/ 474972 h 1305883"/>
              <a:gd name="T8" fmla="*/ 820844 w 1184474"/>
              <a:gd name="T9" fmla="*/ 421876 h 1305883"/>
              <a:gd name="T10" fmla="*/ 839279 w 1184474"/>
              <a:gd name="T11" fmla="*/ 418589 h 1305883"/>
              <a:gd name="T12" fmla="*/ 840506 w 1184474"/>
              <a:gd name="T13" fmla="*/ 314420 h 1305883"/>
              <a:gd name="T14" fmla="*/ 867826 w 1184474"/>
              <a:gd name="T15" fmla="*/ 327890 h 1305883"/>
              <a:gd name="T16" fmla="*/ 875354 w 1184474"/>
              <a:gd name="T17" fmla="*/ 379223 h 1305883"/>
              <a:gd name="T18" fmla="*/ 814795 w 1184474"/>
              <a:gd name="T19" fmla="*/ 382923 h 1305883"/>
              <a:gd name="T20" fmla="*/ 818361 w 1184474"/>
              <a:gd name="T21" fmla="*/ 320078 h 1305883"/>
              <a:gd name="T22" fmla="*/ 840506 w 1184474"/>
              <a:gd name="T23" fmla="*/ 314420 h 1305883"/>
              <a:gd name="T24" fmla="*/ 824187 w 1184474"/>
              <a:gd name="T25" fmla="*/ 203739 h 1305883"/>
              <a:gd name="T26" fmla="*/ 852456 w 1184474"/>
              <a:gd name="T27" fmla="*/ 214739 h 1305883"/>
              <a:gd name="T28" fmla="*/ 854104 w 1184474"/>
              <a:gd name="T29" fmla="*/ 270074 h 1305883"/>
              <a:gd name="T30" fmla="*/ 787113 w 1184474"/>
              <a:gd name="T31" fmla="*/ 282551 h 1305883"/>
              <a:gd name="T32" fmla="*/ 799135 w 1184474"/>
              <a:gd name="T33" fmla="*/ 213029 h 1305883"/>
              <a:gd name="T34" fmla="*/ 824187 w 1184474"/>
              <a:gd name="T35" fmla="*/ 203739 h 1305883"/>
              <a:gd name="T36" fmla="*/ 568196 w 1184474"/>
              <a:gd name="T37" fmla="*/ 164833 h 1305883"/>
              <a:gd name="T38" fmla="*/ 738238 w 1184474"/>
              <a:gd name="T39" fmla="*/ 272673 h 1305883"/>
              <a:gd name="T40" fmla="*/ 776026 w 1184474"/>
              <a:gd name="T41" fmla="*/ 449138 h 1305883"/>
              <a:gd name="T42" fmla="*/ 709898 w 1184474"/>
              <a:gd name="T43" fmla="*/ 586389 h 1305883"/>
              <a:gd name="T44" fmla="*/ 341472 w 1184474"/>
              <a:gd name="T45" fmla="*/ 870694 h 1305883"/>
              <a:gd name="T46" fmla="*/ 171430 w 1184474"/>
              <a:gd name="T47" fmla="*/ 1007945 h 1305883"/>
              <a:gd name="T48" fmla="*/ 1387 w 1184474"/>
              <a:gd name="T49" fmla="*/ 890301 h 1305883"/>
              <a:gd name="T50" fmla="*/ 124196 w 1184474"/>
              <a:gd name="T51" fmla="*/ 674621 h 1305883"/>
              <a:gd name="T52" fmla="*/ 313132 w 1184474"/>
              <a:gd name="T53" fmla="*/ 635407 h 1305883"/>
              <a:gd name="T54" fmla="*/ 417047 w 1184474"/>
              <a:gd name="T55" fmla="*/ 566782 h 1305883"/>
              <a:gd name="T56" fmla="*/ 511515 w 1184474"/>
              <a:gd name="T57" fmla="*/ 449138 h 1305883"/>
              <a:gd name="T58" fmla="*/ 445387 w 1184474"/>
              <a:gd name="T59" fmla="*/ 272673 h 1305883"/>
              <a:gd name="T60" fmla="*/ 568196 w 1184474"/>
              <a:gd name="T61" fmla="*/ 164833 h 1305883"/>
              <a:gd name="T62" fmla="*/ 770942 w 1184474"/>
              <a:gd name="T63" fmla="*/ 99985 h 1305883"/>
              <a:gd name="T64" fmla="*/ 801847 w 1184474"/>
              <a:gd name="T65" fmla="*/ 113200 h 1305883"/>
              <a:gd name="T66" fmla="*/ 806135 w 1184474"/>
              <a:gd name="T67" fmla="*/ 172799 h 1305883"/>
              <a:gd name="T68" fmla="*/ 734647 w 1184474"/>
              <a:gd name="T69" fmla="*/ 182940 h 1305883"/>
              <a:gd name="T70" fmla="*/ 744418 w 1184474"/>
              <a:gd name="T71" fmla="*/ 108751 h 1305883"/>
              <a:gd name="T72" fmla="*/ 770942 w 1184474"/>
              <a:gd name="T73" fmla="*/ 99985 h 1305883"/>
              <a:gd name="T74" fmla="*/ 660046 w 1184474"/>
              <a:gd name="T75" fmla="*/ 51 h 1305883"/>
              <a:gd name="T76" fmla="*/ 704450 w 1184474"/>
              <a:gd name="T77" fmla="*/ 19253 h 1305883"/>
              <a:gd name="T78" fmla="*/ 711058 w 1184474"/>
              <a:gd name="T79" fmla="*/ 104720 h 1305883"/>
              <a:gd name="T80" fmla="*/ 608661 w 1184474"/>
              <a:gd name="T81" fmla="*/ 118660 h 1305883"/>
              <a:gd name="T82" fmla="*/ 622093 w 1184474"/>
              <a:gd name="T83" fmla="*/ 12396 h 1305883"/>
              <a:gd name="T84" fmla="*/ 660046 w 1184474"/>
              <a:gd name="T85" fmla="*/ 51 h 13058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184474" h="1305883">
                <a:moveTo>
                  <a:pt x="1128301" y="542257"/>
                </a:moveTo>
                <a:cubicBezTo>
                  <a:pt x="1138996" y="544244"/>
                  <a:pt x="1150947" y="549813"/>
                  <a:pt x="1160623" y="559490"/>
                </a:cubicBezTo>
                <a:cubicBezTo>
                  <a:pt x="1179976" y="578842"/>
                  <a:pt x="1182899" y="607295"/>
                  <a:pt x="1173598" y="616596"/>
                </a:cubicBezTo>
                <a:cubicBezTo>
                  <a:pt x="1164297" y="625897"/>
                  <a:pt x="1124169" y="634649"/>
                  <a:pt x="1104816" y="615297"/>
                </a:cubicBezTo>
                <a:cubicBezTo>
                  <a:pt x="1085464" y="595944"/>
                  <a:pt x="1094216" y="555816"/>
                  <a:pt x="1103517" y="546515"/>
                </a:cubicBezTo>
                <a:cubicBezTo>
                  <a:pt x="1108167" y="541864"/>
                  <a:pt x="1117606" y="540270"/>
                  <a:pt x="1128301" y="542257"/>
                </a:cubicBezTo>
                <a:close/>
                <a:moveTo>
                  <a:pt x="1129951" y="407312"/>
                </a:moveTo>
                <a:cubicBezTo>
                  <a:pt x="1142445" y="408682"/>
                  <a:pt x="1156099" y="414183"/>
                  <a:pt x="1166678" y="424762"/>
                </a:cubicBezTo>
                <a:cubicBezTo>
                  <a:pt x="1187836" y="445920"/>
                  <a:pt x="1188681" y="479378"/>
                  <a:pt x="1176799" y="491260"/>
                </a:cubicBezTo>
                <a:cubicBezTo>
                  <a:pt x="1164917" y="503142"/>
                  <a:pt x="1116544" y="517212"/>
                  <a:pt x="1095386" y="496054"/>
                </a:cubicBezTo>
                <a:cubicBezTo>
                  <a:pt x="1074229" y="474896"/>
                  <a:pt x="1088298" y="426523"/>
                  <a:pt x="1100180" y="414641"/>
                </a:cubicBezTo>
                <a:cubicBezTo>
                  <a:pt x="1106121" y="408700"/>
                  <a:pt x="1117456" y="405941"/>
                  <a:pt x="1129951" y="407312"/>
                </a:cubicBezTo>
                <a:close/>
                <a:moveTo>
                  <a:pt x="1108012" y="263931"/>
                </a:moveTo>
                <a:cubicBezTo>
                  <a:pt x="1121552" y="263764"/>
                  <a:pt x="1135813" y="267978"/>
                  <a:pt x="1146016" y="278181"/>
                </a:cubicBezTo>
                <a:cubicBezTo>
                  <a:pt x="1166422" y="298587"/>
                  <a:pt x="1162872" y="335223"/>
                  <a:pt x="1148231" y="349864"/>
                </a:cubicBezTo>
                <a:cubicBezTo>
                  <a:pt x="1133590" y="364505"/>
                  <a:pt x="1078576" y="386433"/>
                  <a:pt x="1058170" y="366027"/>
                </a:cubicBezTo>
                <a:cubicBezTo>
                  <a:pt x="1037764" y="345621"/>
                  <a:pt x="1059692" y="290607"/>
                  <a:pt x="1074333" y="275966"/>
                </a:cubicBezTo>
                <a:cubicBezTo>
                  <a:pt x="1081653" y="268645"/>
                  <a:pt x="1094472" y="264097"/>
                  <a:pt x="1108012" y="263931"/>
                </a:cubicBezTo>
                <a:close/>
                <a:moveTo>
                  <a:pt x="763865" y="213531"/>
                </a:moveTo>
                <a:cubicBezTo>
                  <a:pt x="829482" y="213531"/>
                  <a:pt x="945898" y="291848"/>
                  <a:pt x="992465" y="353231"/>
                </a:cubicBezTo>
                <a:cubicBezTo>
                  <a:pt x="1039032" y="414614"/>
                  <a:pt x="1049615" y="514098"/>
                  <a:pt x="1043265" y="581831"/>
                </a:cubicBezTo>
                <a:cubicBezTo>
                  <a:pt x="1036915" y="649564"/>
                  <a:pt x="1051732" y="668614"/>
                  <a:pt x="954365" y="759631"/>
                </a:cubicBezTo>
                <a:cubicBezTo>
                  <a:pt x="856998" y="850648"/>
                  <a:pt x="535265" y="1068664"/>
                  <a:pt x="459065" y="1127931"/>
                </a:cubicBezTo>
                <a:cubicBezTo>
                  <a:pt x="382865" y="1187198"/>
                  <a:pt x="306665" y="1301498"/>
                  <a:pt x="230465" y="1305731"/>
                </a:cubicBezTo>
                <a:cubicBezTo>
                  <a:pt x="154265" y="1309964"/>
                  <a:pt x="12448" y="1225298"/>
                  <a:pt x="1865" y="1153331"/>
                </a:cubicBezTo>
                <a:cubicBezTo>
                  <a:pt x="-8718" y="1081364"/>
                  <a:pt x="23032" y="945898"/>
                  <a:pt x="166965" y="873931"/>
                </a:cubicBezTo>
                <a:cubicBezTo>
                  <a:pt x="310898" y="801964"/>
                  <a:pt x="355348" y="846414"/>
                  <a:pt x="420965" y="823131"/>
                </a:cubicBezTo>
                <a:cubicBezTo>
                  <a:pt x="486582" y="799848"/>
                  <a:pt x="516215" y="774448"/>
                  <a:pt x="560665" y="734231"/>
                </a:cubicBezTo>
                <a:cubicBezTo>
                  <a:pt x="605115" y="694014"/>
                  <a:pt x="681315" y="645331"/>
                  <a:pt x="687665" y="581831"/>
                </a:cubicBezTo>
                <a:cubicBezTo>
                  <a:pt x="694015" y="518331"/>
                  <a:pt x="586065" y="414614"/>
                  <a:pt x="598765" y="353231"/>
                </a:cubicBezTo>
                <a:cubicBezTo>
                  <a:pt x="611465" y="291848"/>
                  <a:pt x="698248" y="213531"/>
                  <a:pt x="763865" y="213531"/>
                </a:cubicBezTo>
                <a:close/>
                <a:moveTo>
                  <a:pt x="1036431" y="129524"/>
                </a:moveTo>
                <a:cubicBezTo>
                  <a:pt x="1050986" y="129983"/>
                  <a:pt x="1066523" y="135189"/>
                  <a:pt x="1077979" y="146644"/>
                </a:cubicBezTo>
                <a:cubicBezTo>
                  <a:pt x="1100890" y="169556"/>
                  <a:pt x="1098800" y="208793"/>
                  <a:pt x="1083743" y="223851"/>
                </a:cubicBezTo>
                <a:cubicBezTo>
                  <a:pt x="1068686" y="238908"/>
                  <a:pt x="1010548" y="259898"/>
                  <a:pt x="987637" y="236987"/>
                </a:cubicBezTo>
                <a:cubicBezTo>
                  <a:pt x="964725" y="214075"/>
                  <a:pt x="985716" y="155938"/>
                  <a:pt x="1000773" y="140880"/>
                </a:cubicBezTo>
                <a:cubicBezTo>
                  <a:pt x="1008302" y="133352"/>
                  <a:pt x="1021875" y="129065"/>
                  <a:pt x="1036431" y="129524"/>
                </a:cubicBezTo>
                <a:close/>
                <a:moveTo>
                  <a:pt x="887345" y="66"/>
                </a:moveTo>
                <a:cubicBezTo>
                  <a:pt x="908214" y="841"/>
                  <a:pt x="930527" y="8428"/>
                  <a:pt x="947041" y="24941"/>
                </a:cubicBezTo>
                <a:cubicBezTo>
                  <a:pt x="980068" y="57968"/>
                  <a:pt x="977387" y="114196"/>
                  <a:pt x="955924" y="135659"/>
                </a:cubicBezTo>
                <a:cubicBezTo>
                  <a:pt x="934461" y="157122"/>
                  <a:pt x="851292" y="186743"/>
                  <a:pt x="818265" y="153717"/>
                </a:cubicBezTo>
                <a:cubicBezTo>
                  <a:pt x="785239" y="120690"/>
                  <a:pt x="814860" y="37521"/>
                  <a:pt x="836323" y="16058"/>
                </a:cubicBezTo>
                <a:cubicBezTo>
                  <a:pt x="847054" y="5326"/>
                  <a:pt x="866477" y="-710"/>
                  <a:pt x="887345" y="66"/>
                </a:cubicBezTo>
                <a:close/>
              </a:path>
            </a:pathLst>
          </a:custGeom>
          <a:solidFill>
            <a:srgbClr val="00B0F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sz="1865"/>
          </a:p>
        </p:txBody>
      </p:sp>
      <p:sp>
        <p:nvSpPr>
          <p:cNvPr id="27652" name="任意多边形 2"/>
          <p:cNvSpPr>
            <a:spLocks noChangeArrowheads="1"/>
          </p:cNvSpPr>
          <p:nvPr/>
        </p:nvSpPr>
        <p:spPr bwMode="auto">
          <a:xfrm>
            <a:off x="8688878" y="1627528"/>
            <a:ext cx="1172344" cy="1343751"/>
          </a:xfrm>
          <a:custGeom>
            <a:avLst/>
            <a:gdLst>
              <a:gd name="T0" fmla="*/ 837766 w 1184474"/>
              <a:gd name="T1" fmla="*/ 418589 h 1305883"/>
              <a:gd name="T2" fmla="*/ 861766 w 1184474"/>
              <a:gd name="T3" fmla="*/ 431892 h 1305883"/>
              <a:gd name="T4" fmla="*/ 871400 w 1184474"/>
              <a:gd name="T5" fmla="*/ 475974 h 1305883"/>
              <a:gd name="T6" fmla="*/ 820329 w 1184474"/>
              <a:gd name="T7" fmla="*/ 474972 h 1305883"/>
              <a:gd name="T8" fmla="*/ 819364 w 1184474"/>
              <a:gd name="T9" fmla="*/ 421876 h 1305883"/>
              <a:gd name="T10" fmla="*/ 837766 w 1184474"/>
              <a:gd name="T11" fmla="*/ 418589 h 1305883"/>
              <a:gd name="T12" fmla="*/ 838992 w 1184474"/>
              <a:gd name="T13" fmla="*/ 314420 h 1305883"/>
              <a:gd name="T14" fmla="*/ 866261 w 1184474"/>
              <a:gd name="T15" fmla="*/ 327890 h 1305883"/>
              <a:gd name="T16" fmla="*/ 873776 w 1184474"/>
              <a:gd name="T17" fmla="*/ 379223 h 1305883"/>
              <a:gd name="T18" fmla="*/ 813327 w 1184474"/>
              <a:gd name="T19" fmla="*/ 382923 h 1305883"/>
              <a:gd name="T20" fmla="*/ 816886 w 1184474"/>
              <a:gd name="T21" fmla="*/ 320078 h 1305883"/>
              <a:gd name="T22" fmla="*/ 838992 w 1184474"/>
              <a:gd name="T23" fmla="*/ 314420 h 1305883"/>
              <a:gd name="T24" fmla="*/ 822702 w 1184474"/>
              <a:gd name="T25" fmla="*/ 203739 h 1305883"/>
              <a:gd name="T26" fmla="*/ 850920 w 1184474"/>
              <a:gd name="T27" fmla="*/ 214739 h 1305883"/>
              <a:gd name="T28" fmla="*/ 852564 w 1184474"/>
              <a:gd name="T29" fmla="*/ 270074 h 1305883"/>
              <a:gd name="T30" fmla="*/ 785694 w 1184474"/>
              <a:gd name="T31" fmla="*/ 282551 h 1305883"/>
              <a:gd name="T32" fmla="*/ 797695 w 1184474"/>
              <a:gd name="T33" fmla="*/ 213029 h 1305883"/>
              <a:gd name="T34" fmla="*/ 822702 w 1184474"/>
              <a:gd name="T35" fmla="*/ 203739 h 1305883"/>
              <a:gd name="T36" fmla="*/ 567172 w 1184474"/>
              <a:gd name="T37" fmla="*/ 164833 h 1305883"/>
              <a:gd name="T38" fmla="*/ 736908 w 1184474"/>
              <a:gd name="T39" fmla="*/ 272673 h 1305883"/>
              <a:gd name="T40" fmla="*/ 774627 w 1184474"/>
              <a:gd name="T41" fmla="*/ 449138 h 1305883"/>
              <a:gd name="T42" fmla="*/ 708618 w 1184474"/>
              <a:gd name="T43" fmla="*/ 586389 h 1305883"/>
              <a:gd name="T44" fmla="*/ 340857 w 1184474"/>
              <a:gd name="T45" fmla="*/ 870694 h 1305883"/>
              <a:gd name="T46" fmla="*/ 171121 w 1184474"/>
              <a:gd name="T47" fmla="*/ 1007945 h 1305883"/>
              <a:gd name="T48" fmla="*/ 1385 w 1184474"/>
              <a:gd name="T49" fmla="*/ 890301 h 1305883"/>
              <a:gd name="T50" fmla="*/ 123972 w 1184474"/>
              <a:gd name="T51" fmla="*/ 674621 h 1305883"/>
              <a:gd name="T52" fmla="*/ 312568 w 1184474"/>
              <a:gd name="T53" fmla="*/ 635407 h 1305883"/>
              <a:gd name="T54" fmla="*/ 416295 w 1184474"/>
              <a:gd name="T55" fmla="*/ 566782 h 1305883"/>
              <a:gd name="T56" fmla="*/ 510593 w 1184474"/>
              <a:gd name="T57" fmla="*/ 449138 h 1305883"/>
              <a:gd name="T58" fmla="*/ 444585 w 1184474"/>
              <a:gd name="T59" fmla="*/ 272673 h 1305883"/>
              <a:gd name="T60" fmla="*/ 567172 w 1184474"/>
              <a:gd name="T61" fmla="*/ 164833 h 1305883"/>
              <a:gd name="T62" fmla="*/ 769553 w 1184474"/>
              <a:gd name="T63" fmla="*/ 99985 h 1305883"/>
              <a:gd name="T64" fmla="*/ 800402 w 1184474"/>
              <a:gd name="T65" fmla="*/ 113200 h 1305883"/>
              <a:gd name="T66" fmla="*/ 804682 w 1184474"/>
              <a:gd name="T67" fmla="*/ 172799 h 1305883"/>
              <a:gd name="T68" fmla="*/ 733323 w 1184474"/>
              <a:gd name="T69" fmla="*/ 182940 h 1305883"/>
              <a:gd name="T70" fmla="*/ 743077 w 1184474"/>
              <a:gd name="T71" fmla="*/ 108751 h 1305883"/>
              <a:gd name="T72" fmla="*/ 769553 w 1184474"/>
              <a:gd name="T73" fmla="*/ 99985 h 1305883"/>
              <a:gd name="T74" fmla="*/ 658856 w 1184474"/>
              <a:gd name="T75" fmla="*/ 51 h 1305883"/>
              <a:gd name="T76" fmla="*/ 703180 w 1184474"/>
              <a:gd name="T77" fmla="*/ 19253 h 1305883"/>
              <a:gd name="T78" fmla="*/ 709776 w 1184474"/>
              <a:gd name="T79" fmla="*/ 104720 h 1305883"/>
              <a:gd name="T80" fmla="*/ 607564 w 1184474"/>
              <a:gd name="T81" fmla="*/ 118660 h 1305883"/>
              <a:gd name="T82" fmla="*/ 620972 w 1184474"/>
              <a:gd name="T83" fmla="*/ 12396 h 1305883"/>
              <a:gd name="T84" fmla="*/ 658856 w 1184474"/>
              <a:gd name="T85" fmla="*/ 51 h 13058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184474" h="1305883">
                <a:moveTo>
                  <a:pt x="1128301" y="542257"/>
                </a:moveTo>
                <a:cubicBezTo>
                  <a:pt x="1138996" y="544244"/>
                  <a:pt x="1150947" y="549813"/>
                  <a:pt x="1160623" y="559490"/>
                </a:cubicBezTo>
                <a:cubicBezTo>
                  <a:pt x="1179976" y="578842"/>
                  <a:pt x="1182899" y="607295"/>
                  <a:pt x="1173598" y="616596"/>
                </a:cubicBezTo>
                <a:cubicBezTo>
                  <a:pt x="1164297" y="625897"/>
                  <a:pt x="1124169" y="634649"/>
                  <a:pt x="1104816" y="615297"/>
                </a:cubicBezTo>
                <a:cubicBezTo>
                  <a:pt x="1085464" y="595944"/>
                  <a:pt x="1094216" y="555816"/>
                  <a:pt x="1103517" y="546515"/>
                </a:cubicBezTo>
                <a:cubicBezTo>
                  <a:pt x="1108167" y="541864"/>
                  <a:pt x="1117606" y="540270"/>
                  <a:pt x="1128301" y="542257"/>
                </a:cubicBezTo>
                <a:close/>
                <a:moveTo>
                  <a:pt x="1129951" y="407312"/>
                </a:moveTo>
                <a:cubicBezTo>
                  <a:pt x="1142445" y="408682"/>
                  <a:pt x="1156099" y="414183"/>
                  <a:pt x="1166678" y="424762"/>
                </a:cubicBezTo>
                <a:cubicBezTo>
                  <a:pt x="1187836" y="445920"/>
                  <a:pt x="1188681" y="479378"/>
                  <a:pt x="1176799" y="491260"/>
                </a:cubicBezTo>
                <a:cubicBezTo>
                  <a:pt x="1164917" y="503142"/>
                  <a:pt x="1116544" y="517212"/>
                  <a:pt x="1095386" y="496054"/>
                </a:cubicBezTo>
                <a:cubicBezTo>
                  <a:pt x="1074229" y="474896"/>
                  <a:pt x="1088298" y="426523"/>
                  <a:pt x="1100180" y="414641"/>
                </a:cubicBezTo>
                <a:cubicBezTo>
                  <a:pt x="1106121" y="408700"/>
                  <a:pt x="1117456" y="405941"/>
                  <a:pt x="1129951" y="407312"/>
                </a:cubicBezTo>
                <a:close/>
                <a:moveTo>
                  <a:pt x="1108012" y="263931"/>
                </a:moveTo>
                <a:cubicBezTo>
                  <a:pt x="1121552" y="263764"/>
                  <a:pt x="1135813" y="267978"/>
                  <a:pt x="1146016" y="278181"/>
                </a:cubicBezTo>
                <a:cubicBezTo>
                  <a:pt x="1166422" y="298587"/>
                  <a:pt x="1162872" y="335223"/>
                  <a:pt x="1148231" y="349864"/>
                </a:cubicBezTo>
                <a:cubicBezTo>
                  <a:pt x="1133590" y="364505"/>
                  <a:pt x="1078576" y="386433"/>
                  <a:pt x="1058170" y="366027"/>
                </a:cubicBezTo>
                <a:cubicBezTo>
                  <a:pt x="1037764" y="345621"/>
                  <a:pt x="1059692" y="290607"/>
                  <a:pt x="1074333" y="275966"/>
                </a:cubicBezTo>
                <a:cubicBezTo>
                  <a:pt x="1081653" y="268645"/>
                  <a:pt x="1094472" y="264097"/>
                  <a:pt x="1108012" y="263931"/>
                </a:cubicBezTo>
                <a:close/>
                <a:moveTo>
                  <a:pt x="763865" y="213531"/>
                </a:moveTo>
                <a:cubicBezTo>
                  <a:pt x="829482" y="213531"/>
                  <a:pt x="945898" y="291848"/>
                  <a:pt x="992465" y="353231"/>
                </a:cubicBezTo>
                <a:cubicBezTo>
                  <a:pt x="1039032" y="414614"/>
                  <a:pt x="1049615" y="514098"/>
                  <a:pt x="1043265" y="581831"/>
                </a:cubicBezTo>
                <a:cubicBezTo>
                  <a:pt x="1036915" y="649564"/>
                  <a:pt x="1051732" y="668614"/>
                  <a:pt x="954365" y="759631"/>
                </a:cubicBezTo>
                <a:cubicBezTo>
                  <a:pt x="856998" y="850648"/>
                  <a:pt x="535265" y="1068664"/>
                  <a:pt x="459065" y="1127931"/>
                </a:cubicBezTo>
                <a:cubicBezTo>
                  <a:pt x="382865" y="1187198"/>
                  <a:pt x="306665" y="1301498"/>
                  <a:pt x="230465" y="1305731"/>
                </a:cubicBezTo>
                <a:cubicBezTo>
                  <a:pt x="154265" y="1309964"/>
                  <a:pt x="12448" y="1225298"/>
                  <a:pt x="1865" y="1153331"/>
                </a:cubicBezTo>
                <a:cubicBezTo>
                  <a:pt x="-8718" y="1081364"/>
                  <a:pt x="23032" y="945898"/>
                  <a:pt x="166965" y="873931"/>
                </a:cubicBezTo>
                <a:cubicBezTo>
                  <a:pt x="310898" y="801964"/>
                  <a:pt x="355348" y="846414"/>
                  <a:pt x="420965" y="823131"/>
                </a:cubicBezTo>
                <a:cubicBezTo>
                  <a:pt x="486582" y="799848"/>
                  <a:pt x="516215" y="774448"/>
                  <a:pt x="560665" y="734231"/>
                </a:cubicBezTo>
                <a:cubicBezTo>
                  <a:pt x="605115" y="694014"/>
                  <a:pt x="681315" y="645331"/>
                  <a:pt x="687665" y="581831"/>
                </a:cubicBezTo>
                <a:cubicBezTo>
                  <a:pt x="694015" y="518331"/>
                  <a:pt x="586065" y="414614"/>
                  <a:pt x="598765" y="353231"/>
                </a:cubicBezTo>
                <a:cubicBezTo>
                  <a:pt x="611465" y="291848"/>
                  <a:pt x="698248" y="213531"/>
                  <a:pt x="763865" y="213531"/>
                </a:cubicBezTo>
                <a:close/>
                <a:moveTo>
                  <a:pt x="1036431" y="129524"/>
                </a:moveTo>
                <a:cubicBezTo>
                  <a:pt x="1050986" y="129983"/>
                  <a:pt x="1066523" y="135189"/>
                  <a:pt x="1077979" y="146644"/>
                </a:cubicBezTo>
                <a:cubicBezTo>
                  <a:pt x="1100890" y="169556"/>
                  <a:pt x="1098800" y="208793"/>
                  <a:pt x="1083743" y="223851"/>
                </a:cubicBezTo>
                <a:cubicBezTo>
                  <a:pt x="1068686" y="238908"/>
                  <a:pt x="1010548" y="259898"/>
                  <a:pt x="987637" y="236987"/>
                </a:cubicBezTo>
                <a:cubicBezTo>
                  <a:pt x="964725" y="214075"/>
                  <a:pt x="985716" y="155938"/>
                  <a:pt x="1000773" y="140880"/>
                </a:cubicBezTo>
                <a:cubicBezTo>
                  <a:pt x="1008302" y="133352"/>
                  <a:pt x="1021875" y="129065"/>
                  <a:pt x="1036431" y="129524"/>
                </a:cubicBezTo>
                <a:close/>
                <a:moveTo>
                  <a:pt x="887345" y="66"/>
                </a:moveTo>
                <a:cubicBezTo>
                  <a:pt x="908214" y="841"/>
                  <a:pt x="930527" y="8428"/>
                  <a:pt x="947041" y="24941"/>
                </a:cubicBezTo>
                <a:cubicBezTo>
                  <a:pt x="980068" y="57968"/>
                  <a:pt x="977387" y="114196"/>
                  <a:pt x="955924" y="135659"/>
                </a:cubicBezTo>
                <a:cubicBezTo>
                  <a:pt x="934461" y="157122"/>
                  <a:pt x="851292" y="186743"/>
                  <a:pt x="818265" y="153717"/>
                </a:cubicBezTo>
                <a:cubicBezTo>
                  <a:pt x="785239" y="120690"/>
                  <a:pt x="814860" y="37521"/>
                  <a:pt x="836323" y="16058"/>
                </a:cubicBezTo>
                <a:cubicBezTo>
                  <a:pt x="847054" y="5326"/>
                  <a:pt x="866477" y="-710"/>
                  <a:pt x="887345" y="66"/>
                </a:cubicBezTo>
                <a:close/>
              </a:path>
            </a:pathLst>
          </a:custGeom>
          <a:solidFill>
            <a:srgbClr val="FF33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sz="1865"/>
          </a:p>
        </p:txBody>
      </p:sp>
      <p:sp>
        <p:nvSpPr>
          <p:cNvPr id="27653" name="TextBox 3"/>
          <p:cNvSpPr>
            <a:spLocks noChangeArrowheads="1"/>
          </p:cNvSpPr>
          <p:nvPr/>
        </p:nvSpPr>
        <p:spPr bwMode="auto">
          <a:xfrm>
            <a:off x="7829723" y="4763441"/>
            <a:ext cx="2283319" cy="840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algn="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algn="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endParaRPr lang="zh-CN" altLang="en-US" sz="1865">
              <a:latin typeface="微软雅黑" panose="020B0503020204020204" charset="-122"/>
              <a:ea typeface="微软雅黑" panose="020B0503020204020204" charset="-122"/>
            </a:endParaRPr>
          </a:p>
        </p:txBody>
      </p:sp>
      <p:sp>
        <p:nvSpPr>
          <p:cNvPr id="27654" name="TextBox 4"/>
          <p:cNvSpPr>
            <a:spLocks noChangeArrowheads="1"/>
          </p:cNvSpPr>
          <p:nvPr/>
        </p:nvSpPr>
        <p:spPr bwMode="auto">
          <a:xfrm>
            <a:off x="6553687" y="909942"/>
            <a:ext cx="2401824" cy="840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endParaRPr lang="zh-CN" altLang="en-US" sz="1865">
              <a:latin typeface="微软雅黑" panose="020B0503020204020204" charset="-122"/>
              <a:ea typeface="微软雅黑" panose="020B0503020204020204" charset="-122"/>
            </a:endParaRPr>
          </a:p>
        </p:txBody>
      </p:sp>
      <p:sp>
        <p:nvSpPr>
          <p:cNvPr id="27655" name="TextBox 5"/>
          <p:cNvSpPr>
            <a:spLocks noChangeArrowheads="1"/>
          </p:cNvSpPr>
          <p:nvPr/>
        </p:nvSpPr>
        <p:spPr bwMode="auto">
          <a:xfrm>
            <a:off x="2069579" y="4219591"/>
            <a:ext cx="2539373" cy="840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endParaRPr lang="zh-CN" altLang="en-US" sz="1865">
              <a:latin typeface="微软雅黑" panose="020B0503020204020204" charset="-122"/>
              <a:ea typeface="微软雅黑" panose="020B0503020204020204" charset="-122"/>
            </a:endParaRPr>
          </a:p>
        </p:txBody>
      </p:sp>
      <p:sp>
        <p:nvSpPr>
          <p:cNvPr id="27656" name="TextBox 6"/>
          <p:cNvSpPr>
            <a:spLocks noChangeArrowheads="1"/>
          </p:cNvSpPr>
          <p:nvPr/>
        </p:nvSpPr>
        <p:spPr bwMode="auto">
          <a:xfrm>
            <a:off x="3734983" y="1927808"/>
            <a:ext cx="2353152" cy="840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endParaRPr lang="zh-CN" altLang="en-US" sz="1865">
              <a:latin typeface="微软雅黑" panose="020B0503020204020204" charset="-122"/>
              <a:ea typeface="微软雅黑" panose="020B0503020204020204" charset="-122"/>
            </a:endParaRPr>
          </a:p>
        </p:txBody>
      </p:sp>
      <p:sp>
        <p:nvSpPr>
          <p:cNvPr id="27657" name="矩形 1"/>
          <p:cNvSpPr>
            <a:spLocks noChangeArrowheads="1"/>
          </p:cNvSpPr>
          <p:nvPr/>
        </p:nvSpPr>
        <p:spPr bwMode="auto">
          <a:xfrm>
            <a:off x="6088136" y="2768129"/>
            <a:ext cx="1343752" cy="1174461"/>
          </a:xfrm>
          <a:custGeom>
            <a:avLst/>
            <a:gdLst>
              <a:gd name="T0" fmla="*/ 942728 w 1008063"/>
              <a:gd name="T1" fmla="*/ 158110 h 881063"/>
              <a:gd name="T2" fmla="*/ 988810 w 1008063"/>
              <a:gd name="T3" fmla="*/ 176613 h 881063"/>
              <a:gd name="T4" fmla="*/ 1008012 w 1008063"/>
              <a:gd name="T5" fmla="*/ 221018 h 881063"/>
              <a:gd name="T6" fmla="*/ 995667 w 1008063"/>
              <a:gd name="T7" fmla="*/ 258970 h 881063"/>
              <a:gd name="T8" fmla="*/ 889402 w 1008063"/>
              <a:gd name="T9" fmla="*/ 272402 h 881063"/>
              <a:gd name="T10" fmla="*/ 903342 w 1008063"/>
              <a:gd name="T11" fmla="*/ 170005 h 881063"/>
              <a:gd name="T12" fmla="*/ 942728 w 1008063"/>
              <a:gd name="T13" fmla="*/ 158110 h 881063"/>
              <a:gd name="T14" fmla="*/ 601892 w 1008063"/>
              <a:gd name="T15" fmla="*/ 104078 h 881063"/>
              <a:gd name="T16" fmla="*/ 735390 w 1008063"/>
              <a:gd name="T17" fmla="*/ 142824 h 881063"/>
              <a:gd name="T18" fmla="*/ 843230 w 1008063"/>
              <a:gd name="T19" fmla="*/ 312867 h 881063"/>
              <a:gd name="T20" fmla="*/ 735390 w 1008063"/>
              <a:gd name="T21" fmla="*/ 435676 h 881063"/>
              <a:gd name="T22" fmla="*/ 558924 w 1008063"/>
              <a:gd name="T23" fmla="*/ 369548 h 881063"/>
              <a:gd name="T24" fmla="*/ 441281 w 1008063"/>
              <a:gd name="T25" fmla="*/ 464016 h 881063"/>
              <a:gd name="T26" fmla="*/ 372655 w 1008063"/>
              <a:gd name="T27" fmla="*/ 567931 h 881063"/>
              <a:gd name="T28" fmla="*/ 333441 w 1008063"/>
              <a:gd name="T29" fmla="*/ 756867 h 881063"/>
              <a:gd name="T30" fmla="*/ 117761 w 1008063"/>
              <a:gd name="T31" fmla="*/ 879676 h 881063"/>
              <a:gd name="T32" fmla="*/ 117 w 1008063"/>
              <a:gd name="T33" fmla="*/ 709633 h 881063"/>
              <a:gd name="T34" fmla="*/ 137368 w 1008063"/>
              <a:gd name="T35" fmla="*/ 539591 h 881063"/>
              <a:gd name="T36" fmla="*/ 421673 w 1008063"/>
              <a:gd name="T37" fmla="*/ 171165 h 881063"/>
              <a:gd name="T38" fmla="*/ 558924 w 1008063"/>
              <a:gd name="T39" fmla="*/ 105037 h 881063"/>
              <a:gd name="T40" fmla="*/ 601892 w 1008063"/>
              <a:gd name="T41" fmla="*/ 104078 h 881063"/>
              <a:gd name="T42" fmla="*/ 862789 w 1008063"/>
              <a:gd name="T43" fmla="*/ 66481 h 881063"/>
              <a:gd name="T44" fmla="*/ 894862 w 1008063"/>
              <a:gd name="T45" fmla="*/ 79215 h 881063"/>
              <a:gd name="T46" fmla="*/ 908078 w 1008063"/>
              <a:gd name="T47" fmla="*/ 110121 h 881063"/>
              <a:gd name="T48" fmla="*/ 899312 w 1008063"/>
              <a:gd name="T49" fmla="*/ 136645 h 881063"/>
              <a:gd name="T50" fmla="*/ 825123 w 1008063"/>
              <a:gd name="T51" fmla="*/ 146416 h 881063"/>
              <a:gd name="T52" fmla="*/ 835263 w 1008063"/>
              <a:gd name="T53" fmla="*/ 74928 h 881063"/>
              <a:gd name="T54" fmla="*/ 862789 w 1008063"/>
              <a:gd name="T55" fmla="*/ 66481 h 881063"/>
              <a:gd name="T56" fmla="*/ 763988 w 1008063"/>
              <a:gd name="T57" fmla="*/ 18007 h 881063"/>
              <a:gd name="T58" fmla="*/ 793324 w 1008063"/>
              <a:gd name="T59" fmla="*/ 28607 h 881063"/>
              <a:gd name="T60" fmla="*/ 804324 w 1008063"/>
              <a:gd name="T61" fmla="*/ 56876 h 881063"/>
              <a:gd name="T62" fmla="*/ 795034 w 1008063"/>
              <a:gd name="T63" fmla="*/ 81927 h 881063"/>
              <a:gd name="T64" fmla="*/ 725512 w 1008063"/>
              <a:gd name="T65" fmla="*/ 93950 h 881063"/>
              <a:gd name="T66" fmla="*/ 737989 w 1008063"/>
              <a:gd name="T67" fmla="*/ 26959 h 881063"/>
              <a:gd name="T68" fmla="*/ 763988 w 1008063"/>
              <a:gd name="T69" fmla="*/ 18007 h 881063"/>
              <a:gd name="T70" fmla="*/ 551220 w 1008063"/>
              <a:gd name="T71" fmla="*/ 4923 h 881063"/>
              <a:gd name="T72" fmla="*/ 576170 w 1008063"/>
              <a:gd name="T73" fmla="*/ 17741 h 881063"/>
              <a:gd name="T74" fmla="*/ 589473 w 1008063"/>
              <a:gd name="T75" fmla="*/ 41784 h 881063"/>
              <a:gd name="T76" fmla="*/ 586186 w 1008063"/>
              <a:gd name="T77" fmla="*/ 60219 h 881063"/>
              <a:gd name="T78" fmla="*/ 533091 w 1008063"/>
              <a:gd name="T79" fmla="*/ 59253 h 881063"/>
              <a:gd name="T80" fmla="*/ 532088 w 1008063"/>
              <a:gd name="T81" fmla="*/ 8090 h 881063"/>
              <a:gd name="T82" fmla="*/ 551220 w 1008063"/>
              <a:gd name="T83" fmla="*/ 4923 h 881063"/>
              <a:gd name="T84" fmla="*/ 651821 w 1008063"/>
              <a:gd name="T85" fmla="*/ 257 h 881063"/>
              <a:gd name="T86" fmla="*/ 680172 w 1008063"/>
              <a:gd name="T87" fmla="*/ 13237 h 881063"/>
              <a:gd name="T88" fmla="*/ 693642 w 1008063"/>
              <a:gd name="T89" fmla="*/ 40556 h 881063"/>
              <a:gd name="T90" fmla="*/ 687985 w 1008063"/>
              <a:gd name="T91" fmla="*/ 62701 h 881063"/>
              <a:gd name="T92" fmla="*/ 625139 w 1008063"/>
              <a:gd name="T93" fmla="*/ 66267 h 881063"/>
              <a:gd name="T94" fmla="*/ 628840 w 1008063"/>
              <a:gd name="T95" fmla="*/ 5709 h 881063"/>
              <a:gd name="T96" fmla="*/ 651821 w 1008063"/>
              <a:gd name="T97" fmla="*/ 257 h 88106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008063" h="881063">
                <a:moveTo>
                  <a:pt x="942728" y="158110"/>
                </a:moveTo>
                <a:cubicBezTo>
                  <a:pt x="958837" y="158686"/>
                  <a:pt x="976062" y="164329"/>
                  <a:pt x="988810" y="176613"/>
                </a:cubicBezTo>
                <a:cubicBezTo>
                  <a:pt x="1001557" y="188897"/>
                  <a:pt x="1007414" y="205494"/>
                  <a:pt x="1008012" y="221018"/>
                </a:cubicBezTo>
                <a:cubicBezTo>
                  <a:pt x="1008611" y="236540"/>
                  <a:pt x="1003951" y="250988"/>
                  <a:pt x="995667" y="258970"/>
                </a:cubicBezTo>
                <a:cubicBezTo>
                  <a:pt x="979099" y="274935"/>
                  <a:pt x="914897" y="296968"/>
                  <a:pt x="889402" y="272402"/>
                </a:cubicBezTo>
                <a:cubicBezTo>
                  <a:pt x="863908" y="247835"/>
                  <a:pt x="886774" y="185970"/>
                  <a:pt x="903342" y="170005"/>
                </a:cubicBezTo>
                <a:cubicBezTo>
                  <a:pt x="911626" y="162023"/>
                  <a:pt x="926619" y="157533"/>
                  <a:pt x="942728" y="158110"/>
                </a:cubicBezTo>
                <a:close/>
                <a:moveTo>
                  <a:pt x="601892" y="104078"/>
                </a:moveTo>
                <a:cubicBezTo>
                  <a:pt x="647770" y="105923"/>
                  <a:pt x="699852" y="116845"/>
                  <a:pt x="735390" y="142824"/>
                </a:cubicBezTo>
                <a:cubicBezTo>
                  <a:pt x="782774" y="177463"/>
                  <a:pt x="843230" y="264059"/>
                  <a:pt x="843230" y="312867"/>
                </a:cubicBezTo>
                <a:cubicBezTo>
                  <a:pt x="843230" y="361676"/>
                  <a:pt x="782774" y="426229"/>
                  <a:pt x="735390" y="435676"/>
                </a:cubicBezTo>
                <a:cubicBezTo>
                  <a:pt x="688006" y="445123"/>
                  <a:pt x="607942" y="364825"/>
                  <a:pt x="558924" y="369548"/>
                </a:cubicBezTo>
                <a:cubicBezTo>
                  <a:pt x="509906" y="374272"/>
                  <a:pt x="472326" y="430952"/>
                  <a:pt x="441281" y="464016"/>
                </a:cubicBezTo>
                <a:cubicBezTo>
                  <a:pt x="410236" y="497080"/>
                  <a:pt x="390628" y="519122"/>
                  <a:pt x="372655" y="567931"/>
                </a:cubicBezTo>
                <a:cubicBezTo>
                  <a:pt x="354682" y="616740"/>
                  <a:pt x="388995" y="649804"/>
                  <a:pt x="333441" y="756867"/>
                </a:cubicBezTo>
                <a:cubicBezTo>
                  <a:pt x="277887" y="863931"/>
                  <a:pt x="173315" y="887548"/>
                  <a:pt x="117761" y="879676"/>
                </a:cubicBezTo>
                <a:cubicBezTo>
                  <a:pt x="62207" y="871804"/>
                  <a:pt x="-3151" y="766314"/>
                  <a:pt x="117" y="709633"/>
                </a:cubicBezTo>
                <a:cubicBezTo>
                  <a:pt x="3385" y="652952"/>
                  <a:pt x="91617" y="596272"/>
                  <a:pt x="137368" y="539591"/>
                </a:cubicBezTo>
                <a:cubicBezTo>
                  <a:pt x="183119" y="482910"/>
                  <a:pt x="351414" y="243591"/>
                  <a:pt x="421673" y="171165"/>
                </a:cubicBezTo>
                <a:cubicBezTo>
                  <a:pt x="491933" y="98739"/>
                  <a:pt x="506638" y="109761"/>
                  <a:pt x="558924" y="105037"/>
                </a:cubicBezTo>
                <a:cubicBezTo>
                  <a:pt x="571996" y="103856"/>
                  <a:pt x="586599" y="103463"/>
                  <a:pt x="601892" y="104078"/>
                </a:cubicBezTo>
                <a:close/>
                <a:moveTo>
                  <a:pt x="862789" y="66481"/>
                </a:moveTo>
                <a:cubicBezTo>
                  <a:pt x="874025" y="66822"/>
                  <a:pt x="886019" y="70694"/>
                  <a:pt x="894862" y="79215"/>
                </a:cubicBezTo>
                <a:cubicBezTo>
                  <a:pt x="903705" y="87737"/>
                  <a:pt x="907724" y="99294"/>
                  <a:pt x="908078" y="110121"/>
                </a:cubicBezTo>
                <a:cubicBezTo>
                  <a:pt x="908432" y="120948"/>
                  <a:pt x="905123" y="131044"/>
                  <a:pt x="899312" y="136645"/>
                </a:cubicBezTo>
                <a:cubicBezTo>
                  <a:pt x="887688" y="147845"/>
                  <a:pt x="842810" y="163459"/>
                  <a:pt x="825123" y="146416"/>
                </a:cubicBezTo>
                <a:cubicBezTo>
                  <a:pt x="807437" y="129374"/>
                  <a:pt x="823640" y="86128"/>
                  <a:pt x="835263" y="74928"/>
                </a:cubicBezTo>
                <a:cubicBezTo>
                  <a:pt x="841075" y="69328"/>
                  <a:pt x="851553" y="66139"/>
                  <a:pt x="862789" y="66481"/>
                </a:cubicBezTo>
                <a:close/>
                <a:moveTo>
                  <a:pt x="763988" y="18007"/>
                </a:moveTo>
                <a:cubicBezTo>
                  <a:pt x="774440" y="17883"/>
                  <a:pt x="785448" y="21017"/>
                  <a:pt x="793324" y="28607"/>
                </a:cubicBezTo>
                <a:cubicBezTo>
                  <a:pt x="801200" y="36196"/>
                  <a:pt x="804453" y="46804"/>
                  <a:pt x="804324" y="56876"/>
                </a:cubicBezTo>
                <a:cubicBezTo>
                  <a:pt x="804196" y="66947"/>
                  <a:pt x="800685" y="76483"/>
                  <a:pt x="795034" y="81927"/>
                </a:cubicBezTo>
                <a:cubicBezTo>
                  <a:pt x="783732" y="92818"/>
                  <a:pt x="741264" y="109129"/>
                  <a:pt x="725512" y="93950"/>
                </a:cubicBezTo>
                <a:cubicBezTo>
                  <a:pt x="709760" y="78771"/>
                  <a:pt x="726687" y="37850"/>
                  <a:pt x="737989" y="26959"/>
                </a:cubicBezTo>
                <a:cubicBezTo>
                  <a:pt x="743640" y="21514"/>
                  <a:pt x="753536" y="18131"/>
                  <a:pt x="763988" y="18007"/>
                </a:cubicBezTo>
                <a:close/>
                <a:moveTo>
                  <a:pt x="551220" y="4923"/>
                </a:moveTo>
                <a:cubicBezTo>
                  <a:pt x="559475" y="6401"/>
                  <a:pt x="568701" y="10543"/>
                  <a:pt x="576170" y="17741"/>
                </a:cubicBezTo>
                <a:cubicBezTo>
                  <a:pt x="583640" y="24939"/>
                  <a:pt x="587939" y="33828"/>
                  <a:pt x="589473" y="41784"/>
                </a:cubicBezTo>
                <a:cubicBezTo>
                  <a:pt x="591007" y="49739"/>
                  <a:pt x="589776" y="56760"/>
                  <a:pt x="586186" y="60219"/>
                </a:cubicBezTo>
                <a:cubicBezTo>
                  <a:pt x="579006" y="67138"/>
                  <a:pt x="548030" y="73648"/>
                  <a:pt x="533091" y="59253"/>
                </a:cubicBezTo>
                <a:cubicBezTo>
                  <a:pt x="518152" y="44857"/>
                  <a:pt x="524908" y="15008"/>
                  <a:pt x="532088" y="8090"/>
                </a:cubicBezTo>
                <a:cubicBezTo>
                  <a:pt x="535678" y="4631"/>
                  <a:pt x="542964" y="3445"/>
                  <a:pt x="551220" y="4923"/>
                </a:cubicBezTo>
                <a:close/>
                <a:moveTo>
                  <a:pt x="651821" y="257"/>
                </a:moveTo>
                <a:cubicBezTo>
                  <a:pt x="661466" y="1276"/>
                  <a:pt x="672006" y="5368"/>
                  <a:pt x="680172" y="13237"/>
                </a:cubicBezTo>
                <a:cubicBezTo>
                  <a:pt x="688338" y="21106"/>
                  <a:pt x="692585" y="31263"/>
                  <a:pt x="693642" y="40556"/>
                </a:cubicBezTo>
                <a:cubicBezTo>
                  <a:pt x="694701" y="49851"/>
                  <a:pt x="692571" y="58282"/>
                  <a:pt x="687985" y="62701"/>
                </a:cubicBezTo>
                <a:cubicBezTo>
                  <a:pt x="678813" y="71540"/>
                  <a:pt x="641472" y="82005"/>
                  <a:pt x="625139" y="66267"/>
                </a:cubicBezTo>
                <a:cubicBezTo>
                  <a:pt x="608806" y="50529"/>
                  <a:pt x="619667" y="14547"/>
                  <a:pt x="628840" y="5709"/>
                </a:cubicBezTo>
                <a:cubicBezTo>
                  <a:pt x="633426" y="1290"/>
                  <a:pt x="642176" y="-763"/>
                  <a:pt x="651821" y="257"/>
                </a:cubicBezTo>
                <a:close/>
              </a:path>
            </a:pathLst>
          </a:custGeom>
          <a:solidFill>
            <a:srgbClr val="FF33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sz="1865"/>
          </a:p>
        </p:txBody>
      </p:sp>
      <p:sp>
        <p:nvSpPr>
          <p:cNvPr id="27658" name="矩形 21"/>
          <p:cNvSpPr>
            <a:spLocks noChangeArrowheads="1"/>
          </p:cNvSpPr>
          <p:nvPr/>
        </p:nvSpPr>
        <p:spPr bwMode="auto">
          <a:xfrm>
            <a:off x="4221697" y="5102024"/>
            <a:ext cx="1343752" cy="1172344"/>
          </a:xfrm>
          <a:custGeom>
            <a:avLst/>
            <a:gdLst>
              <a:gd name="T0" fmla="*/ 942729 w 1008063"/>
              <a:gd name="T1" fmla="*/ 157825 h 879475"/>
              <a:gd name="T2" fmla="*/ 988810 w 1008063"/>
              <a:gd name="T3" fmla="*/ 176295 h 879475"/>
              <a:gd name="T4" fmla="*/ 1008012 w 1008063"/>
              <a:gd name="T5" fmla="*/ 220619 h 879475"/>
              <a:gd name="T6" fmla="*/ 995667 w 1008063"/>
              <a:gd name="T7" fmla="*/ 258503 h 879475"/>
              <a:gd name="T8" fmla="*/ 889403 w 1008063"/>
              <a:gd name="T9" fmla="*/ 271911 h 879475"/>
              <a:gd name="T10" fmla="*/ 903342 w 1008063"/>
              <a:gd name="T11" fmla="*/ 169699 h 879475"/>
              <a:gd name="T12" fmla="*/ 942729 w 1008063"/>
              <a:gd name="T13" fmla="*/ 157825 h 879475"/>
              <a:gd name="T14" fmla="*/ 601892 w 1008063"/>
              <a:gd name="T15" fmla="*/ 103890 h 879475"/>
              <a:gd name="T16" fmla="*/ 735390 w 1008063"/>
              <a:gd name="T17" fmla="*/ 142567 h 879475"/>
              <a:gd name="T18" fmla="*/ 843230 w 1008063"/>
              <a:gd name="T19" fmla="*/ 312303 h 879475"/>
              <a:gd name="T20" fmla="*/ 735390 w 1008063"/>
              <a:gd name="T21" fmla="*/ 434891 h 879475"/>
              <a:gd name="T22" fmla="*/ 558924 w 1008063"/>
              <a:gd name="T23" fmla="*/ 368882 h 879475"/>
              <a:gd name="T24" fmla="*/ 441281 w 1008063"/>
              <a:gd name="T25" fmla="*/ 463180 h 879475"/>
              <a:gd name="T26" fmla="*/ 372655 w 1008063"/>
              <a:gd name="T27" fmla="*/ 566908 h 879475"/>
              <a:gd name="T28" fmla="*/ 333441 w 1008063"/>
              <a:gd name="T29" fmla="*/ 755503 h 879475"/>
              <a:gd name="T30" fmla="*/ 117761 w 1008063"/>
              <a:gd name="T31" fmla="*/ 878090 h 879475"/>
              <a:gd name="T32" fmla="*/ 117 w 1008063"/>
              <a:gd name="T33" fmla="*/ 708354 h 879475"/>
              <a:gd name="T34" fmla="*/ 137368 w 1008063"/>
              <a:gd name="T35" fmla="*/ 538618 h 879475"/>
              <a:gd name="T36" fmla="*/ 421673 w 1008063"/>
              <a:gd name="T37" fmla="*/ 170857 h 879475"/>
              <a:gd name="T38" fmla="*/ 558924 w 1008063"/>
              <a:gd name="T39" fmla="*/ 104848 h 879475"/>
              <a:gd name="T40" fmla="*/ 601892 w 1008063"/>
              <a:gd name="T41" fmla="*/ 103890 h 879475"/>
              <a:gd name="T42" fmla="*/ 862789 w 1008063"/>
              <a:gd name="T43" fmla="*/ 66361 h 879475"/>
              <a:gd name="T44" fmla="*/ 894863 w 1008063"/>
              <a:gd name="T45" fmla="*/ 79073 h 879475"/>
              <a:gd name="T46" fmla="*/ 908078 w 1008063"/>
              <a:gd name="T47" fmla="*/ 109923 h 879475"/>
              <a:gd name="T48" fmla="*/ 899312 w 1008063"/>
              <a:gd name="T49" fmla="*/ 136399 h 879475"/>
              <a:gd name="T50" fmla="*/ 825123 w 1008063"/>
              <a:gd name="T51" fmla="*/ 146152 h 879475"/>
              <a:gd name="T52" fmla="*/ 835263 w 1008063"/>
              <a:gd name="T53" fmla="*/ 74793 h 879475"/>
              <a:gd name="T54" fmla="*/ 862789 w 1008063"/>
              <a:gd name="T55" fmla="*/ 66361 h 879475"/>
              <a:gd name="T56" fmla="*/ 763988 w 1008063"/>
              <a:gd name="T57" fmla="*/ 17975 h 879475"/>
              <a:gd name="T58" fmla="*/ 793324 w 1008063"/>
              <a:gd name="T59" fmla="*/ 28555 h 879475"/>
              <a:gd name="T60" fmla="*/ 804324 w 1008063"/>
              <a:gd name="T61" fmla="*/ 56773 h 879475"/>
              <a:gd name="T62" fmla="*/ 795034 w 1008063"/>
              <a:gd name="T63" fmla="*/ 81780 h 879475"/>
              <a:gd name="T64" fmla="*/ 725512 w 1008063"/>
              <a:gd name="T65" fmla="*/ 93781 h 879475"/>
              <a:gd name="T66" fmla="*/ 737989 w 1008063"/>
              <a:gd name="T67" fmla="*/ 26911 h 879475"/>
              <a:gd name="T68" fmla="*/ 763988 w 1008063"/>
              <a:gd name="T69" fmla="*/ 17975 h 879475"/>
              <a:gd name="T70" fmla="*/ 551219 w 1008063"/>
              <a:gd name="T71" fmla="*/ 4914 h 879475"/>
              <a:gd name="T72" fmla="*/ 576170 w 1008063"/>
              <a:gd name="T73" fmla="*/ 17710 h 879475"/>
              <a:gd name="T74" fmla="*/ 589473 w 1008063"/>
              <a:gd name="T75" fmla="*/ 41709 h 879475"/>
              <a:gd name="T76" fmla="*/ 586186 w 1008063"/>
              <a:gd name="T77" fmla="*/ 60111 h 879475"/>
              <a:gd name="T78" fmla="*/ 533091 w 1008063"/>
              <a:gd name="T79" fmla="*/ 59146 h 879475"/>
              <a:gd name="T80" fmla="*/ 532088 w 1008063"/>
              <a:gd name="T81" fmla="*/ 8076 h 879475"/>
              <a:gd name="T82" fmla="*/ 551219 w 1008063"/>
              <a:gd name="T83" fmla="*/ 4914 h 879475"/>
              <a:gd name="T84" fmla="*/ 651821 w 1008063"/>
              <a:gd name="T85" fmla="*/ 257 h 879475"/>
              <a:gd name="T86" fmla="*/ 680172 w 1008063"/>
              <a:gd name="T87" fmla="*/ 13214 h 879475"/>
              <a:gd name="T88" fmla="*/ 693643 w 1008063"/>
              <a:gd name="T89" fmla="*/ 40484 h 879475"/>
              <a:gd name="T90" fmla="*/ 687985 w 1008063"/>
              <a:gd name="T91" fmla="*/ 62589 h 879475"/>
              <a:gd name="T92" fmla="*/ 625139 w 1008063"/>
              <a:gd name="T93" fmla="*/ 66148 h 879475"/>
              <a:gd name="T94" fmla="*/ 628840 w 1008063"/>
              <a:gd name="T95" fmla="*/ 5699 h 879475"/>
              <a:gd name="T96" fmla="*/ 651821 w 1008063"/>
              <a:gd name="T97" fmla="*/ 257 h 87947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008063" h="879475">
                <a:moveTo>
                  <a:pt x="942729" y="157825"/>
                </a:moveTo>
                <a:cubicBezTo>
                  <a:pt x="958838" y="158400"/>
                  <a:pt x="976062" y="164033"/>
                  <a:pt x="988810" y="176295"/>
                </a:cubicBezTo>
                <a:cubicBezTo>
                  <a:pt x="1001557" y="188557"/>
                  <a:pt x="1007414" y="205124"/>
                  <a:pt x="1008012" y="220619"/>
                </a:cubicBezTo>
                <a:cubicBezTo>
                  <a:pt x="1008611" y="236114"/>
                  <a:pt x="1003952" y="250535"/>
                  <a:pt x="995667" y="258503"/>
                </a:cubicBezTo>
                <a:cubicBezTo>
                  <a:pt x="979099" y="274440"/>
                  <a:pt x="914897" y="296433"/>
                  <a:pt x="889403" y="271911"/>
                </a:cubicBezTo>
                <a:cubicBezTo>
                  <a:pt x="863909" y="247389"/>
                  <a:pt x="886774" y="185636"/>
                  <a:pt x="903342" y="169699"/>
                </a:cubicBezTo>
                <a:cubicBezTo>
                  <a:pt x="911626" y="161731"/>
                  <a:pt x="926620" y="157249"/>
                  <a:pt x="942729" y="157825"/>
                </a:cubicBezTo>
                <a:close/>
                <a:moveTo>
                  <a:pt x="601892" y="103890"/>
                </a:moveTo>
                <a:cubicBezTo>
                  <a:pt x="647770" y="105732"/>
                  <a:pt x="699852" y="116635"/>
                  <a:pt x="735390" y="142567"/>
                </a:cubicBezTo>
                <a:cubicBezTo>
                  <a:pt x="782774" y="177144"/>
                  <a:pt x="843230" y="263583"/>
                  <a:pt x="843230" y="312303"/>
                </a:cubicBezTo>
                <a:cubicBezTo>
                  <a:pt x="843230" y="361024"/>
                  <a:pt x="782774" y="425461"/>
                  <a:pt x="735390" y="434891"/>
                </a:cubicBezTo>
                <a:cubicBezTo>
                  <a:pt x="688006" y="444320"/>
                  <a:pt x="607943" y="364167"/>
                  <a:pt x="558924" y="368882"/>
                </a:cubicBezTo>
                <a:cubicBezTo>
                  <a:pt x="509906" y="373597"/>
                  <a:pt x="472326" y="430176"/>
                  <a:pt x="441281" y="463180"/>
                </a:cubicBezTo>
                <a:cubicBezTo>
                  <a:pt x="410236" y="496184"/>
                  <a:pt x="390628" y="518187"/>
                  <a:pt x="372655" y="566908"/>
                </a:cubicBezTo>
                <a:cubicBezTo>
                  <a:pt x="354682" y="615628"/>
                  <a:pt x="388995" y="648633"/>
                  <a:pt x="333441" y="755503"/>
                </a:cubicBezTo>
                <a:cubicBezTo>
                  <a:pt x="277887" y="862374"/>
                  <a:pt x="173315" y="885948"/>
                  <a:pt x="117761" y="878090"/>
                </a:cubicBezTo>
                <a:cubicBezTo>
                  <a:pt x="62207" y="870233"/>
                  <a:pt x="-3150" y="764933"/>
                  <a:pt x="117" y="708354"/>
                </a:cubicBezTo>
                <a:cubicBezTo>
                  <a:pt x="3385" y="651776"/>
                  <a:pt x="91618" y="595197"/>
                  <a:pt x="137368" y="538618"/>
                </a:cubicBezTo>
                <a:cubicBezTo>
                  <a:pt x="183119" y="482040"/>
                  <a:pt x="351414" y="243152"/>
                  <a:pt x="421673" y="170857"/>
                </a:cubicBezTo>
                <a:cubicBezTo>
                  <a:pt x="491933" y="98562"/>
                  <a:pt x="506639" y="109563"/>
                  <a:pt x="558924" y="104848"/>
                </a:cubicBezTo>
                <a:cubicBezTo>
                  <a:pt x="571996" y="103669"/>
                  <a:pt x="586599" y="103277"/>
                  <a:pt x="601892" y="103890"/>
                </a:cubicBezTo>
                <a:close/>
                <a:moveTo>
                  <a:pt x="862789" y="66361"/>
                </a:moveTo>
                <a:cubicBezTo>
                  <a:pt x="874025" y="66702"/>
                  <a:pt x="886019" y="70567"/>
                  <a:pt x="894863" y="79073"/>
                </a:cubicBezTo>
                <a:cubicBezTo>
                  <a:pt x="903705" y="87579"/>
                  <a:pt x="907724" y="99115"/>
                  <a:pt x="908078" y="109923"/>
                </a:cubicBezTo>
                <a:cubicBezTo>
                  <a:pt x="908432" y="120730"/>
                  <a:pt x="905123" y="130808"/>
                  <a:pt x="899312" y="136399"/>
                </a:cubicBezTo>
                <a:cubicBezTo>
                  <a:pt x="887688" y="147579"/>
                  <a:pt x="842810" y="163164"/>
                  <a:pt x="825123" y="146152"/>
                </a:cubicBezTo>
                <a:cubicBezTo>
                  <a:pt x="807437" y="129141"/>
                  <a:pt x="823640" y="85973"/>
                  <a:pt x="835263" y="74793"/>
                </a:cubicBezTo>
                <a:cubicBezTo>
                  <a:pt x="841075" y="69203"/>
                  <a:pt x="851553" y="66020"/>
                  <a:pt x="862789" y="66361"/>
                </a:cubicBezTo>
                <a:close/>
                <a:moveTo>
                  <a:pt x="763988" y="17975"/>
                </a:moveTo>
                <a:cubicBezTo>
                  <a:pt x="774439" y="17851"/>
                  <a:pt x="785448" y="20979"/>
                  <a:pt x="793324" y="28555"/>
                </a:cubicBezTo>
                <a:cubicBezTo>
                  <a:pt x="801200" y="36131"/>
                  <a:pt x="804453" y="46720"/>
                  <a:pt x="804324" y="56773"/>
                </a:cubicBezTo>
                <a:cubicBezTo>
                  <a:pt x="804196" y="66827"/>
                  <a:pt x="800685" y="76345"/>
                  <a:pt x="795034" y="81780"/>
                </a:cubicBezTo>
                <a:cubicBezTo>
                  <a:pt x="783732" y="92651"/>
                  <a:pt x="741264" y="108933"/>
                  <a:pt x="725512" y="93781"/>
                </a:cubicBezTo>
                <a:cubicBezTo>
                  <a:pt x="709760" y="78630"/>
                  <a:pt x="726687" y="37782"/>
                  <a:pt x="737989" y="26911"/>
                </a:cubicBezTo>
                <a:cubicBezTo>
                  <a:pt x="743640" y="21475"/>
                  <a:pt x="753536" y="18098"/>
                  <a:pt x="763988" y="17975"/>
                </a:cubicBezTo>
                <a:close/>
                <a:moveTo>
                  <a:pt x="551219" y="4914"/>
                </a:moveTo>
                <a:cubicBezTo>
                  <a:pt x="559475" y="6390"/>
                  <a:pt x="568701" y="10525"/>
                  <a:pt x="576170" y="17710"/>
                </a:cubicBezTo>
                <a:cubicBezTo>
                  <a:pt x="583640" y="24894"/>
                  <a:pt x="587939" y="33768"/>
                  <a:pt x="589473" y="41709"/>
                </a:cubicBezTo>
                <a:cubicBezTo>
                  <a:pt x="591007" y="49650"/>
                  <a:pt x="589776" y="56658"/>
                  <a:pt x="586186" y="60111"/>
                </a:cubicBezTo>
                <a:cubicBezTo>
                  <a:pt x="579006" y="67017"/>
                  <a:pt x="548030" y="73515"/>
                  <a:pt x="533091" y="59146"/>
                </a:cubicBezTo>
                <a:cubicBezTo>
                  <a:pt x="518152" y="44777"/>
                  <a:pt x="524908" y="14982"/>
                  <a:pt x="532088" y="8076"/>
                </a:cubicBezTo>
                <a:cubicBezTo>
                  <a:pt x="535678" y="4623"/>
                  <a:pt x="542964" y="3439"/>
                  <a:pt x="551219" y="4914"/>
                </a:cubicBezTo>
                <a:close/>
                <a:moveTo>
                  <a:pt x="651821" y="257"/>
                </a:moveTo>
                <a:cubicBezTo>
                  <a:pt x="661466" y="1274"/>
                  <a:pt x="672006" y="5359"/>
                  <a:pt x="680172" y="13214"/>
                </a:cubicBezTo>
                <a:cubicBezTo>
                  <a:pt x="688339" y="21069"/>
                  <a:pt x="692585" y="31207"/>
                  <a:pt x="693643" y="40484"/>
                </a:cubicBezTo>
                <a:cubicBezTo>
                  <a:pt x="694701" y="49761"/>
                  <a:pt x="692571" y="58178"/>
                  <a:pt x="687985" y="62589"/>
                </a:cubicBezTo>
                <a:cubicBezTo>
                  <a:pt x="678813" y="71411"/>
                  <a:pt x="641472" y="81857"/>
                  <a:pt x="625139" y="66148"/>
                </a:cubicBezTo>
                <a:cubicBezTo>
                  <a:pt x="608806" y="50438"/>
                  <a:pt x="619668" y="14521"/>
                  <a:pt x="628840" y="5699"/>
                </a:cubicBezTo>
                <a:cubicBezTo>
                  <a:pt x="633426" y="1288"/>
                  <a:pt x="642176" y="-761"/>
                  <a:pt x="651821" y="257"/>
                </a:cubicBezTo>
                <a:close/>
              </a:path>
            </a:pathLst>
          </a:custGeom>
          <a:solidFill>
            <a:srgbClr val="00B0F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sz="1865"/>
          </a:p>
        </p:txBody>
      </p:sp>
      <p:sp>
        <p:nvSpPr>
          <p:cNvPr id="27659" name="直接连接符 9"/>
          <p:cNvSpPr>
            <a:spLocks noChangeShapeType="1"/>
          </p:cNvSpPr>
          <p:nvPr/>
        </p:nvSpPr>
        <p:spPr bwMode="auto">
          <a:xfrm>
            <a:off x="3734983" y="3159404"/>
            <a:ext cx="3026086" cy="2115"/>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sz="1865"/>
          </a:p>
        </p:txBody>
      </p:sp>
      <p:sp>
        <p:nvSpPr>
          <p:cNvPr id="27660" name="直接连接符 10"/>
          <p:cNvSpPr>
            <a:spLocks noChangeShapeType="1"/>
          </p:cNvSpPr>
          <p:nvPr/>
        </p:nvSpPr>
        <p:spPr bwMode="auto">
          <a:xfrm>
            <a:off x="6553687" y="2152119"/>
            <a:ext cx="3023971" cy="2115"/>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sz="1865"/>
          </a:p>
        </p:txBody>
      </p:sp>
      <p:sp>
        <p:nvSpPr>
          <p:cNvPr id="27661" name="直接连接符 11"/>
          <p:cNvSpPr>
            <a:spLocks noChangeShapeType="1"/>
          </p:cNvSpPr>
          <p:nvPr/>
        </p:nvSpPr>
        <p:spPr bwMode="auto">
          <a:xfrm>
            <a:off x="2069579" y="5508324"/>
            <a:ext cx="3023969" cy="2115"/>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sz="1865"/>
          </a:p>
        </p:txBody>
      </p:sp>
      <p:sp>
        <p:nvSpPr>
          <p:cNvPr id="27662" name="直接连接符 12"/>
          <p:cNvSpPr>
            <a:spLocks noChangeShapeType="1"/>
          </p:cNvSpPr>
          <p:nvPr/>
        </p:nvSpPr>
        <p:spPr bwMode="auto">
          <a:xfrm>
            <a:off x="7086956" y="4763441"/>
            <a:ext cx="3026086" cy="2115"/>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sz="1865"/>
          </a:p>
        </p:txBody>
      </p:sp>
    </p:spTree>
  </p:cSld>
  <p:clrMapOvr>
    <a:masterClrMapping/>
  </p:clrMapOvr>
  <p:transition advTm="10548">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8" name="그룹 7"/>
          <p:cNvGrpSpPr/>
          <p:nvPr/>
        </p:nvGrpSpPr>
        <p:grpSpPr>
          <a:xfrm>
            <a:off x="321069" y="2231283"/>
            <a:ext cx="3155923" cy="2257145"/>
            <a:chOff x="240778" y="3233200"/>
            <a:chExt cx="2366709" cy="1692692"/>
          </a:xfrm>
        </p:grpSpPr>
        <p:sp>
          <p:nvSpPr>
            <p:cNvPr id="9" name="Freeform 5"/>
            <p:cNvSpPr/>
            <p:nvPr/>
          </p:nvSpPr>
          <p:spPr bwMode="auto">
            <a:xfrm>
              <a:off x="652779" y="3590560"/>
              <a:ext cx="1542708" cy="1335332"/>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blipFill>
              <a:blip r:embed="rId3" cstate="screen"/>
              <a:srcRect/>
              <a:stretch>
                <a:fillRect/>
              </a:stretch>
            </a:blipFill>
            <a:ln>
              <a:solidFill>
                <a:srgbClr val="92A4A4"/>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sp>
          <p:nvSpPr>
            <p:cNvPr id="24" name="Freeform 5"/>
            <p:cNvSpPr/>
            <p:nvPr/>
          </p:nvSpPr>
          <p:spPr bwMode="auto">
            <a:xfrm>
              <a:off x="240778" y="3233200"/>
              <a:ext cx="2366709" cy="1025025"/>
            </a:xfrm>
            <a:custGeom>
              <a:avLst/>
              <a:gdLst/>
              <a:ahLst/>
              <a:cxnLst/>
              <a:rect l="l" t="t" r="r" b="b"/>
              <a:pathLst>
                <a:path w="2420586" h="1048360">
                  <a:moveTo>
                    <a:pt x="604708" y="0"/>
                  </a:moveTo>
                  <a:lnTo>
                    <a:pt x="1815879" y="0"/>
                  </a:lnTo>
                  <a:lnTo>
                    <a:pt x="2420586" y="1048360"/>
                  </a:lnTo>
                  <a:lnTo>
                    <a:pt x="2147093" y="1048360"/>
                  </a:lnTo>
                  <a:lnTo>
                    <a:pt x="1679032" y="236901"/>
                  </a:lnTo>
                  <a:lnTo>
                    <a:pt x="741553" y="236901"/>
                  </a:lnTo>
                  <a:lnTo>
                    <a:pt x="273493" y="1048360"/>
                  </a:lnTo>
                  <a:lnTo>
                    <a:pt x="0" y="1048360"/>
                  </a:lnTo>
                  <a:close/>
                </a:path>
              </a:pathLst>
            </a:custGeom>
            <a:solidFill>
              <a:srgbClr val="FF33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grpSp>
      <p:grpSp>
        <p:nvGrpSpPr>
          <p:cNvPr id="10" name="그룹 9"/>
          <p:cNvGrpSpPr/>
          <p:nvPr/>
        </p:nvGrpSpPr>
        <p:grpSpPr>
          <a:xfrm>
            <a:off x="3119382" y="2707810"/>
            <a:ext cx="3155923" cy="2250054"/>
            <a:chOff x="2339306" y="3590560"/>
            <a:chExt cx="2366709" cy="1687374"/>
          </a:xfrm>
        </p:grpSpPr>
        <p:sp>
          <p:nvSpPr>
            <p:cNvPr id="12" name="Freeform 5"/>
            <p:cNvSpPr/>
            <p:nvPr/>
          </p:nvSpPr>
          <p:spPr bwMode="auto">
            <a:xfrm>
              <a:off x="2751307" y="3590560"/>
              <a:ext cx="1542708" cy="1335332"/>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blipFill>
              <a:blip r:embed="rId4" cstate="screen"/>
              <a:srcRect/>
              <a:stretch>
                <a:fillRect/>
              </a:stretch>
            </a:blipFill>
            <a:ln>
              <a:solidFill>
                <a:srgbClr val="EA6B5C"/>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sp>
          <p:nvSpPr>
            <p:cNvPr id="27" name="Freeform 5"/>
            <p:cNvSpPr/>
            <p:nvPr/>
          </p:nvSpPr>
          <p:spPr bwMode="auto">
            <a:xfrm flipV="1">
              <a:off x="2339306" y="4252909"/>
              <a:ext cx="2366709" cy="1025025"/>
            </a:xfrm>
            <a:custGeom>
              <a:avLst/>
              <a:gdLst/>
              <a:ahLst/>
              <a:cxnLst/>
              <a:rect l="l" t="t" r="r" b="b"/>
              <a:pathLst>
                <a:path w="2420586" h="1048360">
                  <a:moveTo>
                    <a:pt x="604708" y="0"/>
                  </a:moveTo>
                  <a:lnTo>
                    <a:pt x="1815879" y="0"/>
                  </a:lnTo>
                  <a:lnTo>
                    <a:pt x="2420586" y="1048360"/>
                  </a:lnTo>
                  <a:lnTo>
                    <a:pt x="2147093" y="1048360"/>
                  </a:lnTo>
                  <a:lnTo>
                    <a:pt x="1679032" y="236901"/>
                  </a:lnTo>
                  <a:lnTo>
                    <a:pt x="741553" y="236901"/>
                  </a:lnTo>
                  <a:lnTo>
                    <a:pt x="273493" y="1048360"/>
                  </a:lnTo>
                  <a:lnTo>
                    <a:pt x="0" y="1048360"/>
                  </a:lnTo>
                  <a:close/>
                </a:path>
              </a:pathLst>
            </a:cu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grpSp>
      <p:grpSp>
        <p:nvGrpSpPr>
          <p:cNvPr id="11" name="그룹 10"/>
          <p:cNvGrpSpPr/>
          <p:nvPr/>
        </p:nvGrpSpPr>
        <p:grpSpPr>
          <a:xfrm>
            <a:off x="5908734" y="2231283"/>
            <a:ext cx="3155923" cy="2257145"/>
            <a:chOff x="4431114" y="3233200"/>
            <a:chExt cx="2366709" cy="1692692"/>
          </a:xfrm>
        </p:grpSpPr>
        <p:sp>
          <p:nvSpPr>
            <p:cNvPr id="15" name="Freeform 5"/>
            <p:cNvSpPr/>
            <p:nvPr/>
          </p:nvSpPr>
          <p:spPr bwMode="auto">
            <a:xfrm>
              <a:off x="4849834" y="3590560"/>
              <a:ext cx="1542708" cy="1335332"/>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blipFill>
              <a:blip r:embed="rId5" cstate="screen"/>
              <a:srcRect/>
              <a:stretch>
                <a:fillRect/>
              </a:stretch>
            </a:blipFill>
            <a:ln>
              <a:solidFill>
                <a:srgbClr val="558180"/>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sp>
          <p:nvSpPr>
            <p:cNvPr id="30" name="Freeform 5"/>
            <p:cNvSpPr/>
            <p:nvPr/>
          </p:nvSpPr>
          <p:spPr bwMode="auto">
            <a:xfrm>
              <a:off x="4431114" y="3233200"/>
              <a:ext cx="2366709" cy="1025025"/>
            </a:xfrm>
            <a:custGeom>
              <a:avLst/>
              <a:gdLst/>
              <a:ahLst/>
              <a:cxnLst/>
              <a:rect l="l" t="t" r="r" b="b"/>
              <a:pathLst>
                <a:path w="2420586" h="1048360">
                  <a:moveTo>
                    <a:pt x="604708" y="0"/>
                  </a:moveTo>
                  <a:lnTo>
                    <a:pt x="1815879" y="0"/>
                  </a:lnTo>
                  <a:lnTo>
                    <a:pt x="2420586" y="1048360"/>
                  </a:lnTo>
                  <a:lnTo>
                    <a:pt x="2147093" y="1048360"/>
                  </a:lnTo>
                  <a:lnTo>
                    <a:pt x="1679032" y="236901"/>
                  </a:lnTo>
                  <a:lnTo>
                    <a:pt x="741553" y="236901"/>
                  </a:lnTo>
                  <a:lnTo>
                    <a:pt x="273493" y="1048360"/>
                  </a:lnTo>
                  <a:lnTo>
                    <a:pt x="0" y="1048360"/>
                  </a:lnTo>
                  <a:close/>
                </a:path>
              </a:pathLst>
            </a:custGeom>
            <a:solidFill>
              <a:srgbClr val="FF33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grpSp>
      <p:grpSp>
        <p:nvGrpSpPr>
          <p:cNvPr id="13" name="그룹 12"/>
          <p:cNvGrpSpPr/>
          <p:nvPr/>
        </p:nvGrpSpPr>
        <p:grpSpPr>
          <a:xfrm>
            <a:off x="8707045" y="2707810"/>
            <a:ext cx="3155923" cy="2250054"/>
            <a:chOff x="6529641" y="3590560"/>
            <a:chExt cx="2366709" cy="1687374"/>
          </a:xfrm>
        </p:grpSpPr>
        <p:sp>
          <p:nvSpPr>
            <p:cNvPr id="18" name="Freeform 5"/>
            <p:cNvSpPr/>
            <p:nvPr/>
          </p:nvSpPr>
          <p:spPr bwMode="auto">
            <a:xfrm>
              <a:off x="6948362" y="3590560"/>
              <a:ext cx="1542708" cy="1335332"/>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blipFill>
              <a:blip r:embed="rId6" cstate="screen"/>
              <a:srcRect/>
              <a:stretch>
                <a:fillRect/>
              </a:stretch>
            </a:blipFill>
            <a:ln>
              <a:solidFill>
                <a:srgbClr val="2B3944"/>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sp>
          <p:nvSpPr>
            <p:cNvPr id="31" name="Freeform 5"/>
            <p:cNvSpPr/>
            <p:nvPr/>
          </p:nvSpPr>
          <p:spPr bwMode="auto">
            <a:xfrm flipV="1">
              <a:off x="6529641" y="4252909"/>
              <a:ext cx="2366709" cy="1025025"/>
            </a:xfrm>
            <a:custGeom>
              <a:avLst/>
              <a:gdLst/>
              <a:ahLst/>
              <a:cxnLst/>
              <a:rect l="l" t="t" r="r" b="b"/>
              <a:pathLst>
                <a:path w="2420586" h="1048360">
                  <a:moveTo>
                    <a:pt x="604708" y="0"/>
                  </a:moveTo>
                  <a:lnTo>
                    <a:pt x="1815879" y="0"/>
                  </a:lnTo>
                  <a:lnTo>
                    <a:pt x="2420586" y="1048360"/>
                  </a:lnTo>
                  <a:lnTo>
                    <a:pt x="2147093" y="1048360"/>
                  </a:lnTo>
                  <a:lnTo>
                    <a:pt x="1679032" y="236901"/>
                  </a:lnTo>
                  <a:lnTo>
                    <a:pt x="741553" y="236901"/>
                  </a:lnTo>
                  <a:lnTo>
                    <a:pt x="273493" y="1048360"/>
                  </a:lnTo>
                  <a:lnTo>
                    <a:pt x="0" y="1048360"/>
                  </a:lnTo>
                  <a:close/>
                </a:path>
              </a:pathLst>
            </a:cu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grpSp>
      <p:grpSp>
        <p:nvGrpSpPr>
          <p:cNvPr id="32" name="그룹 31"/>
          <p:cNvGrpSpPr/>
          <p:nvPr/>
        </p:nvGrpSpPr>
        <p:grpSpPr>
          <a:xfrm>
            <a:off x="429510" y="5067182"/>
            <a:ext cx="2939041" cy="1037698"/>
            <a:chOff x="227806" y="4641351"/>
            <a:chExt cx="2204064" cy="778197"/>
          </a:xfrm>
        </p:grpSpPr>
        <p:sp>
          <p:nvSpPr>
            <p:cNvPr id="33"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34" name="Rectangle 3"/>
            <p:cNvSpPr txBox="1">
              <a:spLocks noChangeArrowheads="1"/>
            </p:cNvSpPr>
            <p:nvPr/>
          </p:nvSpPr>
          <p:spPr bwMode="auto">
            <a:xfrm>
              <a:off x="227806" y="4964298"/>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grpSp>
        <p:nvGrpSpPr>
          <p:cNvPr id="35" name="그룹 34"/>
          <p:cNvGrpSpPr/>
          <p:nvPr/>
        </p:nvGrpSpPr>
        <p:grpSpPr>
          <a:xfrm>
            <a:off x="6026135" y="5067182"/>
            <a:ext cx="2939041" cy="1037698"/>
            <a:chOff x="227806" y="4641351"/>
            <a:chExt cx="2204064" cy="778197"/>
          </a:xfrm>
        </p:grpSpPr>
        <p:sp>
          <p:nvSpPr>
            <p:cNvPr id="36"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37" name="Rectangle 3"/>
            <p:cNvSpPr txBox="1">
              <a:spLocks noChangeArrowheads="1"/>
            </p:cNvSpPr>
            <p:nvPr/>
          </p:nvSpPr>
          <p:spPr bwMode="auto">
            <a:xfrm>
              <a:off x="227806" y="4964298"/>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grpSp>
        <p:nvGrpSpPr>
          <p:cNvPr id="38" name="그룹 37"/>
          <p:cNvGrpSpPr/>
          <p:nvPr/>
        </p:nvGrpSpPr>
        <p:grpSpPr>
          <a:xfrm>
            <a:off x="3227823" y="1046362"/>
            <a:ext cx="2939041" cy="998125"/>
            <a:chOff x="2523190" y="2316022"/>
            <a:chExt cx="2204064" cy="748520"/>
          </a:xfrm>
        </p:grpSpPr>
        <p:sp>
          <p:nvSpPr>
            <p:cNvPr id="39" name="Rectangle 3"/>
            <p:cNvSpPr txBox="1">
              <a:spLocks noChangeArrowheads="1"/>
            </p:cNvSpPr>
            <p:nvPr/>
          </p:nvSpPr>
          <p:spPr bwMode="auto">
            <a:xfrm>
              <a:off x="2523190" y="2790249"/>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40" name="Rectangle 3"/>
            <p:cNvSpPr txBox="1">
              <a:spLocks noChangeArrowheads="1"/>
            </p:cNvSpPr>
            <p:nvPr/>
          </p:nvSpPr>
          <p:spPr bwMode="auto">
            <a:xfrm>
              <a:off x="2523190" y="2316022"/>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grpSp>
        <p:nvGrpSpPr>
          <p:cNvPr id="41" name="그룹 40"/>
          <p:cNvGrpSpPr/>
          <p:nvPr/>
        </p:nvGrpSpPr>
        <p:grpSpPr>
          <a:xfrm>
            <a:off x="8824448" y="1046362"/>
            <a:ext cx="2939041" cy="998125"/>
            <a:chOff x="2523190" y="2316022"/>
            <a:chExt cx="2204064" cy="748520"/>
          </a:xfrm>
        </p:grpSpPr>
        <p:sp>
          <p:nvSpPr>
            <p:cNvPr id="42" name="Rectangle 3"/>
            <p:cNvSpPr txBox="1">
              <a:spLocks noChangeArrowheads="1"/>
            </p:cNvSpPr>
            <p:nvPr/>
          </p:nvSpPr>
          <p:spPr bwMode="auto">
            <a:xfrm>
              <a:off x="2523190" y="2790249"/>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43" name="Rectangle 3"/>
            <p:cNvSpPr txBox="1">
              <a:spLocks noChangeArrowheads="1"/>
            </p:cNvSpPr>
            <p:nvPr/>
          </p:nvSpPr>
          <p:spPr bwMode="auto">
            <a:xfrm>
              <a:off x="2523190" y="2316022"/>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spTree>
  </p:cSld>
  <p:clrMapOvr>
    <a:masterClrMapping/>
  </p:clrMapOvr>
  <p:transition advTm="5711">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p:nvPr/>
        </p:nvSpPr>
        <p:spPr>
          <a:xfrm>
            <a:off x="0" y="3103069"/>
            <a:ext cx="12190661" cy="1805319"/>
          </a:xfrm>
          <a:prstGeom prst="rect">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3" name="Rectangle 6"/>
          <p:cNvSpPr/>
          <p:nvPr/>
        </p:nvSpPr>
        <p:spPr>
          <a:xfrm>
            <a:off x="0" y="2057551"/>
            <a:ext cx="12190661" cy="1045518"/>
          </a:xfrm>
          <a:prstGeom prst="rect">
            <a:avLst/>
          </a:prstGeom>
          <a:solidFill>
            <a:schemeClr val="bg1">
              <a:lumMod val="50000"/>
            </a:schemeClr>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4" name="Freeform 7"/>
          <p:cNvSpPr/>
          <p:nvPr/>
        </p:nvSpPr>
        <p:spPr>
          <a:xfrm>
            <a:off x="738636" y="1589819"/>
            <a:ext cx="3170418" cy="467731"/>
          </a:xfrm>
          <a:custGeom>
            <a:avLst/>
            <a:gdLst/>
            <a:ahLst/>
            <a:cxnLst>
              <a:cxn ang="0">
                <a:pos x="144022" y="0"/>
              </a:cxn>
              <a:cxn ang="0">
                <a:pos x="2378075" y="0"/>
              </a:cxn>
              <a:cxn ang="0">
                <a:pos x="2234053" y="350837"/>
              </a:cxn>
              <a:cxn ang="0">
                <a:pos x="0" y="350837"/>
              </a:cxn>
              <a:cxn ang="0">
                <a:pos x="144022" y="0"/>
              </a:cxn>
            </a:cxnLst>
            <a:rect l="0" t="0" r="0" b="0"/>
            <a:pathLst>
              <a:path w="4161" h="611">
                <a:moveTo>
                  <a:pt x="252" y="0"/>
                </a:moveTo>
                <a:lnTo>
                  <a:pt x="4161" y="0"/>
                </a:lnTo>
                <a:lnTo>
                  <a:pt x="3909" y="611"/>
                </a:lnTo>
                <a:lnTo>
                  <a:pt x="0" y="611"/>
                </a:lnTo>
                <a:lnTo>
                  <a:pt x="252" y="0"/>
                </a:lnTo>
                <a:close/>
              </a:path>
            </a:pathLst>
          </a:custGeom>
          <a:solidFill>
            <a:schemeClr val="tx1">
              <a:alpha val="100000"/>
            </a:schemeClr>
          </a:solidFill>
          <a:ln w="9525">
            <a:noFill/>
          </a:ln>
        </p:spPr>
        <p:txBody>
          <a:bodyPr/>
          <a:lstStyle/>
          <a:p>
            <a:endParaRPr lang="zh-CN" altLang="en-US" sz="2400"/>
          </a:p>
        </p:txBody>
      </p:sp>
      <p:sp>
        <p:nvSpPr>
          <p:cNvPr id="10245" name="Freeform 8"/>
          <p:cNvSpPr/>
          <p:nvPr/>
        </p:nvSpPr>
        <p:spPr>
          <a:xfrm>
            <a:off x="929115" y="1589819"/>
            <a:ext cx="2979939" cy="3995828"/>
          </a:xfrm>
          <a:custGeom>
            <a:avLst/>
            <a:gdLst/>
            <a:ahLst/>
            <a:cxnLst>
              <a:cxn ang="0">
                <a:pos x="0" y="0"/>
              </a:cxn>
              <a:cxn ang="0">
                <a:pos x="2235200" y="0"/>
              </a:cxn>
              <a:cxn ang="0">
                <a:pos x="2235200" y="2997200"/>
              </a:cxn>
              <a:cxn ang="0">
                <a:pos x="1128178" y="2502544"/>
              </a:cxn>
              <a:cxn ang="0">
                <a:pos x="0" y="2997200"/>
              </a:cxn>
              <a:cxn ang="0">
                <a:pos x="0" y="0"/>
              </a:cxn>
            </a:cxnLst>
            <a:rect l="0" t="0" r="0" b="0"/>
            <a:pathLst>
              <a:path w="3909" h="5223">
                <a:moveTo>
                  <a:pt x="0" y="0"/>
                </a:moveTo>
                <a:lnTo>
                  <a:pt x="3909" y="0"/>
                </a:lnTo>
                <a:lnTo>
                  <a:pt x="3909" y="5223"/>
                </a:lnTo>
                <a:lnTo>
                  <a:pt x="1973" y="4361"/>
                </a:lnTo>
                <a:lnTo>
                  <a:pt x="0" y="5223"/>
                </a:lnTo>
                <a:lnTo>
                  <a:pt x="0" y="0"/>
                </a:lnTo>
                <a:close/>
              </a:path>
            </a:pathLst>
          </a:custGeom>
          <a:solidFill>
            <a:srgbClr val="FF3399"/>
          </a:solidFill>
          <a:ln w="9525">
            <a:noFill/>
          </a:ln>
        </p:spPr>
        <p:txBody>
          <a:bodyPr/>
          <a:lstStyle/>
          <a:p>
            <a:endParaRPr lang="zh-CN" altLang="en-US" sz="2400"/>
          </a:p>
        </p:txBody>
      </p:sp>
      <p:sp>
        <p:nvSpPr>
          <p:cNvPr id="10246" name="TextBox 27"/>
          <p:cNvSpPr txBox="1"/>
          <p:nvPr/>
        </p:nvSpPr>
        <p:spPr>
          <a:xfrm>
            <a:off x="1496320" y="2298824"/>
            <a:ext cx="867410" cy="539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2935" dirty="0">
                <a:solidFill>
                  <a:srgbClr val="FFFFFF"/>
                </a:solidFill>
                <a:ea typeface="宋体" panose="02010600030101010101" pitchFamily="2" charset="-122"/>
              </a:rPr>
              <a:t>Part</a:t>
            </a:r>
            <a:endParaRPr lang="zh-CN" altLang="en-US" sz="2935" dirty="0">
              <a:solidFill>
                <a:srgbClr val="FFFFFF"/>
              </a:solidFill>
              <a:ea typeface="宋体" panose="02010600030101010101" pitchFamily="2" charset="-122"/>
            </a:endParaRPr>
          </a:p>
        </p:txBody>
      </p:sp>
      <p:sp>
        <p:nvSpPr>
          <p:cNvPr id="10247" name="TextBox 28"/>
          <p:cNvSpPr txBox="1"/>
          <p:nvPr/>
        </p:nvSpPr>
        <p:spPr>
          <a:xfrm>
            <a:off x="1295258" y="2578193"/>
            <a:ext cx="2270760" cy="226568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13330" b="1" dirty="0">
                <a:solidFill>
                  <a:srgbClr val="FFFFFF"/>
                </a:solidFill>
                <a:latin typeface="微软雅黑" panose="020B0503020204020204" charset="-122"/>
              </a:rPr>
              <a:t>04</a:t>
            </a:r>
            <a:endParaRPr lang="zh-CN" altLang="en-US" sz="13330" b="1" dirty="0">
              <a:solidFill>
                <a:srgbClr val="FFFFFF"/>
              </a:solidFill>
              <a:latin typeface="微软雅黑" panose="020B0503020204020204" charset="-122"/>
            </a:endParaRPr>
          </a:p>
        </p:txBody>
      </p:sp>
      <p:sp>
        <p:nvSpPr>
          <p:cNvPr id="10248" name="TextBox 33"/>
          <p:cNvSpPr txBox="1"/>
          <p:nvPr/>
        </p:nvSpPr>
        <p:spPr>
          <a:xfrm>
            <a:off x="4139745" y="2180304"/>
            <a:ext cx="7200109" cy="74168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4265" b="1" dirty="0">
                <a:solidFill>
                  <a:srgbClr val="FFFFFF"/>
                </a:solidFill>
                <a:latin typeface="方正姚体" panose="02010601030101010101" charset="-122"/>
                <a:ea typeface="方正姚体" panose="02010601030101010101" charset="-122"/>
              </a:rPr>
              <a:t>请在这里输入第一部分标题</a:t>
            </a:r>
          </a:p>
        </p:txBody>
      </p:sp>
      <p:sp>
        <p:nvSpPr>
          <p:cNvPr id="10249" name="TextBox 23"/>
          <p:cNvSpPr txBox="1"/>
          <p:nvPr/>
        </p:nvSpPr>
        <p:spPr>
          <a:xfrm>
            <a:off x="4218054" y="3141165"/>
            <a:ext cx="6389514" cy="10668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小节标题一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小节标题二  </a:t>
            </a:r>
            <a:endParaRPr lang="en-US" altLang="x-none" sz="3200" dirty="0">
              <a:solidFill>
                <a:srgbClr val="F8F8F8"/>
              </a:solidFill>
              <a:latin typeface="方正姚体" panose="02010601030101010101" charset="-122"/>
              <a:ea typeface="方正姚体" panose="02010601030101010101" charset="-122"/>
            </a:endParaRPr>
          </a:p>
          <a:p>
            <a:pPr marL="0" lvl="0" indent="0" eaLnBrk="1" hangingPunct="1">
              <a:spcBef>
                <a:spcPct val="0"/>
              </a:spcBef>
              <a:buNone/>
            </a:pP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a:t>
            </a:r>
          </a:p>
        </p:txBody>
      </p:sp>
    </p:spTree>
  </p:cSld>
  <p:clrMapOvr>
    <a:masterClrMapping/>
  </p:clrMapOvr>
  <p:transition advTm="5193">
    <p:checke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15363" name="组合 2"/>
          <p:cNvGrpSpPr/>
          <p:nvPr/>
        </p:nvGrpSpPr>
        <p:grpSpPr bwMode="auto">
          <a:xfrm>
            <a:off x="1017854" y="3950842"/>
            <a:ext cx="2651529" cy="1333362"/>
            <a:chOff x="0" y="0"/>
            <a:chExt cx="2136775" cy="1268785"/>
          </a:xfrm>
        </p:grpSpPr>
        <p:sp>
          <p:nvSpPr>
            <p:cNvPr id="13338" name="Text Box 21"/>
            <p:cNvSpPr>
              <a:spLocks noChangeArrowheads="1"/>
            </p:cNvSpPr>
            <p:nvPr/>
          </p:nvSpPr>
          <p:spPr bwMode="auto">
            <a:xfrm>
              <a:off x="3411" y="0"/>
              <a:ext cx="2077088" cy="462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2400" b="1" i="1">
                  <a:solidFill>
                    <a:schemeClr val="tx1"/>
                  </a:solidFill>
                  <a:ea typeface="华文细黑" panose="02010600040101010101" pitchFamily="2" charset="-122"/>
                </a:rPr>
                <a:t>此处添加内容</a:t>
              </a:r>
              <a:endParaRPr lang="zh-CN" altLang="en-US" sz="2400" b="1" i="1">
                <a:solidFill>
                  <a:schemeClr val="tx1"/>
                </a:solidFill>
                <a:latin typeface="微软雅黑" panose="020B0503020204020204" charset="-122"/>
                <a:ea typeface="华文细黑" panose="02010600040101010101" pitchFamily="2" charset="-122"/>
              </a:endParaRPr>
            </a:p>
          </p:txBody>
        </p:sp>
        <p:sp>
          <p:nvSpPr>
            <p:cNvPr id="13339" name="Rectangle 22"/>
            <p:cNvSpPr>
              <a:spLocks noChangeArrowheads="1"/>
            </p:cNvSpPr>
            <p:nvPr/>
          </p:nvSpPr>
          <p:spPr bwMode="auto">
            <a:xfrm>
              <a:off x="0" y="531605"/>
              <a:ext cx="2136775" cy="737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p:txBody>
        </p:sp>
      </p:grpSp>
      <p:grpSp>
        <p:nvGrpSpPr>
          <p:cNvPr id="15366" name="组合 3"/>
          <p:cNvGrpSpPr/>
          <p:nvPr/>
        </p:nvGrpSpPr>
        <p:grpSpPr bwMode="auto">
          <a:xfrm>
            <a:off x="8117519" y="2008221"/>
            <a:ext cx="2742523" cy="1333362"/>
            <a:chOff x="0" y="0"/>
            <a:chExt cx="2136775" cy="1269160"/>
          </a:xfrm>
        </p:grpSpPr>
        <p:sp>
          <p:nvSpPr>
            <p:cNvPr id="13336" name="Text Box 23"/>
            <p:cNvSpPr>
              <a:spLocks noChangeArrowheads="1"/>
            </p:cNvSpPr>
            <p:nvPr/>
          </p:nvSpPr>
          <p:spPr bwMode="auto">
            <a:xfrm>
              <a:off x="3297" y="0"/>
              <a:ext cx="2077420" cy="462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2400" b="1" i="1">
                  <a:solidFill>
                    <a:schemeClr val="tx1"/>
                  </a:solidFill>
                  <a:ea typeface="华文细黑" panose="02010600040101010101" pitchFamily="2" charset="-122"/>
                </a:rPr>
                <a:t>此处添加内容</a:t>
              </a:r>
              <a:endParaRPr lang="zh-CN" altLang="en-US" sz="2400" b="1" i="1">
                <a:solidFill>
                  <a:schemeClr val="tx1"/>
                </a:solidFill>
                <a:latin typeface="微软雅黑" panose="020B0503020204020204" charset="-122"/>
                <a:ea typeface="华文细黑" panose="02010600040101010101" pitchFamily="2" charset="-122"/>
              </a:endParaRPr>
            </a:p>
          </p:txBody>
        </p:sp>
        <p:sp>
          <p:nvSpPr>
            <p:cNvPr id="13337" name="Rectangle 24"/>
            <p:cNvSpPr>
              <a:spLocks noChangeArrowheads="1"/>
            </p:cNvSpPr>
            <p:nvPr/>
          </p:nvSpPr>
          <p:spPr bwMode="auto">
            <a:xfrm>
              <a:off x="0" y="531762"/>
              <a:ext cx="2136775" cy="737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p:txBody>
        </p:sp>
      </p:grpSp>
      <p:grpSp>
        <p:nvGrpSpPr>
          <p:cNvPr id="15369" name="组合 4"/>
          <p:cNvGrpSpPr/>
          <p:nvPr/>
        </p:nvGrpSpPr>
        <p:grpSpPr bwMode="auto">
          <a:xfrm>
            <a:off x="8737548" y="4035488"/>
            <a:ext cx="2742523" cy="1333362"/>
            <a:chOff x="0" y="0"/>
            <a:chExt cx="2136775" cy="1268785"/>
          </a:xfrm>
        </p:grpSpPr>
        <p:sp>
          <p:nvSpPr>
            <p:cNvPr id="13334" name="Text Box 25"/>
            <p:cNvSpPr>
              <a:spLocks noChangeArrowheads="1"/>
            </p:cNvSpPr>
            <p:nvPr/>
          </p:nvSpPr>
          <p:spPr bwMode="auto">
            <a:xfrm>
              <a:off x="3297" y="0"/>
              <a:ext cx="2077420" cy="462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2400" b="1" i="1">
                  <a:solidFill>
                    <a:schemeClr val="tx1"/>
                  </a:solidFill>
                  <a:ea typeface="华文细黑" panose="02010600040101010101" pitchFamily="2" charset="-122"/>
                </a:rPr>
                <a:t>此处添加内容</a:t>
              </a:r>
              <a:endParaRPr lang="zh-CN" altLang="en-US" sz="2400" b="1" i="1">
                <a:solidFill>
                  <a:schemeClr val="tx1"/>
                </a:solidFill>
                <a:latin typeface="微软雅黑" panose="020B0503020204020204" charset="-122"/>
                <a:ea typeface="华文细黑" panose="02010600040101010101" pitchFamily="2" charset="-122"/>
              </a:endParaRPr>
            </a:p>
          </p:txBody>
        </p:sp>
        <p:sp>
          <p:nvSpPr>
            <p:cNvPr id="13335" name="Rectangle 26"/>
            <p:cNvSpPr>
              <a:spLocks noChangeArrowheads="1"/>
            </p:cNvSpPr>
            <p:nvPr/>
          </p:nvSpPr>
          <p:spPr bwMode="auto">
            <a:xfrm>
              <a:off x="0" y="531605"/>
              <a:ext cx="2136775" cy="737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p:txBody>
        </p:sp>
      </p:grpSp>
      <p:grpSp>
        <p:nvGrpSpPr>
          <p:cNvPr id="15372" name="组合 5"/>
          <p:cNvGrpSpPr/>
          <p:nvPr/>
        </p:nvGrpSpPr>
        <p:grpSpPr bwMode="auto">
          <a:xfrm>
            <a:off x="1504567" y="1587108"/>
            <a:ext cx="2653645" cy="1333363"/>
            <a:chOff x="0" y="0"/>
            <a:chExt cx="2136775" cy="1267847"/>
          </a:xfrm>
        </p:grpSpPr>
        <p:sp>
          <p:nvSpPr>
            <p:cNvPr id="13332" name="Text Box 25"/>
            <p:cNvSpPr>
              <a:spLocks noChangeArrowheads="1"/>
            </p:cNvSpPr>
            <p:nvPr/>
          </p:nvSpPr>
          <p:spPr bwMode="auto">
            <a:xfrm>
              <a:off x="3408" y="0"/>
              <a:ext cx="2077137" cy="462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2400" b="1" i="1">
                  <a:solidFill>
                    <a:schemeClr val="tx1"/>
                  </a:solidFill>
                  <a:ea typeface="华文细黑" panose="02010600040101010101" pitchFamily="2" charset="-122"/>
                </a:rPr>
                <a:t>此处添加内容</a:t>
              </a:r>
              <a:endParaRPr lang="zh-CN" altLang="en-US" sz="2400" b="1" i="1">
                <a:solidFill>
                  <a:schemeClr val="tx1"/>
                </a:solidFill>
                <a:latin typeface="微软雅黑" panose="020B0503020204020204" charset="-122"/>
                <a:ea typeface="华文细黑" panose="02010600040101010101" pitchFamily="2" charset="-122"/>
              </a:endParaRPr>
            </a:p>
          </p:txBody>
        </p:sp>
        <p:sp>
          <p:nvSpPr>
            <p:cNvPr id="13333" name="Rectangle 26"/>
            <p:cNvSpPr>
              <a:spLocks noChangeArrowheads="1"/>
            </p:cNvSpPr>
            <p:nvPr/>
          </p:nvSpPr>
          <p:spPr bwMode="auto">
            <a:xfrm>
              <a:off x="0" y="531212"/>
              <a:ext cx="2136775" cy="736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p:txBody>
        </p:sp>
      </p:grpSp>
      <p:grpSp>
        <p:nvGrpSpPr>
          <p:cNvPr id="15375" name="Group 9"/>
          <p:cNvGrpSpPr/>
          <p:nvPr/>
        </p:nvGrpSpPr>
        <p:grpSpPr bwMode="auto">
          <a:xfrm rot="-4622527">
            <a:off x="5837374" y="2191267"/>
            <a:ext cx="171408" cy="1383958"/>
            <a:chOff x="0" y="0"/>
            <a:chExt cx="68" cy="636"/>
          </a:xfrm>
        </p:grpSpPr>
        <p:sp>
          <p:nvSpPr>
            <p:cNvPr id="13330" name="Rectangle 10"/>
            <p:cNvSpPr>
              <a:spLocks noChangeArrowheads="1"/>
            </p:cNvSpPr>
            <p:nvPr/>
          </p:nvSpPr>
          <p:spPr bwMode="auto">
            <a:xfrm rot="-5400000">
              <a:off x="-272" y="296"/>
              <a:ext cx="636" cy="4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400">
                <a:solidFill>
                  <a:srgbClr val="000000"/>
                </a:solidFill>
                <a:latin typeface="Verdana" panose="020B0604030504040204" pitchFamily="34" charset="0"/>
                <a:ea typeface="微软雅黑" panose="020B0503020204020204" charset="-122"/>
                <a:sym typeface="Verdana" panose="020B0604030504040204" pitchFamily="34" charset="0"/>
              </a:endParaRPr>
            </a:p>
          </p:txBody>
        </p:sp>
        <p:sp>
          <p:nvSpPr>
            <p:cNvPr id="13331" name="Rectangle 11"/>
            <p:cNvSpPr>
              <a:spLocks noChangeArrowheads="1"/>
            </p:cNvSpPr>
            <p:nvPr/>
          </p:nvSpPr>
          <p:spPr bwMode="auto">
            <a:xfrm rot="-5400000">
              <a:off x="-284" y="279"/>
              <a:ext cx="636" cy="6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400">
                <a:solidFill>
                  <a:srgbClr val="000000"/>
                </a:solidFill>
                <a:latin typeface="Verdana" panose="020B0604030504040204" pitchFamily="34" charset="0"/>
                <a:ea typeface="微软雅黑" panose="020B0503020204020204" charset="-122"/>
                <a:sym typeface="Verdana" panose="020B0604030504040204" pitchFamily="34" charset="0"/>
              </a:endParaRPr>
            </a:p>
          </p:txBody>
        </p:sp>
      </p:grpSp>
      <p:grpSp>
        <p:nvGrpSpPr>
          <p:cNvPr id="15383" name="Group 9"/>
          <p:cNvGrpSpPr/>
          <p:nvPr/>
        </p:nvGrpSpPr>
        <p:grpSpPr bwMode="auto">
          <a:xfrm rot="-4622527">
            <a:off x="5532649" y="3291662"/>
            <a:ext cx="349164" cy="1383958"/>
            <a:chOff x="0" y="0"/>
            <a:chExt cx="68" cy="636"/>
          </a:xfrm>
        </p:grpSpPr>
        <p:sp>
          <p:nvSpPr>
            <p:cNvPr id="13328" name="Rectangle 10"/>
            <p:cNvSpPr>
              <a:spLocks noChangeArrowheads="1"/>
            </p:cNvSpPr>
            <p:nvPr/>
          </p:nvSpPr>
          <p:spPr bwMode="auto">
            <a:xfrm rot="-5400000">
              <a:off x="-272" y="296"/>
              <a:ext cx="636" cy="4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400">
                <a:solidFill>
                  <a:srgbClr val="000000"/>
                </a:solidFill>
                <a:latin typeface="Verdana" panose="020B0604030504040204" pitchFamily="34" charset="0"/>
                <a:ea typeface="微软雅黑" panose="020B0503020204020204" charset="-122"/>
                <a:sym typeface="Verdana" panose="020B0604030504040204" pitchFamily="34" charset="0"/>
              </a:endParaRPr>
            </a:p>
          </p:txBody>
        </p:sp>
        <p:sp>
          <p:nvSpPr>
            <p:cNvPr id="13329" name="Rectangle 11"/>
            <p:cNvSpPr>
              <a:spLocks noChangeArrowheads="1"/>
            </p:cNvSpPr>
            <p:nvPr/>
          </p:nvSpPr>
          <p:spPr bwMode="auto">
            <a:xfrm rot="-5400000">
              <a:off x="-284" y="279"/>
              <a:ext cx="636" cy="6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400">
                <a:solidFill>
                  <a:srgbClr val="000000"/>
                </a:solidFill>
                <a:latin typeface="Verdana" panose="020B0604030504040204" pitchFamily="34" charset="0"/>
                <a:ea typeface="微软雅黑" panose="020B0503020204020204" charset="-122"/>
                <a:sym typeface="Verdana" panose="020B0604030504040204" pitchFamily="34" charset="0"/>
              </a:endParaRPr>
            </a:p>
          </p:txBody>
        </p:sp>
      </p:grpSp>
      <p:grpSp>
        <p:nvGrpSpPr>
          <p:cNvPr id="15386" name="Group 12"/>
          <p:cNvGrpSpPr/>
          <p:nvPr/>
        </p:nvGrpSpPr>
        <p:grpSpPr bwMode="auto">
          <a:xfrm rot="-6154422">
            <a:off x="5531590" y="2596510"/>
            <a:ext cx="190453" cy="1383958"/>
            <a:chOff x="0" y="0"/>
            <a:chExt cx="68" cy="636"/>
          </a:xfrm>
        </p:grpSpPr>
        <p:sp>
          <p:nvSpPr>
            <p:cNvPr id="13326" name="Rectangle 13"/>
            <p:cNvSpPr>
              <a:spLocks noChangeArrowheads="1"/>
            </p:cNvSpPr>
            <p:nvPr/>
          </p:nvSpPr>
          <p:spPr bwMode="auto">
            <a:xfrm rot="-5400000">
              <a:off x="-272" y="296"/>
              <a:ext cx="636" cy="4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400">
                <a:solidFill>
                  <a:srgbClr val="000000"/>
                </a:solidFill>
                <a:latin typeface="Verdana" panose="020B0604030504040204" pitchFamily="34" charset="0"/>
                <a:ea typeface="微软雅黑" panose="020B0503020204020204" charset="-122"/>
                <a:sym typeface="Verdana" panose="020B0604030504040204" pitchFamily="34" charset="0"/>
              </a:endParaRPr>
            </a:p>
          </p:txBody>
        </p:sp>
        <p:sp>
          <p:nvSpPr>
            <p:cNvPr id="13327" name="Rectangle 14"/>
            <p:cNvSpPr>
              <a:spLocks noChangeArrowheads="1"/>
            </p:cNvSpPr>
            <p:nvPr/>
          </p:nvSpPr>
          <p:spPr bwMode="auto">
            <a:xfrm rot="-5400000">
              <a:off x="-284" y="279"/>
              <a:ext cx="636" cy="6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400">
                <a:solidFill>
                  <a:srgbClr val="000000"/>
                </a:solidFill>
                <a:latin typeface="Verdana" panose="020B0604030504040204" pitchFamily="34" charset="0"/>
                <a:ea typeface="微软雅黑" panose="020B0503020204020204" charset="-122"/>
                <a:sym typeface="Verdana" panose="020B0604030504040204" pitchFamily="34" charset="0"/>
              </a:endParaRPr>
            </a:p>
          </p:txBody>
        </p:sp>
      </p:grpSp>
      <p:sp>
        <p:nvSpPr>
          <p:cNvPr id="15421" name="椭圆 4"/>
          <p:cNvSpPr>
            <a:spLocks noChangeArrowheads="1"/>
          </p:cNvSpPr>
          <p:nvPr/>
        </p:nvSpPr>
        <p:spPr bwMode="auto">
          <a:xfrm>
            <a:off x="3760377" y="3125546"/>
            <a:ext cx="1580760" cy="1580759"/>
          </a:xfrm>
          <a:prstGeom prst="ellipse">
            <a:avLst/>
          </a:pr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46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1465">
              <a:latin typeface="微软雅黑" panose="020B0503020204020204" charset="-122"/>
              <a:ea typeface="微软雅黑" panose="020B0503020204020204" charset="-122"/>
            </a:endParaRPr>
          </a:p>
        </p:txBody>
      </p:sp>
      <p:sp>
        <p:nvSpPr>
          <p:cNvPr id="15422" name="椭圆 4"/>
          <p:cNvSpPr>
            <a:spLocks noChangeArrowheads="1"/>
          </p:cNvSpPr>
          <p:nvPr/>
        </p:nvSpPr>
        <p:spPr bwMode="auto">
          <a:xfrm>
            <a:off x="5995025" y="2414521"/>
            <a:ext cx="1297197" cy="1297196"/>
          </a:xfrm>
          <a:prstGeom prst="ellipse">
            <a:avLst/>
          </a:prstGeom>
          <a:solidFill>
            <a:srgbClr val="FF33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46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1465">
              <a:latin typeface="微软雅黑" panose="020B0503020204020204" charset="-122"/>
              <a:ea typeface="微软雅黑" panose="020B0503020204020204" charset="-122"/>
            </a:endParaRPr>
          </a:p>
        </p:txBody>
      </p:sp>
      <p:sp>
        <p:nvSpPr>
          <p:cNvPr id="15420" name="椭圆 4"/>
          <p:cNvSpPr>
            <a:spLocks noChangeArrowheads="1"/>
          </p:cNvSpPr>
          <p:nvPr/>
        </p:nvSpPr>
        <p:spPr bwMode="auto">
          <a:xfrm>
            <a:off x="6331493" y="3430270"/>
            <a:ext cx="1898181" cy="1898181"/>
          </a:xfrm>
          <a:prstGeom prst="ellipse">
            <a:avLst/>
          </a:prstGeom>
          <a:solidFill>
            <a:srgbClr val="FF33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86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1865">
              <a:latin typeface="微软雅黑" panose="020B0503020204020204" charset="-122"/>
              <a:ea typeface="微软雅黑" panose="020B0503020204020204" charset="-122"/>
            </a:endParaRPr>
          </a:p>
        </p:txBody>
      </p:sp>
      <p:sp>
        <p:nvSpPr>
          <p:cNvPr id="15423" name="椭圆 4"/>
          <p:cNvSpPr>
            <a:spLocks noChangeArrowheads="1"/>
          </p:cNvSpPr>
          <p:nvPr/>
        </p:nvSpPr>
        <p:spPr bwMode="auto">
          <a:xfrm>
            <a:off x="4572976" y="2109796"/>
            <a:ext cx="1055957" cy="1055955"/>
          </a:xfrm>
          <a:prstGeom prst="ellipse">
            <a:avLst/>
          </a:pr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46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1465">
              <a:latin typeface="微软雅黑" panose="020B0503020204020204" charset="-122"/>
              <a:ea typeface="微软雅黑" panose="020B0503020204020204" charset="-122"/>
            </a:endParaRPr>
          </a:p>
        </p:txBody>
      </p:sp>
    </p:spTree>
  </p:cSld>
  <p:clrMapOvr>
    <a:masterClrMapping/>
  </p:clrMapOvr>
  <p:transition advTm="6739">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6" name="그룹 91"/>
          <p:cNvGrpSpPr/>
          <p:nvPr/>
        </p:nvGrpSpPr>
        <p:grpSpPr>
          <a:xfrm>
            <a:off x="0" y="3428676"/>
            <a:ext cx="12206599" cy="304865"/>
            <a:chOff x="0" y="3969099"/>
            <a:chExt cx="9154048" cy="228626"/>
          </a:xfrm>
        </p:grpSpPr>
        <p:grpSp>
          <p:nvGrpSpPr>
            <p:cNvPr id="87" name="그룹 86"/>
            <p:cNvGrpSpPr/>
            <p:nvPr/>
          </p:nvGrpSpPr>
          <p:grpSpPr>
            <a:xfrm>
              <a:off x="0" y="4035585"/>
              <a:ext cx="9154048" cy="95655"/>
              <a:chOff x="0" y="4035585"/>
              <a:chExt cx="9154048" cy="95655"/>
            </a:xfrm>
          </p:grpSpPr>
          <p:cxnSp>
            <p:nvCxnSpPr>
              <p:cNvPr id="12" name="직선 연결선 11"/>
              <p:cNvCxnSpPr/>
              <p:nvPr/>
            </p:nvCxnSpPr>
            <p:spPr>
              <a:xfrm>
                <a:off x="0" y="4083412"/>
                <a:ext cx="9154048" cy="0"/>
              </a:xfrm>
              <a:prstGeom prst="line">
                <a:avLst/>
              </a:prstGeom>
              <a:solidFill>
                <a:srgbClr val="2B3944"/>
              </a:solidFill>
              <a:ln>
                <a:solidFill>
                  <a:srgbClr val="2B3944"/>
                </a:solidFill>
              </a:ln>
            </p:spPr>
            <p:style>
              <a:lnRef idx="1">
                <a:schemeClr val="accent1"/>
              </a:lnRef>
              <a:fillRef idx="0">
                <a:schemeClr val="accent1"/>
              </a:fillRef>
              <a:effectRef idx="0">
                <a:schemeClr val="accent1"/>
              </a:effectRef>
              <a:fontRef idx="minor">
                <a:schemeClr val="tx1"/>
              </a:fontRef>
            </p:style>
          </p:cxnSp>
          <p:sp>
            <p:nvSpPr>
              <p:cNvPr id="10" name="Freeform 54"/>
              <p:cNvSpPr/>
              <p:nvPr/>
            </p:nvSpPr>
            <p:spPr bwMode="auto">
              <a:xfrm rot="524917">
                <a:off x="246613" y="4035585"/>
                <a:ext cx="92411" cy="95655"/>
              </a:xfrm>
              <a:custGeom>
                <a:avLst/>
                <a:gdLst/>
                <a:ahLst/>
                <a:cxnLst>
                  <a:cxn ang="0">
                    <a:pos x="14" y="56"/>
                  </a:cxn>
                  <a:cxn ang="0">
                    <a:pos x="14" y="56"/>
                  </a:cxn>
                  <a:cxn ang="0">
                    <a:pos x="9" y="53"/>
                  </a:cxn>
                  <a:cxn ang="0">
                    <a:pos x="6" y="48"/>
                  </a:cxn>
                  <a:cxn ang="0">
                    <a:pos x="3" y="43"/>
                  </a:cxn>
                  <a:cxn ang="0">
                    <a:pos x="0" y="38"/>
                  </a:cxn>
                  <a:cxn ang="0">
                    <a:pos x="0" y="32"/>
                  </a:cxn>
                  <a:cxn ang="0">
                    <a:pos x="0" y="27"/>
                  </a:cxn>
                  <a:cxn ang="0">
                    <a:pos x="1" y="21"/>
                  </a:cxn>
                  <a:cxn ang="0">
                    <a:pos x="3" y="16"/>
                  </a:cxn>
                  <a:cxn ang="0">
                    <a:pos x="3" y="16"/>
                  </a:cxn>
                  <a:cxn ang="0">
                    <a:pos x="6" y="11"/>
                  </a:cxn>
                  <a:cxn ang="0">
                    <a:pos x="11" y="6"/>
                  </a:cxn>
                  <a:cxn ang="0">
                    <a:pos x="16" y="3"/>
                  </a:cxn>
                  <a:cxn ang="0">
                    <a:pos x="20" y="1"/>
                  </a:cxn>
                  <a:cxn ang="0">
                    <a:pos x="27" y="0"/>
                  </a:cxn>
                  <a:cxn ang="0">
                    <a:pos x="32" y="0"/>
                  </a:cxn>
                  <a:cxn ang="0">
                    <a:pos x="38" y="1"/>
                  </a:cxn>
                  <a:cxn ang="0">
                    <a:pos x="43" y="5"/>
                  </a:cxn>
                  <a:cxn ang="0">
                    <a:pos x="43" y="5"/>
                  </a:cxn>
                  <a:cxn ang="0">
                    <a:pos x="48" y="8"/>
                  </a:cxn>
                  <a:cxn ang="0">
                    <a:pos x="52" y="11"/>
                  </a:cxn>
                  <a:cxn ang="0">
                    <a:pos x="56" y="16"/>
                  </a:cxn>
                  <a:cxn ang="0">
                    <a:pos x="57" y="22"/>
                  </a:cxn>
                  <a:cxn ang="0">
                    <a:pos x="57" y="27"/>
                  </a:cxn>
                  <a:cxn ang="0">
                    <a:pos x="57" y="33"/>
                  </a:cxn>
                  <a:cxn ang="0">
                    <a:pos x="57" y="38"/>
                  </a:cxn>
                  <a:cxn ang="0">
                    <a:pos x="54" y="45"/>
                  </a:cxn>
                  <a:cxn ang="0">
                    <a:pos x="54" y="45"/>
                  </a:cxn>
                  <a:cxn ang="0">
                    <a:pos x="51" y="50"/>
                  </a:cxn>
                  <a:cxn ang="0">
                    <a:pos x="46" y="53"/>
                  </a:cxn>
                  <a:cxn ang="0">
                    <a:pos x="41" y="56"/>
                  </a:cxn>
                  <a:cxn ang="0">
                    <a:pos x="36" y="58"/>
                  </a:cxn>
                  <a:cxn ang="0">
                    <a:pos x="32" y="59"/>
                  </a:cxn>
                  <a:cxn ang="0">
                    <a:pos x="25" y="59"/>
                  </a:cxn>
                  <a:cxn ang="0">
                    <a:pos x="20" y="58"/>
                  </a:cxn>
                  <a:cxn ang="0">
                    <a:pos x="14" y="56"/>
                  </a:cxn>
                  <a:cxn ang="0">
                    <a:pos x="14" y="56"/>
                  </a:cxn>
                </a:cxnLst>
                <a:rect l="0" t="0" r="r" b="b"/>
                <a:pathLst>
                  <a:path w="57" h="59">
                    <a:moveTo>
                      <a:pt x="14" y="56"/>
                    </a:moveTo>
                    <a:lnTo>
                      <a:pt x="14" y="56"/>
                    </a:lnTo>
                    <a:lnTo>
                      <a:pt x="9" y="53"/>
                    </a:lnTo>
                    <a:lnTo>
                      <a:pt x="6" y="48"/>
                    </a:lnTo>
                    <a:lnTo>
                      <a:pt x="3" y="43"/>
                    </a:lnTo>
                    <a:lnTo>
                      <a:pt x="0" y="38"/>
                    </a:lnTo>
                    <a:lnTo>
                      <a:pt x="0" y="32"/>
                    </a:lnTo>
                    <a:lnTo>
                      <a:pt x="0" y="27"/>
                    </a:lnTo>
                    <a:lnTo>
                      <a:pt x="1" y="21"/>
                    </a:lnTo>
                    <a:lnTo>
                      <a:pt x="3" y="16"/>
                    </a:lnTo>
                    <a:lnTo>
                      <a:pt x="3" y="16"/>
                    </a:lnTo>
                    <a:lnTo>
                      <a:pt x="6" y="11"/>
                    </a:lnTo>
                    <a:lnTo>
                      <a:pt x="11" y="6"/>
                    </a:lnTo>
                    <a:lnTo>
                      <a:pt x="16" y="3"/>
                    </a:lnTo>
                    <a:lnTo>
                      <a:pt x="20" y="1"/>
                    </a:lnTo>
                    <a:lnTo>
                      <a:pt x="27" y="0"/>
                    </a:lnTo>
                    <a:lnTo>
                      <a:pt x="32" y="0"/>
                    </a:lnTo>
                    <a:lnTo>
                      <a:pt x="38" y="1"/>
                    </a:lnTo>
                    <a:lnTo>
                      <a:pt x="43" y="5"/>
                    </a:lnTo>
                    <a:lnTo>
                      <a:pt x="43" y="5"/>
                    </a:lnTo>
                    <a:lnTo>
                      <a:pt x="48" y="8"/>
                    </a:lnTo>
                    <a:lnTo>
                      <a:pt x="52" y="11"/>
                    </a:lnTo>
                    <a:lnTo>
                      <a:pt x="56" y="16"/>
                    </a:lnTo>
                    <a:lnTo>
                      <a:pt x="57" y="22"/>
                    </a:lnTo>
                    <a:lnTo>
                      <a:pt x="57" y="27"/>
                    </a:lnTo>
                    <a:lnTo>
                      <a:pt x="57" y="33"/>
                    </a:lnTo>
                    <a:lnTo>
                      <a:pt x="57" y="38"/>
                    </a:lnTo>
                    <a:lnTo>
                      <a:pt x="54" y="45"/>
                    </a:lnTo>
                    <a:lnTo>
                      <a:pt x="54" y="45"/>
                    </a:lnTo>
                    <a:lnTo>
                      <a:pt x="51" y="50"/>
                    </a:lnTo>
                    <a:lnTo>
                      <a:pt x="46" y="53"/>
                    </a:lnTo>
                    <a:lnTo>
                      <a:pt x="41" y="56"/>
                    </a:lnTo>
                    <a:lnTo>
                      <a:pt x="36" y="58"/>
                    </a:lnTo>
                    <a:lnTo>
                      <a:pt x="32" y="59"/>
                    </a:lnTo>
                    <a:lnTo>
                      <a:pt x="25" y="59"/>
                    </a:lnTo>
                    <a:lnTo>
                      <a:pt x="20" y="58"/>
                    </a:lnTo>
                    <a:lnTo>
                      <a:pt x="14" y="56"/>
                    </a:lnTo>
                    <a:lnTo>
                      <a:pt x="14" y="56"/>
                    </a:lnTo>
                    <a:close/>
                  </a:path>
                </a:pathLst>
              </a:custGeom>
              <a:solidFill>
                <a:srgbClr val="FF0066"/>
              </a:solidFill>
              <a:ln w="9525">
                <a:solidFill>
                  <a:srgbClr val="FF0066"/>
                </a:solidFill>
                <a:round/>
              </a:ln>
            </p:spPr>
            <p:txBody>
              <a:bodyPr vert="horz" wrap="square" lIns="121932" tIns="60966" rIns="121932" bIns="60966" numCol="1" anchor="t" anchorCtr="0" compatLnSpc="1"/>
              <a:lstStyle/>
              <a:p>
                <a:endParaRPr lang="ko-KR" altLang="en-US" sz="2400"/>
              </a:p>
            </p:txBody>
          </p:sp>
          <p:sp>
            <p:nvSpPr>
              <p:cNvPr id="11" name="Freeform 54"/>
              <p:cNvSpPr/>
              <p:nvPr/>
            </p:nvSpPr>
            <p:spPr bwMode="auto">
              <a:xfrm rot="524917">
                <a:off x="8804977" y="4035585"/>
                <a:ext cx="92411" cy="95655"/>
              </a:xfrm>
              <a:custGeom>
                <a:avLst/>
                <a:gdLst/>
                <a:ahLst/>
                <a:cxnLst>
                  <a:cxn ang="0">
                    <a:pos x="14" y="56"/>
                  </a:cxn>
                  <a:cxn ang="0">
                    <a:pos x="14" y="56"/>
                  </a:cxn>
                  <a:cxn ang="0">
                    <a:pos x="9" y="53"/>
                  </a:cxn>
                  <a:cxn ang="0">
                    <a:pos x="6" y="48"/>
                  </a:cxn>
                  <a:cxn ang="0">
                    <a:pos x="3" y="43"/>
                  </a:cxn>
                  <a:cxn ang="0">
                    <a:pos x="0" y="38"/>
                  </a:cxn>
                  <a:cxn ang="0">
                    <a:pos x="0" y="32"/>
                  </a:cxn>
                  <a:cxn ang="0">
                    <a:pos x="0" y="27"/>
                  </a:cxn>
                  <a:cxn ang="0">
                    <a:pos x="1" y="21"/>
                  </a:cxn>
                  <a:cxn ang="0">
                    <a:pos x="3" y="16"/>
                  </a:cxn>
                  <a:cxn ang="0">
                    <a:pos x="3" y="16"/>
                  </a:cxn>
                  <a:cxn ang="0">
                    <a:pos x="6" y="11"/>
                  </a:cxn>
                  <a:cxn ang="0">
                    <a:pos x="11" y="6"/>
                  </a:cxn>
                  <a:cxn ang="0">
                    <a:pos x="16" y="3"/>
                  </a:cxn>
                  <a:cxn ang="0">
                    <a:pos x="20" y="1"/>
                  </a:cxn>
                  <a:cxn ang="0">
                    <a:pos x="27" y="0"/>
                  </a:cxn>
                  <a:cxn ang="0">
                    <a:pos x="32" y="0"/>
                  </a:cxn>
                  <a:cxn ang="0">
                    <a:pos x="38" y="1"/>
                  </a:cxn>
                  <a:cxn ang="0">
                    <a:pos x="43" y="5"/>
                  </a:cxn>
                  <a:cxn ang="0">
                    <a:pos x="43" y="5"/>
                  </a:cxn>
                  <a:cxn ang="0">
                    <a:pos x="48" y="8"/>
                  </a:cxn>
                  <a:cxn ang="0">
                    <a:pos x="52" y="11"/>
                  </a:cxn>
                  <a:cxn ang="0">
                    <a:pos x="56" y="16"/>
                  </a:cxn>
                  <a:cxn ang="0">
                    <a:pos x="57" y="22"/>
                  </a:cxn>
                  <a:cxn ang="0">
                    <a:pos x="57" y="27"/>
                  </a:cxn>
                  <a:cxn ang="0">
                    <a:pos x="57" y="33"/>
                  </a:cxn>
                  <a:cxn ang="0">
                    <a:pos x="57" y="38"/>
                  </a:cxn>
                  <a:cxn ang="0">
                    <a:pos x="54" y="45"/>
                  </a:cxn>
                  <a:cxn ang="0">
                    <a:pos x="54" y="45"/>
                  </a:cxn>
                  <a:cxn ang="0">
                    <a:pos x="51" y="50"/>
                  </a:cxn>
                  <a:cxn ang="0">
                    <a:pos x="46" y="53"/>
                  </a:cxn>
                  <a:cxn ang="0">
                    <a:pos x="41" y="56"/>
                  </a:cxn>
                  <a:cxn ang="0">
                    <a:pos x="36" y="58"/>
                  </a:cxn>
                  <a:cxn ang="0">
                    <a:pos x="32" y="59"/>
                  </a:cxn>
                  <a:cxn ang="0">
                    <a:pos x="25" y="59"/>
                  </a:cxn>
                  <a:cxn ang="0">
                    <a:pos x="20" y="58"/>
                  </a:cxn>
                  <a:cxn ang="0">
                    <a:pos x="14" y="56"/>
                  </a:cxn>
                  <a:cxn ang="0">
                    <a:pos x="14" y="56"/>
                  </a:cxn>
                </a:cxnLst>
                <a:rect l="0" t="0" r="r" b="b"/>
                <a:pathLst>
                  <a:path w="57" h="59">
                    <a:moveTo>
                      <a:pt x="14" y="56"/>
                    </a:moveTo>
                    <a:lnTo>
                      <a:pt x="14" y="56"/>
                    </a:lnTo>
                    <a:lnTo>
                      <a:pt x="9" y="53"/>
                    </a:lnTo>
                    <a:lnTo>
                      <a:pt x="6" y="48"/>
                    </a:lnTo>
                    <a:lnTo>
                      <a:pt x="3" y="43"/>
                    </a:lnTo>
                    <a:lnTo>
                      <a:pt x="0" y="38"/>
                    </a:lnTo>
                    <a:lnTo>
                      <a:pt x="0" y="32"/>
                    </a:lnTo>
                    <a:lnTo>
                      <a:pt x="0" y="27"/>
                    </a:lnTo>
                    <a:lnTo>
                      <a:pt x="1" y="21"/>
                    </a:lnTo>
                    <a:lnTo>
                      <a:pt x="3" y="16"/>
                    </a:lnTo>
                    <a:lnTo>
                      <a:pt x="3" y="16"/>
                    </a:lnTo>
                    <a:lnTo>
                      <a:pt x="6" y="11"/>
                    </a:lnTo>
                    <a:lnTo>
                      <a:pt x="11" y="6"/>
                    </a:lnTo>
                    <a:lnTo>
                      <a:pt x="16" y="3"/>
                    </a:lnTo>
                    <a:lnTo>
                      <a:pt x="20" y="1"/>
                    </a:lnTo>
                    <a:lnTo>
                      <a:pt x="27" y="0"/>
                    </a:lnTo>
                    <a:lnTo>
                      <a:pt x="32" y="0"/>
                    </a:lnTo>
                    <a:lnTo>
                      <a:pt x="38" y="1"/>
                    </a:lnTo>
                    <a:lnTo>
                      <a:pt x="43" y="5"/>
                    </a:lnTo>
                    <a:lnTo>
                      <a:pt x="43" y="5"/>
                    </a:lnTo>
                    <a:lnTo>
                      <a:pt x="48" y="8"/>
                    </a:lnTo>
                    <a:lnTo>
                      <a:pt x="52" y="11"/>
                    </a:lnTo>
                    <a:lnTo>
                      <a:pt x="56" y="16"/>
                    </a:lnTo>
                    <a:lnTo>
                      <a:pt x="57" y="22"/>
                    </a:lnTo>
                    <a:lnTo>
                      <a:pt x="57" y="27"/>
                    </a:lnTo>
                    <a:lnTo>
                      <a:pt x="57" y="33"/>
                    </a:lnTo>
                    <a:lnTo>
                      <a:pt x="57" y="38"/>
                    </a:lnTo>
                    <a:lnTo>
                      <a:pt x="54" y="45"/>
                    </a:lnTo>
                    <a:lnTo>
                      <a:pt x="54" y="45"/>
                    </a:lnTo>
                    <a:lnTo>
                      <a:pt x="51" y="50"/>
                    </a:lnTo>
                    <a:lnTo>
                      <a:pt x="46" y="53"/>
                    </a:lnTo>
                    <a:lnTo>
                      <a:pt x="41" y="56"/>
                    </a:lnTo>
                    <a:lnTo>
                      <a:pt x="36" y="58"/>
                    </a:lnTo>
                    <a:lnTo>
                      <a:pt x="32" y="59"/>
                    </a:lnTo>
                    <a:lnTo>
                      <a:pt x="25" y="59"/>
                    </a:lnTo>
                    <a:lnTo>
                      <a:pt x="20" y="58"/>
                    </a:lnTo>
                    <a:lnTo>
                      <a:pt x="14" y="56"/>
                    </a:lnTo>
                    <a:lnTo>
                      <a:pt x="14" y="56"/>
                    </a:lnTo>
                    <a:close/>
                  </a:path>
                </a:pathLst>
              </a:custGeom>
              <a:solidFill>
                <a:srgbClr val="FF0066"/>
              </a:solidFill>
              <a:ln w="9525">
                <a:solidFill>
                  <a:srgbClr val="FF0066"/>
                </a:solidFill>
                <a:round/>
              </a:ln>
            </p:spPr>
            <p:txBody>
              <a:bodyPr vert="horz" wrap="square" lIns="121932" tIns="60966" rIns="121932" bIns="60966" numCol="1" anchor="t" anchorCtr="0" compatLnSpc="1"/>
              <a:lstStyle/>
              <a:p>
                <a:endParaRPr lang="ko-KR" altLang="en-US" sz="2400"/>
              </a:p>
            </p:txBody>
          </p:sp>
        </p:grpSp>
        <p:sp>
          <p:nvSpPr>
            <p:cNvPr id="7" name="Freeform 5"/>
            <p:cNvSpPr/>
            <p:nvPr/>
          </p:nvSpPr>
          <p:spPr bwMode="auto">
            <a:xfrm>
              <a:off x="6471425" y="3969099"/>
              <a:ext cx="264130" cy="22862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FF0066"/>
            </a:solidFill>
            <a:ln w="9525">
              <a:noFill/>
              <a:round/>
            </a:ln>
          </p:spPr>
          <p:txBody>
            <a:bodyPr vert="horz" wrap="square" lIns="121932" tIns="60966" rIns="121932" bIns="60966" numCol="1" anchor="t" anchorCtr="0" compatLnSpc="1"/>
            <a:lstStyle/>
            <a:p>
              <a:endParaRPr lang="ko-KR" altLang="en-US" sz="2400"/>
            </a:p>
          </p:txBody>
        </p:sp>
        <p:sp>
          <p:nvSpPr>
            <p:cNvPr id="8" name="Freeform 5"/>
            <p:cNvSpPr/>
            <p:nvPr/>
          </p:nvSpPr>
          <p:spPr bwMode="auto">
            <a:xfrm>
              <a:off x="2989135" y="3969099"/>
              <a:ext cx="264130" cy="22862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FF3399"/>
            </a:solidFill>
            <a:ln w="9525">
              <a:noFill/>
              <a:round/>
            </a:ln>
          </p:spPr>
          <p:txBody>
            <a:bodyPr vert="horz" wrap="square" lIns="121932" tIns="60966" rIns="121932" bIns="60966" numCol="1" anchor="t" anchorCtr="0" compatLnSpc="1"/>
            <a:lstStyle/>
            <a:p>
              <a:endParaRPr lang="ko-KR" altLang="en-US" sz="2400"/>
            </a:p>
          </p:txBody>
        </p:sp>
        <p:sp>
          <p:nvSpPr>
            <p:cNvPr id="9" name="Freeform 5"/>
            <p:cNvSpPr/>
            <p:nvPr/>
          </p:nvSpPr>
          <p:spPr bwMode="auto">
            <a:xfrm>
              <a:off x="5890737" y="3969099"/>
              <a:ext cx="264130" cy="22862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FF0066"/>
            </a:solidFill>
            <a:ln w="9525">
              <a:noFill/>
              <a:round/>
            </a:ln>
          </p:spPr>
          <p:txBody>
            <a:bodyPr vert="horz" wrap="square" lIns="121932" tIns="60966" rIns="121932" bIns="60966" numCol="1" anchor="t" anchorCtr="0" compatLnSpc="1"/>
            <a:lstStyle/>
            <a:p>
              <a:endParaRPr lang="ko-KR" altLang="en-US" sz="2400"/>
            </a:p>
          </p:txBody>
        </p:sp>
        <p:sp>
          <p:nvSpPr>
            <p:cNvPr id="38" name="Freeform 5"/>
            <p:cNvSpPr/>
            <p:nvPr/>
          </p:nvSpPr>
          <p:spPr bwMode="auto">
            <a:xfrm>
              <a:off x="2408447" y="3969099"/>
              <a:ext cx="264130" cy="22862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FF3399"/>
            </a:solidFill>
            <a:ln w="9525">
              <a:noFill/>
              <a:round/>
            </a:ln>
          </p:spPr>
          <p:txBody>
            <a:bodyPr vert="horz" wrap="square" lIns="121932" tIns="60966" rIns="121932" bIns="60966" numCol="1" anchor="t" anchorCtr="0" compatLnSpc="1"/>
            <a:lstStyle/>
            <a:p>
              <a:endParaRPr lang="ko-KR" altLang="en-US" sz="2400"/>
            </a:p>
          </p:txBody>
        </p:sp>
      </p:grpSp>
      <p:grpSp>
        <p:nvGrpSpPr>
          <p:cNvPr id="56" name="그룹 55"/>
          <p:cNvGrpSpPr/>
          <p:nvPr/>
        </p:nvGrpSpPr>
        <p:grpSpPr>
          <a:xfrm>
            <a:off x="276955" y="4919176"/>
            <a:ext cx="2939041" cy="1037698"/>
            <a:chOff x="227806" y="4641351"/>
            <a:chExt cx="2204064" cy="778197"/>
          </a:xfrm>
        </p:grpSpPr>
        <p:sp>
          <p:nvSpPr>
            <p:cNvPr id="57"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58" name="Rectangle 3"/>
            <p:cNvSpPr txBox="1">
              <a:spLocks noChangeArrowheads="1"/>
            </p:cNvSpPr>
            <p:nvPr/>
          </p:nvSpPr>
          <p:spPr bwMode="auto">
            <a:xfrm>
              <a:off x="227806" y="4964298"/>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grpSp>
        <p:nvGrpSpPr>
          <p:cNvPr id="59" name="그룹 58"/>
          <p:cNvGrpSpPr/>
          <p:nvPr/>
        </p:nvGrpSpPr>
        <p:grpSpPr>
          <a:xfrm>
            <a:off x="4627080" y="4919176"/>
            <a:ext cx="2939041" cy="1037698"/>
            <a:chOff x="227806" y="4641351"/>
            <a:chExt cx="2204064" cy="778197"/>
          </a:xfrm>
        </p:grpSpPr>
        <p:sp>
          <p:nvSpPr>
            <p:cNvPr id="60"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61" name="Rectangle 3"/>
            <p:cNvSpPr txBox="1">
              <a:spLocks noChangeArrowheads="1"/>
            </p:cNvSpPr>
            <p:nvPr/>
          </p:nvSpPr>
          <p:spPr bwMode="auto">
            <a:xfrm>
              <a:off x="227806" y="4964298"/>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grpSp>
        <p:nvGrpSpPr>
          <p:cNvPr id="62" name="그룹 61"/>
          <p:cNvGrpSpPr/>
          <p:nvPr/>
        </p:nvGrpSpPr>
        <p:grpSpPr>
          <a:xfrm>
            <a:off x="8977204" y="4919176"/>
            <a:ext cx="2939041" cy="1037698"/>
            <a:chOff x="227806" y="4641351"/>
            <a:chExt cx="2204064" cy="778197"/>
          </a:xfrm>
        </p:grpSpPr>
        <p:sp>
          <p:nvSpPr>
            <p:cNvPr id="63"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64" name="Rectangle 3"/>
            <p:cNvSpPr txBox="1">
              <a:spLocks noChangeArrowheads="1"/>
            </p:cNvSpPr>
            <p:nvPr/>
          </p:nvSpPr>
          <p:spPr bwMode="auto">
            <a:xfrm>
              <a:off x="227806" y="4964298"/>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sp>
        <p:nvSpPr>
          <p:cNvPr id="66" name="텍스트 개체 틀 3"/>
          <p:cNvSpPr txBox="1"/>
          <p:nvPr/>
        </p:nvSpPr>
        <p:spPr>
          <a:xfrm>
            <a:off x="1728489" y="1841686"/>
            <a:ext cx="8736226" cy="447040"/>
          </a:xfrm>
          <a:prstGeom prst="rect">
            <a:avLst/>
          </a:prstGeom>
        </p:spPr>
        <p:txBody>
          <a:bodyPr vert="horz" wrap="square" lIns="0" tIns="0" rIns="0" bIns="0" rtlCol="0" anchor="t" anchorCtr="0">
            <a:spAutoFit/>
          </a:bodyPr>
          <a:lstStyle>
            <a:defPPr>
              <a:defRPr lang="ko-KR"/>
            </a:defPPr>
            <a:lvl1pPr indent="0">
              <a:spcBef>
                <a:spcPts val="0"/>
              </a:spcBef>
              <a:buFont typeface="Arial" panose="020B0604020202020204" pitchFamily="34" charset="0"/>
              <a:buNone/>
              <a:defRPr sz="1000" b="0" i="0" baseline="0">
                <a:effectLst/>
                <a:latin typeface="Tahoma" panose="020B0604030504040204" pitchFamily="34" charset="0"/>
                <a:ea typeface="+mj-ea"/>
                <a:cs typeface="Tahoma" panose="020B0604030504040204" pitchFamily="34" charset="0"/>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pPr algn="ctr">
              <a:defRPr/>
            </a:pPr>
            <a:r>
              <a:rPr lang="en-US" altLang="ko-KR" sz="1465">
                <a:solidFill>
                  <a:schemeClr val="tx1"/>
                </a:solidFill>
                <a:latin typeface="Calibri" panose="020F0502020204030204" charset="0"/>
                <a:ea typeface="Tahoma" panose="020B0604030504040204" pitchFamily="34" charset="0"/>
              </a:rPr>
              <a:t>您的内容打在这里，或者通过复制您的文本后，在此框中选择粘贴，并选择只保留文字。您的内容打在这里，或者通过复制您的文本后，在此框中</a:t>
            </a:r>
          </a:p>
        </p:txBody>
      </p:sp>
      <p:sp>
        <p:nvSpPr>
          <p:cNvPr id="67" name="Rectangle 3"/>
          <p:cNvSpPr txBox="1">
            <a:spLocks noChangeArrowheads="1"/>
          </p:cNvSpPr>
          <p:nvPr/>
        </p:nvSpPr>
        <p:spPr bwMode="auto">
          <a:xfrm>
            <a:off x="2156746" y="1092648"/>
            <a:ext cx="7879709" cy="650240"/>
          </a:xfrm>
          <a:prstGeom prst="rect">
            <a:avLst/>
          </a:prstGeom>
        </p:spPr>
        <p:txBody>
          <a:bodyPr wrap="square" lIns="0" tIns="0" rIns="0" bIns="0" anchor="ctr">
            <a:spAutoFit/>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lgn="ctr">
              <a:spcBef>
                <a:spcPts val="0"/>
              </a:spcBef>
              <a:defRPr/>
            </a:pPr>
            <a:r>
              <a:rPr sz="4265"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grpSp>
        <p:nvGrpSpPr>
          <p:cNvPr id="13" name="그룹 88"/>
          <p:cNvGrpSpPr/>
          <p:nvPr/>
        </p:nvGrpSpPr>
        <p:grpSpPr>
          <a:xfrm>
            <a:off x="4760233" y="2424378"/>
            <a:ext cx="2672738" cy="2313460"/>
            <a:chOff x="3662141" y="3295859"/>
            <a:chExt cx="1819718" cy="1575106"/>
          </a:xfrm>
        </p:grpSpPr>
        <p:sp>
          <p:nvSpPr>
            <p:cNvPr id="18" name="Freeform 5"/>
            <p:cNvSpPr/>
            <p:nvPr/>
          </p:nvSpPr>
          <p:spPr bwMode="auto">
            <a:xfrm>
              <a:off x="3662141" y="3295859"/>
              <a:ext cx="1819718" cy="157510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FF0066"/>
            </a:solidFill>
            <a:ln>
              <a:noFill/>
            </a:ln>
            <a:effectLst>
              <a:innerShdw blurRad="393700" dist="2413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lt1"/>
                </a:solidFill>
              </a:endParaRPr>
            </a:p>
          </p:txBody>
        </p:sp>
        <p:grpSp>
          <p:nvGrpSpPr>
            <p:cNvPr id="68" name="그룹 67"/>
            <p:cNvGrpSpPr/>
            <p:nvPr/>
          </p:nvGrpSpPr>
          <p:grpSpPr>
            <a:xfrm>
              <a:off x="4163463" y="3721463"/>
              <a:ext cx="817074" cy="723899"/>
              <a:chOff x="-3276600" y="2438400"/>
              <a:chExt cx="1085850" cy="962025"/>
            </a:xfrm>
            <a:solidFill>
              <a:schemeClr val="bg1"/>
            </a:solidFill>
          </p:grpSpPr>
          <p:sp>
            <p:nvSpPr>
              <p:cNvPr id="69" name="Freeform 8"/>
              <p:cNvSpPr/>
              <p:nvPr/>
            </p:nvSpPr>
            <p:spPr bwMode="auto">
              <a:xfrm>
                <a:off x="-2825750" y="2813050"/>
                <a:ext cx="200025" cy="196850"/>
              </a:xfrm>
              <a:custGeom>
                <a:avLst/>
                <a:gdLst>
                  <a:gd name="T0" fmla="*/ 126 w 126"/>
                  <a:gd name="T1" fmla="*/ 62 h 124"/>
                  <a:gd name="T2" fmla="*/ 126 w 126"/>
                  <a:gd name="T3" fmla="*/ 62 h 124"/>
                  <a:gd name="T4" fmla="*/ 124 w 126"/>
                  <a:gd name="T5" fmla="*/ 74 h 124"/>
                  <a:gd name="T6" fmla="*/ 120 w 126"/>
                  <a:gd name="T7" fmla="*/ 86 h 124"/>
                  <a:gd name="T8" fmla="*/ 114 w 126"/>
                  <a:gd name="T9" fmla="*/ 96 h 124"/>
                  <a:gd name="T10" fmla="*/ 108 w 126"/>
                  <a:gd name="T11" fmla="*/ 106 h 124"/>
                  <a:gd name="T12" fmla="*/ 98 w 126"/>
                  <a:gd name="T13" fmla="*/ 114 h 124"/>
                  <a:gd name="T14" fmla="*/ 88 w 126"/>
                  <a:gd name="T15" fmla="*/ 120 h 124"/>
                  <a:gd name="T16" fmla="*/ 76 w 126"/>
                  <a:gd name="T17" fmla="*/ 124 h 124"/>
                  <a:gd name="T18" fmla="*/ 64 w 126"/>
                  <a:gd name="T19" fmla="*/ 124 h 124"/>
                  <a:gd name="T20" fmla="*/ 64 w 126"/>
                  <a:gd name="T21" fmla="*/ 124 h 124"/>
                  <a:gd name="T22" fmla="*/ 50 w 126"/>
                  <a:gd name="T23" fmla="*/ 124 h 124"/>
                  <a:gd name="T24" fmla="*/ 40 w 126"/>
                  <a:gd name="T25" fmla="*/ 120 h 124"/>
                  <a:gd name="T26" fmla="*/ 28 w 126"/>
                  <a:gd name="T27" fmla="*/ 114 h 124"/>
                  <a:gd name="T28" fmla="*/ 20 w 126"/>
                  <a:gd name="T29" fmla="*/ 106 h 124"/>
                  <a:gd name="T30" fmla="*/ 12 w 126"/>
                  <a:gd name="T31" fmla="*/ 96 h 124"/>
                  <a:gd name="T32" fmla="*/ 6 w 126"/>
                  <a:gd name="T33" fmla="*/ 86 h 124"/>
                  <a:gd name="T34" fmla="*/ 2 w 126"/>
                  <a:gd name="T35" fmla="*/ 74 h 124"/>
                  <a:gd name="T36" fmla="*/ 0 w 126"/>
                  <a:gd name="T37" fmla="*/ 62 h 124"/>
                  <a:gd name="T38" fmla="*/ 0 w 126"/>
                  <a:gd name="T39" fmla="*/ 62 h 124"/>
                  <a:gd name="T40" fmla="*/ 2 w 126"/>
                  <a:gd name="T41" fmla="*/ 50 h 124"/>
                  <a:gd name="T42" fmla="*/ 6 w 126"/>
                  <a:gd name="T43" fmla="*/ 38 h 124"/>
                  <a:gd name="T44" fmla="*/ 12 w 126"/>
                  <a:gd name="T45" fmla="*/ 28 h 124"/>
                  <a:gd name="T46" fmla="*/ 20 w 126"/>
                  <a:gd name="T47" fmla="*/ 18 h 124"/>
                  <a:gd name="T48" fmla="*/ 28 w 126"/>
                  <a:gd name="T49" fmla="*/ 10 h 124"/>
                  <a:gd name="T50" fmla="*/ 40 w 126"/>
                  <a:gd name="T51" fmla="*/ 4 h 124"/>
                  <a:gd name="T52" fmla="*/ 50 w 126"/>
                  <a:gd name="T53" fmla="*/ 0 h 124"/>
                  <a:gd name="T54" fmla="*/ 64 w 126"/>
                  <a:gd name="T55" fmla="*/ 0 h 124"/>
                  <a:gd name="T56" fmla="*/ 64 w 126"/>
                  <a:gd name="T57" fmla="*/ 0 h 124"/>
                  <a:gd name="T58" fmla="*/ 76 w 126"/>
                  <a:gd name="T59" fmla="*/ 0 h 124"/>
                  <a:gd name="T60" fmla="*/ 88 w 126"/>
                  <a:gd name="T61" fmla="*/ 4 h 124"/>
                  <a:gd name="T62" fmla="*/ 98 w 126"/>
                  <a:gd name="T63" fmla="*/ 10 h 124"/>
                  <a:gd name="T64" fmla="*/ 108 w 126"/>
                  <a:gd name="T65" fmla="*/ 18 h 124"/>
                  <a:gd name="T66" fmla="*/ 114 w 126"/>
                  <a:gd name="T67" fmla="*/ 28 h 124"/>
                  <a:gd name="T68" fmla="*/ 120 w 126"/>
                  <a:gd name="T69" fmla="*/ 38 h 124"/>
                  <a:gd name="T70" fmla="*/ 124 w 126"/>
                  <a:gd name="T71" fmla="*/ 50 h 124"/>
                  <a:gd name="T72" fmla="*/ 126 w 126"/>
                  <a:gd name="T73" fmla="*/ 62 h 124"/>
                  <a:gd name="T74" fmla="*/ 126 w 126"/>
                  <a:gd name="T75"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6" h="124">
                    <a:moveTo>
                      <a:pt x="126" y="62"/>
                    </a:moveTo>
                    <a:lnTo>
                      <a:pt x="126" y="62"/>
                    </a:lnTo>
                    <a:lnTo>
                      <a:pt x="124" y="74"/>
                    </a:lnTo>
                    <a:lnTo>
                      <a:pt x="120" y="86"/>
                    </a:lnTo>
                    <a:lnTo>
                      <a:pt x="114" y="96"/>
                    </a:lnTo>
                    <a:lnTo>
                      <a:pt x="108" y="106"/>
                    </a:lnTo>
                    <a:lnTo>
                      <a:pt x="98" y="114"/>
                    </a:lnTo>
                    <a:lnTo>
                      <a:pt x="88" y="120"/>
                    </a:lnTo>
                    <a:lnTo>
                      <a:pt x="76" y="124"/>
                    </a:lnTo>
                    <a:lnTo>
                      <a:pt x="64" y="124"/>
                    </a:lnTo>
                    <a:lnTo>
                      <a:pt x="64" y="124"/>
                    </a:lnTo>
                    <a:lnTo>
                      <a:pt x="50" y="124"/>
                    </a:lnTo>
                    <a:lnTo>
                      <a:pt x="40" y="120"/>
                    </a:lnTo>
                    <a:lnTo>
                      <a:pt x="28" y="114"/>
                    </a:lnTo>
                    <a:lnTo>
                      <a:pt x="20" y="106"/>
                    </a:lnTo>
                    <a:lnTo>
                      <a:pt x="12" y="96"/>
                    </a:lnTo>
                    <a:lnTo>
                      <a:pt x="6" y="86"/>
                    </a:lnTo>
                    <a:lnTo>
                      <a:pt x="2" y="74"/>
                    </a:lnTo>
                    <a:lnTo>
                      <a:pt x="0" y="62"/>
                    </a:lnTo>
                    <a:lnTo>
                      <a:pt x="0" y="62"/>
                    </a:lnTo>
                    <a:lnTo>
                      <a:pt x="2" y="50"/>
                    </a:lnTo>
                    <a:lnTo>
                      <a:pt x="6" y="38"/>
                    </a:lnTo>
                    <a:lnTo>
                      <a:pt x="12" y="28"/>
                    </a:lnTo>
                    <a:lnTo>
                      <a:pt x="20" y="18"/>
                    </a:lnTo>
                    <a:lnTo>
                      <a:pt x="28" y="10"/>
                    </a:lnTo>
                    <a:lnTo>
                      <a:pt x="40" y="4"/>
                    </a:lnTo>
                    <a:lnTo>
                      <a:pt x="50" y="0"/>
                    </a:lnTo>
                    <a:lnTo>
                      <a:pt x="64" y="0"/>
                    </a:lnTo>
                    <a:lnTo>
                      <a:pt x="64" y="0"/>
                    </a:lnTo>
                    <a:lnTo>
                      <a:pt x="76" y="0"/>
                    </a:lnTo>
                    <a:lnTo>
                      <a:pt x="88" y="4"/>
                    </a:lnTo>
                    <a:lnTo>
                      <a:pt x="98" y="10"/>
                    </a:lnTo>
                    <a:lnTo>
                      <a:pt x="108" y="18"/>
                    </a:lnTo>
                    <a:lnTo>
                      <a:pt x="114" y="28"/>
                    </a:lnTo>
                    <a:lnTo>
                      <a:pt x="120" y="38"/>
                    </a:lnTo>
                    <a:lnTo>
                      <a:pt x="124" y="50"/>
                    </a:lnTo>
                    <a:lnTo>
                      <a:pt x="126" y="62"/>
                    </a:lnTo>
                    <a:lnTo>
                      <a:pt x="126"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0" name="Freeform 9"/>
              <p:cNvSpPr/>
              <p:nvPr/>
            </p:nvSpPr>
            <p:spPr bwMode="auto">
              <a:xfrm>
                <a:off x="-2549525" y="2438400"/>
                <a:ext cx="120650" cy="123825"/>
              </a:xfrm>
              <a:custGeom>
                <a:avLst/>
                <a:gdLst>
                  <a:gd name="T0" fmla="*/ 38 w 76"/>
                  <a:gd name="T1" fmla="*/ 0 h 78"/>
                  <a:gd name="T2" fmla="*/ 38 w 76"/>
                  <a:gd name="T3" fmla="*/ 0 h 78"/>
                  <a:gd name="T4" fmla="*/ 30 w 76"/>
                  <a:gd name="T5" fmla="*/ 2 h 78"/>
                  <a:gd name="T6" fmla="*/ 22 w 76"/>
                  <a:gd name="T7" fmla="*/ 4 h 78"/>
                  <a:gd name="T8" fmla="*/ 16 w 76"/>
                  <a:gd name="T9" fmla="*/ 8 h 78"/>
                  <a:gd name="T10" fmla="*/ 10 w 76"/>
                  <a:gd name="T11" fmla="*/ 12 h 78"/>
                  <a:gd name="T12" fmla="*/ 6 w 76"/>
                  <a:gd name="T13" fmla="*/ 18 h 78"/>
                  <a:gd name="T14" fmla="*/ 2 w 76"/>
                  <a:gd name="T15" fmla="*/ 24 h 78"/>
                  <a:gd name="T16" fmla="*/ 0 w 76"/>
                  <a:gd name="T17" fmla="*/ 32 h 78"/>
                  <a:gd name="T18" fmla="*/ 0 w 76"/>
                  <a:gd name="T19" fmla="*/ 38 h 78"/>
                  <a:gd name="T20" fmla="*/ 0 w 76"/>
                  <a:gd name="T21" fmla="*/ 38 h 78"/>
                  <a:gd name="T22" fmla="*/ 0 w 76"/>
                  <a:gd name="T23" fmla="*/ 46 h 78"/>
                  <a:gd name="T24" fmla="*/ 2 w 76"/>
                  <a:gd name="T25" fmla="*/ 54 h 78"/>
                  <a:gd name="T26" fmla="*/ 6 w 76"/>
                  <a:gd name="T27" fmla="*/ 60 h 78"/>
                  <a:gd name="T28" fmla="*/ 10 w 76"/>
                  <a:gd name="T29" fmla="*/ 66 h 78"/>
                  <a:gd name="T30" fmla="*/ 16 w 76"/>
                  <a:gd name="T31" fmla="*/ 70 h 78"/>
                  <a:gd name="T32" fmla="*/ 22 w 76"/>
                  <a:gd name="T33" fmla="*/ 74 h 78"/>
                  <a:gd name="T34" fmla="*/ 30 w 76"/>
                  <a:gd name="T35" fmla="*/ 76 h 78"/>
                  <a:gd name="T36" fmla="*/ 38 w 76"/>
                  <a:gd name="T37" fmla="*/ 78 h 78"/>
                  <a:gd name="T38" fmla="*/ 38 w 76"/>
                  <a:gd name="T39" fmla="*/ 78 h 78"/>
                  <a:gd name="T40" fmla="*/ 46 w 76"/>
                  <a:gd name="T41" fmla="*/ 76 h 78"/>
                  <a:gd name="T42" fmla="*/ 52 w 76"/>
                  <a:gd name="T43" fmla="*/ 74 h 78"/>
                  <a:gd name="T44" fmla="*/ 60 w 76"/>
                  <a:gd name="T45" fmla="*/ 70 h 78"/>
                  <a:gd name="T46" fmla="*/ 64 w 76"/>
                  <a:gd name="T47" fmla="*/ 66 h 78"/>
                  <a:gd name="T48" fmla="*/ 70 w 76"/>
                  <a:gd name="T49" fmla="*/ 60 h 78"/>
                  <a:gd name="T50" fmla="*/ 72 w 76"/>
                  <a:gd name="T51" fmla="*/ 54 h 78"/>
                  <a:gd name="T52" fmla="*/ 76 w 76"/>
                  <a:gd name="T53" fmla="*/ 46 h 78"/>
                  <a:gd name="T54" fmla="*/ 76 w 76"/>
                  <a:gd name="T55" fmla="*/ 38 h 78"/>
                  <a:gd name="T56" fmla="*/ 76 w 76"/>
                  <a:gd name="T57" fmla="*/ 38 h 78"/>
                  <a:gd name="T58" fmla="*/ 76 w 76"/>
                  <a:gd name="T59" fmla="*/ 32 h 78"/>
                  <a:gd name="T60" fmla="*/ 72 w 76"/>
                  <a:gd name="T61" fmla="*/ 24 h 78"/>
                  <a:gd name="T62" fmla="*/ 70 w 76"/>
                  <a:gd name="T63" fmla="*/ 18 h 78"/>
                  <a:gd name="T64" fmla="*/ 64 w 76"/>
                  <a:gd name="T65" fmla="*/ 12 h 78"/>
                  <a:gd name="T66" fmla="*/ 60 w 76"/>
                  <a:gd name="T67" fmla="*/ 8 h 78"/>
                  <a:gd name="T68" fmla="*/ 52 w 76"/>
                  <a:gd name="T69" fmla="*/ 4 h 78"/>
                  <a:gd name="T70" fmla="*/ 46 w 76"/>
                  <a:gd name="T71" fmla="*/ 2 h 78"/>
                  <a:gd name="T72" fmla="*/ 38 w 76"/>
                  <a:gd name="T73" fmla="*/ 0 h 78"/>
                  <a:gd name="T74" fmla="*/ 38 w 76"/>
                  <a:gd name="T7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8">
                    <a:moveTo>
                      <a:pt x="38" y="0"/>
                    </a:moveTo>
                    <a:lnTo>
                      <a:pt x="38" y="0"/>
                    </a:lnTo>
                    <a:lnTo>
                      <a:pt x="30" y="2"/>
                    </a:lnTo>
                    <a:lnTo>
                      <a:pt x="22" y="4"/>
                    </a:lnTo>
                    <a:lnTo>
                      <a:pt x="16" y="8"/>
                    </a:lnTo>
                    <a:lnTo>
                      <a:pt x="10" y="12"/>
                    </a:lnTo>
                    <a:lnTo>
                      <a:pt x="6" y="18"/>
                    </a:lnTo>
                    <a:lnTo>
                      <a:pt x="2" y="24"/>
                    </a:lnTo>
                    <a:lnTo>
                      <a:pt x="0" y="32"/>
                    </a:lnTo>
                    <a:lnTo>
                      <a:pt x="0" y="38"/>
                    </a:lnTo>
                    <a:lnTo>
                      <a:pt x="0" y="38"/>
                    </a:lnTo>
                    <a:lnTo>
                      <a:pt x="0" y="46"/>
                    </a:lnTo>
                    <a:lnTo>
                      <a:pt x="2" y="54"/>
                    </a:lnTo>
                    <a:lnTo>
                      <a:pt x="6" y="60"/>
                    </a:lnTo>
                    <a:lnTo>
                      <a:pt x="10" y="66"/>
                    </a:lnTo>
                    <a:lnTo>
                      <a:pt x="16" y="70"/>
                    </a:lnTo>
                    <a:lnTo>
                      <a:pt x="22" y="74"/>
                    </a:lnTo>
                    <a:lnTo>
                      <a:pt x="30" y="76"/>
                    </a:lnTo>
                    <a:lnTo>
                      <a:pt x="38" y="78"/>
                    </a:lnTo>
                    <a:lnTo>
                      <a:pt x="38" y="78"/>
                    </a:lnTo>
                    <a:lnTo>
                      <a:pt x="46" y="76"/>
                    </a:lnTo>
                    <a:lnTo>
                      <a:pt x="52" y="74"/>
                    </a:lnTo>
                    <a:lnTo>
                      <a:pt x="60" y="70"/>
                    </a:lnTo>
                    <a:lnTo>
                      <a:pt x="64" y="66"/>
                    </a:lnTo>
                    <a:lnTo>
                      <a:pt x="70" y="60"/>
                    </a:lnTo>
                    <a:lnTo>
                      <a:pt x="72" y="54"/>
                    </a:lnTo>
                    <a:lnTo>
                      <a:pt x="76" y="46"/>
                    </a:lnTo>
                    <a:lnTo>
                      <a:pt x="76" y="38"/>
                    </a:lnTo>
                    <a:lnTo>
                      <a:pt x="76" y="38"/>
                    </a:lnTo>
                    <a:lnTo>
                      <a:pt x="76" y="32"/>
                    </a:lnTo>
                    <a:lnTo>
                      <a:pt x="72" y="24"/>
                    </a:lnTo>
                    <a:lnTo>
                      <a:pt x="70" y="18"/>
                    </a:lnTo>
                    <a:lnTo>
                      <a:pt x="64" y="12"/>
                    </a:lnTo>
                    <a:lnTo>
                      <a:pt x="60" y="8"/>
                    </a:lnTo>
                    <a:lnTo>
                      <a:pt x="52" y="4"/>
                    </a:lnTo>
                    <a:lnTo>
                      <a:pt x="46" y="2"/>
                    </a:lnTo>
                    <a:lnTo>
                      <a:pt x="38" y="0"/>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1" name="Freeform 10"/>
              <p:cNvSpPr/>
              <p:nvPr/>
            </p:nvSpPr>
            <p:spPr bwMode="auto">
              <a:xfrm>
                <a:off x="-3152775" y="2968625"/>
                <a:ext cx="120650" cy="120650"/>
              </a:xfrm>
              <a:custGeom>
                <a:avLst/>
                <a:gdLst>
                  <a:gd name="T0" fmla="*/ 38 w 76"/>
                  <a:gd name="T1" fmla="*/ 0 h 76"/>
                  <a:gd name="T2" fmla="*/ 38 w 76"/>
                  <a:gd name="T3" fmla="*/ 0 h 76"/>
                  <a:gd name="T4" fmla="*/ 30 w 76"/>
                  <a:gd name="T5" fmla="*/ 0 h 76"/>
                  <a:gd name="T6" fmla="*/ 24 w 76"/>
                  <a:gd name="T7" fmla="*/ 2 h 76"/>
                  <a:gd name="T8" fmla="*/ 18 w 76"/>
                  <a:gd name="T9" fmla="*/ 6 h 76"/>
                  <a:gd name="T10" fmla="*/ 12 w 76"/>
                  <a:gd name="T11" fmla="*/ 10 h 76"/>
                  <a:gd name="T12" fmla="*/ 6 w 76"/>
                  <a:gd name="T13" fmla="*/ 16 h 76"/>
                  <a:gd name="T14" fmla="*/ 4 w 76"/>
                  <a:gd name="T15" fmla="*/ 24 h 76"/>
                  <a:gd name="T16" fmla="*/ 2 w 76"/>
                  <a:gd name="T17" fmla="*/ 30 h 76"/>
                  <a:gd name="T18" fmla="*/ 0 w 76"/>
                  <a:gd name="T19" fmla="*/ 38 h 76"/>
                  <a:gd name="T20" fmla="*/ 0 w 76"/>
                  <a:gd name="T21" fmla="*/ 38 h 76"/>
                  <a:gd name="T22" fmla="*/ 2 w 76"/>
                  <a:gd name="T23" fmla="*/ 46 h 76"/>
                  <a:gd name="T24" fmla="*/ 4 w 76"/>
                  <a:gd name="T25" fmla="*/ 52 h 76"/>
                  <a:gd name="T26" fmla="*/ 6 w 76"/>
                  <a:gd name="T27" fmla="*/ 60 h 76"/>
                  <a:gd name="T28" fmla="*/ 12 w 76"/>
                  <a:gd name="T29" fmla="*/ 64 h 76"/>
                  <a:gd name="T30" fmla="*/ 18 w 76"/>
                  <a:gd name="T31" fmla="*/ 70 h 76"/>
                  <a:gd name="T32" fmla="*/ 24 w 76"/>
                  <a:gd name="T33" fmla="*/ 72 h 76"/>
                  <a:gd name="T34" fmla="*/ 30 w 76"/>
                  <a:gd name="T35" fmla="*/ 76 h 76"/>
                  <a:gd name="T36" fmla="*/ 38 w 76"/>
                  <a:gd name="T37" fmla="*/ 76 h 76"/>
                  <a:gd name="T38" fmla="*/ 38 w 76"/>
                  <a:gd name="T39" fmla="*/ 76 h 76"/>
                  <a:gd name="T40" fmla="*/ 46 w 76"/>
                  <a:gd name="T41" fmla="*/ 76 h 76"/>
                  <a:gd name="T42" fmla="*/ 54 w 76"/>
                  <a:gd name="T43" fmla="*/ 72 h 76"/>
                  <a:gd name="T44" fmla="*/ 60 w 76"/>
                  <a:gd name="T45" fmla="*/ 70 h 76"/>
                  <a:gd name="T46" fmla="*/ 66 w 76"/>
                  <a:gd name="T47" fmla="*/ 64 h 76"/>
                  <a:gd name="T48" fmla="*/ 70 w 76"/>
                  <a:gd name="T49" fmla="*/ 60 h 76"/>
                  <a:gd name="T50" fmla="*/ 74 w 76"/>
                  <a:gd name="T51" fmla="*/ 52 h 76"/>
                  <a:gd name="T52" fmla="*/ 76 w 76"/>
                  <a:gd name="T53" fmla="*/ 46 h 76"/>
                  <a:gd name="T54" fmla="*/ 76 w 76"/>
                  <a:gd name="T55" fmla="*/ 38 h 76"/>
                  <a:gd name="T56" fmla="*/ 76 w 76"/>
                  <a:gd name="T57" fmla="*/ 38 h 76"/>
                  <a:gd name="T58" fmla="*/ 76 w 76"/>
                  <a:gd name="T59" fmla="*/ 30 h 76"/>
                  <a:gd name="T60" fmla="*/ 74 w 76"/>
                  <a:gd name="T61" fmla="*/ 24 h 76"/>
                  <a:gd name="T62" fmla="*/ 70 w 76"/>
                  <a:gd name="T63" fmla="*/ 16 h 76"/>
                  <a:gd name="T64" fmla="*/ 66 w 76"/>
                  <a:gd name="T65" fmla="*/ 10 h 76"/>
                  <a:gd name="T66" fmla="*/ 60 w 76"/>
                  <a:gd name="T67" fmla="*/ 6 h 76"/>
                  <a:gd name="T68" fmla="*/ 54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8" y="6"/>
                    </a:lnTo>
                    <a:lnTo>
                      <a:pt x="12" y="10"/>
                    </a:lnTo>
                    <a:lnTo>
                      <a:pt x="6" y="16"/>
                    </a:lnTo>
                    <a:lnTo>
                      <a:pt x="4" y="24"/>
                    </a:lnTo>
                    <a:lnTo>
                      <a:pt x="2" y="30"/>
                    </a:lnTo>
                    <a:lnTo>
                      <a:pt x="0" y="38"/>
                    </a:lnTo>
                    <a:lnTo>
                      <a:pt x="0" y="38"/>
                    </a:lnTo>
                    <a:lnTo>
                      <a:pt x="2" y="46"/>
                    </a:lnTo>
                    <a:lnTo>
                      <a:pt x="4" y="52"/>
                    </a:lnTo>
                    <a:lnTo>
                      <a:pt x="6" y="60"/>
                    </a:lnTo>
                    <a:lnTo>
                      <a:pt x="12" y="64"/>
                    </a:lnTo>
                    <a:lnTo>
                      <a:pt x="18" y="70"/>
                    </a:lnTo>
                    <a:lnTo>
                      <a:pt x="24" y="72"/>
                    </a:lnTo>
                    <a:lnTo>
                      <a:pt x="30" y="76"/>
                    </a:lnTo>
                    <a:lnTo>
                      <a:pt x="38" y="76"/>
                    </a:lnTo>
                    <a:lnTo>
                      <a:pt x="38" y="76"/>
                    </a:lnTo>
                    <a:lnTo>
                      <a:pt x="46" y="76"/>
                    </a:lnTo>
                    <a:lnTo>
                      <a:pt x="54" y="72"/>
                    </a:lnTo>
                    <a:lnTo>
                      <a:pt x="60" y="70"/>
                    </a:lnTo>
                    <a:lnTo>
                      <a:pt x="66" y="64"/>
                    </a:lnTo>
                    <a:lnTo>
                      <a:pt x="70" y="60"/>
                    </a:lnTo>
                    <a:lnTo>
                      <a:pt x="74" y="52"/>
                    </a:lnTo>
                    <a:lnTo>
                      <a:pt x="76" y="46"/>
                    </a:lnTo>
                    <a:lnTo>
                      <a:pt x="76" y="38"/>
                    </a:lnTo>
                    <a:lnTo>
                      <a:pt x="76" y="38"/>
                    </a:lnTo>
                    <a:lnTo>
                      <a:pt x="76" y="30"/>
                    </a:lnTo>
                    <a:lnTo>
                      <a:pt x="74" y="24"/>
                    </a:lnTo>
                    <a:lnTo>
                      <a:pt x="70" y="16"/>
                    </a:lnTo>
                    <a:lnTo>
                      <a:pt x="66" y="10"/>
                    </a:lnTo>
                    <a:lnTo>
                      <a:pt x="60" y="6"/>
                    </a:lnTo>
                    <a:lnTo>
                      <a:pt x="54" y="2"/>
                    </a:lnTo>
                    <a:lnTo>
                      <a:pt x="46" y="0"/>
                    </a:lnTo>
                    <a:lnTo>
                      <a:pt x="38" y="0"/>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2" name="Freeform 11"/>
              <p:cNvSpPr/>
              <p:nvPr/>
            </p:nvSpPr>
            <p:spPr bwMode="auto">
              <a:xfrm>
                <a:off x="-2514600" y="3117850"/>
                <a:ext cx="120650" cy="120650"/>
              </a:xfrm>
              <a:custGeom>
                <a:avLst/>
                <a:gdLst>
                  <a:gd name="T0" fmla="*/ 38 w 76"/>
                  <a:gd name="T1" fmla="*/ 0 h 76"/>
                  <a:gd name="T2" fmla="*/ 38 w 76"/>
                  <a:gd name="T3" fmla="*/ 0 h 76"/>
                  <a:gd name="T4" fmla="*/ 30 w 76"/>
                  <a:gd name="T5" fmla="*/ 0 h 76"/>
                  <a:gd name="T6" fmla="*/ 24 w 76"/>
                  <a:gd name="T7" fmla="*/ 2 h 76"/>
                  <a:gd name="T8" fmla="*/ 16 w 76"/>
                  <a:gd name="T9" fmla="*/ 6 h 76"/>
                  <a:gd name="T10" fmla="*/ 10 w 76"/>
                  <a:gd name="T11" fmla="*/ 10 h 76"/>
                  <a:gd name="T12" fmla="*/ 6 w 76"/>
                  <a:gd name="T13" fmla="*/ 16 h 76"/>
                  <a:gd name="T14" fmla="*/ 2 w 76"/>
                  <a:gd name="T15" fmla="*/ 22 h 76"/>
                  <a:gd name="T16" fmla="*/ 0 w 76"/>
                  <a:gd name="T17" fmla="*/ 30 h 76"/>
                  <a:gd name="T18" fmla="*/ 0 w 76"/>
                  <a:gd name="T19" fmla="*/ 38 h 76"/>
                  <a:gd name="T20" fmla="*/ 0 w 76"/>
                  <a:gd name="T21" fmla="*/ 38 h 76"/>
                  <a:gd name="T22" fmla="*/ 0 w 76"/>
                  <a:gd name="T23" fmla="*/ 44 h 76"/>
                  <a:gd name="T24" fmla="*/ 2 w 76"/>
                  <a:gd name="T25" fmla="*/ 52 h 76"/>
                  <a:gd name="T26" fmla="*/ 6 w 76"/>
                  <a:gd name="T27" fmla="*/ 58 h 76"/>
                  <a:gd name="T28" fmla="*/ 10 w 76"/>
                  <a:gd name="T29" fmla="*/ 64 h 76"/>
                  <a:gd name="T30" fmla="*/ 16 w 76"/>
                  <a:gd name="T31" fmla="*/ 68 h 76"/>
                  <a:gd name="T32" fmla="*/ 24 w 76"/>
                  <a:gd name="T33" fmla="*/ 72 h 76"/>
                  <a:gd name="T34" fmla="*/ 30 w 76"/>
                  <a:gd name="T35" fmla="*/ 74 h 76"/>
                  <a:gd name="T36" fmla="*/ 38 w 76"/>
                  <a:gd name="T37" fmla="*/ 76 h 76"/>
                  <a:gd name="T38" fmla="*/ 38 w 76"/>
                  <a:gd name="T39" fmla="*/ 76 h 76"/>
                  <a:gd name="T40" fmla="*/ 46 w 76"/>
                  <a:gd name="T41" fmla="*/ 74 h 76"/>
                  <a:gd name="T42" fmla="*/ 52 w 76"/>
                  <a:gd name="T43" fmla="*/ 72 h 76"/>
                  <a:gd name="T44" fmla="*/ 60 w 76"/>
                  <a:gd name="T45" fmla="*/ 68 h 76"/>
                  <a:gd name="T46" fmla="*/ 64 w 76"/>
                  <a:gd name="T47" fmla="*/ 64 h 76"/>
                  <a:gd name="T48" fmla="*/ 70 w 76"/>
                  <a:gd name="T49" fmla="*/ 58 h 76"/>
                  <a:gd name="T50" fmla="*/ 74 w 76"/>
                  <a:gd name="T51" fmla="*/ 52 h 76"/>
                  <a:gd name="T52" fmla="*/ 76 w 76"/>
                  <a:gd name="T53" fmla="*/ 44 h 76"/>
                  <a:gd name="T54" fmla="*/ 76 w 76"/>
                  <a:gd name="T55" fmla="*/ 38 h 76"/>
                  <a:gd name="T56" fmla="*/ 76 w 76"/>
                  <a:gd name="T57" fmla="*/ 38 h 76"/>
                  <a:gd name="T58" fmla="*/ 76 w 76"/>
                  <a:gd name="T59" fmla="*/ 30 h 76"/>
                  <a:gd name="T60" fmla="*/ 74 w 76"/>
                  <a:gd name="T61" fmla="*/ 22 h 76"/>
                  <a:gd name="T62" fmla="*/ 70 w 76"/>
                  <a:gd name="T63" fmla="*/ 16 h 76"/>
                  <a:gd name="T64" fmla="*/ 64 w 76"/>
                  <a:gd name="T65" fmla="*/ 10 h 76"/>
                  <a:gd name="T66" fmla="*/ 60 w 76"/>
                  <a:gd name="T67" fmla="*/ 6 h 76"/>
                  <a:gd name="T68" fmla="*/ 52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6" y="6"/>
                    </a:lnTo>
                    <a:lnTo>
                      <a:pt x="10" y="10"/>
                    </a:lnTo>
                    <a:lnTo>
                      <a:pt x="6" y="16"/>
                    </a:lnTo>
                    <a:lnTo>
                      <a:pt x="2" y="22"/>
                    </a:lnTo>
                    <a:lnTo>
                      <a:pt x="0" y="30"/>
                    </a:lnTo>
                    <a:lnTo>
                      <a:pt x="0" y="38"/>
                    </a:lnTo>
                    <a:lnTo>
                      <a:pt x="0" y="38"/>
                    </a:lnTo>
                    <a:lnTo>
                      <a:pt x="0" y="44"/>
                    </a:lnTo>
                    <a:lnTo>
                      <a:pt x="2" y="52"/>
                    </a:lnTo>
                    <a:lnTo>
                      <a:pt x="6" y="58"/>
                    </a:lnTo>
                    <a:lnTo>
                      <a:pt x="10" y="64"/>
                    </a:lnTo>
                    <a:lnTo>
                      <a:pt x="16" y="68"/>
                    </a:lnTo>
                    <a:lnTo>
                      <a:pt x="24" y="72"/>
                    </a:lnTo>
                    <a:lnTo>
                      <a:pt x="30" y="74"/>
                    </a:lnTo>
                    <a:lnTo>
                      <a:pt x="38" y="76"/>
                    </a:lnTo>
                    <a:lnTo>
                      <a:pt x="38" y="76"/>
                    </a:lnTo>
                    <a:lnTo>
                      <a:pt x="46" y="74"/>
                    </a:lnTo>
                    <a:lnTo>
                      <a:pt x="52" y="72"/>
                    </a:lnTo>
                    <a:lnTo>
                      <a:pt x="60" y="68"/>
                    </a:lnTo>
                    <a:lnTo>
                      <a:pt x="64" y="64"/>
                    </a:lnTo>
                    <a:lnTo>
                      <a:pt x="70" y="58"/>
                    </a:lnTo>
                    <a:lnTo>
                      <a:pt x="74" y="52"/>
                    </a:lnTo>
                    <a:lnTo>
                      <a:pt x="76" y="44"/>
                    </a:lnTo>
                    <a:lnTo>
                      <a:pt x="76" y="38"/>
                    </a:lnTo>
                    <a:lnTo>
                      <a:pt x="76" y="38"/>
                    </a:lnTo>
                    <a:lnTo>
                      <a:pt x="76" y="30"/>
                    </a:lnTo>
                    <a:lnTo>
                      <a:pt x="74" y="22"/>
                    </a:lnTo>
                    <a:lnTo>
                      <a:pt x="70" y="16"/>
                    </a:lnTo>
                    <a:lnTo>
                      <a:pt x="64" y="10"/>
                    </a:lnTo>
                    <a:lnTo>
                      <a:pt x="60" y="6"/>
                    </a:lnTo>
                    <a:lnTo>
                      <a:pt x="52" y="2"/>
                    </a:lnTo>
                    <a:lnTo>
                      <a:pt x="46" y="0"/>
                    </a:lnTo>
                    <a:lnTo>
                      <a:pt x="38" y="0"/>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3" name="Freeform 12"/>
              <p:cNvSpPr>
                <a:spLocks noEditPoints="1"/>
              </p:cNvSpPr>
              <p:nvPr/>
            </p:nvSpPr>
            <p:spPr bwMode="auto">
              <a:xfrm>
                <a:off x="-3276600" y="2441575"/>
                <a:ext cx="1085850" cy="958850"/>
              </a:xfrm>
              <a:custGeom>
                <a:avLst/>
                <a:gdLst>
                  <a:gd name="T0" fmla="*/ 480 w 684"/>
                  <a:gd name="T1" fmla="*/ 348 h 604"/>
                  <a:gd name="T2" fmla="*/ 424 w 684"/>
                  <a:gd name="T3" fmla="*/ 390 h 604"/>
                  <a:gd name="T4" fmla="*/ 460 w 684"/>
                  <a:gd name="T5" fmla="*/ 276 h 604"/>
                  <a:gd name="T6" fmla="*/ 416 w 684"/>
                  <a:gd name="T7" fmla="*/ 200 h 604"/>
                  <a:gd name="T8" fmla="*/ 316 w 684"/>
                  <a:gd name="T9" fmla="*/ 154 h 604"/>
                  <a:gd name="T10" fmla="*/ 392 w 684"/>
                  <a:gd name="T11" fmla="*/ 188 h 604"/>
                  <a:gd name="T12" fmla="*/ 304 w 684"/>
                  <a:gd name="T13" fmla="*/ 150 h 604"/>
                  <a:gd name="T14" fmla="*/ 262 w 684"/>
                  <a:gd name="T15" fmla="*/ 62 h 604"/>
                  <a:gd name="T16" fmla="*/ 200 w 684"/>
                  <a:gd name="T17" fmla="*/ 68 h 604"/>
                  <a:gd name="T18" fmla="*/ 190 w 684"/>
                  <a:gd name="T19" fmla="*/ 172 h 604"/>
                  <a:gd name="T20" fmla="*/ 360 w 684"/>
                  <a:gd name="T21" fmla="*/ 480 h 604"/>
                  <a:gd name="T22" fmla="*/ 446 w 684"/>
                  <a:gd name="T23" fmla="*/ 542 h 604"/>
                  <a:gd name="T24" fmla="*/ 502 w 684"/>
                  <a:gd name="T25" fmla="*/ 522 h 604"/>
                  <a:gd name="T26" fmla="*/ 540 w 684"/>
                  <a:gd name="T27" fmla="*/ 520 h 604"/>
                  <a:gd name="T28" fmla="*/ 526 w 684"/>
                  <a:gd name="T29" fmla="*/ 586 h 604"/>
                  <a:gd name="T30" fmla="*/ 490 w 684"/>
                  <a:gd name="T31" fmla="*/ 604 h 604"/>
                  <a:gd name="T32" fmla="*/ 368 w 684"/>
                  <a:gd name="T33" fmla="*/ 530 h 604"/>
                  <a:gd name="T34" fmla="*/ 244 w 684"/>
                  <a:gd name="T35" fmla="*/ 588 h 604"/>
                  <a:gd name="T36" fmla="*/ 170 w 684"/>
                  <a:gd name="T37" fmla="*/ 598 h 604"/>
                  <a:gd name="T38" fmla="*/ 144 w 684"/>
                  <a:gd name="T39" fmla="*/ 546 h 604"/>
                  <a:gd name="T40" fmla="*/ 188 w 684"/>
                  <a:gd name="T41" fmla="*/ 354 h 604"/>
                  <a:gd name="T42" fmla="*/ 150 w 684"/>
                  <a:gd name="T43" fmla="*/ 224 h 604"/>
                  <a:gd name="T44" fmla="*/ 68 w 684"/>
                  <a:gd name="T45" fmla="*/ 284 h 604"/>
                  <a:gd name="T46" fmla="*/ 76 w 684"/>
                  <a:gd name="T47" fmla="*/ 324 h 604"/>
                  <a:gd name="T48" fmla="*/ 32 w 684"/>
                  <a:gd name="T49" fmla="*/ 352 h 604"/>
                  <a:gd name="T50" fmla="*/ 0 w 684"/>
                  <a:gd name="T51" fmla="*/ 302 h 604"/>
                  <a:gd name="T52" fmla="*/ 26 w 684"/>
                  <a:gd name="T53" fmla="*/ 256 h 604"/>
                  <a:gd name="T54" fmla="*/ 170 w 684"/>
                  <a:gd name="T55" fmla="*/ 202 h 604"/>
                  <a:gd name="T56" fmla="*/ 150 w 684"/>
                  <a:gd name="T57" fmla="*/ 32 h 604"/>
                  <a:gd name="T58" fmla="*/ 178 w 684"/>
                  <a:gd name="T59" fmla="*/ 2 h 604"/>
                  <a:gd name="T60" fmla="*/ 268 w 684"/>
                  <a:gd name="T61" fmla="*/ 32 h 604"/>
                  <a:gd name="T62" fmla="*/ 392 w 684"/>
                  <a:gd name="T63" fmla="*/ 52 h 604"/>
                  <a:gd name="T64" fmla="*/ 434 w 684"/>
                  <a:gd name="T65" fmla="*/ 36 h 604"/>
                  <a:gd name="T66" fmla="*/ 376 w 684"/>
                  <a:gd name="T67" fmla="*/ 92 h 604"/>
                  <a:gd name="T68" fmla="*/ 450 w 684"/>
                  <a:gd name="T69" fmla="*/ 192 h 604"/>
                  <a:gd name="T70" fmla="*/ 498 w 684"/>
                  <a:gd name="T71" fmla="*/ 98 h 604"/>
                  <a:gd name="T72" fmla="*/ 540 w 684"/>
                  <a:gd name="T73" fmla="*/ 78 h 604"/>
                  <a:gd name="T74" fmla="*/ 552 w 684"/>
                  <a:gd name="T75" fmla="*/ 210 h 604"/>
                  <a:gd name="T76" fmla="*/ 678 w 684"/>
                  <a:gd name="T77" fmla="*/ 278 h 604"/>
                  <a:gd name="T78" fmla="*/ 680 w 684"/>
                  <a:gd name="T79" fmla="*/ 322 h 604"/>
                  <a:gd name="T80" fmla="*/ 606 w 684"/>
                  <a:gd name="T81" fmla="*/ 376 h 604"/>
                  <a:gd name="T82" fmla="*/ 290 w 684"/>
                  <a:gd name="T83" fmla="*/ 392 h 604"/>
                  <a:gd name="T84" fmla="*/ 424 w 684"/>
                  <a:gd name="T85" fmla="*/ 346 h 604"/>
                  <a:gd name="T86" fmla="*/ 434 w 684"/>
                  <a:gd name="T87" fmla="*/ 252 h 604"/>
                  <a:gd name="T88" fmla="*/ 282 w 684"/>
                  <a:gd name="T89" fmla="*/ 200 h 604"/>
                  <a:gd name="T90" fmla="*/ 246 w 684"/>
                  <a:gd name="T91" fmla="*/ 318 h 604"/>
                  <a:gd name="T92" fmla="*/ 510 w 684"/>
                  <a:gd name="T93" fmla="*/ 216 h 604"/>
                  <a:gd name="T94" fmla="*/ 506 w 684"/>
                  <a:gd name="T95" fmla="*/ 376 h 604"/>
                  <a:gd name="T96" fmla="*/ 612 w 684"/>
                  <a:gd name="T97" fmla="*/ 320 h 604"/>
                  <a:gd name="T98" fmla="*/ 602 w 684"/>
                  <a:gd name="T99" fmla="*/ 262 h 604"/>
                  <a:gd name="T100" fmla="*/ 510 w 684"/>
                  <a:gd name="T101" fmla="*/ 216 h 604"/>
                  <a:gd name="T102" fmla="*/ 268 w 684"/>
                  <a:gd name="T103" fmla="*/ 202 h 604"/>
                  <a:gd name="T104" fmla="*/ 224 w 684"/>
                  <a:gd name="T105" fmla="*/ 274 h 604"/>
                  <a:gd name="T106" fmla="*/ 224 w 684"/>
                  <a:gd name="T107" fmla="*/ 386 h 604"/>
                  <a:gd name="T108" fmla="*/ 218 w 684"/>
                  <a:gd name="T109" fmla="*/ 316 h 604"/>
                  <a:gd name="T110" fmla="*/ 230 w 684"/>
                  <a:gd name="T111" fmla="*/ 412 h 604"/>
                  <a:gd name="T112" fmla="*/ 174 w 684"/>
                  <a:gd name="T113" fmla="*/ 490 h 604"/>
                  <a:gd name="T114" fmla="*/ 210 w 684"/>
                  <a:gd name="T115" fmla="*/ 542 h 604"/>
                  <a:gd name="T116" fmla="*/ 306 w 684"/>
                  <a:gd name="T117" fmla="*/ 498 h 604"/>
                  <a:gd name="T118" fmla="*/ 342 w 684"/>
                  <a:gd name="T119" fmla="*/ 418 h 604"/>
                  <a:gd name="T120" fmla="*/ 360 w 684"/>
                  <a:gd name="T121" fmla="*/ 44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84" h="604">
                    <a:moveTo>
                      <a:pt x="424" y="390"/>
                    </a:moveTo>
                    <a:lnTo>
                      <a:pt x="424" y="390"/>
                    </a:lnTo>
                    <a:lnTo>
                      <a:pt x="460" y="386"/>
                    </a:lnTo>
                    <a:lnTo>
                      <a:pt x="492" y="380"/>
                    </a:lnTo>
                    <a:lnTo>
                      <a:pt x="492" y="380"/>
                    </a:lnTo>
                    <a:lnTo>
                      <a:pt x="480" y="348"/>
                    </a:lnTo>
                    <a:lnTo>
                      <a:pt x="466" y="316"/>
                    </a:lnTo>
                    <a:lnTo>
                      <a:pt x="466" y="316"/>
                    </a:lnTo>
                    <a:lnTo>
                      <a:pt x="442" y="360"/>
                    </a:lnTo>
                    <a:lnTo>
                      <a:pt x="442" y="360"/>
                    </a:lnTo>
                    <a:lnTo>
                      <a:pt x="424" y="390"/>
                    </a:lnTo>
                    <a:lnTo>
                      <a:pt x="424" y="390"/>
                    </a:lnTo>
                    <a:close/>
                    <a:moveTo>
                      <a:pt x="416" y="200"/>
                    </a:moveTo>
                    <a:lnTo>
                      <a:pt x="416" y="200"/>
                    </a:lnTo>
                    <a:lnTo>
                      <a:pt x="442" y="244"/>
                    </a:lnTo>
                    <a:lnTo>
                      <a:pt x="442" y="244"/>
                    </a:lnTo>
                    <a:lnTo>
                      <a:pt x="460" y="276"/>
                    </a:lnTo>
                    <a:lnTo>
                      <a:pt x="460" y="276"/>
                    </a:lnTo>
                    <a:lnTo>
                      <a:pt x="474" y="242"/>
                    </a:lnTo>
                    <a:lnTo>
                      <a:pt x="484" y="210"/>
                    </a:lnTo>
                    <a:lnTo>
                      <a:pt x="484" y="210"/>
                    </a:lnTo>
                    <a:lnTo>
                      <a:pt x="452" y="204"/>
                    </a:lnTo>
                    <a:lnTo>
                      <a:pt x="416" y="200"/>
                    </a:lnTo>
                    <a:lnTo>
                      <a:pt x="416" y="200"/>
                    </a:lnTo>
                    <a:close/>
                    <a:moveTo>
                      <a:pt x="392" y="188"/>
                    </a:moveTo>
                    <a:lnTo>
                      <a:pt x="392" y="188"/>
                    </a:lnTo>
                    <a:lnTo>
                      <a:pt x="368" y="154"/>
                    </a:lnTo>
                    <a:lnTo>
                      <a:pt x="342" y="124"/>
                    </a:lnTo>
                    <a:lnTo>
                      <a:pt x="342" y="124"/>
                    </a:lnTo>
                    <a:lnTo>
                      <a:pt x="316" y="154"/>
                    </a:lnTo>
                    <a:lnTo>
                      <a:pt x="292" y="188"/>
                    </a:lnTo>
                    <a:lnTo>
                      <a:pt x="292" y="188"/>
                    </a:lnTo>
                    <a:lnTo>
                      <a:pt x="342" y="186"/>
                    </a:lnTo>
                    <a:lnTo>
                      <a:pt x="342" y="186"/>
                    </a:lnTo>
                    <a:lnTo>
                      <a:pt x="392" y="188"/>
                    </a:lnTo>
                    <a:lnTo>
                      <a:pt x="392" y="188"/>
                    </a:lnTo>
                    <a:close/>
                    <a:moveTo>
                      <a:pt x="196" y="198"/>
                    </a:moveTo>
                    <a:lnTo>
                      <a:pt x="196" y="198"/>
                    </a:lnTo>
                    <a:lnTo>
                      <a:pt x="236" y="192"/>
                    </a:lnTo>
                    <a:lnTo>
                      <a:pt x="276" y="188"/>
                    </a:lnTo>
                    <a:lnTo>
                      <a:pt x="276" y="188"/>
                    </a:lnTo>
                    <a:lnTo>
                      <a:pt x="304" y="150"/>
                    </a:lnTo>
                    <a:lnTo>
                      <a:pt x="332" y="114"/>
                    </a:lnTo>
                    <a:lnTo>
                      <a:pt x="332" y="114"/>
                    </a:lnTo>
                    <a:lnTo>
                      <a:pt x="314" y="98"/>
                    </a:lnTo>
                    <a:lnTo>
                      <a:pt x="296" y="82"/>
                    </a:lnTo>
                    <a:lnTo>
                      <a:pt x="278" y="72"/>
                    </a:lnTo>
                    <a:lnTo>
                      <a:pt x="262" y="62"/>
                    </a:lnTo>
                    <a:lnTo>
                      <a:pt x="248" y="56"/>
                    </a:lnTo>
                    <a:lnTo>
                      <a:pt x="232" y="54"/>
                    </a:lnTo>
                    <a:lnTo>
                      <a:pt x="220" y="56"/>
                    </a:lnTo>
                    <a:lnTo>
                      <a:pt x="208" y="60"/>
                    </a:lnTo>
                    <a:lnTo>
                      <a:pt x="208" y="60"/>
                    </a:lnTo>
                    <a:lnTo>
                      <a:pt x="200" y="68"/>
                    </a:lnTo>
                    <a:lnTo>
                      <a:pt x="192" y="78"/>
                    </a:lnTo>
                    <a:lnTo>
                      <a:pt x="188" y="92"/>
                    </a:lnTo>
                    <a:lnTo>
                      <a:pt x="184" y="108"/>
                    </a:lnTo>
                    <a:lnTo>
                      <a:pt x="184" y="128"/>
                    </a:lnTo>
                    <a:lnTo>
                      <a:pt x="186" y="148"/>
                    </a:lnTo>
                    <a:lnTo>
                      <a:pt x="190" y="172"/>
                    </a:lnTo>
                    <a:lnTo>
                      <a:pt x="196" y="198"/>
                    </a:lnTo>
                    <a:lnTo>
                      <a:pt x="196" y="198"/>
                    </a:lnTo>
                    <a:close/>
                    <a:moveTo>
                      <a:pt x="408" y="416"/>
                    </a:moveTo>
                    <a:lnTo>
                      <a:pt x="408" y="416"/>
                    </a:lnTo>
                    <a:lnTo>
                      <a:pt x="384" y="450"/>
                    </a:lnTo>
                    <a:lnTo>
                      <a:pt x="360" y="480"/>
                    </a:lnTo>
                    <a:lnTo>
                      <a:pt x="360" y="480"/>
                    </a:lnTo>
                    <a:lnTo>
                      <a:pt x="378" y="498"/>
                    </a:lnTo>
                    <a:lnTo>
                      <a:pt x="396" y="514"/>
                    </a:lnTo>
                    <a:lnTo>
                      <a:pt x="414" y="526"/>
                    </a:lnTo>
                    <a:lnTo>
                      <a:pt x="430" y="536"/>
                    </a:lnTo>
                    <a:lnTo>
                      <a:pt x="446" y="542"/>
                    </a:lnTo>
                    <a:lnTo>
                      <a:pt x="460" y="544"/>
                    </a:lnTo>
                    <a:lnTo>
                      <a:pt x="474" y="544"/>
                    </a:lnTo>
                    <a:lnTo>
                      <a:pt x="486" y="538"/>
                    </a:lnTo>
                    <a:lnTo>
                      <a:pt x="486" y="538"/>
                    </a:lnTo>
                    <a:lnTo>
                      <a:pt x="494" y="532"/>
                    </a:lnTo>
                    <a:lnTo>
                      <a:pt x="502" y="522"/>
                    </a:lnTo>
                    <a:lnTo>
                      <a:pt x="502" y="522"/>
                    </a:lnTo>
                    <a:lnTo>
                      <a:pt x="510" y="524"/>
                    </a:lnTo>
                    <a:lnTo>
                      <a:pt x="518" y="524"/>
                    </a:lnTo>
                    <a:lnTo>
                      <a:pt x="518" y="524"/>
                    </a:lnTo>
                    <a:lnTo>
                      <a:pt x="530" y="524"/>
                    </a:lnTo>
                    <a:lnTo>
                      <a:pt x="540" y="520"/>
                    </a:lnTo>
                    <a:lnTo>
                      <a:pt x="540" y="520"/>
                    </a:lnTo>
                    <a:lnTo>
                      <a:pt x="540" y="546"/>
                    </a:lnTo>
                    <a:lnTo>
                      <a:pt x="538" y="558"/>
                    </a:lnTo>
                    <a:lnTo>
                      <a:pt x="534" y="570"/>
                    </a:lnTo>
                    <a:lnTo>
                      <a:pt x="532" y="578"/>
                    </a:lnTo>
                    <a:lnTo>
                      <a:pt x="526" y="586"/>
                    </a:lnTo>
                    <a:lnTo>
                      <a:pt x="520" y="594"/>
                    </a:lnTo>
                    <a:lnTo>
                      <a:pt x="514" y="598"/>
                    </a:lnTo>
                    <a:lnTo>
                      <a:pt x="514" y="598"/>
                    </a:lnTo>
                    <a:lnTo>
                      <a:pt x="506" y="602"/>
                    </a:lnTo>
                    <a:lnTo>
                      <a:pt x="498" y="604"/>
                    </a:lnTo>
                    <a:lnTo>
                      <a:pt x="490" y="604"/>
                    </a:lnTo>
                    <a:lnTo>
                      <a:pt x="480" y="604"/>
                    </a:lnTo>
                    <a:lnTo>
                      <a:pt x="460" y="598"/>
                    </a:lnTo>
                    <a:lnTo>
                      <a:pt x="440" y="588"/>
                    </a:lnTo>
                    <a:lnTo>
                      <a:pt x="416" y="572"/>
                    </a:lnTo>
                    <a:lnTo>
                      <a:pt x="392" y="552"/>
                    </a:lnTo>
                    <a:lnTo>
                      <a:pt x="368" y="530"/>
                    </a:lnTo>
                    <a:lnTo>
                      <a:pt x="342" y="502"/>
                    </a:lnTo>
                    <a:lnTo>
                      <a:pt x="342" y="502"/>
                    </a:lnTo>
                    <a:lnTo>
                      <a:pt x="316" y="530"/>
                    </a:lnTo>
                    <a:lnTo>
                      <a:pt x="292" y="552"/>
                    </a:lnTo>
                    <a:lnTo>
                      <a:pt x="268" y="572"/>
                    </a:lnTo>
                    <a:lnTo>
                      <a:pt x="244" y="588"/>
                    </a:lnTo>
                    <a:lnTo>
                      <a:pt x="224" y="598"/>
                    </a:lnTo>
                    <a:lnTo>
                      <a:pt x="204" y="604"/>
                    </a:lnTo>
                    <a:lnTo>
                      <a:pt x="194" y="604"/>
                    </a:lnTo>
                    <a:lnTo>
                      <a:pt x="186" y="604"/>
                    </a:lnTo>
                    <a:lnTo>
                      <a:pt x="178" y="602"/>
                    </a:lnTo>
                    <a:lnTo>
                      <a:pt x="170" y="598"/>
                    </a:lnTo>
                    <a:lnTo>
                      <a:pt x="170" y="598"/>
                    </a:lnTo>
                    <a:lnTo>
                      <a:pt x="162" y="592"/>
                    </a:lnTo>
                    <a:lnTo>
                      <a:pt x="156" y="584"/>
                    </a:lnTo>
                    <a:lnTo>
                      <a:pt x="150" y="572"/>
                    </a:lnTo>
                    <a:lnTo>
                      <a:pt x="146" y="560"/>
                    </a:lnTo>
                    <a:lnTo>
                      <a:pt x="144" y="546"/>
                    </a:lnTo>
                    <a:lnTo>
                      <a:pt x="144" y="530"/>
                    </a:lnTo>
                    <a:lnTo>
                      <a:pt x="144" y="512"/>
                    </a:lnTo>
                    <a:lnTo>
                      <a:pt x="146" y="492"/>
                    </a:lnTo>
                    <a:lnTo>
                      <a:pt x="154" y="450"/>
                    </a:lnTo>
                    <a:lnTo>
                      <a:pt x="168" y="404"/>
                    </a:lnTo>
                    <a:lnTo>
                      <a:pt x="188" y="354"/>
                    </a:lnTo>
                    <a:lnTo>
                      <a:pt x="210" y="302"/>
                    </a:lnTo>
                    <a:lnTo>
                      <a:pt x="210" y="302"/>
                    </a:lnTo>
                    <a:lnTo>
                      <a:pt x="190" y="258"/>
                    </a:lnTo>
                    <a:lnTo>
                      <a:pt x="174" y="218"/>
                    </a:lnTo>
                    <a:lnTo>
                      <a:pt x="174" y="218"/>
                    </a:lnTo>
                    <a:lnTo>
                      <a:pt x="150" y="224"/>
                    </a:lnTo>
                    <a:lnTo>
                      <a:pt x="130" y="232"/>
                    </a:lnTo>
                    <a:lnTo>
                      <a:pt x="110" y="242"/>
                    </a:lnTo>
                    <a:lnTo>
                      <a:pt x="94" y="252"/>
                    </a:lnTo>
                    <a:lnTo>
                      <a:pt x="82" y="262"/>
                    </a:lnTo>
                    <a:lnTo>
                      <a:pt x="74" y="272"/>
                    </a:lnTo>
                    <a:lnTo>
                      <a:pt x="68" y="284"/>
                    </a:lnTo>
                    <a:lnTo>
                      <a:pt x="66" y="296"/>
                    </a:lnTo>
                    <a:lnTo>
                      <a:pt x="66" y="296"/>
                    </a:lnTo>
                    <a:lnTo>
                      <a:pt x="66" y="304"/>
                    </a:lnTo>
                    <a:lnTo>
                      <a:pt x="68" y="310"/>
                    </a:lnTo>
                    <a:lnTo>
                      <a:pt x="76" y="324"/>
                    </a:lnTo>
                    <a:lnTo>
                      <a:pt x="76" y="324"/>
                    </a:lnTo>
                    <a:lnTo>
                      <a:pt x="68" y="332"/>
                    </a:lnTo>
                    <a:lnTo>
                      <a:pt x="62" y="342"/>
                    </a:lnTo>
                    <a:lnTo>
                      <a:pt x="58" y="354"/>
                    </a:lnTo>
                    <a:lnTo>
                      <a:pt x="56" y="366"/>
                    </a:lnTo>
                    <a:lnTo>
                      <a:pt x="56" y="366"/>
                    </a:lnTo>
                    <a:lnTo>
                      <a:pt x="32" y="352"/>
                    </a:lnTo>
                    <a:lnTo>
                      <a:pt x="22" y="344"/>
                    </a:lnTo>
                    <a:lnTo>
                      <a:pt x="14" y="336"/>
                    </a:lnTo>
                    <a:lnTo>
                      <a:pt x="8" y="328"/>
                    </a:lnTo>
                    <a:lnTo>
                      <a:pt x="4" y="320"/>
                    </a:lnTo>
                    <a:lnTo>
                      <a:pt x="0" y="310"/>
                    </a:lnTo>
                    <a:lnTo>
                      <a:pt x="0" y="302"/>
                    </a:lnTo>
                    <a:lnTo>
                      <a:pt x="0" y="302"/>
                    </a:lnTo>
                    <a:lnTo>
                      <a:pt x="0" y="294"/>
                    </a:lnTo>
                    <a:lnTo>
                      <a:pt x="2" y="286"/>
                    </a:lnTo>
                    <a:lnTo>
                      <a:pt x="6" y="278"/>
                    </a:lnTo>
                    <a:lnTo>
                      <a:pt x="12" y="272"/>
                    </a:lnTo>
                    <a:lnTo>
                      <a:pt x="26" y="256"/>
                    </a:lnTo>
                    <a:lnTo>
                      <a:pt x="46" y="244"/>
                    </a:lnTo>
                    <a:lnTo>
                      <a:pt x="70" y="232"/>
                    </a:lnTo>
                    <a:lnTo>
                      <a:pt x="100" y="220"/>
                    </a:lnTo>
                    <a:lnTo>
                      <a:pt x="132" y="210"/>
                    </a:lnTo>
                    <a:lnTo>
                      <a:pt x="170" y="202"/>
                    </a:lnTo>
                    <a:lnTo>
                      <a:pt x="170" y="202"/>
                    </a:lnTo>
                    <a:lnTo>
                      <a:pt x="158" y="166"/>
                    </a:lnTo>
                    <a:lnTo>
                      <a:pt x="150" y="134"/>
                    </a:lnTo>
                    <a:lnTo>
                      <a:pt x="146" y="102"/>
                    </a:lnTo>
                    <a:lnTo>
                      <a:pt x="144" y="74"/>
                    </a:lnTo>
                    <a:lnTo>
                      <a:pt x="146" y="52"/>
                    </a:lnTo>
                    <a:lnTo>
                      <a:pt x="150" y="32"/>
                    </a:lnTo>
                    <a:lnTo>
                      <a:pt x="154" y="22"/>
                    </a:lnTo>
                    <a:lnTo>
                      <a:pt x="158" y="16"/>
                    </a:lnTo>
                    <a:lnTo>
                      <a:pt x="164" y="10"/>
                    </a:lnTo>
                    <a:lnTo>
                      <a:pt x="170" y="6"/>
                    </a:lnTo>
                    <a:lnTo>
                      <a:pt x="170" y="6"/>
                    </a:lnTo>
                    <a:lnTo>
                      <a:pt x="178" y="2"/>
                    </a:lnTo>
                    <a:lnTo>
                      <a:pt x="186" y="0"/>
                    </a:lnTo>
                    <a:lnTo>
                      <a:pt x="194" y="0"/>
                    </a:lnTo>
                    <a:lnTo>
                      <a:pt x="204" y="0"/>
                    </a:lnTo>
                    <a:lnTo>
                      <a:pt x="224" y="6"/>
                    </a:lnTo>
                    <a:lnTo>
                      <a:pt x="244" y="16"/>
                    </a:lnTo>
                    <a:lnTo>
                      <a:pt x="268" y="32"/>
                    </a:lnTo>
                    <a:lnTo>
                      <a:pt x="292" y="52"/>
                    </a:lnTo>
                    <a:lnTo>
                      <a:pt x="316" y="74"/>
                    </a:lnTo>
                    <a:lnTo>
                      <a:pt x="342" y="102"/>
                    </a:lnTo>
                    <a:lnTo>
                      <a:pt x="342" y="102"/>
                    </a:lnTo>
                    <a:lnTo>
                      <a:pt x="368" y="76"/>
                    </a:lnTo>
                    <a:lnTo>
                      <a:pt x="392" y="52"/>
                    </a:lnTo>
                    <a:lnTo>
                      <a:pt x="416" y="32"/>
                    </a:lnTo>
                    <a:lnTo>
                      <a:pt x="438" y="18"/>
                    </a:lnTo>
                    <a:lnTo>
                      <a:pt x="438" y="18"/>
                    </a:lnTo>
                    <a:lnTo>
                      <a:pt x="436" y="26"/>
                    </a:lnTo>
                    <a:lnTo>
                      <a:pt x="434" y="36"/>
                    </a:lnTo>
                    <a:lnTo>
                      <a:pt x="434" y="36"/>
                    </a:lnTo>
                    <a:lnTo>
                      <a:pt x="436" y="46"/>
                    </a:lnTo>
                    <a:lnTo>
                      <a:pt x="438" y="56"/>
                    </a:lnTo>
                    <a:lnTo>
                      <a:pt x="438" y="56"/>
                    </a:lnTo>
                    <a:lnTo>
                      <a:pt x="418" y="64"/>
                    </a:lnTo>
                    <a:lnTo>
                      <a:pt x="398" y="76"/>
                    </a:lnTo>
                    <a:lnTo>
                      <a:pt x="376" y="92"/>
                    </a:lnTo>
                    <a:lnTo>
                      <a:pt x="352" y="114"/>
                    </a:lnTo>
                    <a:lnTo>
                      <a:pt x="352" y="114"/>
                    </a:lnTo>
                    <a:lnTo>
                      <a:pt x="380" y="150"/>
                    </a:lnTo>
                    <a:lnTo>
                      <a:pt x="408" y="188"/>
                    </a:lnTo>
                    <a:lnTo>
                      <a:pt x="408" y="188"/>
                    </a:lnTo>
                    <a:lnTo>
                      <a:pt x="450" y="192"/>
                    </a:lnTo>
                    <a:lnTo>
                      <a:pt x="488" y="198"/>
                    </a:lnTo>
                    <a:lnTo>
                      <a:pt x="488" y="198"/>
                    </a:lnTo>
                    <a:lnTo>
                      <a:pt x="496" y="168"/>
                    </a:lnTo>
                    <a:lnTo>
                      <a:pt x="500" y="142"/>
                    </a:lnTo>
                    <a:lnTo>
                      <a:pt x="500" y="118"/>
                    </a:lnTo>
                    <a:lnTo>
                      <a:pt x="498" y="98"/>
                    </a:lnTo>
                    <a:lnTo>
                      <a:pt x="498" y="98"/>
                    </a:lnTo>
                    <a:lnTo>
                      <a:pt x="510" y="96"/>
                    </a:lnTo>
                    <a:lnTo>
                      <a:pt x="522" y="92"/>
                    </a:lnTo>
                    <a:lnTo>
                      <a:pt x="532" y="86"/>
                    </a:lnTo>
                    <a:lnTo>
                      <a:pt x="540" y="78"/>
                    </a:lnTo>
                    <a:lnTo>
                      <a:pt x="540" y="78"/>
                    </a:lnTo>
                    <a:lnTo>
                      <a:pt x="538" y="106"/>
                    </a:lnTo>
                    <a:lnTo>
                      <a:pt x="534" y="136"/>
                    </a:lnTo>
                    <a:lnTo>
                      <a:pt x="526" y="168"/>
                    </a:lnTo>
                    <a:lnTo>
                      <a:pt x="516" y="202"/>
                    </a:lnTo>
                    <a:lnTo>
                      <a:pt x="516" y="202"/>
                    </a:lnTo>
                    <a:lnTo>
                      <a:pt x="552" y="210"/>
                    </a:lnTo>
                    <a:lnTo>
                      <a:pt x="584" y="220"/>
                    </a:lnTo>
                    <a:lnTo>
                      <a:pt x="614" y="232"/>
                    </a:lnTo>
                    <a:lnTo>
                      <a:pt x="638" y="244"/>
                    </a:lnTo>
                    <a:lnTo>
                      <a:pt x="658" y="256"/>
                    </a:lnTo>
                    <a:lnTo>
                      <a:pt x="672" y="272"/>
                    </a:lnTo>
                    <a:lnTo>
                      <a:pt x="678" y="278"/>
                    </a:lnTo>
                    <a:lnTo>
                      <a:pt x="682" y="286"/>
                    </a:lnTo>
                    <a:lnTo>
                      <a:pt x="684" y="294"/>
                    </a:lnTo>
                    <a:lnTo>
                      <a:pt x="684" y="302"/>
                    </a:lnTo>
                    <a:lnTo>
                      <a:pt x="684" y="302"/>
                    </a:lnTo>
                    <a:lnTo>
                      <a:pt x="684" y="312"/>
                    </a:lnTo>
                    <a:lnTo>
                      <a:pt x="680" y="322"/>
                    </a:lnTo>
                    <a:lnTo>
                      <a:pt x="672" y="332"/>
                    </a:lnTo>
                    <a:lnTo>
                      <a:pt x="664" y="342"/>
                    </a:lnTo>
                    <a:lnTo>
                      <a:pt x="652" y="352"/>
                    </a:lnTo>
                    <a:lnTo>
                      <a:pt x="638" y="360"/>
                    </a:lnTo>
                    <a:lnTo>
                      <a:pt x="622" y="368"/>
                    </a:lnTo>
                    <a:lnTo>
                      <a:pt x="606" y="376"/>
                    </a:lnTo>
                    <a:lnTo>
                      <a:pt x="564" y="390"/>
                    </a:lnTo>
                    <a:lnTo>
                      <a:pt x="518" y="402"/>
                    </a:lnTo>
                    <a:lnTo>
                      <a:pt x="464" y="410"/>
                    </a:lnTo>
                    <a:lnTo>
                      <a:pt x="408" y="416"/>
                    </a:lnTo>
                    <a:lnTo>
                      <a:pt x="408" y="416"/>
                    </a:lnTo>
                    <a:close/>
                    <a:moveTo>
                      <a:pt x="290" y="392"/>
                    </a:moveTo>
                    <a:lnTo>
                      <a:pt x="290" y="392"/>
                    </a:lnTo>
                    <a:lnTo>
                      <a:pt x="344" y="394"/>
                    </a:lnTo>
                    <a:lnTo>
                      <a:pt x="344" y="394"/>
                    </a:lnTo>
                    <a:lnTo>
                      <a:pt x="394" y="392"/>
                    </a:lnTo>
                    <a:lnTo>
                      <a:pt x="394" y="392"/>
                    </a:lnTo>
                    <a:lnTo>
                      <a:pt x="424" y="346"/>
                    </a:lnTo>
                    <a:lnTo>
                      <a:pt x="424" y="346"/>
                    </a:lnTo>
                    <a:lnTo>
                      <a:pt x="440" y="318"/>
                    </a:lnTo>
                    <a:lnTo>
                      <a:pt x="454" y="288"/>
                    </a:lnTo>
                    <a:lnTo>
                      <a:pt x="454" y="288"/>
                    </a:lnTo>
                    <a:lnTo>
                      <a:pt x="434" y="252"/>
                    </a:lnTo>
                    <a:lnTo>
                      <a:pt x="434" y="252"/>
                    </a:lnTo>
                    <a:lnTo>
                      <a:pt x="418" y="224"/>
                    </a:lnTo>
                    <a:lnTo>
                      <a:pt x="400" y="200"/>
                    </a:lnTo>
                    <a:lnTo>
                      <a:pt x="400" y="200"/>
                    </a:lnTo>
                    <a:lnTo>
                      <a:pt x="344" y="198"/>
                    </a:lnTo>
                    <a:lnTo>
                      <a:pt x="344" y="198"/>
                    </a:lnTo>
                    <a:lnTo>
                      <a:pt x="282" y="200"/>
                    </a:lnTo>
                    <a:lnTo>
                      <a:pt x="282" y="200"/>
                    </a:lnTo>
                    <a:lnTo>
                      <a:pt x="252" y="248"/>
                    </a:lnTo>
                    <a:lnTo>
                      <a:pt x="252" y="248"/>
                    </a:lnTo>
                    <a:lnTo>
                      <a:pt x="230" y="288"/>
                    </a:lnTo>
                    <a:lnTo>
                      <a:pt x="230" y="288"/>
                    </a:lnTo>
                    <a:lnTo>
                      <a:pt x="246" y="318"/>
                    </a:lnTo>
                    <a:lnTo>
                      <a:pt x="262" y="350"/>
                    </a:lnTo>
                    <a:lnTo>
                      <a:pt x="262" y="350"/>
                    </a:lnTo>
                    <a:lnTo>
                      <a:pt x="290" y="392"/>
                    </a:lnTo>
                    <a:lnTo>
                      <a:pt x="290" y="392"/>
                    </a:lnTo>
                    <a:close/>
                    <a:moveTo>
                      <a:pt x="510" y="216"/>
                    </a:moveTo>
                    <a:lnTo>
                      <a:pt x="510" y="216"/>
                    </a:lnTo>
                    <a:lnTo>
                      <a:pt x="494" y="258"/>
                    </a:lnTo>
                    <a:lnTo>
                      <a:pt x="474" y="302"/>
                    </a:lnTo>
                    <a:lnTo>
                      <a:pt x="474" y="302"/>
                    </a:lnTo>
                    <a:lnTo>
                      <a:pt x="490" y="340"/>
                    </a:lnTo>
                    <a:lnTo>
                      <a:pt x="506" y="376"/>
                    </a:lnTo>
                    <a:lnTo>
                      <a:pt x="506" y="376"/>
                    </a:lnTo>
                    <a:lnTo>
                      <a:pt x="530" y="370"/>
                    </a:lnTo>
                    <a:lnTo>
                      <a:pt x="552" y="360"/>
                    </a:lnTo>
                    <a:lnTo>
                      <a:pt x="572" y="352"/>
                    </a:lnTo>
                    <a:lnTo>
                      <a:pt x="588" y="342"/>
                    </a:lnTo>
                    <a:lnTo>
                      <a:pt x="602" y="332"/>
                    </a:lnTo>
                    <a:lnTo>
                      <a:pt x="612" y="320"/>
                    </a:lnTo>
                    <a:lnTo>
                      <a:pt x="618" y="308"/>
                    </a:lnTo>
                    <a:lnTo>
                      <a:pt x="620" y="296"/>
                    </a:lnTo>
                    <a:lnTo>
                      <a:pt x="620" y="296"/>
                    </a:lnTo>
                    <a:lnTo>
                      <a:pt x="618" y="284"/>
                    </a:lnTo>
                    <a:lnTo>
                      <a:pt x="612" y="272"/>
                    </a:lnTo>
                    <a:lnTo>
                      <a:pt x="602" y="262"/>
                    </a:lnTo>
                    <a:lnTo>
                      <a:pt x="590" y="250"/>
                    </a:lnTo>
                    <a:lnTo>
                      <a:pt x="574" y="242"/>
                    </a:lnTo>
                    <a:lnTo>
                      <a:pt x="556" y="232"/>
                    </a:lnTo>
                    <a:lnTo>
                      <a:pt x="534" y="224"/>
                    </a:lnTo>
                    <a:lnTo>
                      <a:pt x="510" y="216"/>
                    </a:lnTo>
                    <a:lnTo>
                      <a:pt x="510" y="216"/>
                    </a:lnTo>
                    <a:close/>
                    <a:moveTo>
                      <a:pt x="224" y="274"/>
                    </a:moveTo>
                    <a:lnTo>
                      <a:pt x="224" y="274"/>
                    </a:lnTo>
                    <a:lnTo>
                      <a:pt x="242" y="244"/>
                    </a:lnTo>
                    <a:lnTo>
                      <a:pt x="242" y="244"/>
                    </a:lnTo>
                    <a:lnTo>
                      <a:pt x="268" y="202"/>
                    </a:lnTo>
                    <a:lnTo>
                      <a:pt x="268" y="202"/>
                    </a:lnTo>
                    <a:lnTo>
                      <a:pt x="234" y="206"/>
                    </a:lnTo>
                    <a:lnTo>
                      <a:pt x="200" y="212"/>
                    </a:lnTo>
                    <a:lnTo>
                      <a:pt x="200" y="212"/>
                    </a:lnTo>
                    <a:lnTo>
                      <a:pt x="212" y="242"/>
                    </a:lnTo>
                    <a:lnTo>
                      <a:pt x="224" y="274"/>
                    </a:lnTo>
                    <a:lnTo>
                      <a:pt x="224" y="274"/>
                    </a:lnTo>
                    <a:close/>
                    <a:moveTo>
                      <a:pt x="218" y="316"/>
                    </a:moveTo>
                    <a:lnTo>
                      <a:pt x="218" y="316"/>
                    </a:lnTo>
                    <a:lnTo>
                      <a:pt x="204" y="348"/>
                    </a:lnTo>
                    <a:lnTo>
                      <a:pt x="192" y="380"/>
                    </a:lnTo>
                    <a:lnTo>
                      <a:pt x="192" y="380"/>
                    </a:lnTo>
                    <a:lnTo>
                      <a:pt x="224" y="386"/>
                    </a:lnTo>
                    <a:lnTo>
                      <a:pt x="260" y="390"/>
                    </a:lnTo>
                    <a:lnTo>
                      <a:pt x="260" y="390"/>
                    </a:lnTo>
                    <a:lnTo>
                      <a:pt x="242" y="360"/>
                    </a:lnTo>
                    <a:lnTo>
                      <a:pt x="242" y="360"/>
                    </a:lnTo>
                    <a:lnTo>
                      <a:pt x="218" y="316"/>
                    </a:lnTo>
                    <a:lnTo>
                      <a:pt x="218" y="316"/>
                    </a:lnTo>
                    <a:close/>
                    <a:moveTo>
                      <a:pt x="324" y="480"/>
                    </a:moveTo>
                    <a:lnTo>
                      <a:pt x="324" y="480"/>
                    </a:lnTo>
                    <a:lnTo>
                      <a:pt x="300" y="450"/>
                    </a:lnTo>
                    <a:lnTo>
                      <a:pt x="276" y="416"/>
                    </a:lnTo>
                    <a:lnTo>
                      <a:pt x="276" y="416"/>
                    </a:lnTo>
                    <a:lnTo>
                      <a:pt x="230" y="412"/>
                    </a:lnTo>
                    <a:lnTo>
                      <a:pt x="184" y="404"/>
                    </a:lnTo>
                    <a:lnTo>
                      <a:pt x="184" y="404"/>
                    </a:lnTo>
                    <a:lnTo>
                      <a:pt x="180" y="430"/>
                    </a:lnTo>
                    <a:lnTo>
                      <a:pt x="176" y="452"/>
                    </a:lnTo>
                    <a:lnTo>
                      <a:pt x="174" y="472"/>
                    </a:lnTo>
                    <a:lnTo>
                      <a:pt x="174" y="490"/>
                    </a:lnTo>
                    <a:lnTo>
                      <a:pt x="178" y="506"/>
                    </a:lnTo>
                    <a:lnTo>
                      <a:pt x="182" y="520"/>
                    </a:lnTo>
                    <a:lnTo>
                      <a:pt x="190" y="530"/>
                    </a:lnTo>
                    <a:lnTo>
                      <a:pt x="198" y="538"/>
                    </a:lnTo>
                    <a:lnTo>
                      <a:pt x="198" y="538"/>
                    </a:lnTo>
                    <a:lnTo>
                      <a:pt x="210" y="542"/>
                    </a:lnTo>
                    <a:lnTo>
                      <a:pt x="224" y="544"/>
                    </a:lnTo>
                    <a:lnTo>
                      <a:pt x="238" y="540"/>
                    </a:lnTo>
                    <a:lnTo>
                      <a:pt x="254" y="534"/>
                    </a:lnTo>
                    <a:lnTo>
                      <a:pt x="270" y="526"/>
                    </a:lnTo>
                    <a:lnTo>
                      <a:pt x="288" y="514"/>
                    </a:lnTo>
                    <a:lnTo>
                      <a:pt x="306" y="498"/>
                    </a:lnTo>
                    <a:lnTo>
                      <a:pt x="324" y="480"/>
                    </a:lnTo>
                    <a:lnTo>
                      <a:pt x="324" y="480"/>
                    </a:lnTo>
                    <a:close/>
                    <a:moveTo>
                      <a:pt x="378" y="418"/>
                    </a:moveTo>
                    <a:lnTo>
                      <a:pt x="378" y="418"/>
                    </a:lnTo>
                    <a:lnTo>
                      <a:pt x="342" y="418"/>
                    </a:lnTo>
                    <a:lnTo>
                      <a:pt x="342" y="418"/>
                    </a:lnTo>
                    <a:lnTo>
                      <a:pt x="306" y="418"/>
                    </a:lnTo>
                    <a:lnTo>
                      <a:pt x="306" y="418"/>
                    </a:lnTo>
                    <a:lnTo>
                      <a:pt x="324" y="440"/>
                    </a:lnTo>
                    <a:lnTo>
                      <a:pt x="342" y="462"/>
                    </a:lnTo>
                    <a:lnTo>
                      <a:pt x="342" y="462"/>
                    </a:lnTo>
                    <a:lnTo>
                      <a:pt x="360" y="440"/>
                    </a:lnTo>
                    <a:lnTo>
                      <a:pt x="378" y="418"/>
                    </a:lnTo>
                    <a:lnTo>
                      <a:pt x="378" y="4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sp>
          <p:nvSpPr>
            <p:cNvPr id="88" name="Freeform 5"/>
            <p:cNvSpPr/>
            <p:nvPr/>
          </p:nvSpPr>
          <p:spPr bwMode="auto">
            <a:xfrm>
              <a:off x="3731794" y="3356149"/>
              <a:ext cx="1680412" cy="145452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no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lt1"/>
                </a:solidFill>
              </a:endParaRPr>
            </a:p>
          </p:txBody>
        </p:sp>
      </p:grpSp>
      <p:grpSp>
        <p:nvGrpSpPr>
          <p:cNvPr id="27" name="그룹 8"/>
          <p:cNvGrpSpPr/>
          <p:nvPr/>
        </p:nvGrpSpPr>
        <p:grpSpPr>
          <a:xfrm>
            <a:off x="638938" y="2624205"/>
            <a:ext cx="2215077" cy="1917317"/>
            <a:chOff x="479156" y="3496433"/>
            <a:chExt cx="1661144" cy="1437846"/>
          </a:xfrm>
        </p:grpSpPr>
        <p:grpSp>
          <p:nvGrpSpPr>
            <p:cNvPr id="32" name="그룹 7"/>
            <p:cNvGrpSpPr/>
            <p:nvPr/>
          </p:nvGrpSpPr>
          <p:grpSpPr>
            <a:xfrm>
              <a:off x="527567" y="3537019"/>
              <a:ext cx="1564322" cy="1354042"/>
              <a:chOff x="527567" y="3537019"/>
              <a:chExt cx="1564322" cy="1354042"/>
            </a:xfrm>
          </p:grpSpPr>
          <p:sp>
            <p:nvSpPr>
              <p:cNvPr id="33" name="Freeform 5"/>
              <p:cNvSpPr/>
              <p:nvPr/>
            </p:nvSpPr>
            <p:spPr bwMode="auto">
              <a:xfrm>
                <a:off x="527567" y="3537019"/>
                <a:ext cx="1564322" cy="1354042"/>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FF3399"/>
              </a:solidFill>
              <a:ln>
                <a:noFill/>
              </a:ln>
              <a:effectLst>
                <a:innerShdw blurRad="393700" dist="2413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lt1"/>
                  </a:solidFill>
                </a:endParaRPr>
              </a:p>
            </p:txBody>
          </p:sp>
          <p:grpSp>
            <p:nvGrpSpPr>
              <p:cNvPr id="74" name="그룹 73"/>
              <p:cNvGrpSpPr/>
              <p:nvPr/>
            </p:nvGrpSpPr>
            <p:grpSpPr>
              <a:xfrm>
                <a:off x="1086938" y="3862434"/>
                <a:ext cx="445580" cy="703213"/>
                <a:chOff x="-3248025" y="803275"/>
                <a:chExt cx="669925" cy="1057275"/>
              </a:xfrm>
              <a:solidFill>
                <a:schemeClr val="bg1"/>
              </a:solidFill>
            </p:grpSpPr>
            <p:sp>
              <p:nvSpPr>
                <p:cNvPr id="75" name="Freeform 13"/>
                <p:cNvSpPr/>
                <p:nvPr/>
              </p:nvSpPr>
              <p:spPr bwMode="auto">
                <a:xfrm>
                  <a:off x="-2940050" y="1489075"/>
                  <a:ext cx="361950" cy="53975"/>
                </a:xfrm>
                <a:custGeom>
                  <a:avLst/>
                  <a:gdLst>
                    <a:gd name="T0" fmla="*/ 228 w 228"/>
                    <a:gd name="T1" fmla="*/ 24 h 34"/>
                    <a:gd name="T2" fmla="*/ 228 w 228"/>
                    <a:gd name="T3" fmla="*/ 24 h 34"/>
                    <a:gd name="T4" fmla="*/ 228 w 228"/>
                    <a:gd name="T5" fmla="*/ 28 h 34"/>
                    <a:gd name="T6" fmla="*/ 224 w 228"/>
                    <a:gd name="T7" fmla="*/ 32 h 34"/>
                    <a:gd name="T8" fmla="*/ 222 w 228"/>
                    <a:gd name="T9" fmla="*/ 34 h 34"/>
                    <a:gd name="T10" fmla="*/ 218 w 228"/>
                    <a:gd name="T11" fmla="*/ 34 h 34"/>
                    <a:gd name="T12" fmla="*/ 12 w 228"/>
                    <a:gd name="T13" fmla="*/ 34 h 34"/>
                    <a:gd name="T14" fmla="*/ 12 w 228"/>
                    <a:gd name="T15" fmla="*/ 34 h 34"/>
                    <a:gd name="T16" fmla="*/ 8 w 228"/>
                    <a:gd name="T17" fmla="*/ 34 h 34"/>
                    <a:gd name="T18" fmla="*/ 4 w 228"/>
                    <a:gd name="T19" fmla="*/ 32 h 34"/>
                    <a:gd name="T20" fmla="*/ 2 w 228"/>
                    <a:gd name="T21" fmla="*/ 28 h 34"/>
                    <a:gd name="T22" fmla="*/ 0 w 228"/>
                    <a:gd name="T23" fmla="*/ 24 h 34"/>
                    <a:gd name="T24" fmla="*/ 0 w 228"/>
                    <a:gd name="T25" fmla="*/ 10 h 34"/>
                    <a:gd name="T26" fmla="*/ 0 w 228"/>
                    <a:gd name="T27" fmla="*/ 10 h 34"/>
                    <a:gd name="T28" fmla="*/ 2 w 228"/>
                    <a:gd name="T29" fmla="*/ 6 h 34"/>
                    <a:gd name="T30" fmla="*/ 4 w 228"/>
                    <a:gd name="T31" fmla="*/ 2 h 34"/>
                    <a:gd name="T32" fmla="*/ 8 w 228"/>
                    <a:gd name="T33" fmla="*/ 0 h 34"/>
                    <a:gd name="T34" fmla="*/ 12 w 228"/>
                    <a:gd name="T35" fmla="*/ 0 h 34"/>
                    <a:gd name="T36" fmla="*/ 218 w 228"/>
                    <a:gd name="T37" fmla="*/ 0 h 34"/>
                    <a:gd name="T38" fmla="*/ 218 w 228"/>
                    <a:gd name="T39" fmla="*/ 0 h 34"/>
                    <a:gd name="T40" fmla="*/ 222 w 228"/>
                    <a:gd name="T41" fmla="*/ 0 h 34"/>
                    <a:gd name="T42" fmla="*/ 224 w 228"/>
                    <a:gd name="T43" fmla="*/ 2 h 34"/>
                    <a:gd name="T44" fmla="*/ 228 w 228"/>
                    <a:gd name="T45" fmla="*/ 6 h 34"/>
                    <a:gd name="T46" fmla="*/ 228 w 228"/>
                    <a:gd name="T47" fmla="*/ 10 h 34"/>
                    <a:gd name="T48" fmla="*/ 228 w 228"/>
                    <a:gd name="T49" fmla="*/ 2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34">
                      <a:moveTo>
                        <a:pt x="228" y="24"/>
                      </a:moveTo>
                      <a:lnTo>
                        <a:pt x="228" y="24"/>
                      </a:lnTo>
                      <a:lnTo>
                        <a:pt x="228" y="28"/>
                      </a:lnTo>
                      <a:lnTo>
                        <a:pt x="224" y="32"/>
                      </a:lnTo>
                      <a:lnTo>
                        <a:pt x="222" y="34"/>
                      </a:lnTo>
                      <a:lnTo>
                        <a:pt x="218" y="34"/>
                      </a:lnTo>
                      <a:lnTo>
                        <a:pt x="12" y="34"/>
                      </a:lnTo>
                      <a:lnTo>
                        <a:pt x="12" y="34"/>
                      </a:lnTo>
                      <a:lnTo>
                        <a:pt x="8" y="34"/>
                      </a:lnTo>
                      <a:lnTo>
                        <a:pt x="4" y="32"/>
                      </a:lnTo>
                      <a:lnTo>
                        <a:pt x="2" y="28"/>
                      </a:lnTo>
                      <a:lnTo>
                        <a:pt x="0" y="24"/>
                      </a:lnTo>
                      <a:lnTo>
                        <a:pt x="0" y="10"/>
                      </a:lnTo>
                      <a:lnTo>
                        <a:pt x="0" y="10"/>
                      </a:lnTo>
                      <a:lnTo>
                        <a:pt x="2" y="6"/>
                      </a:lnTo>
                      <a:lnTo>
                        <a:pt x="4" y="2"/>
                      </a:lnTo>
                      <a:lnTo>
                        <a:pt x="8" y="0"/>
                      </a:lnTo>
                      <a:lnTo>
                        <a:pt x="12" y="0"/>
                      </a:lnTo>
                      <a:lnTo>
                        <a:pt x="218" y="0"/>
                      </a:lnTo>
                      <a:lnTo>
                        <a:pt x="218" y="0"/>
                      </a:lnTo>
                      <a:lnTo>
                        <a:pt x="222" y="0"/>
                      </a:lnTo>
                      <a:lnTo>
                        <a:pt x="224" y="2"/>
                      </a:lnTo>
                      <a:lnTo>
                        <a:pt x="228" y="6"/>
                      </a:lnTo>
                      <a:lnTo>
                        <a:pt x="228" y="10"/>
                      </a:lnTo>
                      <a:lnTo>
                        <a:pt x="228"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6" name="Freeform 14"/>
                <p:cNvSpPr/>
                <p:nvPr/>
              </p:nvSpPr>
              <p:spPr bwMode="auto">
                <a:xfrm>
                  <a:off x="-2841625" y="1279525"/>
                  <a:ext cx="158750" cy="107950"/>
                </a:xfrm>
                <a:custGeom>
                  <a:avLst/>
                  <a:gdLst>
                    <a:gd name="T0" fmla="*/ 88 w 100"/>
                    <a:gd name="T1" fmla="*/ 28 h 68"/>
                    <a:gd name="T2" fmla="*/ 88 w 100"/>
                    <a:gd name="T3" fmla="*/ 28 h 68"/>
                    <a:gd name="T4" fmla="*/ 94 w 100"/>
                    <a:gd name="T5" fmla="*/ 24 h 68"/>
                    <a:gd name="T6" fmla="*/ 98 w 100"/>
                    <a:gd name="T7" fmla="*/ 18 h 68"/>
                    <a:gd name="T8" fmla="*/ 100 w 100"/>
                    <a:gd name="T9" fmla="*/ 12 h 68"/>
                    <a:gd name="T10" fmla="*/ 98 w 100"/>
                    <a:gd name="T11" fmla="*/ 6 h 68"/>
                    <a:gd name="T12" fmla="*/ 98 w 100"/>
                    <a:gd name="T13" fmla="*/ 6 h 68"/>
                    <a:gd name="T14" fmla="*/ 94 w 100"/>
                    <a:gd name="T15" fmla="*/ 2 h 68"/>
                    <a:gd name="T16" fmla="*/ 88 w 100"/>
                    <a:gd name="T17" fmla="*/ 0 h 68"/>
                    <a:gd name="T18" fmla="*/ 80 w 100"/>
                    <a:gd name="T19" fmla="*/ 0 h 68"/>
                    <a:gd name="T20" fmla="*/ 74 w 100"/>
                    <a:gd name="T21" fmla="*/ 2 h 68"/>
                    <a:gd name="T22" fmla="*/ 10 w 100"/>
                    <a:gd name="T23" fmla="*/ 38 h 68"/>
                    <a:gd name="T24" fmla="*/ 10 w 100"/>
                    <a:gd name="T25" fmla="*/ 38 h 68"/>
                    <a:gd name="T26" fmla="*/ 4 w 100"/>
                    <a:gd name="T27" fmla="*/ 44 h 68"/>
                    <a:gd name="T28" fmla="*/ 2 w 100"/>
                    <a:gd name="T29" fmla="*/ 50 h 68"/>
                    <a:gd name="T30" fmla="*/ 0 w 100"/>
                    <a:gd name="T31" fmla="*/ 56 h 68"/>
                    <a:gd name="T32" fmla="*/ 2 w 100"/>
                    <a:gd name="T33" fmla="*/ 62 h 68"/>
                    <a:gd name="T34" fmla="*/ 2 w 100"/>
                    <a:gd name="T35" fmla="*/ 62 h 68"/>
                    <a:gd name="T36" fmla="*/ 6 w 100"/>
                    <a:gd name="T37" fmla="*/ 66 h 68"/>
                    <a:gd name="T38" fmla="*/ 12 w 100"/>
                    <a:gd name="T39" fmla="*/ 68 h 68"/>
                    <a:gd name="T40" fmla="*/ 18 w 100"/>
                    <a:gd name="T41" fmla="*/ 66 h 68"/>
                    <a:gd name="T42" fmla="*/ 26 w 100"/>
                    <a:gd name="T43" fmla="*/ 64 h 68"/>
                    <a:gd name="T44" fmla="*/ 88 w 100"/>
                    <a:gd name="T45" fmla="*/ 2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68">
                      <a:moveTo>
                        <a:pt x="88" y="28"/>
                      </a:moveTo>
                      <a:lnTo>
                        <a:pt x="88" y="28"/>
                      </a:lnTo>
                      <a:lnTo>
                        <a:pt x="94" y="24"/>
                      </a:lnTo>
                      <a:lnTo>
                        <a:pt x="98" y="18"/>
                      </a:lnTo>
                      <a:lnTo>
                        <a:pt x="100" y="12"/>
                      </a:lnTo>
                      <a:lnTo>
                        <a:pt x="98" y="6"/>
                      </a:lnTo>
                      <a:lnTo>
                        <a:pt x="98" y="6"/>
                      </a:lnTo>
                      <a:lnTo>
                        <a:pt x="94" y="2"/>
                      </a:lnTo>
                      <a:lnTo>
                        <a:pt x="88" y="0"/>
                      </a:lnTo>
                      <a:lnTo>
                        <a:pt x="80" y="0"/>
                      </a:lnTo>
                      <a:lnTo>
                        <a:pt x="74" y="2"/>
                      </a:lnTo>
                      <a:lnTo>
                        <a:pt x="10" y="38"/>
                      </a:lnTo>
                      <a:lnTo>
                        <a:pt x="10" y="38"/>
                      </a:lnTo>
                      <a:lnTo>
                        <a:pt x="4" y="44"/>
                      </a:lnTo>
                      <a:lnTo>
                        <a:pt x="2" y="50"/>
                      </a:lnTo>
                      <a:lnTo>
                        <a:pt x="0" y="56"/>
                      </a:lnTo>
                      <a:lnTo>
                        <a:pt x="2" y="62"/>
                      </a:lnTo>
                      <a:lnTo>
                        <a:pt x="2" y="62"/>
                      </a:lnTo>
                      <a:lnTo>
                        <a:pt x="6" y="66"/>
                      </a:lnTo>
                      <a:lnTo>
                        <a:pt x="12" y="68"/>
                      </a:lnTo>
                      <a:lnTo>
                        <a:pt x="18" y="66"/>
                      </a:lnTo>
                      <a:lnTo>
                        <a:pt x="26" y="64"/>
                      </a:lnTo>
                      <a:lnTo>
                        <a:pt x="88"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7" name="Freeform 15"/>
                <p:cNvSpPr/>
                <p:nvPr/>
              </p:nvSpPr>
              <p:spPr bwMode="auto">
                <a:xfrm>
                  <a:off x="-3095625" y="803275"/>
                  <a:ext cx="101600" cy="79375"/>
                </a:xfrm>
                <a:custGeom>
                  <a:avLst/>
                  <a:gdLst>
                    <a:gd name="T0" fmla="*/ 58 w 64"/>
                    <a:gd name="T1" fmla="*/ 28 h 50"/>
                    <a:gd name="T2" fmla="*/ 58 w 64"/>
                    <a:gd name="T3" fmla="*/ 28 h 50"/>
                    <a:gd name="T4" fmla="*/ 62 w 64"/>
                    <a:gd name="T5" fmla="*/ 24 h 50"/>
                    <a:gd name="T6" fmla="*/ 64 w 64"/>
                    <a:gd name="T7" fmla="*/ 20 h 50"/>
                    <a:gd name="T8" fmla="*/ 64 w 64"/>
                    <a:gd name="T9" fmla="*/ 16 h 50"/>
                    <a:gd name="T10" fmla="*/ 62 w 64"/>
                    <a:gd name="T11" fmla="*/ 12 h 50"/>
                    <a:gd name="T12" fmla="*/ 58 w 64"/>
                    <a:gd name="T13" fmla="*/ 4 h 50"/>
                    <a:gd name="T14" fmla="*/ 58 w 64"/>
                    <a:gd name="T15" fmla="*/ 4 h 50"/>
                    <a:gd name="T16" fmla="*/ 54 w 64"/>
                    <a:gd name="T17" fmla="*/ 2 h 50"/>
                    <a:gd name="T18" fmla="*/ 50 w 64"/>
                    <a:gd name="T19" fmla="*/ 0 h 50"/>
                    <a:gd name="T20" fmla="*/ 46 w 64"/>
                    <a:gd name="T21" fmla="*/ 0 h 50"/>
                    <a:gd name="T22" fmla="*/ 42 w 64"/>
                    <a:gd name="T23" fmla="*/ 0 h 50"/>
                    <a:gd name="T24" fmla="*/ 4 w 64"/>
                    <a:gd name="T25" fmla="*/ 22 h 50"/>
                    <a:gd name="T26" fmla="*/ 4 w 64"/>
                    <a:gd name="T27" fmla="*/ 22 h 50"/>
                    <a:gd name="T28" fmla="*/ 2 w 64"/>
                    <a:gd name="T29" fmla="*/ 26 h 50"/>
                    <a:gd name="T30" fmla="*/ 0 w 64"/>
                    <a:gd name="T31" fmla="*/ 30 h 50"/>
                    <a:gd name="T32" fmla="*/ 0 w 64"/>
                    <a:gd name="T33" fmla="*/ 34 h 50"/>
                    <a:gd name="T34" fmla="*/ 0 w 64"/>
                    <a:gd name="T35" fmla="*/ 38 h 50"/>
                    <a:gd name="T36" fmla="*/ 4 w 64"/>
                    <a:gd name="T37" fmla="*/ 46 h 50"/>
                    <a:gd name="T38" fmla="*/ 4 w 64"/>
                    <a:gd name="T39" fmla="*/ 46 h 50"/>
                    <a:gd name="T40" fmla="*/ 8 w 64"/>
                    <a:gd name="T41" fmla="*/ 48 h 50"/>
                    <a:gd name="T42" fmla="*/ 12 w 64"/>
                    <a:gd name="T43" fmla="*/ 50 h 50"/>
                    <a:gd name="T44" fmla="*/ 16 w 64"/>
                    <a:gd name="T45" fmla="*/ 50 h 50"/>
                    <a:gd name="T46" fmla="*/ 20 w 64"/>
                    <a:gd name="T47" fmla="*/ 50 h 50"/>
                    <a:gd name="T48" fmla="*/ 58 w 64"/>
                    <a:gd name="T49" fmla="*/ 2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 h="50">
                      <a:moveTo>
                        <a:pt x="58" y="28"/>
                      </a:moveTo>
                      <a:lnTo>
                        <a:pt x="58" y="28"/>
                      </a:lnTo>
                      <a:lnTo>
                        <a:pt x="62" y="24"/>
                      </a:lnTo>
                      <a:lnTo>
                        <a:pt x="64" y="20"/>
                      </a:lnTo>
                      <a:lnTo>
                        <a:pt x="64" y="16"/>
                      </a:lnTo>
                      <a:lnTo>
                        <a:pt x="62" y="12"/>
                      </a:lnTo>
                      <a:lnTo>
                        <a:pt x="58" y="4"/>
                      </a:lnTo>
                      <a:lnTo>
                        <a:pt x="58" y="4"/>
                      </a:lnTo>
                      <a:lnTo>
                        <a:pt x="54" y="2"/>
                      </a:lnTo>
                      <a:lnTo>
                        <a:pt x="50" y="0"/>
                      </a:lnTo>
                      <a:lnTo>
                        <a:pt x="46" y="0"/>
                      </a:lnTo>
                      <a:lnTo>
                        <a:pt x="42" y="0"/>
                      </a:lnTo>
                      <a:lnTo>
                        <a:pt x="4" y="22"/>
                      </a:lnTo>
                      <a:lnTo>
                        <a:pt x="4" y="22"/>
                      </a:lnTo>
                      <a:lnTo>
                        <a:pt x="2" y="26"/>
                      </a:lnTo>
                      <a:lnTo>
                        <a:pt x="0" y="30"/>
                      </a:lnTo>
                      <a:lnTo>
                        <a:pt x="0" y="34"/>
                      </a:lnTo>
                      <a:lnTo>
                        <a:pt x="0" y="38"/>
                      </a:lnTo>
                      <a:lnTo>
                        <a:pt x="4" y="46"/>
                      </a:lnTo>
                      <a:lnTo>
                        <a:pt x="4" y="46"/>
                      </a:lnTo>
                      <a:lnTo>
                        <a:pt x="8" y="48"/>
                      </a:lnTo>
                      <a:lnTo>
                        <a:pt x="12" y="50"/>
                      </a:lnTo>
                      <a:lnTo>
                        <a:pt x="16" y="50"/>
                      </a:lnTo>
                      <a:lnTo>
                        <a:pt x="20" y="50"/>
                      </a:lnTo>
                      <a:lnTo>
                        <a:pt x="58"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8" name="Freeform 16"/>
                <p:cNvSpPr/>
                <p:nvPr/>
              </p:nvSpPr>
              <p:spPr bwMode="auto">
                <a:xfrm>
                  <a:off x="-3130550" y="1771650"/>
                  <a:ext cx="396875" cy="88900"/>
                </a:xfrm>
                <a:custGeom>
                  <a:avLst/>
                  <a:gdLst>
                    <a:gd name="T0" fmla="*/ 250 w 250"/>
                    <a:gd name="T1" fmla="*/ 42 h 56"/>
                    <a:gd name="T2" fmla="*/ 250 w 250"/>
                    <a:gd name="T3" fmla="*/ 42 h 56"/>
                    <a:gd name="T4" fmla="*/ 248 w 250"/>
                    <a:gd name="T5" fmla="*/ 48 h 56"/>
                    <a:gd name="T6" fmla="*/ 244 w 250"/>
                    <a:gd name="T7" fmla="*/ 52 h 56"/>
                    <a:gd name="T8" fmla="*/ 240 w 250"/>
                    <a:gd name="T9" fmla="*/ 56 h 56"/>
                    <a:gd name="T10" fmla="*/ 234 w 250"/>
                    <a:gd name="T11" fmla="*/ 56 h 56"/>
                    <a:gd name="T12" fmla="*/ 14 w 250"/>
                    <a:gd name="T13" fmla="*/ 56 h 56"/>
                    <a:gd name="T14" fmla="*/ 14 w 250"/>
                    <a:gd name="T15" fmla="*/ 56 h 56"/>
                    <a:gd name="T16" fmla="*/ 8 w 250"/>
                    <a:gd name="T17" fmla="*/ 56 h 56"/>
                    <a:gd name="T18" fmla="*/ 4 w 250"/>
                    <a:gd name="T19" fmla="*/ 52 h 56"/>
                    <a:gd name="T20" fmla="*/ 0 w 250"/>
                    <a:gd name="T21" fmla="*/ 48 h 56"/>
                    <a:gd name="T22" fmla="*/ 0 w 250"/>
                    <a:gd name="T23" fmla="*/ 42 h 56"/>
                    <a:gd name="T24" fmla="*/ 0 w 250"/>
                    <a:gd name="T25" fmla="*/ 42 h 56"/>
                    <a:gd name="T26" fmla="*/ 0 w 250"/>
                    <a:gd name="T27" fmla="*/ 36 h 56"/>
                    <a:gd name="T28" fmla="*/ 6 w 250"/>
                    <a:gd name="T29" fmla="*/ 30 h 56"/>
                    <a:gd name="T30" fmla="*/ 12 w 250"/>
                    <a:gd name="T31" fmla="*/ 24 h 56"/>
                    <a:gd name="T32" fmla="*/ 22 w 250"/>
                    <a:gd name="T33" fmla="*/ 18 h 56"/>
                    <a:gd name="T34" fmla="*/ 46 w 250"/>
                    <a:gd name="T35" fmla="*/ 8 h 56"/>
                    <a:gd name="T36" fmla="*/ 74 w 250"/>
                    <a:gd name="T37" fmla="*/ 0 h 56"/>
                    <a:gd name="T38" fmla="*/ 74 w 250"/>
                    <a:gd name="T39" fmla="*/ 0 h 56"/>
                    <a:gd name="T40" fmla="*/ 84 w 250"/>
                    <a:gd name="T41" fmla="*/ 12 h 56"/>
                    <a:gd name="T42" fmla="*/ 96 w 250"/>
                    <a:gd name="T43" fmla="*/ 22 h 56"/>
                    <a:gd name="T44" fmla="*/ 112 w 250"/>
                    <a:gd name="T45" fmla="*/ 28 h 56"/>
                    <a:gd name="T46" fmla="*/ 128 w 250"/>
                    <a:gd name="T47" fmla="*/ 30 h 56"/>
                    <a:gd name="T48" fmla="*/ 128 w 250"/>
                    <a:gd name="T49" fmla="*/ 30 h 56"/>
                    <a:gd name="T50" fmla="*/ 144 w 250"/>
                    <a:gd name="T51" fmla="*/ 28 h 56"/>
                    <a:gd name="T52" fmla="*/ 158 w 250"/>
                    <a:gd name="T53" fmla="*/ 22 h 56"/>
                    <a:gd name="T54" fmla="*/ 172 w 250"/>
                    <a:gd name="T55" fmla="*/ 12 h 56"/>
                    <a:gd name="T56" fmla="*/ 180 w 250"/>
                    <a:gd name="T57" fmla="*/ 0 h 56"/>
                    <a:gd name="T58" fmla="*/ 180 w 250"/>
                    <a:gd name="T59" fmla="*/ 0 h 56"/>
                    <a:gd name="T60" fmla="*/ 208 w 250"/>
                    <a:gd name="T61" fmla="*/ 10 h 56"/>
                    <a:gd name="T62" fmla="*/ 230 w 250"/>
                    <a:gd name="T63" fmla="*/ 20 h 56"/>
                    <a:gd name="T64" fmla="*/ 238 w 250"/>
                    <a:gd name="T65" fmla="*/ 26 h 56"/>
                    <a:gd name="T66" fmla="*/ 244 w 250"/>
                    <a:gd name="T67" fmla="*/ 32 h 56"/>
                    <a:gd name="T68" fmla="*/ 248 w 250"/>
                    <a:gd name="T69" fmla="*/ 36 h 56"/>
                    <a:gd name="T70" fmla="*/ 250 w 250"/>
                    <a:gd name="T71" fmla="*/ 42 h 56"/>
                    <a:gd name="T72" fmla="*/ 250 w 250"/>
                    <a:gd name="T73" fmla="*/ 4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0" h="56">
                      <a:moveTo>
                        <a:pt x="250" y="42"/>
                      </a:moveTo>
                      <a:lnTo>
                        <a:pt x="250" y="42"/>
                      </a:lnTo>
                      <a:lnTo>
                        <a:pt x="248" y="48"/>
                      </a:lnTo>
                      <a:lnTo>
                        <a:pt x="244" y="52"/>
                      </a:lnTo>
                      <a:lnTo>
                        <a:pt x="240" y="56"/>
                      </a:lnTo>
                      <a:lnTo>
                        <a:pt x="234" y="56"/>
                      </a:lnTo>
                      <a:lnTo>
                        <a:pt x="14" y="56"/>
                      </a:lnTo>
                      <a:lnTo>
                        <a:pt x="14" y="56"/>
                      </a:lnTo>
                      <a:lnTo>
                        <a:pt x="8" y="56"/>
                      </a:lnTo>
                      <a:lnTo>
                        <a:pt x="4" y="52"/>
                      </a:lnTo>
                      <a:lnTo>
                        <a:pt x="0" y="48"/>
                      </a:lnTo>
                      <a:lnTo>
                        <a:pt x="0" y="42"/>
                      </a:lnTo>
                      <a:lnTo>
                        <a:pt x="0" y="42"/>
                      </a:lnTo>
                      <a:lnTo>
                        <a:pt x="0" y="36"/>
                      </a:lnTo>
                      <a:lnTo>
                        <a:pt x="6" y="30"/>
                      </a:lnTo>
                      <a:lnTo>
                        <a:pt x="12" y="24"/>
                      </a:lnTo>
                      <a:lnTo>
                        <a:pt x="22" y="18"/>
                      </a:lnTo>
                      <a:lnTo>
                        <a:pt x="46" y="8"/>
                      </a:lnTo>
                      <a:lnTo>
                        <a:pt x="74" y="0"/>
                      </a:lnTo>
                      <a:lnTo>
                        <a:pt x="74" y="0"/>
                      </a:lnTo>
                      <a:lnTo>
                        <a:pt x="84" y="12"/>
                      </a:lnTo>
                      <a:lnTo>
                        <a:pt x="96" y="22"/>
                      </a:lnTo>
                      <a:lnTo>
                        <a:pt x="112" y="28"/>
                      </a:lnTo>
                      <a:lnTo>
                        <a:pt x="128" y="30"/>
                      </a:lnTo>
                      <a:lnTo>
                        <a:pt x="128" y="30"/>
                      </a:lnTo>
                      <a:lnTo>
                        <a:pt x="144" y="28"/>
                      </a:lnTo>
                      <a:lnTo>
                        <a:pt x="158" y="22"/>
                      </a:lnTo>
                      <a:lnTo>
                        <a:pt x="172" y="12"/>
                      </a:lnTo>
                      <a:lnTo>
                        <a:pt x="180" y="0"/>
                      </a:lnTo>
                      <a:lnTo>
                        <a:pt x="180" y="0"/>
                      </a:lnTo>
                      <a:lnTo>
                        <a:pt x="208" y="10"/>
                      </a:lnTo>
                      <a:lnTo>
                        <a:pt x="230" y="20"/>
                      </a:lnTo>
                      <a:lnTo>
                        <a:pt x="238" y="26"/>
                      </a:lnTo>
                      <a:lnTo>
                        <a:pt x="244" y="32"/>
                      </a:lnTo>
                      <a:lnTo>
                        <a:pt x="248" y="36"/>
                      </a:lnTo>
                      <a:lnTo>
                        <a:pt x="250" y="42"/>
                      </a:lnTo>
                      <a:lnTo>
                        <a:pt x="250" y="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9" name="Freeform 17"/>
                <p:cNvSpPr/>
                <p:nvPr/>
              </p:nvSpPr>
              <p:spPr bwMode="auto">
                <a:xfrm>
                  <a:off x="-2994025" y="1657350"/>
                  <a:ext cx="133350" cy="133350"/>
                </a:xfrm>
                <a:custGeom>
                  <a:avLst/>
                  <a:gdLst>
                    <a:gd name="T0" fmla="*/ 42 w 84"/>
                    <a:gd name="T1" fmla="*/ 0 h 84"/>
                    <a:gd name="T2" fmla="*/ 42 w 84"/>
                    <a:gd name="T3" fmla="*/ 0 h 84"/>
                    <a:gd name="T4" fmla="*/ 34 w 84"/>
                    <a:gd name="T5" fmla="*/ 2 h 84"/>
                    <a:gd name="T6" fmla="*/ 26 w 84"/>
                    <a:gd name="T7" fmla="*/ 4 h 84"/>
                    <a:gd name="T8" fmla="*/ 18 w 84"/>
                    <a:gd name="T9" fmla="*/ 8 h 84"/>
                    <a:gd name="T10" fmla="*/ 12 w 84"/>
                    <a:gd name="T11" fmla="*/ 12 h 84"/>
                    <a:gd name="T12" fmla="*/ 8 w 84"/>
                    <a:gd name="T13" fmla="*/ 18 h 84"/>
                    <a:gd name="T14" fmla="*/ 4 w 84"/>
                    <a:gd name="T15" fmla="*/ 26 h 84"/>
                    <a:gd name="T16" fmla="*/ 2 w 84"/>
                    <a:gd name="T17" fmla="*/ 34 h 84"/>
                    <a:gd name="T18" fmla="*/ 0 w 84"/>
                    <a:gd name="T19" fmla="*/ 42 h 84"/>
                    <a:gd name="T20" fmla="*/ 0 w 84"/>
                    <a:gd name="T21" fmla="*/ 42 h 84"/>
                    <a:gd name="T22" fmla="*/ 2 w 84"/>
                    <a:gd name="T23" fmla="*/ 50 h 84"/>
                    <a:gd name="T24" fmla="*/ 4 w 84"/>
                    <a:gd name="T25" fmla="*/ 58 h 84"/>
                    <a:gd name="T26" fmla="*/ 8 w 84"/>
                    <a:gd name="T27" fmla="*/ 64 h 84"/>
                    <a:gd name="T28" fmla="*/ 12 w 84"/>
                    <a:gd name="T29" fmla="*/ 70 h 84"/>
                    <a:gd name="T30" fmla="*/ 18 w 84"/>
                    <a:gd name="T31" fmla="*/ 76 h 84"/>
                    <a:gd name="T32" fmla="*/ 26 w 84"/>
                    <a:gd name="T33" fmla="*/ 80 h 84"/>
                    <a:gd name="T34" fmla="*/ 34 w 84"/>
                    <a:gd name="T35" fmla="*/ 82 h 84"/>
                    <a:gd name="T36" fmla="*/ 42 w 84"/>
                    <a:gd name="T37" fmla="*/ 84 h 84"/>
                    <a:gd name="T38" fmla="*/ 42 w 84"/>
                    <a:gd name="T39" fmla="*/ 84 h 84"/>
                    <a:gd name="T40" fmla="*/ 50 w 84"/>
                    <a:gd name="T41" fmla="*/ 82 h 84"/>
                    <a:gd name="T42" fmla="*/ 58 w 84"/>
                    <a:gd name="T43" fmla="*/ 80 h 84"/>
                    <a:gd name="T44" fmla="*/ 66 w 84"/>
                    <a:gd name="T45" fmla="*/ 76 h 84"/>
                    <a:gd name="T46" fmla="*/ 72 w 84"/>
                    <a:gd name="T47" fmla="*/ 70 h 84"/>
                    <a:gd name="T48" fmla="*/ 76 w 84"/>
                    <a:gd name="T49" fmla="*/ 64 h 84"/>
                    <a:gd name="T50" fmla="*/ 80 w 84"/>
                    <a:gd name="T51" fmla="*/ 58 h 84"/>
                    <a:gd name="T52" fmla="*/ 82 w 84"/>
                    <a:gd name="T53" fmla="*/ 50 h 84"/>
                    <a:gd name="T54" fmla="*/ 84 w 84"/>
                    <a:gd name="T55" fmla="*/ 42 h 84"/>
                    <a:gd name="T56" fmla="*/ 84 w 84"/>
                    <a:gd name="T57" fmla="*/ 42 h 84"/>
                    <a:gd name="T58" fmla="*/ 82 w 84"/>
                    <a:gd name="T59" fmla="*/ 34 h 84"/>
                    <a:gd name="T60" fmla="*/ 80 w 84"/>
                    <a:gd name="T61" fmla="*/ 26 h 84"/>
                    <a:gd name="T62" fmla="*/ 76 w 84"/>
                    <a:gd name="T63" fmla="*/ 18 h 84"/>
                    <a:gd name="T64" fmla="*/ 72 w 84"/>
                    <a:gd name="T65" fmla="*/ 12 h 84"/>
                    <a:gd name="T66" fmla="*/ 66 w 84"/>
                    <a:gd name="T67" fmla="*/ 8 h 84"/>
                    <a:gd name="T68" fmla="*/ 58 w 84"/>
                    <a:gd name="T69" fmla="*/ 4 h 84"/>
                    <a:gd name="T70" fmla="*/ 50 w 84"/>
                    <a:gd name="T71" fmla="*/ 2 h 84"/>
                    <a:gd name="T72" fmla="*/ 42 w 84"/>
                    <a:gd name="T73" fmla="*/ 0 h 84"/>
                    <a:gd name="T74" fmla="*/ 42 w 84"/>
                    <a:gd name="T7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4" h="84">
                      <a:moveTo>
                        <a:pt x="42" y="0"/>
                      </a:moveTo>
                      <a:lnTo>
                        <a:pt x="42" y="0"/>
                      </a:lnTo>
                      <a:lnTo>
                        <a:pt x="34" y="2"/>
                      </a:lnTo>
                      <a:lnTo>
                        <a:pt x="26" y="4"/>
                      </a:lnTo>
                      <a:lnTo>
                        <a:pt x="18" y="8"/>
                      </a:lnTo>
                      <a:lnTo>
                        <a:pt x="12" y="12"/>
                      </a:lnTo>
                      <a:lnTo>
                        <a:pt x="8" y="18"/>
                      </a:lnTo>
                      <a:lnTo>
                        <a:pt x="4" y="26"/>
                      </a:lnTo>
                      <a:lnTo>
                        <a:pt x="2" y="34"/>
                      </a:lnTo>
                      <a:lnTo>
                        <a:pt x="0" y="42"/>
                      </a:lnTo>
                      <a:lnTo>
                        <a:pt x="0" y="42"/>
                      </a:lnTo>
                      <a:lnTo>
                        <a:pt x="2" y="50"/>
                      </a:lnTo>
                      <a:lnTo>
                        <a:pt x="4" y="58"/>
                      </a:lnTo>
                      <a:lnTo>
                        <a:pt x="8" y="64"/>
                      </a:lnTo>
                      <a:lnTo>
                        <a:pt x="12" y="70"/>
                      </a:lnTo>
                      <a:lnTo>
                        <a:pt x="18" y="76"/>
                      </a:lnTo>
                      <a:lnTo>
                        <a:pt x="26" y="80"/>
                      </a:lnTo>
                      <a:lnTo>
                        <a:pt x="34" y="82"/>
                      </a:lnTo>
                      <a:lnTo>
                        <a:pt x="42" y="84"/>
                      </a:lnTo>
                      <a:lnTo>
                        <a:pt x="42" y="84"/>
                      </a:lnTo>
                      <a:lnTo>
                        <a:pt x="50" y="82"/>
                      </a:lnTo>
                      <a:lnTo>
                        <a:pt x="58" y="80"/>
                      </a:lnTo>
                      <a:lnTo>
                        <a:pt x="66" y="76"/>
                      </a:lnTo>
                      <a:lnTo>
                        <a:pt x="72" y="70"/>
                      </a:lnTo>
                      <a:lnTo>
                        <a:pt x="76" y="64"/>
                      </a:lnTo>
                      <a:lnTo>
                        <a:pt x="80" y="58"/>
                      </a:lnTo>
                      <a:lnTo>
                        <a:pt x="82" y="50"/>
                      </a:lnTo>
                      <a:lnTo>
                        <a:pt x="84" y="42"/>
                      </a:lnTo>
                      <a:lnTo>
                        <a:pt x="84" y="42"/>
                      </a:lnTo>
                      <a:lnTo>
                        <a:pt x="82" y="34"/>
                      </a:lnTo>
                      <a:lnTo>
                        <a:pt x="80" y="26"/>
                      </a:lnTo>
                      <a:lnTo>
                        <a:pt x="76" y="18"/>
                      </a:lnTo>
                      <a:lnTo>
                        <a:pt x="72" y="12"/>
                      </a:lnTo>
                      <a:lnTo>
                        <a:pt x="66" y="8"/>
                      </a:lnTo>
                      <a:lnTo>
                        <a:pt x="58" y="4"/>
                      </a:lnTo>
                      <a:lnTo>
                        <a:pt x="50" y="2"/>
                      </a:lnTo>
                      <a:lnTo>
                        <a:pt x="42" y="0"/>
                      </a:lnTo>
                      <a:lnTo>
                        <a:pt x="4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80" name="Freeform 18"/>
                <p:cNvSpPr>
                  <a:spLocks noEditPoints="1"/>
                </p:cNvSpPr>
                <p:nvPr/>
              </p:nvSpPr>
              <p:spPr bwMode="auto">
                <a:xfrm>
                  <a:off x="-3248025" y="854075"/>
                  <a:ext cx="584200" cy="847725"/>
                </a:xfrm>
                <a:custGeom>
                  <a:avLst/>
                  <a:gdLst>
                    <a:gd name="T0" fmla="*/ 358 w 368"/>
                    <a:gd name="T1" fmla="*/ 470 h 534"/>
                    <a:gd name="T2" fmla="*/ 322 w 368"/>
                    <a:gd name="T3" fmla="*/ 504 h 534"/>
                    <a:gd name="T4" fmla="*/ 278 w 368"/>
                    <a:gd name="T5" fmla="*/ 528 h 534"/>
                    <a:gd name="T6" fmla="*/ 258 w 368"/>
                    <a:gd name="T7" fmla="*/ 524 h 534"/>
                    <a:gd name="T8" fmla="*/ 240 w 368"/>
                    <a:gd name="T9" fmla="*/ 500 h 534"/>
                    <a:gd name="T10" fmla="*/ 212 w 368"/>
                    <a:gd name="T11" fmla="*/ 488 h 534"/>
                    <a:gd name="T12" fmla="*/ 192 w 368"/>
                    <a:gd name="T13" fmla="*/ 488 h 534"/>
                    <a:gd name="T14" fmla="*/ 164 w 368"/>
                    <a:gd name="T15" fmla="*/ 500 h 534"/>
                    <a:gd name="T16" fmla="*/ 146 w 368"/>
                    <a:gd name="T17" fmla="*/ 524 h 534"/>
                    <a:gd name="T18" fmla="*/ 128 w 368"/>
                    <a:gd name="T19" fmla="*/ 530 h 534"/>
                    <a:gd name="T20" fmla="*/ 86 w 368"/>
                    <a:gd name="T21" fmla="*/ 506 h 534"/>
                    <a:gd name="T22" fmla="*/ 50 w 368"/>
                    <a:gd name="T23" fmla="*/ 474 h 534"/>
                    <a:gd name="T24" fmla="*/ 22 w 368"/>
                    <a:gd name="T25" fmla="*/ 436 h 534"/>
                    <a:gd name="T26" fmla="*/ 6 w 368"/>
                    <a:gd name="T27" fmla="*/ 390 h 534"/>
                    <a:gd name="T28" fmla="*/ 0 w 368"/>
                    <a:gd name="T29" fmla="*/ 342 h 534"/>
                    <a:gd name="T30" fmla="*/ 2 w 368"/>
                    <a:gd name="T31" fmla="*/ 306 h 534"/>
                    <a:gd name="T32" fmla="*/ 18 w 368"/>
                    <a:gd name="T33" fmla="*/ 258 h 534"/>
                    <a:gd name="T34" fmla="*/ 42 w 368"/>
                    <a:gd name="T35" fmla="*/ 216 h 534"/>
                    <a:gd name="T36" fmla="*/ 78 w 368"/>
                    <a:gd name="T37" fmla="*/ 182 h 534"/>
                    <a:gd name="T38" fmla="*/ 120 w 368"/>
                    <a:gd name="T39" fmla="*/ 156 h 534"/>
                    <a:gd name="T40" fmla="*/ 106 w 368"/>
                    <a:gd name="T41" fmla="*/ 66 h 534"/>
                    <a:gd name="T42" fmla="*/ 104 w 368"/>
                    <a:gd name="T43" fmla="*/ 52 h 534"/>
                    <a:gd name="T44" fmla="*/ 174 w 368"/>
                    <a:gd name="T45" fmla="*/ 4 h 534"/>
                    <a:gd name="T46" fmla="*/ 190 w 368"/>
                    <a:gd name="T47" fmla="*/ 2 h 534"/>
                    <a:gd name="T48" fmla="*/ 328 w 368"/>
                    <a:gd name="T49" fmla="*/ 228 h 534"/>
                    <a:gd name="T50" fmla="*/ 330 w 368"/>
                    <a:gd name="T51" fmla="*/ 244 h 534"/>
                    <a:gd name="T52" fmla="*/ 258 w 368"/>
                    <a:gd name="T53" fmla="*/ 292 h 534"/>
                    <a:gd name="T54" fmla="*/ 244 w 368"/>
                    <a:gd name="T55" fmla="*/ 294 h 534"/>
                    <a:gd name="T56" fmla="*/ 180 w 368"/>
                    <a:gd name="T57" fmla="*/ 196 h 534"/>
                    <a:gd name="T58" fmla="*/ 154 w 368"/>
                    <a:gd name="T59" fmla="*/ 200 h 534"/>
                    <a:gd name="T60" fmla="*/ 92 w 368"/>
                    <a:gd name="T61" fmla="*/ 238 h 534"/>
                    <a:gd name="T62" fmla="*/ 62 w 368"/>
                    <a:gd name="T63" fmla="*/ 290 h 534"/>
                    <a:gd name="T64" fmla="*/ 56 w 368"/>
                    <a:gd name="T65" fmla="*/ 328 h 534"/>
                    <a:gd name="T66" fmla="*/ 58 w 368"/>
                    <a:gd name="T67" fmla="*/ 356 h 534"/>
                    <a:gd name="T68" fmla="*/ 72 w 368"/>
                    <a:gd name="T69" fmla="*/ 392 h 534"/>
                    <a:gd name="T70" fmla="*/ 96 w 368"/>
                    <a:gd name="T71" fmla="*/ 424 h 534"/>
                    <a:gd name="T72" fmla="*/ 126 w 368"/>
                    <a:gd name="T73" fmla="*/ 446 h 534"/>
                    <a:gd name="T74" fmla="*/ 162 w 368"/>
                    <a:gd name="T75" fmla="*/ 460 h 534"/>
                    <a:gd name="T76" fmla="*/ 190 w 368"/>
                    <a:gd name="T77" fmla="*/ 462 h 534"/>
                    <a:gd name="T78" fmla="*/ 368 w 368"/>
                    <a:gd name="T79" fmla="*/ 456 h 534"/>
                    <a:gd name="T80" fmla="*/ 258 w 368"/>
                    <a:gd name="T81" fmla="*/ 212 h 534"/>
                    <a:gd name="T82" fmla="*/ 268 w 368"/>
                    <a:gd name="T83" fmla="*/ 218 h 534"/>
                    <a:gd name="T84" fmla="*/ 276 w 368"/>
                    <a:gd name="T85" fmla="*/ 214 h 534"/>
                    <a:gd name="T86" fmla="*/ 278 w 368"/>
                    <a:gd name="T87" fmla="*/ 200 h 534"/>
                    <a:gd name="T88" fmla="*/ 198 w 368"/>
                    <a:gd name="T89" fmla="*/ 62 h 534"/>
                    <a:gd name="T90" fmla="*/ 186 w 368"/>
                    <a:gd name="T91" fmla="*/ 60 h 534"/>
                    <a:gd name="T92" fmla="*/ 180 w 368"/>
                    <a:gd name="T93" fmla="*/ 68 h 534"/>
                    <a:gd name="T94" fmla="*/ 182 w 368"/>
                    <a:gd name="T95" fmla="*/ 76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68" h="534">
                      <a:moveTo>
                        <a:pt x="368" y="456"/>
                      </a:moveTo>
                      <a:lnTo>
                        <a:pt x="368" y="456"/>
                      </a:lnTo>
                      <a:lnTo>
                        <a:pt x="358" y="470"/>
                      </a:lnTo>
                      <a:lnTo>
                        <a:pt x="346" y="482"/>
                      </a:lnTo>
                      <a:lnTo>
                        <a:pt x="334" y="494"/>
                      </a:lnTo>
                      <a:lnTo>
                        <a:pt x="322" y="504"/>
                      </a:lnTo>
                      <a:lnTo>
                        <a:pt x="308" y="514"/>
                      </a:lnTo>
                      <a:lnTo>
                        <a:pt x="292" y="522"/>
                      </a:lnTo>
                      <a:lnTo>
                        <a:pt x="278" y="528"/>
                      </a:lnTo>
                      <a:lnTo>
                        <a:pt x="262" y="534"/>
                      </a:lnTo>
                      <a:lnTo>
                        <a:pt x="262" y="534"/>
                      </a:lnTo>
                      <a:lnTo>
                        <a:pt x="258" y="524"/>
                      </a:lnTo>
                      <a:lnTo>
                        <a:pt x="254" y="516"/>
                      </a:lnTo>
                      <a:lnTo>
                        <a:pt x="248" y="508"/>
                      </a:lnTo>
                      <a:lnTo>
                        <a:pt x="240" y="500"/>
                      </a:lnTo>
                      <a:lnTo>
                        <a:pt x="232" y="494"/>
                      </a:lnTo>
                      <a:lnTo>
                        <a:pt x="222" y="490"/>
                      </a:lnTo>
                      <a:lnTo>
                        <a:pt x="212" y="488"/>
                      </a:lnTo>
                      <a:lnTo>
                        <a:pt x="202" y="486"/>
                      </a:lnTo>
                      <a:lnTo>
                        <a:pt x="202" y="486"/>
                      </a:lnTo>
                      <a:lnTo>
                        <a:pt x="192" y="488"/>
                      </a:lnTo>
                      <a:lnTo>
                        <a:pt x="182" y="490"/>
                      </a:lnTo>
                      <a:lnTo>
                        <a:pt x="172" y="494"/>
                      </a:lnTo>
                      <a:lnTo>
                        <a:pt x="164" y="500"/>
                      </a:lnTo>
                      <a:lnTo>
                        <a:pt x="156" y="508"/>
                      </a:lnTo>
                      <a:lnTo>
                        <a:pt x="150" y="516"/>
                      </a:lnTo>
                      <a:lnTo>
                        <a:pt x="146" y="524"/>
                      </a:lnTo>
                      <a:lnTo>
                        <a:pt x="142" y="534"/>
                      </a:lnTo>
                      <a:lnTo>
                        <a:pt x="142" y="534"/>
                      </a:lnTo>
                      <a:lnTo>
                        <a:pt x="128" y="530"/>
                      </a:lnTo>
                      <a:lnTo>
                        <a:pt x="112" y="522"/>
                      </a:lnTo>
                      <a:lnTo>
                        <a:pt x="98" y="516"/>
                      </a:lnTo>
                      <a:lnTo>
                        <a:pt x="86" y="506"/>
                      </a:lnTo>
                      <a:lnTo>
                        <a:pt x="72" y="496"/>
                      </a:lnTo>
                      <a:lnTo>
                        <a:pt x="60" y="486"/>
                      </a:lnTo>
                      <a:lnTo>
                        <a:pt x="50" y="474"/>
                      </a:lnTo>
                      <a:lnTo>
                        <a:pt x="40" y="462"/>
                      </a:lnTo>
                      <a:lnTo>
                        <a:pt x="30" y="450"/>
                      </a:lnTo>
                      <a:lnTo>
                        <a:pt x="22" y="436"/>
                      </a:lnTo>
                      <a:lnTo>
                        <a:pt x="16" y="422"/>
                      </a:lnTo>
                      <a:lnTo>
                        <a:pt x="10" y="406"/>
                      </a:lnTo>
                      <a:lnTo>
                        <a:pt x="6" y="390"/>
                      </a:lnTo>
                      <a:lnTo>
                        <a:pt x="2" y="374"/>
                      </a:lnTo>
                      <a:lnTo>
                        <a:pt x="0" y="358"/>
                      </a:lnTo>
                      <a:lnTo>
                        <a:pt x="0" y="342"/>
                      </a:lnTo>
                      <a:lnTo>
                        <a:pt x="0" y="342"/>
                      </a:lnTo>
                      <a:lnTo>
                        <a:pt x="0" y="324"/>
                      </a:lnTo>
                      <a:lnTo>
                        <a:pt x="2" y="306"/>
                      </a:lnTo>
                      <a:lnTo>
                        <a:pt x="6" y="290"/>
                      </a:lnTo>
                      <a:lnTo>
                        <a:pt x="10" y="274"/>
                      </a:lnTo>
                      <a:lnTo>
                        <a:pt x="18" y="258"/>
                      </a:lnTo>
                      <a:lnTo>
                        <a:pt x="24" y="244"/>
                      </a:lnTo>
                      <a:lnTo>
                        <a:pt x="32" y="230"/>
                      </a:lnTo>
                      <a:lnTo>
                        <a:pt x="42" y="216"/>
                      </a:lnTo>
                      <a:lnTo>
                        <a:pt x="54" y="204"/>
                      </a:lnTo>
                      <a:lnTo>
                        <a:pt x="64" y="192"/>
                      </a:lnTo>
                      <a:lnTo>
                        <a:pt x="78" y="182"/>
                      </a:lnTo>
                      <a:lnTo>
                        <a:pt x="90" y="172"/>
                      </a:lnTo>
                      <a:lnTo>
                        <a:pt x="104" y="164"/>
                      </a:lnTo>
                      <a:lnTo>
                        <a:pt x="120" y="156"/>
                      </a:lnTo>
                      <a:lnTo>
                        <a:pt x="134" y="150"/>
                      </a:lnTo>
                      <a:lnTo>
                        <a:pt x="152" y="146"/>
                      </a:lnTo>
                      <a:lnTo>
                        <a:pt x="106" y="66"/>
                      </a:lnTo>
                      <a:lnTo>
                        <a:pt x="106" y="66"/>
                      </a:lnTo>
                      <a:lnTo>
                        <a:pt x="102" y="58"/>
                      </a:lnTo>
                      <a:lnTo>
                        <a:pt x="104" y="52"/>
                      </a:lnTo>
                      <a:lnTo>
                        <a:pt x="106" y="44"/>
                      </a:lnTo>
                      <a:lnTo>
                        <a:pt x="112" y="40"/>
                      </a:lnTo>
                      <a:lnTo>
                        <a:pt x="174" y="4"/>
                      </a:lnTo>
                      <a:lnTo>
                        <a:pt x="174" y="4"/>
                      </a:lnTo>
                      <a:lnTo>
                        <a:pt x="182" y="0"/>
                      </a:lnTo>
                      <a:lnTo>
                        <a:pt x="190" y="2"/>
                      </a:lnTo>
                      <a:lnTo>
                        <a:pt x="196" y="4"/>
                      </a:lnTo>
                      <a:lnTo>
                        <a:pt x="202" y="10"/>
                      </a:lnTo>
                      <a:lnTo>
                        <a:pt x="328" y="228"/>
                      </a:lnTo>
                      <a:lnTo>
                        <a:pt x="328" y="228"/>
                      </a:lnTo>
                      <a:lnTo>
                        <a:pt x="330" y="236"/>
                      </a:lnTo>
                      <a:lnTo>
                        <a:pt x="330" y="244"/>
                      </a:lnTo>
                      <a:lnTo>
                        <a:pt x="326" y="250"/>
                      </a:lnTo>
                      <a:lnTo>
                        <a:pt x="320" y="256"/>
                      </a:lnTo>
                      <a:lnTo>
                        <a:pt x="258" y="292"/>
                      </a:lnTo>
                      <a:lnTo>
                        <a:pt x="258" y="292"/>
                      </a:lnTo>
                      <a:lnTo>
                        <a:pt x="250" y="294"/>
                      </a:lnTo>
                      <a:lnTo>
                        <a:pt x="244" y="294"/>
                      </a:lnTo>
                      <a:lnTo>
                        <a:pt x="236" y="290"/>
                      </a:lnTo>
                      <a:lnTo>
                        <a:pt x="232" y="284"/>
                      </a:lnTo>
                      <a:lnTo>
                        <a:pt x="180" y="196"/>
                      </a:lnTo>
                      <a:lnTo>
                        <a:pt x="180" y="196"/>
                      </a:lnTo>
                      <a:lnTo>
                        <a:pt x="168" y="198"/>
                      </a:lnTo>
                      <a:lnTo>
                        <a:pt x="154" y="200"/>
                      </a:lnTo>
                      <a:lnTo>
                        <a:pt x="132" y="208"/>
                      </a:lnTo>
                      <a:lnTo>
                        <a:pt x="110" y="222"/>
                      </a:lnTo>
                      <a:lnTo>
                        <a:pt x="92" y="238"/>
                      </a:lnTo>
                      <a:lnTo>
                        <a:pt x="76" y="258"/>
                      </a:lnTo>
                      <a:lnTo>
                        <a:pt x="66" y="280"/>
                      </a:lnTo>
                      <a:lnTo>
                        <a:pt x="62" y="290"/>
                      </a:lnTo>
                      <a:lnTo>
                        <a:pt x="58" y="304"/>
                      </a:lnTo>
                      <a:lnTo>
                        <a:pt x="56" y="316"/>
                      </a:lnTo>
                      <a:lnTo>
                        <a:pt x="56" y="328"/>
                      </a:lnTo>
                      <a:lnTo>
                        <a:pt x="56" y="328"/>
                      </a:lnTo>
                      <a:lnTo>
                        <a:pt x="56" y="342"/>
                      </a:lnTo>
                      <a:lnTo>
                        <a:pt x="58" y="356"/>
                      </a:lnTo>
                      <a:lnTo>
                        <a:pt x="62" y="368"/>
                      </a:lnTo>
                      <a:lnTo>
                        <a:pt x="66" y="380"/>
                      </a:lnTo>
                      <a:lnTo>
                        <a:pt x="72" y="392"/>
                      </a:lnTo>
                      <a:lnTo>
                        <a:pt x="78" y="404"/>
                      </a:lnTo>
                      <a:lnTo>
                        <a:pt x="86" y="414"/>
                      </a:lnTo>
                      <a:lnTo>
                        <a:pt x="96" y="424"/>
                      </a:lnTo>
                      <a:lnTo>
                        <a:pt x="104" y="432"/>
                      </a:lnTo>
                      <a:lnTo>
                        <a:pt x="114" y="440"/>
                      </a:lnTo>
                      <a:lnTo>
                        <a:pt x="126" y="446"/>
                      </a:lnTo>
                      <a:lnTo>
                        <a:pt x="138" y="452"/>
                      </a:lnTo>
                      <a:lnTo>
                        <a:pt x="150" y="456"/>
                      </a:lnTo>
                      <a:lnTo>
                        <a:pt x="162" y="460"/>
                      </a:lnTo>
                      <a:lnTo>
                        <a:pt x="176" y="462"/>
                      </a:lnTo>
                      <a:lnTo>
                        <a:pt x="190" y="462"/>
                      </a:lnTo>
                      <a:lnTo>
                        <a:pt x="190" y="462"/>
                      </a:lnTo>
                      <a:lnTo>
                        <a:pt x="210" y="462"/>
                      </a:lnTo>
                      <a:lnTo>
                        <a:pt x="228" y="456"/>
                      </a:lnTo>
                      <a:lnTo>
                        <a:pt x="368" y="456"/>
                      </a:lnTo>
                      <a:close/>
                      <a:moveTo>
                        <a:pt x="182" y="76"/>
                      </a:moveTo>
                      <a:lnTo>
                        <a:pt x="258" y="212"/>
                      </a:lnTo>
                      <a:lnTo>
                        <a:pt x="258" y="212"/>
                      </a:lnTo>
                      <a:lnTo>
                        <a:pt x="262" y="216"/>
                      </a:lnTo>
                      <a:lnTo>
                        <a:pt x="268" y="218"/>
                      </a:lnTo>
                      <a:lnTo>
                        <a:pt x="268" y="218"/>
                      </a:lnTo>
                      <a:lnTo>
                        <a:pt x="274" y="216"/>
                      </a:lnTo>
                      <a:lnTo>
                        <a:pt x="274" y="216"/>
                      </a:lnTo>
                      <a:lnTo>
                        <a:pt x="276" y="214"/>
                      </a:lnTo>
                      <a:lnTo>
                        <a:pt x="278" y="210"/>
                      </a:lnTo>
                      <a:lnTo>
                        <a:pt x="278" y="206"/>
                      </a:lnTo>
                      <a:lnTo>
                        <a:pt x="278" y="200"/>
                      </a:lnTo>
                      <a:lnTo>
                        <a:pt x="202" y="64"/>
                      </a:lnTo>
                      <a:lnTo>
                        <a:pt x="202" y="64"/>
                      </a:lnTo>
                      <a:lnTo>
                        <a:pt x="198" y="62"/>
                      </a:lnTo>
                      <a:lnTo>
                        <a:pt x="194" y="60"/>
                      </a:lnTo>
                      <a:lnTo>
                        <a:pt x="190" y="60"/>
                      </a:lnTo>
                      <a:lnTo>
                        <a:pt x="186" y="60"/>
                      </a:lnTo>
                      <a:lnTo>
                        <a:pt x="186" y="60"/>
                      </a:lnTo>
                      <a:lnTo>
                        <a:pt x="182" y="64"/>
                      </a:lnTo>
                      <a:lnTo>
                        <a:pt x="180" y="68"/>
                      </a:lnTo>
                      <a:lnTo>
                        <a:pt x="180" y="72"/>
                      </a:lnTo>
                      <a:lnTo>
                        <a:pt x="182" y="76"/>
                      </a:lnTo>
                      <a:lnTo>
                        <a:pt x="182"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sp>
          <p:nvSpPr>
            <p:cNvPr id="93" name="Freeform 5"/>
            <p:cNvSpPr/>
            <p:nvPr/>
          </p:nvSpPr>
          <p:spPr bwMode="auto">
            <a:xfrm>
              <a:off x="479156" y="3496433"/>
              <a:ext cx="1661144" cy="143784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noFill/>
            <a:ln w="3175">
              <a:solidFill>
                <a:srgbClr val="2B3944"/>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lt1"/>
                </a:solidFill>
              </a:endParaRPr>
            </a:p>
          </p:txBody>
        </p:sp>
      </p:grpSp>
      <p:grpSp>
        <p:nvGrpSpPr>
          <p:cNvPr id="95" name="그룹 94"/>
          <p:cNvGrpSpPr/>
          <p:nvPr/>
        </p:nvGrpSpPr>
        <p:grpSpPr>
          <a:xfrm>
            <a:off x="9339185" y="2624205"/>
            <a:ext cx="2215077" cy="1917317"/>
            <a:chOff x="7003699" y="3365805"/>
            <a:chExt cx="1661144" cy="1437846"/>
          </a:xfrm>
        </p:grpSpPr>
        <p:sp>
          <p:nvSpPr>
            <p:cNvPr id="34" name="Freeform 5"/>
            <p:cNvSpPr/>
            <p:nvPr/>
          </p:nvSpPr>
          <p:spPr bwMode="auto">
            <a:xfrm>
              <a:off x="7052111" y="3406391"/>
              <a:ext cx="1564322" cy="1354042"/>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00B0F0"/>
            </a:solidFill>
            <a:ln>
              <a:noFill/>
            </a:ln>
            <a:effectLst>
              <a:innerShdw blurRad="393700" dist="2413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lt1"/>
                </a:solidFill>
              </a:endParaRPr>
            </a:p>
          </p:txBody>
        </p:sp>
        <p:grpSp>
          <p:nvGrpSpPr>
            <p:cNvPr id="81" name="그룹 80"/>
            <p:cNvGrpSpPr/>
            <p:nvPr/>
          </p:nvGrpSpPr>
          <p:grpSpPr>
            <a:xfrm>
              <a:off x="7485834" y="3802549"/>
              <a:ext cx="696877" cy="561725"/>
              <a:chOff x="685800" y="622300"/>
              <a:chExt cx="1047750" cy="844550"/>
            </a:xfrm>
            <a:solidFill>
              <a:schemeClr val="bg1"/>
            </a:solidFill>
          </p:grpSpPr>
          <p:sp>
            <p:nvSpPr>
              <p:cNvPr id="82" name="Freeform 26"/>
              <p:cNvSpPr/>
              <p:nvPr/>
            </p:nvSpPr>
            <p:spPr bwMode="auto">
              <a:xfrm>
                <a:off x="1209675" y="1089025"/>
                <a:ext cx="454025" cy="311150"/>
              </a:xfrm>
              <a:custGeom>
                <a:avLst/>
                <a:gdLst>
                  <a:gd name="T0" fmla="*/ 286 w 286"/>
                  <a:gd name="T1" fmla="*/ 52 h 196"/>
                  <a:gd name="T2" fmla="*/ 286 w 286"/>
                  <a:gd name="T3" fmla="*/ 52 h 196"/>
                  <a:gd name="T4" fmla="*/ 286 w 286"/>
                  <a:gd name="T5" fmla="*/ 72 h 196"/>
                  <a:gd name="T6" fmla="*/ 282 w 286"/>
                  <a:gd name="T7" fmla="*/ 92 h 196"/>
                  <a:gd name="T8" fmla="*/ 276 w 286"/>
                  <a:gd name="T9" fmla="*/ 112 h 196"/>
                  <a:gd name="T10" fmla="*/ 268 w 286"/>
                  <a:gd name="T11" fmla="*/ 132 h 196"/>
                  <a:gd name="T12" fmla="*/ 256 w 286"/>
                  <a:gd name="T13" fmla="*/ 148 h 196"/>
                  <a:gd name="T14" fmla="*/ 244 w 286"/>
                  <a:gd name="T15" fmla="*/ 164 h 196"/>
                  <a:gd name="T16" fmla="*/ 230 w 286"/>
                  <a:gd name="T17" fmla="*/ 180 h 196"/>
                  <a:gd name="T18" fmla="*/ 214 w 286"/>
                  <a:gd name="T19" fmla="*/ 192 h 196"/>
                  <a:gd name="T20" fmla="*/ 212 w 286"/>
                  <a:gd name="T21" fmla="*/ 194 h 196"/>
                  <a:gd name="T22" fmla="*/ 210 w 286"/>
                  <a:gd name="T23" fmla="*/ 194 h 196"/>
                  <a:gd name="T24" fmla="*/ 210 w 286"/>
                  <a:gd name="T25" fmla="*/ 196 h 196"/>
                  <a:gd name="T26" fmla="*/ 112 w 286"/>
                  <a:gd name="T27" fmla="*/ 196 h 196"/>
                  <a:gd name="T28" fmla="*/ 112 w 286"/>
                  <a:gd name="T29" fmla="*/ 196 h 196"/>
                  <a:gd name="T30" fmla="*/ 108 w 286"/>
                  <a:gd name="T31" fmla="*/ 180 h 196"/>
                  <a:gd name="T32" fmla="*/ 100 w 286"/>
                  <a:gd name="T33" fmla="*/ 166 h 196"/>
                  <a:gd name="T34" fmla="*/ 0 w 286"/>
                  <a:gd name="T35" fmla="*/ 0 h 196"/>
                  <a:gd name="T36" fmla="*/ 280 w 286"/>
                  <a:gd name="T37" fmla="*/ 0 h 196"/>
                  <a:gd name="T38" fmla="*/ 280 w 286"/>
                  <a:gd name="T39" fmla="*/ 0 h 196"/>
                  <a:gd name="T40" fmla="*/ 284 w 286"/>
                  <a:gd name="T41" fmla="*/ 26 h 196"/>
                  <a:gd name="T42" fmla="*/ 286 w 286"/>
                  <a:gd name="T43" fmla="*/ 52 h 196"/>
                  <a:gd name="T44" fmla="*/ 286 w 286"/>
                  <a:gd name="T45" fmla="*/ 5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6" h="196">
                    <a:moveTo>
                      <a:pt x="286" y="52"/>
                    </a:moveTo>
                    <a:lnTo>
                      <a:pt x="286" y="52"/>
                    </a:lnTo>
                    <a:lnTo>
                      <a:pt x="286" y="72"/>
                    </a:lnTo>
                    <a:lnTo>
                      <a:pt x="282" y="92"/>
                    </a:lnTo>
                    <a:lnTo>
                      <a:pt x="276" y="112"/>
                    </a:lnTo>
                    <a:lnTo>
                      <a:pt x="268" y="132"/>
                    </a:lnTo>
                    <a:lnTo>
                      <a:pt x="256" y="148"/>
                    </a:lnTo>
                    <a:lnTo>
                      <a:pt x="244" y="164"/>
                    </a:lnTo>
                    <a:lnTo>
                      <a:pt x="230" y="180"/>
                    </a:lnTo>
                    <a:lnTo>
                      <a:pt x="214" y="192"/>
                    </a:lnTo>
                    <a:lnTo>
                      <a:pt x="212" y="194"/>
                    </a:lnTo>
                    <a:lnTo>
                      <a:pt x="210" y="194"/>
                    </a:lnTo>
                    <a:lnTo>
                      <a:pt x="210" y="196"/>
                    </a:lnTo>
                    <a:lnTo>
                      <a:pt x="112" y="196"/>
                    </a:lnTo>
                    <a:lnTo>
                      <a:pt x="112" y="196"/>
                    </a:lnTo>
                    <a:lnTo>
                      <a:pt x="108" y="180"/>
                    </a:lnTo>
                    <a:lnTo>
                      <a:pt x="100" y="166"/>
                    </a:lnTo>
                    <a:lnTo>
                      <a:pt x="0" y="0"/>
                    </a:lnTo>
                    <a:lnTo>
                      <a:pt x="280" y="0"/>
                    </a:lnTo>
                    <a:lnTo>
                      <a:pt x="280" y="0"/>
                    </a:lnTo>
                    <a:lnTo>
                      <a:pt x="284" y="26"/>
                    </a:lnTo>
                    <a:lnTo>
                      <a:pt x="286" y="52"/>
                    </a:lnTo>
                    <a:lnTo>
                      <a:pt x="286"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83" name="Freeform 27"/>
              <p:cNvSpPr/>
              <p:nvPr/>
            </p:nvSpPr>
            <p:spPr bwMode="auto">
              <a:xfrm>
                <a:off x="1450975" y="923925"/>
                <a:ext cx="146050" cy="111125"/>
              </a:xfrm>
              <a:custGeom>
                <a:avLst/>
                <a:gdLst>
                  <a:gd name="T0" fmla="*/ 6 w 92"/>
                  <a:gd name="T1" fmla="*/ 16 h 70"/>
                  <a:gd name="T2" fmla="*/ 6 w 92"/>
                  <a:gd name="T3" fmla="*/ 16 h 70"/>
                  <a:gd name="T4" fmla="*/ 2 w 92"/>
                  <a:gd name="T5" fmla="*/ 16 h 70"/>
                  <a:gd name="T6" fmla="*/ 0 w 92"/>
                  <a:gd name="T7" fmla="*/ 12 h 70"/>
                  <a:gd name="T8" fmla="*/ 0 w 92"/>
                  <a:gd name="T9" fmla="*/ 10 h 70"/>
                  <a:gd name="T10" fmla="*/ 0 w 92"/>
                  <a:gd name="T11" fmla="*/ 6 h 70"/>
                  <a:gd name="T12" fmla="*/ 0 w 92"/>
                  <a:gd name="T13" fmla="*/ 6 h 70"/>
                  <a:gd name="T14" fmla="*/ 2 w 92"/>
                  <a:gd name="T15" fmla="*/ 4 h 70"/>
                  <a:gd name="T16" fmla="*/ 4 w 92"/>
                  <a:gd name="T17" fmla="*/ 2 h 70"/>
                  <a:gd name="T18" fmla="*/ 8 w 92"/>
                  <a:gd name="T19" fmla="*/ 0 h 70"/>
                  <a:gd name="T20" fmla="*/ 10 w 92"/>
                  <a:gd name="T21" fmla="*/ 0 h 70"/>
                  <a:gd name="T22" fmla="*/ 10 w 92"/>
                  <a:gd name="T23" fmla="*/ 0 h 70"/>
                  <a:gd name="T24" fmla="*/ 34 w 92"/>
                  <a:gd name="T25" fmla="*/ 10 h 70"/>
                  <a:gd name="T26" fmla="*/ 56 w 92"/>
                  <a:gd name="T27" fmla="*/ 22 h 70"/>
                  <a:gd name="T28" fmla="*/ 74 w 92"/>
                  <a:gd name="T29" fmla="*/ 38 h 70"/>
                  <a:gd name="T30" fmla="*/ 92 w 92"/>
                  <a:gd name="T31" fmla="*/ 56 h 70"/>
                  <a:gd name="T32" fmla="*/ 92 w 92"/>
                  <a:gd name="T33" fmla="*/ 56 h 70"/>
                  <a:gd name="T34" fmla="*/ 92 w 92"/>
                  <a:gd name="T35" fmla="*/ 60 h 70"/>
                  <a:gd name="T36" fmla="*/ 92 w 92"/>
                  <a:gd name="T37" fmla="*/ 62 h 70"/>
                  <a:gd name="T38" fmla="*/ 92 w 92"/>
                  <a:gd name="T39" fmla="*/ 66 h 70"/>
                  <a:gd name="T40" fmla="*/ 90 w 92"/>
                  <a:gd name="T41" fmla="*/ 68 h 70"/>
                  <a:gd name="T42" fmla="*/ 90 w 92"/>
                  <a:gd name="T43" fmla="*/ 68 h 70"/>
                  <a:gd name="T44" fmla="*/ 84 w 92"/>
                  <a:gd name="T45" fmla="*/ 70 h 70"/>
                  <a:gd name="T46" fmla="*/ 84 w 92"/>
                  <a:gd name="T47" fmla="*/ 70 h 70"/>
                  <a:gd name="T48" fmla="*/ 80 w 92"/>
                  <a:gd name="T49" fmla="*/ 70 h 70"/>
                  <a:gd name="T50" fmla="*/ 78 w 92"/>
                  <a:gd name="T51" fmla="*/ 66 h 70"/>
                  <a:gd name="T52" fmla="*/ 78 w 92"/>
                  <a:gd name="T53" fmla="*/ 66 h 70"/>
                  <a:gd name="T54" fmla="*/ 64 w 92"/>
                  <a:gd name="T55" fmla="*/ 50 h 70"/>
                  <a:gd name="T56" fmla="*/ 46 w 92"/>
                  <a:gd name="T57" fmla="*/ 36 h 70"/>
                  <a:gd name="T58" fmla="*/ 26 w 92"/>
                  <a:gd name="T59" fmla="*/ 26 h 70"/>
                  <a:gd name="T60" fmla="*/ 6 w 92"/>
                  <a:gd name="T61" fmla="*/ 16 h 70"/>
                  <a:gd name="T62" fmla="*/ 6 w 92"/>
                  <a:gd name="T63" fmla="*/ 1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70">
                    <a:moveTo>
                      <a:pt x="6" y="16"/>
                    </a:moveTo>
                    <a:lnTo>
                      <a:pt x="6" y="16"/>
                    </a:lnTo>
                    <a:lnTo>
                      <a:pt x="2" y="16"/>
                    </a:lnTo>
                    <a:lnTo>
                      <a:pt x="0" y="12"/>
                    </a:lnTo>
                    <a:lnTo>
                      <a:pt x="0" y="10"/>
                    </a:lnTo>
                    <a:lnTo>
                      <a:pt x="0" y="6"/>
                    </a:lnTo>
                    <a:lnTo>
                      <a:pt x="0" y="6"/>
                    </a:lnTo>
                    <a:lnTo>
                      <a:pt x="2" y="4"/>
                    </a:lnTo>
                    <a:lnTo>
                      <a:pt x="4" y="2"/>
                    </a:lnTo>
                    <a:lnTo>
                      <a:pt x="8" y="0"/>
                    </a:lnTo>
                    <a:lnTo>
                      <a:pt x="10" y="0"/>
                    </a:lnTo>
                    <a:lnTo>
                      <a:pt x="10" y="0"/>
                    </a:lnTo>
                    <a:lnTo>
                      <a:pt x="34" y="10"/>
                    </a:lnTo>
                    <a:lnTo>
                      <a:pt x="56" y="22"/>
                    </a:lnTo>
                    <a:lnTo>
                      <a:pt x="74" y="38"/>
                    </a:lnTo>
                    <a:lnTo>
                      <a:pt x="92" y="56"/>
                    </a:lnTo>
                    <a:lnTo>
                      <a:pt x="92" y="56"/>
                    </a:lnTo>
                    <a:lnTo>
                      <a:pt x="92" y="60"/>
                    </a:lnTo>
                    <a:lnTo>
                      <a:pt x="92" y="62"/>
                    </a:lnTo>
                    <a:lnTo>
                      <a:pt x="92" y="66"/>
                    </a:lnTo>
                    <a:lnTo>
                      <a:pt x="90" y="68"/>
                    </a:lnTo>
                    <a:lnTo>
                      <a:pt x="90" y="68"/>
                    </a:lnTo>
                    <a:lnTo>
                      <a:pt x="84" y="70"/>
                    </a:lnTo>
                    <a:lnTo>
                      <a:pt x="84" y="70"/>
                    </a:lnTo>
                    <a:lnTo>
                      <a:pt x="80" y="70"/>
                    </a:lnTo>
                    <a:lnTo>
                      <a:pt x="78" y="66"/>
                    </a:lnTo>
                    <a:lnTo>
                      <a:pt x="78" y="66"/>
                    </a:lnTo>
                    <a:lnTo>
                      <a:pt x="64" y="50"/>
                    </a:lnTo>
                    <a:lnTo>
                      <a:pt x="46" y="36"/>
                    </a:lnTo>
                    <a:lnTo>
                      <a:pt x="26" y="26"/>
                    </a:lnTo>
                    <a:lnTo>
                      <a:pt x="6" y="16"/>
                    </a:lnTo>
                    <a:lnTo>
                      <a:pt x="6"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84" name="Freeform 28"/>
              <p:cNvSpPr/>
              <p:nvPr/>
            </p:nvSpPr>
            <p:spPr bwMode="auto">
              <a:xfrm>
                <a:off x="1111250" y="622300"/>
                <a:ext cx="622300" cy="841375"/>
              </a:xfrm>
              <a:custGeom>
                <a:avLst/>
                <a:gdLst>
                  <a:gd name="T0" fmla="*/ 392 w 392"/>
                  <a:gd name="T1" fmla="*/ 346 h 530"/>
                  <a:gd name="T2" fmla="*/ 386 w 392"/>
                  <a:gd name="T3" fmla="*/ 400 h 530"/>
                  <a:gd name="T4" fmla="*/ 366 w 392"/>
                  <a:gd name="T5" fmla="*/ 452 h 530"/>
                  <a:gd name="T6" fmla="*/ 332 w 392"/>
                  <a:gd name="T7" fmla="*/ 496 h 530"/>
                  <a:gd name="T8" fmla="*/ 288 w 392"/>
                  <a:gd name="T9" fmla="*/ 530 h 530"/>
                  <a:gd name="T10" fmla="*/ 122 w 392"/>
                  <a:gd name="T11" fmla="*/ 530 h 530"/>
                  <a:gd name="T12" fmla="*/ 140 w 392"/>
                  <a:gd name="T13" fmla="*/ 522 h 530"/>
                  <a:gd name="T14" fmla="*/ 150 w 392"/>
                  <a:gd name="T15" fmla="*/ 508 h 530"/>
                  <a:gd name="T16" fmla="*/ 282 w 392"/>
                  <a:gd name="T17" fmla="*/ 506 h 530"/>
                  <a:gd name="T18" fmla="*/ 302 w 392"/>
                  <a:gd name="T19" fmla="*/ 492 h 530"/>
                  <a:gd name="T20" fmla="*/ 334 w 392"/>
                  <a:gd name="T21" fmla="*/ 456 h 530"/>
                  <a:gd name="T22" fmla="*/ 356 w 392"/>
                  <a:gd name="T23" fmla="*/ 416 h 530"/>
                  <a:gd name="T24" fmla="*/ 368 w 392"/>
                  <a:gd name="T25" fmla="*/ 370 h 530"/>
                  <a:gd name="T26" fmla="*/ 370 w 392"/>
                  <a:gd name="T27" fmla="*/ 346 h 530"/>
                  <a:gd name="T28" fmla="*/ 368 w 392"/>
                  <a:gd name="T29" fmla="*/ 314 h 530"/>
                  <a:gd name="T30" fmla="*/ 360 w 392"/>
                  <a:gd name="T31" fmla="*/ 284 h 530"/>
                  <a:gd name="T32" fmla="*/ 348 w 392"/>
                  <a:gd name="T33" fmla="*/ 256 h 530"/>
                  <a:gd name="T34" fmla="*/ 312 w 392"/>
                  <a:gd name="T35" fmla="*/ 208 h 530"/>
                  <a:gd name="T36" fmla="*/ 290 w 392"/>
                  <a:gd name="T37" fmla="*/ 188 h 530"/>
                  <a:gd name="T38" fmla="*/ 262 w 392"/>
                  <a:gd name="T39" fmla="*/ 172 h 530"/>
                  <a:gd name="T40" fmla="*/ 234 w 392"/>
                  <a:gd name="T41" fmla="*/ 162 h 530"/>
                  <a:gd name="T42" fmla="*/ 214 w 392"/>
                  <a:gd name="T43" fmla="*/ 154 h 530"/>
                  <a:gd name="T44" fmla="*/ 124 w 392"/>
                  <a:gd name="T45" fmla="*/ 38 h 530"/>
                  <a:gd name="T46" fmla="*/ 122 w 392"/>
                  <a:gd name="T47" fmla="*/ 160 h 530"/>
                  <a:gd name="T48" fmla="*/ 106 w 392"/>
                  <a:gd name="T49" fmla="*/ 166 h 530"/>
                  <a:gd name="T50" fmla="*/ 76 w 392"/>
                  <a:gd name="T51" fmla="*/ 180 h 530"/>
                  <a:gd name="T52" fmla="*/ 50 w 392"/>
                  <a:gd name="T53" fmla="*/ 200 h 530"/>
                  <a:gd name="T54" fmla="*/ 28 w 392"/>
                  <a:gd name="T55" fmla="*/ 224 h 530"/>
                  <a:gd name="T56" fmla="*/ 10 w 392"/>
                  <a:gd name="T57" fmla="*/ 250 h 530"/>
                  <a:gd name="T58" fmla="*/ 0 w 392"/>
                  <a:gd name="T59" fmla="*/ 222 h 530"/>
                  <a:gd name="T60" fmla="*/ 20 w 392"/>
                  <a:gd name="T61" fmla="*/ 198 h 530"/>
                  <a:gd name="T62" fmla="*/ 68 w 392"/>
                  <a:gd name="T63" fmla="*/ 158 h 530"/>
                  <a:gd name="T64" fmla="*/ 98 w 392"/>
                  <a:gd name="T65" fmla="*/ 144 h 530"/>
                  <a:gd name="T66" fmla="*/ 102 w 392"/>
                  <a:gd name="T67" fmla="*/ 36 h 530"/>
                  <a:gd name="T68" fmla="*/ 92 w 392"/>
                  <a:gd name="T69" fmla="*/ 36 h 530"/>
                  <a:gd name="T70" fmla="*/ 78 w 392"/>
                  <a:gd name="T71" fmla="*/ 32 h 530"/>
                  <a:gd name="T72" fmla="*/ 72 w 392"/>
                  <a:gd name="T73" fmla="*/ 18 h 530"/>
                  <a:gd name="T74" fmla="*/ 72 w 392"/>
                  <a:gd name="T75" fmla="*/ 10 h 530"/>
                  <a:gd name="T76" fmla="*/ 86 w 392"/>
                  <a:gd name="T77" fmla="*/ 0 h 530"/>
                  <a:gd name="T78" fmla="*/ 246 w 392"/>
                  <a:gd name="T79" fmla="*/ 0 h 530"/>
                  <a:gd name="T80" fmla="*/ 254 w 392"/>
                  <a:gd name="T81" fmla="*/ 0 h 530"/>
                  <a:gd name="T82" fmla="*/ 266 w 392"/>
                  <a:gd name="T83" fmla="*/ 10 h 530"/>
                  <a:gd name="T84" fmla="*/ 268 w 392"/>
                  <a:gd name="T85" fmla="*/ 18 h 530"/>
                  <a:gd name="T86" fmla="*/ 260 w 392"/>
                  <a:gd name="T87" fmla="*/ 32 h 530"/>
                  <a:gd name="T88" fmla="*/ 246 w 392"/>
                  <a:gd name="T89" fmla="*/ 36 h 530"/>
                  <a:gd name="T90" fmla="*/ 236 w 392"/>
                  <a:gd name="T91" fmla="*/ 138 h 530"/>
                  <a:gd name="T92" fmla="*/ 240 w 392"/>
                  <a:gd name="T93" fmla="*/ 140 h 530"/>
                  <a:gd name="T94" fmla="*/ 272 w 392"/>
                  <a:gd name="T95" fmla="*/ 152 h 530"/>
                  <a:gd name="T96" fmla="*/ 302 w 392"/>
                  <a:gd name="T97" fmla="*/ 170 h 530"/>
                  <a:gd name="T98" fmla="*/ 328 w 392"/>
                  <a:gd name="T99" fmla="*/ 192 h 530"/>
                  <a:gd name="T100" fmla="*/ 350 w 392"/>
                  <a:gd name="T101" fmla="*/ 218 h 530"/>
                  <a:gd name="T102" fmla="*/ 368 w 392"/>
                  <a:gd name="T103" fmla="*/ 246 h 530"/>
                  <a:gd name="T104" fmla="*/ 382 w 392"/>
                  <a:gd name="T105" fmla="*/ 278 h 530"/>
                  <a:gd name="T106" fmla="*/ 390 w 392"/>
                  <a:gd name="T107" fmla="*/ 310 h 530"/>
                  <a:gd name="T108" fmla="*/ 392 w 392"/>
                  <a:gd name="T109" fmla="*/ 346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2" h="530">
                    <a:moveTo>
                      <a:pt x="392" y="346"/>
                    </a:moveTo>
                    <a:lnTo>
                      <a:pt x="392" y="346"/>
                    </a:lnTo>
                    <a:lnTo>
                      <a:pt x="390" y="374"/>
                    </a:lnTo>
                    <a:lnTo>
                      <a:pt x="386" y="400"/>
                    </a:lnTo>
                    <a:lnTo>
                      <a:pt x="376" y="426"/>
                    </a:lnTo>
                    <a:lnTo>
                      <a:pt x="366" y="452"/>
                    </a:lnTo>
                    <a:lnTo>
                      <a:pt x="350" y="474"/>
                    </a:lnTo>
                    <a:lnTo>
                      <a:pt x="332" y="496"/>
                    </a:lnTo>
                    <a:lnTo>
                      <a:pt x="312" y="514"/>
                    </a:lnTo>
                    <a:lnTo>
                      <a:pt x="288" y="530"/>
                    </a:lnTo>
                    <a:lnTo>
                      <a:pt x="122" y="530"/>
                    </a:lnTo>
                    <a:lnTo>
                      <a:pt x="122" y="530"/>
                    </a:lnTo>
                    <a:lnTo>
                      <a:pt x="132" y="526"/>
                    </a:lnTo>
                    <a:lnTo>
                      <a:pt x="140" y="522"/>
                    </a:lnTo>
                    <a:lnTo>
                      <a:pt x="146" y="516"/>
                    </a:lnTo>
                    <a:lnTo>
                      <a:pt x="150" y="508"/>
                    </a:lnTo>
                    <a:lnTo>
                      <a:pt x="282" y="508"/>
                    </a:lnTo>
                    <a:lnTo>
                      <a:pt x="282" y="506"/>
                    </a:lnTo>
                    <a:lnTo>
                      <a:pt x="282" y="506"/>
                    </a:lnTo>
                    <a:lnTo>
                      <a:pt x="302" y="492"/>
                    </a:lnTo>
                    <a:lnTo>
                      <a:pt x="320" y="476"/>
                    </a:lnTo>
                    <a:lnTo>
                      <a:pt x="334" y="456"/>
                    </a:lnTo>
                    <a:lnTo>
                      <a:pt x="346" y="436"/>
                    </a:lnTo>
                    <a:lnTo>
                      <a:pt x="356" y="416"/>
                    </a:lnTo>
                    <a:lnTo>
                      <a:pt x="364" y="394"/>
                    </a:lnTo>
                    <a:lnTo>
                      <a:pt x="368" y="370"/>
                    </a:lnTo>
                    <a:lnTo>
                      <a:pt x="370" y="346"/>
                    </a:lnTo>
                    <a:lnTo>
                      <a:pt x="370" y="346"/>
                    </a:lnTo>
                    <a:lnTo>
                      <a:pt x="370" y="330"/>
                    </a:lnTo>
                    <a:lnTo>
                      <a:pt x="368" y="314"/>
                    </a:lnTo>
                    <a:lnTo>
                      <a:pt x="364" y="300"/>
                    </a:lnTo>
                    <a:lnTo>
                      <a:pt x="360" y="284"/>
                    </a:lnTo>
                    <a:lnTo>
                      <a:pt x="354" y="270"/>
                    </a:lnTo>
                    <a:lnTo>
                      <a:pt x="348" y="256"/>
                    </a:lnTo>
                    <a:lnTo>
                      <a:pt x="332" y="230"/>
                    </a:lnTo>
                    <a:lnTo>
                      <a:pt x="312" y="208"/>
                    </a:lnTo>
                    <a:lnTo>
                      <a:pt x="302" y="198"/>
                    </a:lnTo>
                    <a:lnTo>
                      <a:pt x="290" y="188"/>
                    </a:lnTo>
                    <a:lnTo>
                      <a:pt x="276" y="180"/>
                    </a:lnTo>
                    <a:lnTo>
                      <a:pt x="262" y="172"/>
                    </a:lnTo>
                    <a:lnTo>
                      <a:pt x="248" y="166"/>
                    </a:lnTo>
                    <a:lnTo>
                      <a:pt x="234" y="162"/>
                    </a:lnTo>
                    <a:lnTo>
                      <a:pt x="216" y="156"/>
                    </a:lnTo>
                    <a:lnTo>
                      <a:pt x="214" y="154"/>
                    </a:lnTo>
                    <a:lnTo>
                      <a:pt x="214" y="38"/>
                    </a:lnTo>
                    <a:lnTo>
                      <a:pt x="124" y="38"/>
                    </a:lnTo>
                    <a:lnTo>
                      <a:pt x="124" y="160"/>
                    </a:lnTo>
                    <a:lnTo>
                      <a:pt x="122" y="160"/>
                    </a:lnTo>
                    <a:lnTo>
                      <a:pt x="106" y="166"/>
                    </a:lnTo>
                    <a:lnTo>
                      <a:pt x="106" y="166"/>
                    </a:lnTo>
                    <a:lnTo>
                      <a:pt x="90" y="172"/>
                    </a:lnTo>
                    <a:lnTo>
                      <a:pt x="76" y="180"/>
                    </a:lnTo>
                    <a:lnTo>
                      <a:pt x="62" y="190"/>
                    </a:lnTo>
                    <a:lnTo>
                      <a:pt x="50" y="200"/>
                    </a:lnTo>
                    <a:lnTo>
                      <a:pt x="38" y="212"/>
                    </a:lnTo>
                    <a:lnTo>
                      <a:pt x="28" y="224"/>
                    </a:lnTo>
                    <a:lnTo>
                      <a:pt x="18" y="236"/>
                    </a:lnTo>
                    <a:lnTo>
                      <a:pt x="10" y="250"/>
                    </a:lnTo>
                    <a:lnTo>
                      <a:pt x="0" y="234"/>
                    </a:lnTo>
                    <a:lnTo>
                      <a:pt x="0" y="222"/>
                    </a:lnTo>
                    <a:lnTo>
                      <a:pt x="0" y="222"/>
                    </a:lnTo>
                    <a:lnTo>
                      <a:pt x="20" y="198"/>
                    </a:lnTo>
                    <a:lnTo>
                      <a:pt x="42" y="176"/>
                    </a:lnTo>
                    <a:lnTo>
                      <a:pt x="68" y="158"/>
                    </a:lnTo>
                    <a:lnTo>
                      <a:pt x="82" y="152"/>
                    </a:lnTo>
                    <a:lnTo>
                      <a:pt x="98" y="144"/>
                    </a:lnTo>
                    <a:lnTo>
                      <a:pt x="102" y="144"/>
                    </a:lnTo>
                    <a:lnTo>
                      <a:pt x="102" y="36"/>
                    </a:lnTo>
                    <a:lnTo>
                      <a:pt x="92" y="36"/>
                    </a:lnTo>
                    <a:lnTo>
                      <a:pt x="92" y="36"/>
                    </a:lnTo>
                    <a:lnTo>
                      <a:pt x="86" y="34"/>
                    </a:lnTo>
                    <a:lnTo>
                      <a:pt x="78" y="32"/>
                    </a:lnTo>
                    <a:lnTo>
                      <a:pt x="72" y="26"/>
                    </a:lnTo>
                    <a:lnTo>
                      <a:pt x="72" y="18"/>
                    </a:lnTo>
                    <a:lnTo>
                      <a:pt x="72" y="18"/>
                    </a:lnTo>
                    <a:lnTo>
                      <a:pt x="72" y="10"/>
                    </a:lnTo>
                    <a:lnTo>
                      <a:pt x="78" y="4"/>
                    </a:lnTo>
                    <a:lnTo>
                      <a:pt x="86" y="0"/>
                    </a:lnTo>
                    <a:lnTo>
                      <a:pt x="92" y="0"/>
                    </a:lnTo>
                    <a:lnTo>
                      <a:pt x="246" y="0"/>
                    </a:lnTo>
                    <a:lnTo>
                      <a:pt x="246" y="0"/>
                    </a:lnTo>
                    <a:lnTo>
                      <a:pt x="254" y="0"/>
                    </a:lnTo>
                    <a:lnTo>
                      <a:pt x="260" y="4"/>
                    </a:lnTo>
                    <a:lnTo>
                      <a:pt x="266" y="10"/>
                    </a:lnTo>
                    <a:lnTo>
                      <a:pt x="268" y="18"/>
                    </a:lnTo>
                    <a:lnTo>
                      <a:pt x="268" y="18"/>
                    </a:lnTo>
                    <a:lnTo>
                      <a:pt x="266" y="26"/>
                    </a:lnTo>
                    <a:lnTo>
                      <a:pt x="260" y="32"/>
                    </a:lnTo>
                    <a:lnTo>
                      <a:pt x="254" y="34"/>
                    </a:lnTo>
                    <a:lnTo>
                      <a:pt x="246" y="36"/>
                    </a:lnTo>
                    <a:lnTo>
                      <a:pt x="236" y="36"/>
                    </a:lnTo>
                    <a:lnTo>
                      <a:pt x="236" y="138"/>
                    </a:lnTo>
                    <a:lnTo>
                      <a:pt x="240" y="140"/>
                    </a:lnTo>
                    <a:lnTo>
                      <a:pt x="240" y="140"/>
                    </a:lnTo>
                    <a:lnTo>
                      <a:pt x="256" y="146"/>
                    </a:lnTo>
                    <a:lnTo>
                      <a:pt x="272" y="152"/>
                    </a:lnTo>
                    <a:lnTo>
                      <a:pt x="288" y="160"/>
                    </a:lnTo>
                    <a:lnTo>
                      <a:pt x="302" y="170"/>
                    </a:lnTo>
                    <a:lnTo>
                      <a:pt x="316" y="180"/>
                    </a:lnTo>
                    <a:lnTo>
                      <a:pt x="328" y="192"/>
                    </a:lnTo>
                    <a:lnTo>
                      <a:pt x="340" y="204"/>
                    </a:lnTo>
                    <a:lnTo>
                      <a:pt x="350" y="218"/>
                    </a:lnTo>
                    <a:lnTo>
                      <a:pt x="360" y="232"/>
                    </a:lnTo>
                    <a:lnTo>
                      <a:pt x="368" y="246"/>
                    </a:lnTo>
                    <a:lnTo>
                      <a:pt x="376" y="262"/>
                    </a:lnTo>
                    <a:lnTo>
                      <a:pt x="382" y="278"/>
                    </a:lnTo>
                    <a:lnTo>
                      <a:pt x="386" y="294"/>
                    </a:lnTo>
                    <a:lnTo>
                      <a:pt x="390" y="310"/>
                    </a:lnTo>
                    <a:lnTo>
                      <a:pt x="392" y="328"/>
                    </a:lnTo>
                    <a:lnTo>
                      <a:pt x="392" y="346"/>
                    </a:lnTo>
                    <a:lnTo>
                      <a:pt x="392" y="3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85" name="Freeform 29"/>
              <p:cNvSpPr>
                <a:spLocks noEditPoints="1"/>
              </p:cNvSpPr>
              <p:nvPr/>
            </p:nvSpPr>
            <p:spPr bwMode="auto">
              <a:xfrm>
                <a:off x="685800" y="723900"/>
                <a:ext cx="666750" cy="742950"/>
              </a:xfrm>
              <a:custGeom>
                <a:avLst/>
                <a:gdLst>
                  <a:gd name="T0" fmla="*/ 42 w 420"/>
                  <a:gd name="T1" fmla="*/ 468 h 468"/>
                  <a:gd name="T2" fmla="*/ 28 w 420"/>
                  <a:gd name="T3" fmla="*/ 466 h 468"/>
                  <a:gd name="T4" fmla="*/ 10 w 420"/>
                  <a:gd name="T5" fmla="*/ 456 h 468"/>
                  <a:gd name="T6" fmla="*/ 0 w 420"/>
                  <a:gd name="T7" fmla="*/ 440 h 468"/>
                  <a:gd name="T8" fmla="*/ 2 w 420"/>
                  <a:gd name="T9" fmla="*/ 420 h 468"/>
                  <a:gd name="T10" fmla="*/ 152 w 420"/>
                  <a:gd name="T11" fmla="*/ 170 h 468"/>
                  <a:gd name="T12" fmla="*/ 146 w 420"/>
                  <a:gd name="T13" fmla="*/ 34 h 468"/>
                  <a:gd name="T14" fmla="*/ 138 w 420"/>
                  <a:gd name="T15" fmla="*/ 32 h 468"/>
                  <a:gd name="T16" fmla="*/ 128 w 420"/>
                  <a:gd name="T17" fmla="*/ 24 h 468"/>
                  <a:gd name="T18" fmla="*/ 126 w 420"/>
                  <a:gd name="T19" fmla="*/ 18 h 468"/>
                  <a:gd name="T20" fmla="*/ 132 w 420"/>
                  <a:gd name="T21" fmla="*/ 6 h 468"/>
                  <a:gd name="T22" fmla="*/ 146 w 420"/>
                  <a:gd name="T23" fmla="*/ 0 h 468"/>
                  <a:gd name="T24" fmla="*/ 274 w 420"/>
                  <a:gd name="T25" fmla="*/ 0 h 468"/>
                  <a:gd name="T26" fmla="*/ 286 w 420"/>
                  <a:gd name="T27" fmla="*/ 6 h 468"/>
                  <a:gd name="T28" fmla="*/ 292 w 420"/>
                  <a:gd name="T29" fmla="*/ 18 h 468"/>
                  <a:gd name="T30" fmla="*/ 290 w 420"/>
                  <a:gd name="T31" fmla="*/ 24 h 468"/>
                  <a:gd name="T32" fmla="*/ 280 w 420"/>
                  <a:gd name="T33" fmla="*/ 32 h 468"/>
                  <a:gd name="T34" fmla="*/ 268 w 420"/>
                  <a:gd name="T35" fmla="*/ 34 h 468"/>
                  <a:gd name="T36" fmla="*/ 412 w 420"/>
                  <a:gd name="T37" fmla="*/ 408 h 468"/>
                  <a:gd name="T38" fmla="*/ 416 w 420"/>
                  <a:gd name="T39" fmla="*/ 420 h 468"/>
                  <a:gd name="T40" fmla="*/ 420 w 420"/>
                  <a:gd name="T41" fmla="*/ 440 h 468"/>
                  <a:gd name="T42" fmla="*/ 410 w 420"/>
                  <a:gd name="T43" fmla="*/ 456 h 468"/>
                  <a:gd name="T44" fmla="*/ 390 w 420"/>
                  <a:gd name="T45" fmla="*/ 466 h 468"/>
                  <a:gd name="T46" fmla="*/ 378 w 420"/>
                  <a:gd name="T47" fmla="*/ 468 h 468"/>
                  <a:gd name="T48" fmla="*/ 250 w 420"/>
                  <a:gd name="T49" fmla="*/ 180 h 468"/>
                  <a:gd name="T50" fmla="*/ 246 w 420"/>
                  <a:gd name="T51" fmla="*/ 34 h 468"/>
                  <a:gd name="T52" fmla="*/ 174 w 420"/>
                  <a:gd name="T53" fmla="*/ 176 h 468"/>
                  <a:gd name="T54" fmla="*/ 26 w 420"/>
                  <a:gd name="T55" fmla="*/ 420 h 468"/>
                  <a:gd name="T56" fmla="*/ 24 w 420"/>
                  <a:gd name="T57" fmla="*/ 426 h 468"/>
                  <a:gd name="T58" fmla="*/ 22 w 420"/>
                  <a:gd name="T59" fmla="*/ 436 h 468"/>
                  <a:gd name="T60" fmla="*/ 22 w 420"/>
                  <a:gd name="T61" fmla="*/ 440 h 468"/>
                  <a:gd name="T62" fmla="*/ 28 w 420"/>
                  <a:gd name="T63" fmla="*/ 444 h 468"/>
                  <a:gd name="T64" fmla="*/ 42 w 420"/>
                  <a:gd name="T65" fmla="*/ 446 h 468"/>
                  <a:gd name="T66" fmla="*/ 378 w 420"/>
                  <a:gd name="T67" fmla="*/ 446 h 468"/>
                  <a:gd name="T68" fmla="*/ 392 w 420"/>
                  <a:gd name="T69" fmla="*/ 444 h 468"/>
                  <a:gd name="T70" fmla="*/ 398 w 420"/>
                  <a:gd name="T71" fmla="*/ 440 h 468"/>
                  <a:gd name="T72" fmla="*/ 398 w 420"/>
                  <a:gd name="T73" fmla="*/ 436 h 468"/>
                  <a:gd name="T74" fmla="*/ 396 w 420"/>
                  <a:gd name="T75" fmla="*/ 426 h 468"/>
                  <a:gd name="T76" fmla="*/ 392 w 420"/>
                  <a:gd name="T77" fmla="*/ 42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468">
                    <a:moveTo>
                      <a:pt x="378" y="468"/>
                    </a:moveTo>
                    <a:lnTo>
                      <a:pt x="42" y="468"/>
                    </a:lnTo>
                    <a:lnTo>
                      <a:pt x="42" y="468"/>
                    </a:lnTo>
                    <a:lnTo>
                      <a:pt x="28" y="466"/>
                    </a:lnTo>
                    <a:lnTo>
                      <a:pt x="18" y="462"/>
                    </a:lnTo>
                    <a:lnTo>
                      <a:pt x="10" y="456"/>
                    </a:lnTo>
                    <a:lnTo>
                      <a:pt x="4" y="450"/>
                    </a:lnTo>
                    <a:lnTo>
                      <a:pt x="0" y="440"/>
                    </a:lnTo>
                    <a:lnTo>
                      <a:pt x="0" y="430"/>
                    </a:lnTo>
                    <a:lnTo>
                      <a:pt x="2" y="420"/>
                    </a:lnTo>
                    <a:lnTo>
                      <a:pt x="8" y="408"/>
                    </a:lnTo>
                    <a:lnTo>
                      <a:pt x="152" y="170"/>
                    </a:lnTo>
                    <a:lnTo>
                      <a:pt x="152" y="34"/>
                    </a:lnTo>
                    <a:lnTo>
                      <a:pt x="146" y="34"/>
                    </a:lnTo>
                    <a:lnTo>
                      <a:pt x="146" y="34"/>
                    </a:lnTo>
                    <a:lnTo>
                      <a:pt x="138" y="32"/>
                    </a:lnTo>
                    <a:lnTo>
                      <a:pt x="132" y="30"/>
                    </a:lnTo>
                    <a:lnTo>
                      <a:pt x="128" y="24"/>
                    </a:lnTo>
                    <a:lnTo>
                      <a:pt x="126" y="18"/>
                    </a:lnTo>
                    <a:lnTo>
                      <a:pt x="126" y="18"/>
                    </a:lnTo>
                    <a:lnTo>
                      <a:pt x="128" y="10"/>
                    </a:lnTo>
                    <a:lnTo>
                      <a:pt x="132" y="6"/>
                    </a:lnTo>
                    <a:lnTo>
                      <a:pt x="138" y="2"/>
                    </a:lnTo>
                    <a:lnTo>
                      <a:pt x="146" y="0"/>
                    </a:lnTo>
                    <a:lnTo>
                      <a:pt x="274" y="0"/>
                    </a:lnTo>
                    <a:lnTo>
                      <a:pt x="274" y="0"/>
                    </a:lnTo>
                    <a:lnTo>
                      <a:pt x="280" y="2"/>
                    </a:lnTo>
                    <a:lnTo>
                      <a:pt x="286" y="6"/>
                    </a:lnTo>
                    <a:lnTo>
                      <a:pt x="290" y="10"/>
                    </a:lnTo>
                    <a:lnTo>
                      <a:pt x="292" y="18"/>
                    </a:lnTo>
                    <a:lnTo>
                      <a:pt x="292" y="18"/>
                    </a:lnTo>
                    <a:lnTo>
                      <a:pt x="290" y="24"/>
                    </a:lnTo>
                    <a:lnTo>
                      <a:pt x="286" y="30"/>
                    </a:lnTo>
                    <a:lnTo>
                      <a:pt x="280" y="32"/>
                    </a:lnTo>
                    <a:lnTo>
                      <a:pt x="274" y="34"/>
                    </a:lnTo>
                    <a:lnTo>
                      <a:pt x="268" y="34"/>
                    </a:lnTo>
                    <a:lnTo>
                      <a:pt x="268" y="170"/>
                    </a:lnTo>
                    <a:lnTo>
                      <a:pt x="412" y="408"/>
                    </a:lnTo>
                    <a:lnTo>
                      <a:pt x="412" y="408"/>
                    </a:lnTo>
                    <a:lnTo>
                      <a:pt x="416" y="420"/>
                    </a:lnTo>
                    <a:lnTo>
                      <a:pt x="420" y="430"/>
                    </a:lnTo>
                    <a:lnTo>
                      <a:pt x="420" y="440"/>
                    </a:lnTo>
                    <a:lnTo>
                      <a:pt x="416" y="450"/>
                    </a:lnTo>
                    <a:lnTo>
                      <a:pt x="410" y="456"/>
                    </a:lnTo>
                    <a:lnTo>
                      <a:pt x="402" y="462"/>
                    </a:lnTo>
                    <a:lnTo>
                      <a:pt x="390" y="466"/>
                    </a:lnTo>
                    <a:lnTo>
                      <a:pt x="378" y="468"/>
                    </a:lnTo>
                    <a:lnTo>
                      <a:pt x="378" y="468"/>
                    </a:lnTo>
                    <a:close/>
                    <a:moveTo>
                      <a:pt x="392" y="420"/>
                    </a:moveTo>
                    <a:lnTo>
                      <a:pt x="250" y="180"/>
                    </a:lnTo>
                    <a:lnTo>
                      <a:pt x="246" y="176"/>
                    </a:lnTo>
                    <a:lnTo>
                      <a:pt x="246" y="34"/>
                    </a:lnTo>
                    <a:lnTo>
                      <a:pt x="174" y="34"/>
                    </a:lnTo>
                    <a:lnTo>
                      <a:pt x="174" y="176"/>
                    </a:lnTo>
                    <a:lnTo>
                      <a:pt x="170" y="180"/>
                    </a:lnTo>
                    <a:lnTo>
                      <a:pt x="26" y="420"/>
                    </a:lnTo>
                    <a:lnTo>
                      <a:pt x="26" y="420"/>
                    </a:lnTo>
                    <a:lnTo>
                      <a:pt x="24" y="426"/>
                    </a:lnTo>
                    <a:lnTo>
                      <a:pt x="22" y="432"/>
                    </a:lnTo>
                    <a:lnTo>
                      <a:pt x="22" y="436"/>
                    </a:lnTo>
                    <a:lnTo>
                      <a:pt x="22" y="440"/>
                    </a:lnTo>
                    <a:lnTo>
                      <a:pt x="22" y="440"/>
                    </a:lnTo>
                    <a:lnTo>
                      <a:pt x="24" y="442"/>
                    </a:lnTo>
                    <a:lnTo>
                      <a:pt x="28" y="444"/>
                    </a:lnTo>
                    <a:lnTo>
                      <a:pt x="34" y="446"/>
                    </a:lnTo>
                    <a:lnTo>
                      <a:pt x="42" y="446"/>
                    </a:lnTo>
                    <a:lnTo>
                      <a:pt x="378" y="446"/>
                    </a:lnTo>
                    <a:lnTo>
                      <a:pt x="378" y="446"/>
                    </a:lnTo>
                    <a:lnTo>
                      <a:pt x="386" y="446"/>
                    </a:lnTo>
                    <a:lnTo>
                      <a:pt x="392" y="444"/>
                    </a:lnTo>
                    <a:lnTo>
                      <a:pt x="396" y="442"/>
                    </a:lnTo>
                    <a:lnTo>
                      <a:pt x="398" y="440"/>
                    </a:lnTo>
                    <a:lnTo>
                      <a:pt x="398" y="440"/>
                    </a:lnTo>
                    <a:lnTo>
                      <a:pt x="398" y="436"/>
                    </a:lnTo>
                    <a:lnTo>
                      <a:pt x="398" y="432"/>
                    </a:lnTo>
                    <a:lnTo>
                      <a:pt x="396" y="426"/>
                    </a:lnTo>
                    <a:lnTo>
                      <a:pt x="392" y="420"/>
                    </a:lnTo>
                    <a:lnTo>
                      <a:pt x="392" y="4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86" name="Freeform 30"/>
              <p:cNvSpPr>
                <a:spLocks noEditPoints="1"/>
              </p:cNvSpPr>
              <p:nvPr/>
            </p:nvSpPr>
            <p:spPr bwMode="auto">
              <a:xfrm>
                <a:off x="762000" y="1079500"/>
                <a:ext cx="511175" cy="317500"/>
              </a:xfrm>
              <a:custGeom>
                <a:avLst/>
                <a:gdLst>
                  <a:gd name="T0" fmla="*/ 0 w 322"/>
                  <a:gd name="T1" fmla="*/ 200 h 200"/>
                  <a:gd name="T2" fmla="*/ 220 w 322"/>
                  <a:gd name="T3" fmla="*/ 28 h 200"/>
                  <a:gd name="T4" fmla="*/ 140 w 322"/>
                  <a:gd name="T5" fmla="*/ 64 h 200"/>
                  <a:gd name="T6" fmla="*/ 134 w 322"/>
                  <a:gd name="T7" fmla="*/ 62 h 200"/>
                  <a:gd name="T8" fmla="*/ 124 w 322"/>
                  <a:gd name="T9" fmla="*/ 52 h 200"/>
                  <a:gd name="T10" fmla="*/ 118 w 322"/>
                  <a:gd name="T11" fmla="*/ 42 h 200"/>
                  <a:gd name="T12" fmla="*/ 116 w 322"/>
                  <a:gd name="T13" fmla="*/ 30 h 200"/>
                  <a:gd name="T14" fmla="*/ 118 w 322"/>
                  <a:gd name="T15" fmla="*/ 24 h 200"/>
                  <a:gd name="T16" fmla="*/ 124 w 322"/>
                  <a:gd name="T17" fmla="*/ 12 h 200"/>
                  <a:gd name="T18" fmla="*/ 134 w 322"/>
                  <a:gd name="T19" fmla="*/ 4 h 200"/>
                  <a:gd name="T20" fmla="*/ 146 w 322"/>
                  <a:gd name="T21" fmla="*/ 0 h 200"/>
                  <a:gd name="T22" fmla="*/ 158 w 322"/>
                  <a:gd name="T23" fmla="*/ 2 h 200"/>
                  <a:gd name="T24" fmla="*/ 164 w 322"/>
                  <a:gd name="T25" fmla="*/ 4 h 200"/>
                  <a:gd name="T26" fmla="*/ 174 w 322"/>
                  <a:gd name="T27" fmla="*/ 12 h 200"/>
                  <a:gd name="T28" fmla="*/ 180 w 322"/>
                  <a:gd name="T29" fmla="*/ 24 h 200"/>
                  <a:gd name="T30" fmla="*/ 182 w 322"/>
                  <a:gd name="T31" fmla="*/ 36 h 200"/>
                  <a:gd name="T32" fmla="*/ 180 w 322"/>
                  <a:gd name="T33" fmla="*/ 42 h 200"/>
                  <a:gd name="T34" fmla="*/ 174 w 322"/>
                  <a:gd name="T35" fmla="*/ 54 h 200"/>
                  <a:gd name="T36" fmla="*/ 164 w 322"/>
                  <a:gd name="T37" fmla="*/ 62 h 200"/>
                  <a:gd name="T38" fmla="*/ 152 w 322"/>
                  <a:gd name="T39" fmla="*/ 64 h 200"/>
                  <a:gd name="T40" fmla="*/ 140 w 322"/>
                  <a:gd name="T41" fmla="*/ 64 h 200"/>
                  <a:gd name="T42" fmla="*/ 190 w 322"/>
                  <a:gd name="T43" fmla="*/ 100 h 200"/>
                  <a:gd name="T44" fmla="*/ 182 w 322"/>
                  <a:gd name="T45" fmla="*/ 96 h 200"/>
                  <a:gd name="T46" fmla="*/ 176 w 322"/>
                  <a:gd name="T47" fmla="*/ 84 h 200"/>
                  <a:gd name="T48" fmla="*/ 178 w 322"/>
                  <a:gd name="T49" fmla="*/ 76 h 200"/>
                  <a:gd name="T50" fmla="*/ 186 w 322"/>
                  <a:gd name="T51" fmla="*/ 66 h 200"/>
                  <a:gd name="T52" fmla="*/ 200 w 322"/>
                  <a:gd name="T53" fmla="*/ 64 h 200"/>
                  <a:gd name="T54" fmla="*/ 206 w 322"/>
                  <a:gd name="T55" fmla="*/ 68 h 200"/>
                  <a:gd name="T56" fmla="*/ 212 w 322"/>
                  <a:gd name="T57" fmla="*/ 80 h 200"/>
                  <a:gd name="T58" fmla="*/ 212 w 322"/>
                  <a:gd name="T59" fmla="*/ 88 h 200"/>
                  <a:gd name="T60" fmla="*/ 204 w 322"/>
                  <a:gd name="T61" fmla="*/ 98 h 200"/>
                  <a:gd name="T62" fmla="*/ 190 w 322"/>
                  <a:gd name="T63" fmla="*/ 1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2" h="200">
                    <a:moveTo>
                      <a:pt x="104" y="28"/>
                    </a:moveTo>
                    <a:lnTo>
                      <a:pt x="0" y="200"/>
                    </a:lnTo>
                    <a:lnTo>
                      <a:pt x="322" y="200"/>
                    </a:lnTo>
                    <a:lnTo>
                      <a:pt x="220" y="28"/>
                    </a:lnTo>
                    <a:lnTo>
                      <a:pt x="104" y="28"/>
                    </a:lnTo>
                    <a:close/>
                    <a:moveTo>
                      <a:pt x="140" y="64"/>
                    </a:moveTo>
                    <a:lnTo>
                      <a:pt x="140" y="64"/>
                    </a:lnTo>
                    <a:lnTo>
                      <a:pt x="134" y="62"/>
                    </a:lnTo>
                    <a:lnTo>
                      <a:pt x="128" y="58"/>
                    </a:lnTo>
                    <a:lnTo>
                      <a:pt x="124" y="52"/>
                    </a:lnTo>
                    <a:lnTo>
                      <a:pt x="120" y="48"/>
                    </a:lnTo>
                    <a:lnTo>
                      <a:pt x="118" y="42"/>
                    </a:lnTo>
                    <a:lnTo>
                      <a:pt x="116" y="36"/>
                    </a:lnTo>
                    <a:lnTo>
                      <a:pt x="116" y="30"/>
                    </a:lnTo>
                    <a:lnTo>
                      <a:pt x="118" y="24"/>
                    </a:lnTo>
                    <a:lnTo>
                      <a:pt x="118" y="24"/>
                    </a:lnTo>
                    <a:lnTo>
                      <a:pt x="120" y="16"/>
                    </a:lnTo>
                    <a:lnTo>
                      <a:pt x="124" y="12"/>
                    </a:lnTo>
                    <a:lnTo>
                      <a:pt x="128" y="8"/>
                    </a:lnTo>
                    <a:lnTo>
                      <a:pt x="134" y="4"/>
                    </a:lnTo>
                    <a:lnTo>
                      <a:pt x="140" y="2"/>
                    </a:lnTo>
                    <a:lnTo>
                      <a:pt x="146" y="0"/>
                    </a:lnTo>
                    <a:lnTo>
                      <a:pt x="152" y="0"/>
                    </a:lnTo>
                    <a:lnTo>
                      <a:pt x="158" y="2"/>
                    </a:lnTo>
                    <a:lnTo>
                      <a:pt x="158" y="2"/>
                    </a:lnTo>
                    <a:lnTo>
                      <a:pt x="164" y="4"/>
                    </a:lnTo>
                    <a:lnTo>
                      <a:pt x="170" y="8"/>
                    </a:lnTo>
                    <a:lnTo>
                      <a:pt x="174" y="12"/>
                    </a:lnTo>
                    <a:lnTo>
                      <a:pt x="178" y="18"/>
                    </a:lnTo>
                    <a:lnTo>
                      <a:pt x="180" y="24"/>
                    </a:lnTo>
                    <a:lnTo>
                      <a:pt x="182" y="30"/>
                    </a:lnTo>
                    <a:lnTo>
                      <a:pt x="182" y="36"/>
                    </a:lnTo>
                    <a:lnTo>
                      <a:pt x="180" y="42"/>
                    </a:lnTo>
                    <a:lnTo>
                      <a:pt x="180" y="42"/>
                    </a:lnTo>
                    <a:lnTo>
                      <a:pt x="178" y="48"/>
                    </a:lnTo>
                    <a:lnTo>
                      <a:pt x="174" y="54"/>
                    </a:lnTo>
                    <a:lnTo>
                      <a:pt x="170" y="58"/>
                    </a:lnTo>
                    <a:lnTo>
                      <a:pt x="164" y="62"/>
                    </a:lnTo>
                    <a:lnTo>
                      <a:pt x="158" y="64"/>
                    </a:lnTo>
                    <a:lnTo>
                      <a:pt x="152" y="64"/>
                    </a:lnTo>
                    <a:lnTo>
                      <a:pt x="146" y="64"/>
                    </a:lnTo>
                    <a:lnTo>
                      <a:pt x="140" y="64"/>
                    </a:lnTo>
                    <a:lnTo>
                      <a:pt x="140" y="64"/>
                    </a:lnTo>
                    <a:close/>
                    <a:moveTo>
                      <a:pt x="190" y="100"/>
                    </a:moveTo>
                    <a:lnTo>
                      <a:pt x="190" y="100"/>
                    </a:lnTo>
                    <a:lnTo>
                      <a:pt x="182" y="96"/>
                    </a:lnTo>
                    <a:lnTo>
                      <a:pt x="178" y="90"/>
                    </a:lnTo>
                    <a:lnTo>
                      <a:pt x="176" y="84"/>
                    </a:lnTo>
                    <a:lnTo>
                      <a:pt x="178" y="76"/>
                    </a:lnTo>
                    <a:lnTo>
                      <a:pt x="178" y="76"/>
                    </a:lnTo>
                    <a:lnTo>
                      <a:pt x="180" y="70"/>
                    </a:lnTo>
                    <a:lnTo>
                      <a:pt x="186" y="66"/>
                    </a:lnTo>
                    <a:lnTo>
                      <a:pt x="192" y="64"/>
                    </a:lnTo>
                    <a:lnTo>
                      <a:pt x="200" y="64"/>
                    </a:lnTo>
                    <a:lnTo>
                      <a:pt x="200" y="64"/>
                    </a:lnTo>
                    <a:lnTo>
                      <a:pt x="206" y="68"/>
                    </a:lnTo>
                    <a:lnTo>
                      <a:pt x="210" y="74"/>
                    </a:lnTo>
                    <a:lnTo>
                      <a:pt x="212" y="80"/>
                    </a:lnTo>
                    <a:lnTo>
                      <a:pt x="212" y="88"/>
                    </a:lnTo>
                    <a:lnTo>
                      <a:pt x="212" y="88"/>
                    </a:lnTo>
                    <a:lnTo>
                      <a:pt x="208" y="94"/>
                    </a:lnTo>
                    <a:lnTo>
                      <a:pt x="204" y="98"/>
                    </a:lnTo>
                    <a:lnTo>
                      <a:pt x="196" y="100"/>
                    </a:lnTo>
                    <a:lnTo>
                      <a:pt x="190" y="100"/>
                    </a:lnTo>
                    <a:lnTo>
                      <a:pt x="19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sp>
          <p:nvSpPr>
            <p:cNvPr id="94" name="Freeform 5"/>
            <p:cNvSpPr/>
            <p:nvPr/>
          </p:nvSpPr>
          <p:spPr bwMode="auto">
            <a:xfrm>
              <a:off x="7003699" y="3365805"/>
              <a:ext cx="1661144" cy="143784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noFill/>
            <a:ln w="3175">
              <a:solidFill>
                <a:srgbClr val="2B3944"/>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lt1"/>
                </a:solidFill>
              </a:endParaRPr>
            </a:p>
          </p:txBody>
        </p:sp>
      </p:grpSp>
    </p:spTree>
  </p:cSld>
  <p:clrMapOvr>
    <a:masterClrMapping/>
  </p:clrMapOvr>
  <p:transition advTm="5145">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28" name="Freeform 6"/>
          <p:cNvSpPr/>
          <p:nvPr/>
        </p:nvSpPr>
        <p:spPr bwMode="auto">
          <a:xfrm>
            <a:off x="4342953" y="2486293"/>
            <a:ext cx="3508329" cy="2841982"/>
          </a:xfrm>
          <a:custGeom>
            <a:avLst/>
            <a:gdLst>
              <a:gd name="T0" fmla="*/ 1108 w 1490"/>
              <a:gd name="T1" fmla="*/ 486 h 1207"/>
              <a:gd name="T2" fmla="*/ 745 w 1490"/>
              <a:gd name="T3" fmla="*/ 250 h 1207"/>
              <a:gd name="T4" fmla="*/ 362 w 1490"/>
              <a:gd name="T5" fmla="*/ 0 h 1207"/>
              <a:gd name="T6" fmla="*/ 0 w 1490"/>
              <a:gd name="T7" fmla="*/ 236 h 1207"/>
              <a:gd name="T8" fmla="*/ 0 w 1490"/>
              <a:gd name="T9" fmla="*/ 236 h 1207"/>
              <a:gd name="T10" fmla="*/ 382 w 1490"/>
              <a:gd name="T11" fmla="*/ 486 h 1207"/>
              <a:gd name="T12" fmla="*/ 745 w 1490"/>
              <a:gd name="T13" fmla="*/ 722 h 1207"/>
              <a:gd name="T14" fmla="*/ 1490 w 1490"/>
              <a:gd name="T15" fmla="*/ 1207 h 1207"/>
              <a:gd name="T16" fmla="*/ 1490 w 1490"/>
              <a:gd name="T17" fmla="*/ 735 h 1207"/>
              <a:gd name="T18" fmla="*/ 1108 w 1490"/>
              <a:gd name="T19" fmla="*/ 486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0" h="1207">
                <a:moveTo>
                  <a:pt x="1108" y="486"/>
                </a:moveTo>
                <a:lnTo>
                  <a:pt x="745" y="250"/>
                </a:lnTo>
                <a:lnTo>
                  <a:pt x="362" y="0"/>
                </a:lnTo>
                <a:lnTo>
                  <a:pt x="0" y="236"/>
                </a:lnTo>
                <a:lnTo>
                  <a:pt x="0" y="236"/>
                </a:lnTo>
                <a:lnTo>
                  <a:pt x="382" y="486"/>
                </a:lnTo>
                <a:lnTo>
                  <a:pt x="745" y="722"/>
                </a:lnTo>
                <a:lnTo>
                  <a:pt x="1490" y="1207"/>
                </a:lnTo>
                <a:lnTo>
                  <a:pt x="1490" y="735"/>
                </a:lnTo>
                <a:lnTo>
                  <a:pt x="1108" y="486"/>
                </a:lnTo>
                <a:close/>
              </a:path>
            </a:pathLst>
          </a:custGeom>
          <a:solidFill>
            <a:srgbClr val="FF3399"/>
          </a:solidFill>
          <a:ln>
            <a:noFill/>
          </a:ln>
        </p:spPr>
        <p:txBody>
          <a:bodyPr vert="horz" wrap="square" lIns="121932" tIns="60966" rIns="121932" bIns="60966" numCol="1" anchor="t" anchorCtr="0" compatLnSpc="1"/>
          <a:lstStyle/>
          <a:p>
            <a:endParaRPr lang="ko-KR" altLang="en-US" sz="2400"/>
          </a:p>
        </p:txBody>
      </p:sp>
      <p:sp>
        <p:nvSpPr>
          <p:cNvPr id="27" name="Freeform 5"/>
          <p:cNvSpPr/>
          <p:nvPr/>
        </p:nvSpPr>
        <p:spPr bwMode="auto">
          <a:xfrm>
            <a:off x="4469953" y="2613293"/>
            <a:ext cx="3508329" cy="2841982"/>
          </a:xfrm>
          <a:custGeom>
            <a:avLst/>
            <a:gdLst>
              <a:gd name="T0" fmla="*/ 1128 w 1490"/>
              <a:gd name="T1" fmla="*/ 0 h 1207"/>
              <a:gd name="T2" fmla="*/ 745 w 1490"/>
              <a:gd name="T3" fmla="*/ 250 h 1207"/>
              <a:gd name="T4" fmla="*/ 382 w 1490"/>
              <a:gd name="T5" fmla="*/ 486 h 1207"/>
              <a:gd name="T6" fmla="*/ 0 w 1490"/>
              <a:gd name="T7" fmla="*/ 735 h 1207"/>
              <a:gd name="T8" fmla="*/ 0 w 1490"/>
              <a:gd name="T9" fmla="*/ 1207 h 1207"/>
              <a:gd name="T10" fmla="*/ 745 w 1490"/>
              <a:gd name="T11" fmla="*/ 722 h 1207"/>
              <a:gd name="T12" fmla="*/ 1108 w 1490"/>
              <a:gd name="T13" fmla="*/ 486 h 1207"/>
              <a:gd name="T14" fmla="*/ 1490 w 1490"/>
              <a:gd name="T15" fmla="*/ 236 h 1207"/>
              <a:gd name="T16" fmla="*/ 1490 w 1490"/>
              <a:gd name="T17" fmla="*/ 236 h 1207"/>
              <a:gd name="T18" fmla="*/ 1128 w 1490"/>
              <a:gd name="T19" fmla="*/ 0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0" h="1207">
                <a:moveTo>
                  <a:pt x="1128" y="0"/>
                </a:moveTo>
                <a:lnTo>
                  <a:pt x="745" y="250"/>
                </a:lnTo>
                <a:lnTo>
                  <a:pt x="382" y="486"/>
                </a:lnTo>
                <a:lnTo>
                  <a:pt x="0" y="735"/>
                </a:lnTo>
                <a:lnTo>
                  <a:pt x="0" y="1207"/>
                </a:lnTo>
                <a:lnTo>
                  <a:pt x="745" y="722"/>
                </a:lnTo>
                <a:lnTo>
                  <a:pt x="1108" y="486"/>
                </a:lnTo>
                <a:lnTo>
                  <a:pt x="1490" y="236"/>
                </a:lnTo>
                <a:lnTo>
                  <a:pt x="1490" y="236"/>
                </a:lnTo>
                <a:lnTo>
                  <a:pt x="1128" y="0"/>
                </a:lnTo>
                <a:close/>
              </a:path>
            </a:pathLst>
          </a:custGeom>
          <a:solidFill>
            <a:srgbClr val="00B0F0"/>
          </a:solidFill>
          <a:ln>
            <a:noFill/>
          </a:ln>
        </p:spPr>
        <p:txBody>
          <a:bodyPr vert="horz" wrap="square" lIns="121932" tIns="60966" rIns="121932" bIns="60966" numCol="1" anchor="t" anchorCtr="0" compatLnSpc="1"/>
          <a:lstStyle/>
          <a:p>
            <a:endParaRPr lang="ko-KR" altLang="en-US" sz="2400"/>
          </a:p>
        </p:txBody>
      </p:sp>
      <p:sp>
        <p:nvSpPr>
          <p:cNvPr id="29" name="Rectangle 7"/>
          <p:cNvSpPr>
            <a:spLocks noChangeArrowheads="1"/>
          </p:cNvSpPr>
          <p:nvPr/>
        </p:nvSpPr>
        <p:spPr bwMode="auto">
          <a:xfrm>
            <a:off x="4342953" y="1930611"/>
            <a:ext cx="2355" cy="235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32" tIns="60966" rIns="121932" bIns="60966" numCol="1" anchor="t" anchorCtr="0" compatLnSpc="1"/>
          <a:lstStyle/>
          <a:p>
            <a:endParaRPr lang="ko-KR" altLang="en-US" sz="2400">
              <a:solidFill>
                <a:schemeClr val="tx1"/>
              </a:solidFill>
            </a:endParaRPr>
          </a:p>
        </p:txBody>
      </p:sp>
      <p:sp>
        <p:nvSpPr>
          <p:cNvPr id="30" name="Rectangle 8"/>
          <p:cNvSpPr>
            <a:spLocks noChangeArrowheads="1"/>
          </p:cNvSpPr>
          <p:nvPr/>
        </p:nvSpPr>
        <p:spPr bwMode="auto">
          <a:xfrm>
            <a:off x="4342953" y="3041974"/>
            <a:ext cx="2355" cy="235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32" tIns="60966" rIns="121932" bIns="60966" numCol="1" anchor="t" anchorCtr="0" compatLnSpc="1"/>
          <a:lstStyle/>
          <a:p>
            <a:endParaRPr lang="ko-KR" altLang="en-US" sz="2400">
              <a:solidFill>
                <a:schemeClr val="tx1"/>
              </a:solidFill>
            </a:endParaRPr>
          </a:p>
        </p:txBody>
      </p:sp>
      <p:sp>
        <p:nvSpPr>
          <p:cNvPr id="31" name="Freeform 9"/>
          <p:cNvSpPr/>
          <p:nvPr/>
        </p:nvSpPr>
        <p:spPr bwMode="auto">
          <a:xfrm>
            <a:off x="7851283" y="1930611"/>
            <a:ext cx="0" cy="2355"/>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2" name="Rectangle 10"/>
          <p:cNvSpPr>
            <a:spLocks noChangeArrowheads="1"/>
          </p:cNvSpPr>
          <p:nvPr/>
        </p:nvSpPr>
        <p:spPr bwMode="auto">
          <a:xfrm>
            <a:off x="7851283" y="3041974"/>
            <a:ext cx="2355" cy="235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32" tIns="60966" rIns="121932" bIns="60966" numCol="1" anchor="t" anchorCtr="0" compatLnSpc="1"/>
          <a:lstStyle/>
          <a:p>
            <a:endParaRPr lang="ko-KR" altLang="en-US" sz="2400"/>
          </a:p>
        </p:txBody>
      </p:sp>
      <p:sp>
        <p:nvSpPr>
          <p:cNvPr id="33" name="Freeform 11"/>
          <p:cNvSpPr/>
          <p:nvPr/>
        </p:nvSpPr>
        <p:spPr bwMode="auto">
          <a:xfrm>
            <a:off x="4342953" y="4216910"/>
            <a:ext cx="3508329" cy="2286301"/>
          </a:xfrm>
          <a:custGeom>
            <a:avLst/>
            <a:gdLst>
              <a:gd name="T0" fmla="*/ 1490 w 1490"/>
              <a:gd name="T1" fmla="*/ 971 h 971"/>
              <a:gd name="T2" fmla="*/ 1108 w 1490"/>
              <a:gd name="T3" fmla="*/ 722 h 971"/>
              <a:gd name="T4" fmla="*/ 745 w 1490"/>
              <a:gd name="T5" fmla="*/ 485 h 971"/>
              <a:gd name="T6" fmla="*/ 0 w 1490"/>
              <a:gd name="T7" fmla="*/ 0 h 971"/>
              <a:gd name="T8" fmla="*/ 0 w 1490"/>
              <a:gd name="T9" fmla="*/ 472 h 971"/>
              <a:gd name="T10" fmla="*/ 382 w 1490"/>
              <a:gd name="T11" fmla="*/ 722 h 971"/>
              <a:gd name="T12" fmla="*/ 745 w 1490"/>
              <a:gd name="T13" fmla="*/ 957 h 971"/>
              <a:gd name="T14" fmla="*/ 766 w 1490"/>
              <a:gd name="T15" fmla="*/ 971 h 971"/>
              <a:gd name="T16" fmla="*/ 1490 w 1490"/>
              <a:gd name="T17" fmla="*/ 971 h 971"/>
              <a:gd name="T18" fmla="*/ 1490 w 1490"/>
              <a:gd name="T19" fmla="*/ 971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0" h="971">
                <a:moveTo>
                  <a:pt x="1490" y="971"/>
                </a:moveTo>
                <a:lnTo>
                  <a:pt x="1108" y="722"/>
                </a:lnTo>
                <a:lnTo>
                  <a:pt x="745" y="485"/>
                </a:lnTo>
                <a:lnTo>
                  <a:pt x="0" y="0"/>
                </a:lnTo>
                <a:lnTo>
                  <a:pt x="0" y="472"/>
                </a:lnTo>
                <a:lnTo>
                  <a:pt x="382" y="722"/>
                </a:lnTo>
                <a:lnTo>
                  <a:pt x="745" y="957"/>
                </a:lnTo>
                <a:lnTo>
                  <a:pt x="766" y="971"/>
                </a:lnTo>
                <a:lnTo>
                  <a:pt x="1490" y="971"/>
                </a:lnTo>
                <a:lnTo>
                  <a:pt x="1490" y="971"/>
                </a:lnTo>
                <a:close/>
              </a:path>
            </a:pathLst>
          </a:custGeom>
          <a:solidFill>
            <a:srgbClr val="FF3399"/>
          </a:solidFill>
          <a:ln>
            <a:noFill/>
          </a:ln>
        </p:spPr>
        <p:txBody>
          <a:bodyPr vert="horz" wrap="square" lIns="121932" tIns="60966" rIns="121932" bIns="60966" numCol="1" anchor="t" anchorCtr="0" compatLnSpc="1"/>
          <a:lstStyle/>
          <a:p>
            <a:endParaRPr lang="ko-KR" altLang="en-US" sz="2400"/>
          </a:p>
        </p:txBody>
      </p:sp>
      <p:sp>
        <p:nvSpPr>
          <p:cNvPr id="34" name="Freeform 12"/>
          <p:cNvSpPr/>
          <p:nvPr/>
        </p:nvSpPr>
        <p:spPr bwMode="auto">
          <a:xfrm>
            <a:off x="4469953" y="4343910"/>
            <a:ext cx="3508329" cy="2286301"/>
          </a:xfrm>
          <a:custGeom>
            <a:avLst/>
            <a:gdLst>
              <a:gd name="T0" fmla="*/ 745 w 1490"/>
              <a:gd name="T1" fmla="*/ 957 h 971"/>
              <a:gd name="T2" fmla="*/ 1108 w 1490"/>
              <a:gd name="T3" fmla="*/ 722 h 971"/>
              <a:gd name="T4" fmla="*/ 1490 w 1490"/>
              <a:gd name="T5" fmla="*/ 472 h 971"/>
              <a:gd name="T6" fmla="*/ 1490 w 1490"/>
              <a:gd name="T7" fmla="*/ 0 h 971"/>
              <a:gd name="T8" fmla="*/ 745 w 1490"/>
              <a:gd name="T9" fmla="*/ 485 h 971"/>
              <a:gd name="T10" fmla="*/ 382 w 1490"/>
              <a:gd name="T11" fmla="*/ 722 h 971"/>
              <a:gd name="T12" fmla="*/ 0 w 1490"/>
              <a:gd name="T13" fmla="*/ 971 h 971"/>
              <a:gd name="T14" fmla="*/ 0 w 1490"/>
              <a:gd name="T15" fmla="*/ 971 h 971"/>
              <a:gd name="T16" fmla="*/ 724 w 1490"/>
              <a:gd name="T17" fmla="*/ 971 h 971"/>
              <a:gd name="T18" fmla="*/ 745 w 1490"/>
              <a:gd name="T19" fmla="*/ 957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0" h="971">
                <a:moveTo>
                  <a:pt x="745" y="957"/>
                </a:moveTo>
                <a:lnTo>
                  <a:pt x="1108" y="722"/>
                </a:lnTo>
                <a:lnTo>
                  <a:pt x="1490" y="472"/>
                </a:lnTo>
                <a:lnTo>
                  <a:pt x="1490" y="0"/>
                </a:lnTo>
                <a:lnTo>
                  <a:pt x="745" y="485"/>
                </a:lnTo>
                <a:lnTo>
                  <a:pt x="382" y="722"/>
                </a:lnTo>
                <a:lnTo>
                  <a:pt x="0" y="971"/>
                </a:lnTo>
                <a:lnTo>
                  <a:pt x="0" y="971"/>
                </a:lnTo>
                <a:lnTo>
                  <a:pt x="724" y="971"/>
                </a:lnTo>
                <a:lnTo>
                  <a:pt x="745" y="957"/>
                </a:lnTo>
                <a:close/>
              </a:path>
            </a:pathLst>
          </a:custGeom>
          <a:solidFill>
            <a:srgbClr val="00B0F0"/>
          </a:solidFill>
          <a:ln>
            <a:noFill/>
          </a:ln>
        </p:spPr>
        <p:txBody>
          <a:bodyPr vert="horz" wrap="square" lIns="121932" tIns="60966" rIns="121932" bIns="60966" numCol="1" anchor="t" anchorCtr="0" compatLnSpc="1"/>
          <a:lstStyle/>
          <a:p>
            <a:endParaRPr lang="ko-KR" altLang="en-US" sz="2400"/>
          </a:p>
        </p:txBody>
      </p:sp>
      <p:sp>
        <p:nvSpPr>
          <p:cNvPr id="36" name="Freeform 14"/>
          <p:cNvSpPr/>
          <p:nvPr/>
        </p:nvSpPr>
        <p:spPr bwMode="auto">
          <a:xfrm>
            <a:off x="4345308" y="758029"/>
            <a:ext cx="3505975" cy="2283945"/>
          </a:xfrm>
          <a:custGeom>
            <a:avLst/>
            <a:gdLst>
              <a:gd name="T0" fmla="*/ 381 w 1489"/>
              <a:gd name="T1" fmla="*/ 248 h 970"/>
              <a:gd name="T2" fmla="*/ 744 w 1489"/>
              <a:gd name="T3" fmla="*/ 485 h 970"/>
              <a:gd name="T4" fmla="*/ 1127 w 1489"/>
              <a:gd name="T5" fmla="*/ 734 h 970"/>
              <a:gd name="T6" fmla="*/ 1489 w 1489"/>
              <a:gd name="T7" fmla="*/ 970 h 970"/>
              <a:gd name="T8" fmla="*/ 1489 w 1489"/>
              <a:gd name="T9" fmla="*/ 499 h 970"/>
              <a:gd name="T10" fmla="*/ 1489 w 1489"/>
              <a:gd name="T11" fmla="*/ 498 h 970"/>
              <a:gd name="T12" fmla="*/ 1107 w 1489"/>
              <a:gd name="T13" fmla="*/ 248 h 970"/>
              <a:gd name="T14" fmla="*/ 744 w 1489"/>
              <a:gd name="T15" fmla="*/ 13 h 970"/>
              <a:gd name="T16" fmla="*/ 724 w 1489"/>
              <a:gd name="T17" fmla="*/ 0 h 970"/>
              <a:gd name="T18" fmla="*/ 0 w 1489"/>
              <a:gd name="T19" fmla="*/ 0 h 970"/>
              <a:gd name="T20" fmla="*/ 381 w 1489"/>
              <a:gd name="T21" fmla="*/ 248 h 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89" h="970">
                <a:moveTo>
                  <a:pt x="381" y="248"/>
                </a:moveTo>
                <a:lnTo>
                  <a:pt x="744" y="485"/>
                </a:lnTo>
                <a:lnTo>
                  <a:pt x="1127" y="734"/>
                </a:lnTo>
                <a:lnTo>
                  <a:pt x="1489" y="970"/>
                </a:lnTo>
                <a:lnTo>
                  <a:pt x="1489" y="499"/>
                </a:lnTo>
                <a:lnTo>
                  <a:pt x="1489" y="498"/>
                </a:lnTo>
                <a:lnTo>
                  <a:pt x="1107" y="248"/>
                </a:lnTo>
                <a:lnTo>
                  <a:pt x="744" y="13"/>
                </a:lnTo>
                <a:lnTo>
                  <a:pt x="724" y="0"/>
                </a:lnTo>
                <a:lnTo>
                  <a:pt x="0" y="0"/>
                </a:lnTo>
                <a:lnTo>
                  <a:pt x="381" y="248"/>
                </a:lnTo>
                <a:close/>
              </a:path>
            </a:pathLst>
          </a:custGeom>
          <a:solidFill>
            <a:srgbClr val="FF3399"/>
          </a:solidFill>
          <a:ln>
            <a:noFill/>
          </a:ln>
        </p:spPr>
        <p:txBody>
          <a:bodyPr vert="horz" wrap="square" lIns="121932" tIns="60966" rIns="121932" bIns="60966" numCol="1" anchor="t" anchorCtr="0" compatLnSpc="1"/>
          <a:lstStyle/>
          <a:p>
            <a:endParaRPr lang="ko-KR" altLang="en-US" sz="2400"/>
          </a:p>
        </p:txBody>
      </p:sp>
      <p:sp>
        <p:nvSpPr>
          <p:cNvPr id="35" name="Freeform 13"/>
          <p:cNvSpPr/>
          <p:nvPr/>
        </p:nvSpPr>
        <p:spPr bwMode="auto">
          <a:xfrm>
            <a:off x="4342953" y="758029"/>
            <a:ext cx="3505975" cy="2283945"/>
          </a:xfrm>
          <a:custGeom>
            <a:avLst/>
            <a:gdLst>
              <a:gd name="T0" fmla="*/ 745 w 1489"/>
              <a:gd name="T1" fmla="*/ 13 h 970"/>
              <a:gd name="T2" fmla="*/ 382 w 1489"/>
              <a:gd name="T3" fmla="*/ 248 h 970"/>
              <a:gd name="T4" fmla="*/ 0 w 1489"/>
              <a:gd name="T5" fmla="*/ 498 h 970"/>
              <a:gd name="T6" fmla="*/ 0 w 1489"/>
              <a:gd name="T7" fmla="*/ 499 h 970"/>
              <a:gd name="T8" fmla="*/ 0 w 1489"/>
              <a:gd name="T9" fmla="*/ 970 h 970"/>
              <a:gd name="T10" fmla="*/ 362 w 1489"/>
              <a:gd name="T11" fmla="*/ 734 h 970"/>
              <a:gd name="T12" fmla="*/ 745 w 1489"/>
              <a:gd name="T13" fmla="*/ 485 h 970"/>
              <a:gd name="T14" fmla="*/ 1108 w 1489"/>
              <a:gd name="T15" fmla="*/ 248 h 970"/>
              <a:gd name="T16" fmla="*/ 1489 w 1489"/>
              <a:gd name="T17" fmla="*/ 0 h 970"/>
              <a:gd name="T18" fmla="*/ 765 w 1489"/>
              <a:gd name="T19" fmla="*/ 0 h 970"/>
              <a:gd name="T20" fmla="*/ 745 w 1489"/>
              <a:gd name="T21" fmla="*/ 13 h 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89" h="970">
                <a:moveTo>
                  <a:pt x="745" y="13"/>
                </a:moveTo>
                <a:lnTo>
                  <a:pt x="382" y="248"/>
                </a:lnTo>
                <a:lnTo>
                  <a:pt x="0" y="498"/>
                </a:lnTo>
                <a:lnTo>
                  <a:pt x="0" y="499"/>
                </a:lnTo>
                <a:lnTo>
                  <a:pt x="0" y="970"/>
                </a:lnTo>
                <a:lnTo>
                  <a:pt x="362" y="734"/>
                </a:lnTo>
                <a:lnTo>
                  <a:pt x="745" y="485"/>
                </a:lnTo>
                <a:lnTo>
                  <a:pt x="1108" y="248"/>
                </a:lnTo>
                <a:lnTo>
                  <a:pt x="1489" y="0"/>
                </a:lnTo>
                <a:lnTo>
                  <a:pt x="765" y="0"/>
                </a:lnTo>
                <a:lnTo>
                  <a:pt x="745" y="13"/>
                </a:lnTo>
                <a:close/>
              </a:path>
            </a:pathLst>
          </a:custGeom>
          <a:solidFill>
            <a:srgbClr val="00B0F0"/>
          </a:solidFill>
          <a:ln>
            <a:noFill/>
          </a:ln>
        </p:spPr>
        <p:txBody>
          <a:bodyPr vert="horz" wrap="square" lIns="121932" tIns="60966" rIns="121932" bIns="60966" numCol="1" anchor="t" anchorCtr="0" compatLnSpc="1"/>
          <a:lstStyle/>
          <a:p>
            <a:endParaRPr lang="ko-KR" altLang="en-US" sz="2400"/>
          </a:p>
        </p:txBody>
      </p:sp>
      <p:grpSp>
        <p:nvGrpSpPr>
          <p:cNvPr id="39" name="그룹 38"/>
          <p:cNvGrpSpPr/>
          <p:nvPr/>
        </p:nvGrpSpPr>
        <p:grpSpPr>
          <a:xfrm>
            <a:off x="1127629" y="4199553"/>
            <a:ext cx="2939041" cy="1440289"/>
            <a:chOff x="227806" y="4641351"/>
            <a:chExt cx="2204064" cy="1080110"/>
          </a:xfrm>
        </p:grpSpPr>
        <p:sp>
          <p:nvSpPr>
            <p:cNvPr id="40"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41" name="Rectangle 3"/>
            <p:cNvSpPr txBox="1">
              <a:spLocks noChangeArrowheads="1"/>
            </p:cNvSpPr>
            <p:nvPr/>
          </p:nvSpPr>
          <p:spPr bwMode="auto">
            <a:xfrm>
              <a:off x="227806" y="4964298"/>
              <a:ext cx="2204063" cy="75716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42" name="그룹 41"/>
          <p:cNvGrpSpPr/>
          <p:nvPr/>
        </p:nvGrpSpPr>
        <p:grpSpPr>
          <a:xfrm>
            <a:off x="1127629" y="1978383"/>
            <a:ext cx="2939041" cy="1440289"/>
            <a:chOff x="227806" y="4641351"/>
            <a:chExt cx="2204064" cy="1080110"/>
          </a:xfrm>
        </p:grpSpPr>
        <p:sp>
          <p:nvSpPr>
            <p:cNvPr id="43"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r"/>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44" name="Rectangle 3"/>
            <p:cNvSpPr txBox="1">
              <a:spLocks noChangeArrowheads="1"/>
            </p:cNvSpPr>
            <p:nvPr/>
          </p:nvSpPr>
          <p:spPr bwMode="auto">
            <a:xfrm>
              <a:off x="227806" y="4964298"/>
              <a:ext cx="2204063" cy="75716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45" name="그룹 44"/>
          <p:cNvGrpSpPr/>
          <p:nvPr/>
        </p:nvGrpSpPr>
        <p:grpSpPr>
          <a:xfrm>
            <a:off x="8113826" y="4199553"/>
            <a:ext cx="2939041" cy="1440289"/>
            <a:chOff x="227806" y="4641351"/>
            <a:chExt cx="2204064" cy="1080110"/>
          </a:xfrm>
        </p:grpSpPr>
        <p:sp>
          <p:nvSpPr>
            <p:cNvPr id="46"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47" name="Rectangle 3"/>
            <p:cNvSpPr txBox="1">
              <a:spLocks noChangeArrowheads="1"/>
            </p:cNvSpPr>
            <p:nvPr/>
          </p:nvSpPr>
          <p:spPr bwMode="auto">
            <a:xfrm>
              <a:off x="227806" y="4964298"/>
              <a:ext cx="2204063" cy="75716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l">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48" name="그룹 47"/>
          <p:cNvGrpSpPr/>
          <p:nvPr/>
        </p:nvGrpSpPr>
        <p:grpSpPr>
          <a:xfrm>
            <a:off x="8113826" y="1978383"/>
            <a:ext cx="2939041" cy="1440289"/>
            <a:chOff x="227806" y="4641351"/>
            <a:chExt cx="2204064" cy="1080110"/>
          </a:xfrm>
        </p:grpSpPr>
        <p:sp>
          <p:nvSpPr>
            <p:cNvPr id="49"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50" name="Rectangle 3"/>
            <p:cNvSpPr txBox="1">
              <a:spLocks noChangeArrowheads="1"/>
            </p:cNvSpPr>
            <p:nvPr/>
          </p:nvSpPr>
          <p:spPr bwMode="auto">
            <a:xfrm>
              <a:off x="227806" y="4964298"/>
              <a:ext cx="2204063" cy="75716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l">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sp>
        <p:nvSpPr>
          <p:cNvPr id="51" name="Rectangle 3"/>
          <p:cNvSpPr txBox="1">
            <a:spLocks noChangeArrowheads="1"/>
          </p:cNvSpPr>
          <p:nvPr/>
        </p:nvSpPr>
        <p:spPr bwMode="auto">
          <a:xfrm>
            <a:off x="4514182" y="1952850"/>
            <a:ext cx="756498" cy="574675"/>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r>
              <a:rPr lang="en-US" altLang="ko-KR" sz="3735" b="1" smtClean="0">
                <a:solidFill>
                  <a:schemeClr val="bg1"/>
                </a:solidFill>
                <a:latin typeface="Calibri" panose="020F0502020204030204" charset="0"/>
                <a:ea typeface="Tahoma" panose="020B0604030504040204" pitchFamily="34" charset="0"/>
                <a:cs typeface="Tahoma" panose="020B0604030504040204" pitchFamily="34" charset="0"/>
              </a:rPr>
              <a:t>01</a:t>
            </a:r>
            <a:endParaRPr lang="en-US" altLang="ko-KR" sz="3735" b="1">
              <a:solidFill>
                <a:schemeClr val="bg1"/>
              </a:solidFill>
              <a:latin typeface="Calibri" panose="020F0502020204030204" charset="0"/>
              <a:ea typeface="Tahoma" panose="020B0604030504040204" pitchFamily="34" charset="0"/>
              <a:cs typeface="Tahoma" panose="020B0604030504040204" pitchFamily="34" charset="0"/>
            </a:endParaRPr>
          </a:p>
        </p:txBody>
      </p:sp>
      <p:sp>
        <p:nvSpPr>
          <p:cNvPr id="52" name="Rectangle 3"/>
          <p:cNvSpPr txBox="1">
            <a:spLocks noChangeArrowheads="1"/>
          </p:cNvSpPr>
          <p:nvPr/>
        </p:nvSpPr>
        <p:spPr bwMode="auto">
          <a:xfrm>
            <a:off x="6923790" y="1952850"/>
            <a:ext cx="756498" cy="574675"/>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r"/>
            <a:r>
              <a:rPr lang="en-US" altLang="ko-KR" sz="3735" b="1" smtClean="0">
                <a:solidFill>
                  <a:schemeClr val="bg1"/>
                </a:solidFill>
                <a:latin typeface="Calibri" panose="020F0502020204030204" charset="0"/>
                <a:ea typeface="Tahoma" panose="020B0604030504040204" pitchFamily="34" charset="0"/>
                <a:cs typeface="Tahoma" panose="020B0604030504040204" pitchFamily="34" charset="0"/>
              </a:rPr>
              <a:t>02</a:t>
            </a:r>
            <a:endParaRPr lang="en-US" altLang="ko-KR" sz="3735" b="1">
              <a:solidFill>
                <a:schemeClr val="bg1"/>
              </a:solidFill>
              <a:latin typeface="Calibri" panose="020F0502020204030204" charset="0"/>
              <a:ea typeface="Tahoma" panose="020B0604030504040204" pitchFamily="34" charset="0"/>
              <a:cs typeface="Tahoma" panose="020B0604030504040204" pitchFamily="34" charset="0"/>
            </a:endParaRPr>
          </a:p>
        </p:txBody>
      </p:sp>
      <p:sp>
        <p:nvSpPr>
          <p:cNvPr id="54" name="Rectangle 3"/>
          <p:cNvSpPr txBox="1">
            <a:spLocks noChangeArrowheads="1"/>
          </p:cNvSpPr>
          <p:nvPr/>
        </p:nvSpPr>
        <p:spPr bwMode="auto">
          <a:xfrm>
            <a:off x="4514182" y="4623742"/>
            <a:ext cx="756498" cy="574675"/>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r>
              <a:rPr lang="en-US" altLang="ko-KR" sz="3735" b="1" smtClean="0">
                <a:solidFill>
                  <a:schemeClr val="bg1"/>
                </a:solidFill>
                <a:latin typeface="Calibri" panose="020F0502020204030204" charset="0"/>
                <a:ea typeface="Tahoma" panose="020B0604030504040204" pitchFamily="34" charset="0"/>
                <a:cs typeface="Tahoma" panose="020B0604030504040204" pitchFamily="34" charset="0"/>
              </a:rPr>
              <a:t>03</a:t>
            </a:r>
            <a:endParaRPr lang="en-US" altLang="ko-KR" sz="3735" b="1">
              <a:solidFill>
                <a:schemeClr val="bg1"/>
              </a:solidFill>
              <a:latin typeface="Calibri" panose="020F0502020204030204" charset="0"/>
              <a:ea typeface="Tahoma" panose="020B0604030504040204" pitchFamily="34" charset="0"/>
              <a:cs typeface="Tahoma" panose="020B0604030504040204" pitchFamily="34" charset="0"/>
            </a:endParaRPr>
          </a:p>
        </p:txBody>
      </p:sp>
      <p:sp>
        <p:nvSpPr>
          <p:cNvPr id="55" name="Rectangle 3"/>
          <p:cNvSpPr txBox="1">
            <a:spLocks noChangeArrowheads="1"/>
          </p:cNvSpPr>
          <p:nvPr/>
        </p:nvSpPr>
        <p:spPr bwMode="auto">
          <a:xfrm>
            <a:off x="6923790" y="4623742"/>
            <a:ext cx="756498" cy="574675"/>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r"/>
            <a:r>
              <a:rPr lang="en-US" altLang="ko-KR" sz="3735" b="1" smtClean="0">
                <a:solidFill>
                  <a:schemeClr val="bg1"/>
                </a:solidFill>
                <a:latin typeface="Calibri" panose="020F0502020204030204" charset="0"/>
                <a:ea typeface="Tahoma" panose="020B0604030504040204" pitchFamily="34" charset="0"/>
                <a:cs typeface="Tahoma" panose="020B0604030504040204" pitchFamily="34" charset="0"/>
              </a:rPr>
              <a:t>04</a:t>
            </a:r>
            <a:endParaRPr lang="en-US" altLang="ko-KR" sz="3735" b="1">
              <a:solidFill>
                <a:schemeClr val="bg1"/>
              </a:solidFill>
              <a:latin typeface="Calibri" panose="020F0502020204030204" charset="0"/>
              <a:ea typeface="Tahoma" panose="020B0604030504040204" pitchFamily="34" charset="0"/>
              <a:cs typeface="Tahoma" panose="020B0604030504040204" pitchFamily="34" charset="0"/>
            </a:endParaRPr>
          </a:p>
        </p:txBody>
      </p:sp>
    </p:spTree>
  </p:cSld>
  <p:clrMapOvr>
    <a:masterClrMapping/>
  </p:clrMapOvr>
  <p:transition advTm="5397">
    <p:blind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100" name="그룹 99"/>
          <p:cNvGrpSpPr/>
          <p:nvPr/>
        </p:nvGrpSpPr>
        <p:grpSpPr>
          <a:xfrm>
            <a:off x="719261" y="5528499"/>
            <a:ext cx="1946018" cy="1015985"/>
            <a:chOff x="227806" y="4641351"/>
            <a:chExt cx="2204064" cy="802370"/>
          </a:xfrm>
        </p:grpSpPr>
        <p:sp>
          <p:nvSpPr>
            <p:cNvPr id="101" name="Rectangle 3"/>
            <p:cNvSpPr txBox="1">
              <a:spLocks noChangeArrowheads="1"/>
            </p:cNvSpPr>
            <p:nvPr/>
          </p:nvSpPr>
          <p:spPr bwMode="auto">
            <a:xfrm>
              <a:off x="227806" y="4641351"/>
              <a:ext cx="2204064" cy="288857"/>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此处添加标题</a:t>
              </a:r>
            </a:p>
          </p:txBody>
        </p:sp>
        <p:sp>
          <p:nvSpPr>
            <p:cNvPr id="102" name="Rectangle 3"/>
            <p:cNvSpPr txBox="1">
              <a:spLocks noChangeArrowheads="1"/>
            </p:cNvSpPr>
            <p:nvPr/>
          </p:nvSpPr>
          <p:spPr bwMode="auto">
            <a:xfrm>
              <a:off x="227806" y="4964298"/>
              <a:ext cx="2204063" cy="47942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a:t>
              </a:r>
            </a:p>
          </p:txBody>
        </p:sp>
      </p:grpSp>
      <p:grpSp>
        <p:nvGrpSpPr>
          <p:cNvPr id="103" name="그룹 102"/>
          <p:cNvGrpSpPr/>
          <p:nvPr/>
        </p:nvGrpSpPr>
        <p:grpSpPr>
          <a:xfrm>
            <a:off x="2921426" y="5528499"/>
            <a:ext cx="1946018" cy="1015985"/>
            <a:chOff x="227806" y="4641351"/>
            <a:chExt cx="2204064" cy="802370"/>
          </a:xfrm>
        </p:grpSpPr>
        <p:sp>
          <p:nvSpPr>
            <p:cNvPr id="104" name="Rectangle 3"/>
            <p:cNvSpPr txBox="1">
              <a:spLocks noChangeArrowheads="1"/>
            </p:cNvSpPr>
            <p:nvPr/>
          </p:nvSpPr>
          <p:spPr bwMode="auto">
            <a:xfrm>
              <a:off x="227806" y="4641351"/>
              <a:ext cx="2204064" cy="288857"/>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此处添加标题</a:t>
              </a:r>
            </a:p>
          </p:txBody>
        </p:sp>
        <p:sp>
          <p:nvSpPr>
            <p:cNvPr id="105" name="Rectangle 3"/>
            <p:cNvSpPr txBox="1">
              <a:spLocks noChangeArrowheads="1"/>
            </p:cNvSpPr>
            <p:nvPr/>
          </p:nvSpPr>
          <p:spPr bwMode="auto">
            <a:xfrm>
              <a:off x="227806" y="4964298"/>
              <a:ext cx="2204063" cy="47942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a:t>
              </a:r>
            </a:p>
          </p:txBody>
        </p:sp>
      </p:grpSp>
      <p:grpSp>
        <p:nvGrpSpPr>
          <p:cNvPr id="107" name="그룹 106"/>
          <p:cNvGrpSpPr/>
          <p:nvPr/>
        </p:nvGrpSpPr>
        <p:grpSpPr>
          <a:xfrm>
            <a:off x="5123591" y="5528499"/>
            <a:ext cx="1946018" cy="1015985"/>
            <a:chOff x="227806" y="4641351"/>
            <a:chExt cx="2204064" cy="802370"/>
          </a:xfrm>
        </p:grpSpPr>
        <p:sp>
          <p:nvSpPr>
            <p:cNvPr id="108" name="Rectangle 3"/>
            <p:cNvSpPr txBox="1">
              <a:spLocks noChangeArrowheads="1"/>
            </p:cNvSpPr>
            <p:nvPr/>
          </p:nvSpPr>
          <p:spPr bwMode="auto">
            <a:xfrm>
              <a:off x="227806" y="4641351"/>
              <a:ext cx="2204064" cy="288857"/>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此处添加标题</a:t>
              </a:r>
            </a:p>
          </p:txBody>
        </p:sp>
        <p:sp>
          <p:nvSpPr>
            <p:cNvPr id="109" name="Rectangle 3"/>
            <p:cNvSpPr txBox="1">
              <a:spLocks noChangeArrowheads="1"/>
            </p:cNvSpPr>
            <p:nvPr/>
          </p:nvSpPr>
          <p:spPr bwMode="auto">
            <a:xfrm>
              <a:off x="227806" y="4964298"/>
              <a:ext cx="2204063" cy="47942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a:t>
              </a:r>
            </a:p>
          </p:txBody>
        </p:sp>
      </p:grpSp>
      <p:grpSp>
        <p:nvGrpSpPr>
          <p:cNvPr id="110" name="그룹 109"/>
          <p:cNvGrpSpPr/>
          <p:nvPr/>
        </p:nvGrpSpPr>
        <p:grpSpPr>
          <a:xfrm>
            <a:off x="7325756" y="5528499"/>
            <a:ext cx="1946018" cy="1015985"/>
            <a:chOff x="227806" y="4641351"/>
            <a:chExt cx="2204064" cy="802370"/>
          </a:xfrm>
        </p:grpSpPr>
        <p:sp>
          <p:nvSpPr>
            <p:cNvPr id="111" name="Rectangle 3"/>
            <p:cNvSpPr txBox="1">
              <a:spLocks noChangeArrowheads="1"/>
            </p:cNvSpPr>
            <p:nvPr/>
          </p:nvSpPr>
          <p:spPr bwMode="auto">
            <a:xfrm>
              <a:off x="227806" y="4641351"/>
              <a:ext cx="2204064" cy="288857"/>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此处添加标题</a:t>
              </a:r>
            </a:p>
          </p:txBody>
        </p:sp>
        <p:sp>
          <p:nvSpPr>
            <p:cNvPr id="112" name="Rectangle 3"/>
            <p:cNvSpPr txBox="1">
              <a:spLocks noChangeArrowheads="1"/>
            </p:cNvSpPr>
            <p:nvPr/>
          </p:nvSpPr>
          <p:spPr bwMode="auto">
            <a:xfrm>
              <a:off x="227806" y="4964298"/>
              <a:ext cx="2204063" cy="47942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a:t>
              </a:r>
            </a:p>
          </p:txBody>
        </p:sp>
      </p:grpSp>
      <p:grpSp>
        <p:nvGrpSpPr>
          <p:cNvPr id="165" name="그룹 164"/>
          <p:cNvGrpSpPr/>
          <p:nvPr/>
        </p:nvGrpSpPr>
        <p:grpSpPr>
          <a:xfrm>
            <a:off x="9527922" y="5528499"/>
            <a:ext cx="1946018" cy="1015985"/>
            <a:chOff x="227806" y="4641351"/>
            <a:chExt cx="2204064" cy="802370"/>
          </a:xfrm>
        </p:grpSpPr>
        <p:sp>
          <p:nvSpPr>
            <p:cNvPr id="167" name="Rectangle 3"/>
            <p:cNvSpPr txBox="1">
              <a:spLocks noChangeArrowheads="1"/>
            </p:cNvSpPr>
            <p:nvPr/>
          </p:nvSpPr>
          <p:spPr bwMode="auto">
            <a:xfrm>
              <a:off x="227806" y="4641351"/>
              <a:ext cx="2204064" cy="288857"/>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此处添加标题</a:t>
              </a:r>
            </a:p>
          </p:txBody>
        </p:sp>
        <p:sp>
          <p:nvSpPr>
            <p:cNvPr id="168" name="Rectangle 3"/>
            <p:cNvSpPr txBox="1">
              <a:spLocks noChangeArrowheads="1"/>
            </p:cNvSpPr>
            <p:nvPr/>
          </p:nvSpPr>
          <p:spPr bwMode="auto">
            <a:xfrm>
              <a:off x="227806" y="4964298"/>
              <a:ext cx="2204063" cy="47942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a:t>
              </a:r>
            </a:p>
          </p:txBody>
        </p:sp>
      </p:grpSp>
      <p:grpSp>
        <p:nvGrpSpPr>
          <p:cNvPr id="11" name="그룹 10"/>
          <p:cNvGrpSpPr/>
          <p:nvPr/>
        </p:nvGrpSpPr>
        <p:grpSpPr>
          <a:xfrm>
            <a:off x="5435819" y="1124296"/>
            <a:ext cx="1321563" cy="4184680"/>
            <a:chOff x="4076463" y="2136844"/>
            <a:chExt cx="991075" cy="3138201"/>
          </a:xfrm>
        </p:grpSpPr>
        <p:grpSp>
          <p:nvGrpSpPr>
            <p:cNvPr id="69" name="그룹 68"/>
            <p:cNvGrpSpPr/>
            <p:nvPr/>
          </p:nvGrpSpPr>
          <p:grpSpPr>
            <a:xfrm>
              <a:off x="4076463" y="2136844"/>
              <a:ext cx="991075" cy="3138201"/>
              <a:chOff x="1269911" y="2120864"/>
              <a:chExt cx="1137127" cy="3600674"/>
            </a:xfrm>
          </p:grpSpPr>
          <p:sp>
            <p:nvSpPr>
              <p:cNvPr id="70" name="양쪽 모서리가 둥근 사각형 9"/>
              <p:cNvSpPr/>
              <p:nvPr/>
            </p:nvSpPr>
            <p:spPr>
              <a:xfrm flipV="1">
                <a:off x="1269911" y="2120864"/>
                <a:ext cx="1137127" cy="3600674"/>
              </a:xfrm>
              <a:custGeom>
                <a:avLst/>
                <a:gdLst/>
                <a:ahLst/>
                <a:cxnLst/>
                <a:rect l="l" t="t" r="r" b="b"/>
                <a:pathLst>
                  <a:path w="1137127" h="3600674">
                    <a:moveTo>
                      <a:pt x="0" y="3443429"/>
                    </a:moveTo>
                    <a:cubicBezTo>
                      <a:pt x="0" y="3443429"/>
                      <a:pt x="0" y="3443429"/>
                      <a:pt x="0" y="3443429"/>
                    </a:cubicBezTo>
                    <a:lnTo>
                      <a:pt x="0" y="3443428"/>
                    </a:lnTo>
                    <a:close/>
                    <a:moveTo>
                      <a:pt x="157246" y="3600674"/>
                    </a:moveTo>
                    <a:lnTo>
                      <a:pt x="979881" y="3600674"/>
                    </a:lnTo>
                    <a:cubicBezTo>
                      <a:pt x="1066726" y="3600674"/>
                      <a:pt x="1137127" y="3530273"/>
                      <a:pt x="1137127" y="3443428"/>
                    </a:cubicBezTo>
                    <a:lnTo>
                      <a:pt x="1137126" y="3443428"/>
                    </a:lnTo>
                    <a:cubicBezTo>
                      <a:pt x="1137126" y="3363740"/>
                      <a:pt x="1077850" y="3297897"/>
                      <a:pt x="1000611" y="3290368"/>
                    </a:cubicBezTo>
                    <a:lnTo>
                      <a:pt x="1000611" y="432048"/>
                    </a:lnTo>
                    <a:cubicBezTo>
                      <a:pt x="1000611" y="193434"/>
                      <a:pt x="807177" y="0"/>
                      <a:pt x="568563" y="0"/>
                    </a:cubicBezTo>
                    <a:cubicBezTo>
                      <a:pt x="329949" y="0"/>
                      <a:pt x="136515" y="193434"/>
                      <a:pt x="136515" y="432048"/>
                    </a:cubicBezTo>
                    <a:lnTo>
                      <a:pt x="136515" y="3290368"/>
                    </a:lnTo>
                    <a:cubicBezTo>
                      <a:pt x="59276" y="3297897"/>
                      <a:pt x="0" y="3363740"/>
                      <a:pt x="0" y="3443429"/>
                    </a:cubicBezTo>
                    <a:cubicBezTo>
                      <a:pt x="0" y="3530273"/>
                      <a:pt x="70401" y="3600674"/>
                      <a:pt x="157246" y="3600674"/>
                    </a:cubicBezTo>
                    <a:close/>
                  </a:path>
                </a:pathLst>
              </a:custGeom>
              <a:solidFill>
                <a:schemeClr val="bg1">
                  <a:lumMod val="95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sp>
            <p:nvSpPr>
              <p:cNvPr id="71" name="양쪽 모서리가 둥근 사각형 70"/>
              <p:cNvSpPr/>
              <p:nvPr/>
            </p:nvSpPr>
            <p:spPr>
              <a:xfrm flipV="1">
                <a:off x="1473375" y="2969682"/>
                <a:ext cx="730198" cy="2681514"/>
              </a:xfrm>
              <a:prstGeom prst="round2SameRect">
                <a:avLst>
                  <a:gd name="adj1" fmla="val 50000"/>
                  <a:gd name="adj2" fmla="val 0"/>
                </a:avLst>
              </a:prstGeom>
              <a:solidFill>
                <a:srgbClr val="FF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grpSp>
            <p:nvGrpSpPr>
              <p:cNvPr id="72" name="그룹 71"/>
              <p:cNvGrpSpPr/>
              <p:nvPr/>
            </p:nvGrpSpPr>
            <p:grpSpPr>
              <a:xfrm>
                <a:off x="1404969" y="2714017"/>
                <a:ext cx="274202" cy="2556626"/>
                <a:chOff x="1404969" y="2714017"/>
                <a:chExt cx="274202" cy="2464677"/>
              </a:xfrm>
            </p:grpSpPr>
            <p:cxnSp>
              <p:nvCxnSpPr>
                <p:cNvPr id="73" name="직선 연결선 72"/>
                <p:cNvCxnSpPr/>
                <p:nvPr/>
              </p:nvCxnSpPr>
              <p:spPr>
                <a:xfrm>
                  <a:off x="1404969" y="271401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4" name="직선 연결선 73"/>
                <p:cNvCxnSpPr/>
                <p:nvPr/>
              </p:nvCxnSpPr>
              <p:spPr>
                <a:xfrm>
                  <a:off x="1404969" y="394635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5" name="직선 연결선 74"/>
                <p:cNvCxnSpPr/>
                <p:nvPr/>
              </p:nvCxnSpPr>
              <p:spPr>
                <a:xfrm>
                  <a:off x="1404969" y="296048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6" name="직선 연결선 75"/>
                <p:cNvCxnSpPr/>
                <p:nvPr/>
              </p:nvCxnSpPr>
              <p:spPr>
                <a:xfrm>
                  <a:off x="1404969" y="320695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7" name="직선 연결선 76"/>
                <p:cNvCxnSpPr/>
                <p:nvPr/>
              </p:nvCxnSpPr>
              <p:spPr>
                <a:xfrm>
                  <a:off x="1404969" y="345342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8" name="직선 연결선 77"/>
                <p:cNvCxnSpPr/>
                <p:nvPr/>
              </p:nvCxnSpPr>
              <p:spPr>
                <a:xfrm>
                  <a:off x="1404969" y="369988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9" name="직선 연결선 78"/>
                <p:cNvCxnSpPr/>
                <p:nvPr/>
              </p:nvCxnSpPr>
              <p:spPr>
                <a:xfrm>
                  <a:off x="1404969" y="5178694"/>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0" name="직선 연결선 79"/>
                <p:cNvCxnSpPr/>
                <p:nvPr/>
              </p:nvCxnSpPr>
              <p:spPr>
                <a:xfrm>
                  <a:off x="1404969" y="419282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1" name="직선 연결선 80"/>
                <p:cNvCxnSpPr/>
                <p:nvPr/>
              </p:nvCxnSpPr>
              <p:spPr>
                <a:xfrm>
                  <a:off x="1404969" y="443929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2" name="직선 연결선 81"/>
                <p:cNvCxnSpPr/>
                <p:nvPr/>
              </p:nvCxnSpPr>
              <p:spPr>
                <a:xfrm>
                  <a:off x="1404969" y="468576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3" name="직선 연결선 82"/>
                <p:cNvCxnSpPr/>
                <p:nvPr/>
              </p:nvCxnSpPr>
              <p:spPr>
                <a:xfrm>
                  <a:off x="1404969" y="493222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sp>
          <p:nvSpPr>
            <p:cNvPr id="106" name="Rectangle 3"/>
            <p:cNvSpPr txBox="1">
              <a:spLocks noChangeArrowheads="1"/>
            </p:cNvSpPr>
            <p:nvPr/>
          </p:nvSpPr>
          <p:spPr bwMode="auto">
            <a:xfrm>
              <a:off x="4345582" y="2949398"/>
              <a:ext cx="452836" cy="307151"/>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665" b="1" smtClean="0">
                  <a:solidFill>
                    <a:schemeClr val="bg1"/>
                  </a:solidFill>
                  <a:latin typeface="Calibri" panose="020F0502020204030204" charset="0"/>
                  <a:ea typeface="Tahoma" panose="020B0604030504040204" pitchFamily="34" charset="0"/>
                  <a:cs typeface="Tahoma" panose="020B0604030504040204" pitchFamily="34" charset="0"/>
                </a:rPr>
                <a:t>90%</a:t>
              </a:r>
              <a:endParaRPr lang="en-US" altLang="ko-KR" sz="2665" b="1">
                <a:solidFill>
                  <a:schemeClr val="bg1"/>
                </a:solidFill>
                <a:latin typeface="Calibri" panose="020F0502020204030204" charset="0"/>
                <a:ea typeface="Tahoma" panose="020B0604030504040204" pitchFamily="34" charset="0"/>
                <a:cs typeface="Tahoma" panose="020B0604030504040204" pitchFamily="34" charset="0"/>
              </a:endParaRPr>
            </a:p>
          </p:txBody>
        </p:sp>
        <p:grpSp>
          <p:nvGrpSpPr>
            <p:cNvPr id="119" name="그룹 118"/>
            <p:cNvGrpSpPr/>
            <p:nvPr/>
          </p:nvGrpSpPr>
          <p:grpSpPr>
            <a:xfrm>
              <a:off x="4400551" y="4753790"/>
              <a:ext cx="342900" cy="303796"/>
              <a:chOff x="-3276600" y="2438400"/>
              <a:chExt cx="1085850" cy="962025"/>
            </a:xfrm>
            <a:solidFill>
              <a:schemeClr val="bg1"/>
            </a:solidFill>
          </p:grpSpPr>
          <p:sp>
            <p:nvSpPr>
              <p:cNvPr id="120" name="Freeform 8"/>
              <p:cNvSpPr/>
              <p:nvPr/>
            </p:nvSpPr>
            <p:spPr bwMode="auto">
              <a:xfrm>
                <a:off x="-2825750" y="2813050"/>
                <a:ext cx="200025" cy="196850"/>
              </a:xfrm>
              <a:custGeom>
                <a:avLst/>
                <a:gdLst>
                  <a:gd name="T0" fmla="*/ 126 w 126"/>
                  <a:gd name="T1" fmla="*/ 62 h 124"/>
                  <a:gd name="T2" fmla="*/ 126 w 126"/>
                  <a:gd name="T3" fmla="*/ 62 h 124"/>
                  <a:gd name="T4" fmla="*/ 124 w 126"/>
                  <a:gd name="T5" fmla="*/ 74 h 124"/>
                  <a:gd name="T6" fmla="*/ 120 w 126"/>
                  <a:gd name="T7" fmla="*/ 86 h 124"/>
                  <a:gd name="T8" fmla="*/ 114 w 126"/>
                  <a:gd name="T9" fmla="*/ 96 h 124"/>
                  <a:gd name="T10" fmla="*/ 108 w 126"/>
                  <a:gd name="T11" fmla="*/ 106 h 124"/>
                  <a:gd name="T12" fmla="*/ 98 w 126"/>
                  <a:gd name="T13" fmla="*/ 114 h 124"/>
                  <a:gd name="T14" fmla="*/ 88 w 126"/>
                  <a:gd name="T15" fmla="*/ 120 h 124"/>
                  <a:gd name="T16" fmla="*/ 76 w 126"/>
                  <a:gd name="T17" fmla="*/ 124 h 124"/>
                  <a:gd name="T18" fmla="*/ 64 w 126"/>
                  <a:gd name="T19" fmla="*/ 124 h 124"/>
                  <a:gd name="T20" fmla="*/ 64 w 126"/>
                  <a:gd name="T21" fmla="*/ 124 h 124"/>
                  <a:gd name="T22" fmla="*/ 50 w 126"/>
                  <a:gd name="T23" fmla="*/ 124 h 124"/>
                  <a:gd name="T24" fmla="*/ 40 w 126"/>
                  <a:gd name="T25" fmla="*/ 120 h 124"/>
                  <a:gd name="T26" fmla="*/ 28 w 126"/>
                  <a:gd name="T27" fmla="*/ 114 h 124"/>
                  <a:gd name="T28" fmla="*/ 20 w 126"/>
                  <a:gd name="T29" fmla="*/ 106 h 124"/>
                  <a:gd name="T30" fmla="*/ 12 w 126"/>
                  <a:gd name="T31" fmla="*/ 96 h 124"/>
                  <a:gd name="T32" fmla="*/ 6 w 126"/>
                  <a:gd name="T33" fmla="*/ 86 h 124"/>
                  <a:gd name="T34" fmla="*/ 2 w 126"/>
                  <a:gd name="T35" fmla="*/ 74 h 124"/>
                  <a:gd name="T36" fmla="*/ 0 w 126"/>
                  <a:gd name="T37" fmla="*/ 62 h 124"/>
                  <a:gd name="T38" fmla="*/ 0 w 126"/>
                  <a:gd name="T39" fmla="*/ 62 h 124"/>
                  <a:gd name="T40" fmla="*/ 2 w 126"/>
                  <a:gd name="T41" fmla="*/ 50 h 124"/>
                  <a:gd name="T42" fmla="*/ 6 w 126"/>
                  <a:gd name="T43" fmla="*/ 38 h 124"/>
                  <a:gd name="T44" fmla="*/ 12 w 126"/>
                  <a:gd name="T45" fmla="*/ 28 h 124"/>
                  <a:gd name="T46" fmla="*/ 20 w 126"/>
                  <a:gd name="T47" fmla="*/ 18 h 124"/>
                  <a:gd name="T48" fmla="*/ 28 w 126"/>
                  <a:gd name="T49" fmla="*/ 10 h 124"/>
                  <a:gd name="T50" fmla="*/ 40 w 126"/>
                  <a:gd name="T51" fmla="*/ 4 h 124"/>
                  <a:gd name="T52" fmla="*/ 50 w 126"/>
                  <a:gd name="T53" fmla="*/ 0 h 124"/>
                  <a:gd name="T54" fmla="*/ 64 w 126"/>
                  <a:gd name="T55" fmla="*/ 0 h 124"/>
                  <a:gd name="T56" fmla="*/ 64 w 126"/>
                  <a:gd name="T57" fmla="*/ 0 h 124"/>
                  <a:gd name="T58" fmla="*/ 76 w 126"/>
                  <a:gd name="T59" fmla="*/ 0 h 124"/>
                  <a:gd name="T60" fmla="*/ 88 w 126"/>
                  <a:gd name="T61" fmla="*/ 4 h 124"/>
                  <a:gd name="T62" fmla="*/ 98 w 126"/>
                  <a:gd name="T63" fmla="*/ 10 h 124"/>
                  <a:gd name="T64" fmla="*/ 108 w 126"/>
                  <a:gd name="T65" fmla="*/ 18 h 124"/>
                  <a:gd name="T66" fmla="*/ 114 w 126"/>
                  <a:gd name="T67" fmla="*/ 28 h 124"/>
                  <a:gd name="T68" fmla="*/ 120 w 126"/>
                  <a:gd name="T69" fmla="*/ 38 h 124"/>
                  <a:gd name="T70" fmla="*/ 124 w 126"/>
                  <a:gd name="T71" fmla="*/ 50 h 124"/>
                  <a:gd name="T72" fmla="*/ 126 w 126"/>
                  <a:gd name="T73" fmla="*/ 62 h 124"/>
                  <a:gd name="T74" fmla="*/ 126 w 126"/>
                  <a:gd name="T75"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6" h="124">
                    <a:moveTo>
                      <a:pt x="126" y="62"/>
                    </a:moveTo>
                    <a:lnTo>
                      <a:pt x="126" y="62"/>
                    </a:lnTo>
                    <a:lnTo>
                      <a:pt x="124" y="74"/>
                    </a:lnTo>
                    <a:lnTo>
                      <a:pt x="120" y="86"/>
                    </a:lnTo>
                    <a:lnTo>
                      <a:pt x="114" y="96"/>
                    </a:lnTo>
                    <a:lnTo>
                      <a:pt x="108" y="106"/>
                    </a:lnTo>
                    <a:lnTo>
                      <a:pt x="98" y="114"/>
                    </a:lnTo>
                    <a:lnTo>
                      <a:pt x="88" y="120"/>
                    </a:lnTo>
                    <a:lnTo>
                      <a:pt x="76" y="124"/>
                    </a:lnTo>
                    <a:lnTo>
                      <a:pt x="64" y="124"/>
                    </a:lnTo>
                    <a:lnTo>
                      <a:pt x="64" y="124"/>
                    </a:lnTo>
                    <a:lnTo>
                      <a:pt x="50" y="124"/>
                    </a:lnTo>
                    <a:lnTo>
                      <a:pt x="40" y="120"/>
                    </a:lnTo>
                    <a:lnTo>
                      <a:pt x="28" y="114"/>
                    </a:lnTo>
                    <a:lnTo>
                      <a:pt x="20" y="106"/>
                    </a:lnTo>
                    <a:lnTo>
                      <a:pt x="12" y="96"/>
                    </a:lnTo>
                    <a:lnTo>
                      <a:pt x="6" y="86"/>
                    </a:lnTo>
                    <a:lnTo>
                      <a:pt x="2" y="74"/>
                    </a:lnTo>
                    <a:lnTo>
                      <a:pt x="0" y="62"/>
                    </a:lnTo>
                    <a:lnTo>
                      <a:pt x="0" y="62"/>
                    </a:lnTo>
                    <a:lnTo>
                      <a:pt x="2" y="50"/>
                    </a:lnTo>
                    <a:lnTo>
                      <a:pt x="6" y="38"/>
                    </a:lnTo>
                    <a:lnTo>
                      <a:pt x="12" y="28"/>
                    </a:lnTo>
                    <a:lnTo>
                      <a:pt x="20" y="18"/>
                    </a:lnTo>
                    <a:lnTo>
                      <a:pt x="28" y="10"/>
                    </a:lnTo>
                    <a:lnTo>
                      <a:pt x="40" y="4"/>
                    </a:lnTo>
                    <a:lnTo>
                      <a:pt x="50" y="0"/>
                    </a:lnTo>
                    <a:lnTo>
                      <a:pt x="64" y="0"/>
                    </a:lnTo>
                    <a:lnTo>
                      <a:pt x="64" y="0"/>
                    </a:lnTo>
                    <a:lnTo>
                      <a:pt x="76" y="0"/>
                    </a:lnTo>
                    <a:lnTo>
                      <a:pt x="88" y="4"/>
                    </a:lnTo>
                    <a:lnTo>
                      <a:pt x="98" y="10"/>
                    </a:lnTo>
                    <a:lnTo>
                      <a:pt x="108" y="18"/>
                    </a:lnTo>
                    <a:lnTo>
                      <a:pt x="114" y="28"/>
                    </a:lnTo>
                    <a:lnTo>
                      <a:pt x="120" y="38"/>
                    </a:lnTo>
                    <a:lnTo>
                      <a:pt x="124" y="50"/>
                    </a:lnTo>
                    <a:lnTo>
                      <a:pt x="126" y="62"/>
                    </a:lnTo>
                    <a:lnTo>
                      <a:pt x="126"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21" name="Freeform 9"/>
              <p:cNvSpPr/>
              <p:nvPr/>
            </p:nvSpPr>
            <p:spPr bwMode="auto">
              <a:xfrm>
                <a:off x="-2549525" y="2438400"/>
                <a:ext cx="120650" cy="123825"/>
              </a:xfrm>
              <a:custGeom>
                <a:avLst/>
                <a:gdLst>
                  <a:gd name="T0" fmla="*/ 38 w 76"/>
                  <a:gd name="T1" fmla="*/ 0 h 78"/>
                  <a:gd name="T2" fmla="*/ 38 w 76"/>
                  <a:gd name="T3" fmla="*/ 0 h 78"/>
                  <a:gd name="T4" fmla="*/ 30 w 76"/>
                  <a:gd name="T5" fmla="*/ 2 h 78"/>
                  <a:gd name="T6" fmla="*/ 22 w 76"/>
                  <a:gd name="T7" fmla="*/ 4 h 78"/>
                  <a:gd name="T8" fmla="*/ 16 w 76"/>
                  <a:gd name="T9" fmla="*/ 8 h 78"/>
                  <a:gd name="T10" fmla="*/ 10 w 76"/>
                  <a:gd name="T11" fmla="*/ 12 h 78"/>
                  <a:gd name="T12" fmla="*/ 6 w 76"/>
                  <a:gd name="T13" fmla="*/ 18 h 78"/>
                  <a:gd name="T14" fmla="*/ 2 w 76"/>
                  <a:gd name="T15" fmla="*/ 24 h 78"/>
                  <a:gd name="T16" fmla="*/ 0 w 76"/>
                  <a:gd name="T17" fmla="*/ 32 h 78"/>
                  <a:gd name="T18" fmla="*/ 0 w 76"/>
                  <a:gd name="T19" fmla="*/ 38 h 78"/>
                  <a:gd name="T20" fmla="*/ 0 w 76"/>
                  <a:gd name="T21" fmla="*/ 38 h 78"/>
                  <a:gd name="T22" fmla="*/ 0 w 76"/>
                  <a:gd name="T23" fmla="*/ 46 h 78"/>
                  <a:gd name="T24" fmla="*/ 2 w 76"/>
                  <a:gd name="T25" fmla="*/ 54 h 78"/>
                  <a:gd name="T26" fmla="*/ 6 w 76"/>
                  <a:gd name="T27" fmla="*/ 60 h 78"/>
                  <a:gd name="T28" fmla="*/ 10 w 76"/>
                  <a:gd name="T29" fmla="*/ 66 h 78"/>
                  <a:gd name="T30" fmla="*/ 16 w 76"/>
                  <a:gd name="T31" fmla="*/ 70 h 78"/>
                  <a:gd name="T32" fmla="*/ 22 w 76"/>
                  <a:gd name="T33" fmla="*/ 74 h 78"/>
                  <a:gd name="T34" fmla="*/ 30 w 76"/>
                  <a:gd name="T35" fmla="*/ 76 h 78"/>
                  <a:gd name="T36" fmla="*/ 38 w 76"/>
                  <a:gd name="T37" fmla="*/ 78 h 78"/>
                  <a:gd name="T38" fmla="*/ 38 w 76"/>
                  <a:gd name="T39" fmla="*/ 78 h 78"/>
                  <a:gd name="T40" fmla="*/ 46 w 76"/>
                  <a:gd name="T41" fmla="*/ 76 h 78"/>
                  <a:gd name="T42" fmla="*/ 52 w 76"/>
                  <a:gd name="T43" fmla="*/ 74 h 78"/>
                  <a:gd name="T44" fmla="*/ 60 w 76"/>
                  <a:gd name="T45" fmla="*/ 70 h 78"/>
                  <a:gd name="T46" fmla="*/ 64 w 76"/>
                  <a:gd name="T47" fmla="*/ 66 h 78"/>
                  <a:gd name="T48" fmla="*/ 70 w 76"/>
                  <a:gd name="T49" fmla="*/ 60 h 78"/>
                  <a:gd name="T50" fmla="*/ 72 w 76"/>
                  <a:gd name="T51" fmla="*/ 54 h 78"/>
                  <a:gd name="T52" fmla="*/ 76 w 76"/>
                  <a:gd name="T53" fmla="*/ 46 h 78"/>
                  <a:gd name="T54" fmla="*/ 76 w 76"/>
                  <a:gd name="T55" fmla="*/ 38 h 78"/>
                  <a:gd name="T56" fmla="*/ 76 w 76"/>
                  <a:gd name="T57" fmla="*/ 38 h 78"/>
                  <a:gd name="T58" fmla="*/ 76 w 76"/>
                  <a:gd name="T59" fmla="*/ 32 h 78"/>
                  <a:gd name="T60" fmla="*/ 72 w 76"/>
                  <a:gd name="T61" fmla="*/ 24 h 78"/>
                  <a:gd name="T62" fmla="*/ 70 w 76"/>
                  <a:gd name="T63" fmla="*/ 18 h 78"/>
                  <a:gd name="T64" fmla="*/ 64 w 76"/>
                  <a:gd name="T65" fmla="*/ 12 h 78"/>
                  <a:gd name="T66" fmla="*/ 60 w 76"/>
                  <a:gd name="T67" fmla="*/ 8 h 78"/>
                  <a:gd name="T68" fmla="*/ 52 w 76"/>
                  <a:gd name="T69" fmla="*/ 4 h 78"/>
                  <a:gd name="T70" fmla="*/ 46 w 76"/>
                  <a:gd name="T71" fmla="*/ 2 h 78"/>
                  <a:gd name="T72" fmla="*/ 38 w 76"/>
                  <a:gd name="T73" fmla="*/ 0 h 78"/>
                  <a:gd name="T74" fmla="*/ 38 w 76"/>
                  <a:gd name="T7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8">
                    <a:moveTo>
                      <a:pt x="38" y="0"/>
                    </a:moveTo>
                    <a:lnTo>
                      <a:pt x="38" y="0"/>
                    </a:lnTo>
                    <a:lnTo>
                      <a:pt x="30" y="2"/>
                    </a:lnTo>
                    <a:lnTo>
                      <a:pt x="22" y="4"/>
                    </a:lnTo>
                    <a:lnTo>
                      <a:pt x="16" y="8"/>
                    </a:lnTo>
                    <a:lnTo>
                      <a:pt x="10" y="12"/>
                    </a:lnTo>
                    <a:lnTo>
                      <a:pt x="6" y="18"/>
                    </a:lnTo>
                    <a:lnTo>
                      <a:pt x="2" y="24"/>
                    </a:lnTo>
                    <a:lnTo>
                      <a:pt x="0" y="32"/>
                    </a:lnTo>
                    <a:lnTo>
                      <a:pt x="0" y="38"/>
                    </a:lnTo>
                    <a:lnTo>
                      <a:pt x="0" y="38"/>
                    </a:lnTo>
                    <a:lnTo>
                      <a:pt x="0" y="46"/>
                    </a:lnTo>
                    <a:lnTo>
                      <a:pt x="2" y="54"/>
                    </a:lnTo>
                    <a:lnTo>
                      <a:pt x="6" y="60"/>
                    </a:lnTo>
                    <a:lnTo>
                      <a:pt x="10" y="66"/>
                    </a:lnTo>
                    <a:lnTo>
                      <a:pt x="16" y="70"/>
                    </a:lnTo>
                    <a:lnTo>
                      <a:pt x="22" y="74"/>
                    </a:lnTo>
                    <a:lnTo>
                      <a:pt x="30" y="76"/>
                    </a:lnTo>
                    <a:lnTo>
                      <a:pt x="38" y="78"/>
                    </a:lnTo>
                    <a:lnTo>
                      <a:pt x="38" y="78"/>
                    </a:lnTo>
                    <a:lnTo>
                      <a:pt x="46" y="76"/>
                    </a:lnTo>
                    <a:lnTo>
                      <a:pt x="52" y="74"/>
                    </a:lnTo>
                    <a:lnTo>
                      <a:pt x="60" y="70"/>
                    </a:lnTo>
                    <a:lnTo>
                      <a:pt x="64" y="66"/>
                    </a:lnTo>
                    <a:lnTo>
                      <a:pt x="70" y="60"/>
                    </a:lnTo>
                    <a:lnTo>
                      <a:pt x="72" y="54"/>
                    </a:lnTo>
                    <a:lnTo>
                      <a:pt x="76" y="46"/>
                    </a:lnTo>
                    <a:lnTo>
                      <a:pt x="76" y="38"/>
                    </a:lnTo>
                    <a:lnTo>
                      <a:pt x="76" y="38"/>
                    </a:lnTo>
                    <a:lnTo>
                      <a:pt x="76" y="32"/>
                    </a:lnTo>
                    <a:lnTo>
                      <a:pt x="72" y="24"/>
                    </a:lnTo>
                    <a:lnTo>
                      <a:pt x="70" y="18"/>
                    </a:lnTo>
                    <a:lnTo>
                      <a:pt x="64" y="12"/>
                    </a:lnTo>
                    <a:lnTo>
                      <a:pt x="60" y="8"/>
                    </a:lnTo>
                    <a:lnTo>
                      <a:pt x="52" y="4"/>
                    </a:lnTo>
                    <a:lnTo>
                      <a:pt x="46" y="2"/>
                    </a:lnTo>
                    <a:lnTo>
                      <a:pt x="38" y="0"/>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22" name="Freeform 10"/>
              <p:cNvSpPr/>
              <p:nvPr/>
            </p:nvSpPr>
            <p:spPr bwMode="auto">
              <a:xfrm>
                <a:off x="-3152775" y="2968625"/>
                <a:ext cx="120650" cy="120650"/>
              </a:xfrm>
              <a:custGeom>
                <a:avLst/>
                <a:gdLst>
                  <a:gd name="T0" fmla="*/ 38 w 76"/>
                  <a:gd name="T1" fmla="*/ 0 h 76"/>
                  <a:gd name="T2" fmla="*/ 38 w 76"/>
                  <a:gd name="T3" fmla="*/ 0 h 76"/>
                  <a:gd name="T4" fmla="*/ 30 w 76"/>
                  <a:gd name="T5" fmla="*/ 0 h 76"/>
                  <a:gd name="T6" fmla="*/ 24 w 76"/>
                  <a:gd name="T7" fmla="*/ 2 h 76"/>
                  <a:gd name="T8" fmla="*/ 18 w 76"/>
                  <a:gd name="T9" fmla="*/ 6 h 76"/>
                  <a:gd name="T10" fmla="*/ 12 w 76"/>
                  <a:gd name="T11" fmla="*/ 10 h 76"/>
                  <a:gd name="T12" fmla="*/ 6 w 76"/>
                  <a:gd name="T13" fmla="*/ 16 h 76"/>
                  <a:gd name="T14" fmla="*/ 4 w 76"/>
                  <a:gd name="T15" fmla="*/ 24 h 76"/>
                  <a:gd name="T16" fmla="*/ 2 w 76"/>
                  <a:gd name="T17" fmla="*/ 30 h 76"/>
                  <a:gd name="T18" fmla="*/ 0 w 76"/>
                  <a:gd name="T19" fmla="*/ 38 h 76"/>
                  <a:gd name="T20" fmla="*/ 0 w 76"/>
                  <a:gd name="T21" fmla="*/ 38 h 76"/>
                  <a:gd name="T22" fmla="*/ 2 w 76"/>
                  <a:gd name="T23" fmla="*/ 46 h 76"/>
                  <a:gd name="T24" fmla="*/ 4 w 76"/>
                  <a:gd name="T25" fmla="*/ 52 h 76"/>
                  <a:gd name="T26" fmla="*/ 6 w 76"/>
                  <a:gd name="T27" fmla="*/ 60 h 76"/>
                  <a:gd name="T28" fmla="*/ 12 w 76"/>
                  <a:gd name="T29" fmla="*/ 64 h 76"/>
                  <a:gd name="T30" fmla="*/ 18 w 76"/>
                  <a:gd name="T31" fmla="*/ 70 h 76"/>
                  <a:gd name="T32" fmla="*/ 24 w 76"/>
                  <a:gd name="T33" fmla="*/ 72 h 76"/>
                  <a:gd name="T34" fmla="*/ 30 w 76"/>
                  <a:gd name="T35" fmla="*/ 76 h 76"/>
                  <a:gd name="T36" fmla="*/ 38 w 76"/>
                  <a:gd name="T37" fmla="*/ 76 h 76"/>
                  <a:gd name="T38" fmla="*/ 38 w 76"/>
                  <a:gd name="T39" fmla="*/ 76 h 76"/>
                  <a:gd name="T40" fmla="*/ 46 w 76"/>
                  <a:gd name="T41" fmla="*/ 76 h 76"/>
                  <a:gd name="T42" fmla="*/ 54 w 76"/>
                  <a:gd name="T43" fmla="*/ 72 h 76"/>
                  <a:gd name="T44" fmla="*/ 60 w 76"/>
                  <a:gd name="T45" fmla="*/ 70 h 76"/>
                  <a:gd name="T46" fmla="*/ 66 w 76"/>
                  <a:gd name="T47" fmla="*/ 64 h 76"/>
                  <a:gd name="T48" fmla="*/ 70 w 76"/>
                  <a:gd name="T49" fmla="*/ 60 h 76"/>
                  <a:gd name="T50" fmla="*/ 74 w 76"/>
                  <a:gd name="T51" fmla="*/ 52 h 76"/>
                  <a:gd name="T52" fmla="*/ 76 w 76"/>
                  <a:gd name="T53" fmla="*/ 46 h 76"/>
                  <a:gd name="T54" fmla="*/ 76 w 76"/>
                  <a:gd name="T55" fmla="*/ 38 h 76"/>
                  <a:gd name="T56" fmla="*/ 76 w 76"/>
                  <a:gd name="T57" fmla="*/ 38 h 76"/>
                  <a:gd name="T58" fmla="*/ 76 w 76"/>
                  <a:gd name="T59" fmla="*/ 30 h 76"/>
                  <a:gd name="T60" fmla="*/ 74 w 76"/>
                  <a:gd name="T61" fmla="*/ 24 h 76"/>
                  <a:gd name="T62" fmla="*/ 70 w 76"/>
                  <a:gd name="T63" fmla="*/ 16 h 76"/>
                  <a:gd name="T64" fmla="*/ 66 w 76"/>
                  <a:gd name="T65" fmla="*/ 10 h 76"/>
                  <a:gd name="T66" fmla="*/ 60 w 76"/>
                  <a:gd name="T67" fmla="*/ 6 h 76"/>
                  <a:gd name="T68" fmla="*/ 54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8" y="6"/>
                    </a:lnTo>
                    <a:lnTo>
                      <a:pt x="12" y="10"/>
                    </a:lnTo>
                    <a:lnTo>
                      <a:pt x="6" y="16"/>
                    </a:lnTo>
                    <a:lnTo>
                      <a:pt x="4" y="24"/>
                    </a:lnTo>
                    <a:lnTo>
                      <a:pt x="2" y="30"/>
                    </a:lnTo>
                    <a:lnTo>
                      <a:pt x="0" y="38"/>
                    </a:lnTo>
                    <a:lnTo>
                      <a:pt x="0" y="38"/>
                    </a:lnTo>
                    <a:lnTo>
                      <a:pt x="2" y="46"/>
                    </a:lnTo>
                    <a:lnTo>
                      <a:pt x="4" y="52"/>
                    </a:lnTo>
                    <a:lnTo>
                      <a:pt x="6" y="60"/>
                    </a:lnTo>
                    <a:lnTo>
                      <a:pt x="12" y="64"/>
                    </a:lnTo>
                    <a:lnTo>
                      <a:pt x="18" y="70"/>
                    </a:lnTo>
                    <a:lnTo>
                      <a:pt x="24" y="72"/>
                    </a:lnTo>
                    <a:lnTo>
                      <a:pt x="30" y="76"/>
                    </a:lnTo>
                    <a:lnTo>
                      <a:pt x="38" y="76"/>
                    </a:lnTo>
                    <a:lnTo>
                      <a:pt x="38" y="76"/>
                    </a:lnTo>
                    <a:lnTo>
                      <a:pt x="46" y="76"/>
                    </a:lnTo>
                    <a:lnTo>
                      <a:pt x="54" y="72"/>
                    </a:lnTo>
                    <a:lnTo>
                      <a:pt x="60" y="70"/>
                    </a:lnTo>
                    <a:lnTo>
                      <a:pt x="66" y="64"/>
                    </a:lnTo>
                    <a:lnTo>
                      <a:pt x="70" y="60"/>
                    </a:lnTo>
                    <a:lnTo>
                      <a:pt x="74" y="52"/>
                    </a:lnTo>
                    <a:lnTo>
                      <a:pt x="76" y="46"/>
                    </a:lnTo>
                    <a:lnTo>
                      <a:pt x="76" y="38"/>
                    </a:lnTo>
                    <a:lnTo>
                      <a:pt x="76" y="38"/>
                    </a:lnTo>
                    <a:lnTo>
                      <a:pt x="76" y="30"/>
                    </a:lnTo>
                    <a:lnTo>
                      <a:pt x="74" y="24"/>
                    </a:lnTo>
                    <a:lnTo>
                      <a:pt x="70" y="16"/>
                    </a:lnTo>
                    <a:lnTo>
                      <a:pt x="66" y="10"/>
                    </a:lnTo>
                    <a:lnTo>
                      <a:pt x="60" y="6"/>
                    </a:lnTo>
                    <a:lnTo>
                      <a:pt x="54" y="2"/>
                    </a:lnTo>
                    <a:lnTo>
                      <a:pt x="46" y="0"/>
                    </a:lnTo>
                    <a:lnTo>
                      <a:pt x="38" y="0"/>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23" name="Freeform 11"/>
              <p:cNvSpPr/>
              <p:nvPr/>
            </p:nvSpPr>
            <p:spPr bwMode="auto">
              <a:xfrm>
                <a:off x="-2514600" y="3117850"/>
                <a:ext cx="120650" cy="120650"/>
              </a:xfrm>
              <a:custGeom>
                <a:avLst/>
                <a:gdLst>
                  <a:gd name="T0" fmla="*/ 38 w 76"/>
                  <a:gd name="T1" fmla="*/ 0 h 76"/>
                  <a:gd name="T2" fmla="*/ 38 w 76"/>
                  <a:gd name="T3" fmla="*/ 0 h 76"/>
                  <a:gd name="T4" fmla="*/ 30 w 76"/>
                  <a:gd name="T5" fmla="*/ 0 h 76"/>
                  <a:gd name="T6" fmla="*/ 24 w 76"/>
                  <a:gd name="T7" fmla="*/ 2 h 76"/>
                  <a:gd name="T8" fmla="*/ 16 w 76"/>
                  <a:gd name="T9" fmla="*/ 6 h 76"/>
                  <a:gd name="T10" fmla="*/ 10 w 76"/>
                  <a:gd name="T11" fmla="*/ 10 h 76"/>
                  <a:gd name="T12" fmla="*/ 6 w 76"/>
                  <a:gd name="T13" fmla="*/ 16 h 76"/>
                  <a:gd name="T14" fmla="*/ 2 w 76"/>
                  <a:gd name="T15" fmla="*/ 22 h 76"/>
                  <a:gd name="T16" fmla="*/ 0 w 76"/>
                  <a:gd name="T17" fmla="*/ 30 h 76"/>
                  <a:gd name="T18" fmla="*/ 0 w 76"/>
                  <a:gd name="T19" fmla="*/ 38 h 76"/>
                  <a:gd name="T20" fmla="*/ 0 w 76"/>
                  <a:gd name="T21" fmla="*/ 38 h 76"/>
                  <a:gd name="T22" fmla="*/ 0 w 76"/>
                  <a:gd name="T23" fmla="*/ 44 h 76"/>
                  <a:gd name="T24" fmla="*/ 2 w 76"/>
                  <a:gd name="T25" fmla="*/ 52 h 76"/>
                  <a:gd name="T26" fmla="*/ 6 w 76"/>
                  <a:gd name="T27" fmla="*/ 58 h 76"/>
                  <a:gd name="T28" fmla="*/ 10 w 76"/>
                  <a:gd name="T29" fmla="*/ 64 h 76"/>
                  <a:gd name="T30" fmla="*/ 16 w 76"/>
                  <a:gd name="T31" fmla="*/ 68 h 76"/>
                  <a:gd name="T32" fmla="*/ 24 w 76"/>
                  <a:gd name="T33" fmla="*/ 72 h 76"/>
                  <a:gd name="T34" fmla="*/ 30 w 76"/>
                  <a:gd name="T35" fmla="*/ 74 h 76"/>
                  <a:gd name="T36" fmla="*/ 38 w 76"/>
                  <a:gd name="T37" fmla="*/ 76 h 76"/>
                  <a:gd name="T38" fmla="*/ 38 w 76"/>
                  <a:gd name="T39" fmla="*/ 76 h 76"/>
                  <a:gd name="T40" fmla="*/ 46 w 76"/>
                  <a:gd name="T41" fmla="*/ 74 h 76"/>
                  <a:gd name="T42" fmla="*/ 52 w 76"/>
                  <a:gd name="T43" fmla="*/ 72 h 76"/>
                  <a:gd name="T44" fmla="*/ 60 w 76"/>
                  <a:gd name="T45" fmla="*/ 68 h 76"/>
                  <a:gd name="T46" fmla="*/ 64 w 76"/>
                  <a:gd name="T47" fmla="*/ 64 h 76"/>
                  <a:gd name="T48" fmla="*/ 70 w 76"/>
                  <a:gd name="T49" fmla="*/ 58 h 76"/>
                  <a:gd name="T50" fmla="*/ 74 w 76"/>
                  <a:gd name="T51" fmla="*/ 52 h 76"/>
                  <a:gd name="T52" fmla="*/ 76 w 76"/>
                  <a:gd name="T53" fmla="*/ 44 h 76"/>
                  <a:gd name="T54" fmla="*/ 76 w 76"/>
                  <a:gd name="T55" fmla="*/ 38 h 76"/>
                  <a:gd name="T56" fmla="*/ 76 w 76"/>
                  <a:gd name="T57" fmla="*/ 38 h 76"/>
                  <a:gd name="T58" fmla="*/ 76 w 76"/>
                  <a:gd name="T59" fmla="*/ 30 h 76"/>
                  <a:gd name="T60" fmla="*/ 74 w 76"/>
                  <a:gd name="T61" fmla="*/ 22 h 76"/>
                  <a:gd name="T62" fmla="*/ 70 w 76"/>
                  <a:gd name="T63" fmla="*/ 16 h 76"/>
                  <a:gd name="T64" fmla="*/ 64 w 76"/>
                  <a:gd name="T65" fmla="*/ 10 h 76"/>
                  <a:gd name="T66" fmla="*/ 60 w 76"/>
                  <a:gd name="T67" fmla="*/ 6 h 76"/>
                  <a:gd name="T68" fmla="*/ 52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6" y="6"/>
                    </a:lnTo>
                    <a:lnTo>
                      <a:pt x="10" y="10"/>
                    </a:lnTo>
                    <a:lnTo>
                      <a:pt x="6" y="16"/>
                    </a:lnTo>
                    <a:lnTo>
                      <a:pt x="2" y="22"/>
                    </a:lnTo>
                    <a:lnTo>
                      <a:pt x="0" y="30"/>
                    </a:lnTo>
                    <a:lnTo>
                      <a:pt x="0" y="38"/>
                    </a:lnTo>
                    <a:lnTo>
                      <a:pt x="0" y="38"/>
                    </a:lnTo>
                    <a:lnTo>
                      <a:pt x="0" y="44"/>
                    </a:lnTo>
                    <a:lnTo>
                      <a:pt x="2" y="52"/>
                    </a:lnTo>
                    <a:lnTo>
                      <a:pt x="6" y="58"/>
                    </a:lnTo>
                    <a:lnTo>
                      <a:pt x="10" y="64"/>
                    </a:lnTo>
                    <a:lnTo>
                      <a:pt x="16" y="68"/>
                    </a:lnTo>
                    <a:lnTo>
                      <a:pt x="24" y="72"/>
                    </a:lnTo>
                    <a:lnTo>
                      <a:pt x="30" y="74"/>
                    </a:lnTo>
                    <a:lnTo>
                      <a:pt x="38" y="76"/>
                    </a:lnTo>
                    <a:lnTo>
                      <a:pt x="38" y="76"/>
                    </a:lnTo>
                    <a:lnTo>
                      <a:pt x="46" y="74"/>
                    </a:lnTo>
                    <a:lnTo>
                      <a:pt x="52" y="72"/>
                    </a:lnTo>
                    <a:lnTo>
                      <a:pt x="60" y="68"/>
                    </a:lnTo>
                    <a:lnTo>
                      <a:pt x="64" y="64"/>
                    </a:lnTo>
                    <a:lnTo>
                      <a:pt x="70" y="58"/>
                    </a:lnTo>
                    <a:lnTo>
                      <a:pt x="74" y="52"/>
                    </a:lnTo>
                    <a:lnTo>
                      <a:pt x="76" y="44"/>
                    </a:lnTo>
                    <a:lnTo>
                      <a:pt x="76" y="38"/>
                    </a:lnTo>
                    <a:lnTo>
                      <a:pt x="76" y="38"/>
                    </a:lnTo>
                    <a:lnTo>
                      <a:pt x="76" y="30"/>
                    </a:lnTo>
                    <a:lnTo>
                      <a:pt x="74" y="22"/>
                    </a:lnTo>
                    <a:lnTo>
                      <a:pt x="70" y="16"/>
                    </a:lnTo>
                    <a:lnTo>
                      <a:pt x="64" y="10"/>
                    </a:lnTo>
                    <a:lnTo>
                      <a:pt x="60" y="6"/>
                    </a:lnTo>
                    <a:lnTo>
                      <a:pt x="52" y="2"/>
                    </a:lnTo>
                    <a:lnTo>
                      <a:pt x="46" y="0"/>
                    </a:lnTo>
                    <a:lnTo>
                      <a:pt x="38" y="0"/>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24" name="Freeform 12"/>
              <p:cNvSpPr>
                <a:spLocks noEditPoints="1"/>
              </p:cNvSpPr>
              <p:nvPr/>
            </p:nvSpPr>
            <p:spPr bwMode="auto">
              <a:xfrm>
                <a:off x="-3276600" y="2441575"/>
                <a:ext cx="1085850" cy="958850"/>
              </a:xfrm>
              <a:custGeom>
                <a:avLst/>
                <a:gdLst>
                  <a:gd name="T0" fmla="*/ 480 w 684"/>
                  <a:gd name="T1" fmla="*/ 348 h 604"/>
                  <a:gd name="T2" fmla="*/ 424 w 684"/>
                  <a:gd name="T3" fmla="*/ 390 h 604"/>
                  <a:gd name="T4" fmla="*/ 460 w 684"/>
                  <a:gd name="T5" fmla="*/ 276 h 604"/>
                  <a:gd name="T6" fmla="*/ 416 w 684"/>
                  <a:gd name="T7" fmla="*/ 200 h 604"/>
                  <a:gd name="T8" fmla="*/ 316 w 684"/>
                  <a:gd name="T9" fmla="*/ 154 h 604"/>
                  <a:gd name="T10" fmla="*/ 392 w 684"/>
                  <a:gd name="T11" fmla="*/ 188 h 604"/>
                  <a:gd name="T12" fmla="*/ 304 w 684"/>
                  <a:gd name="T13" fmla="*/ 150 h 604"/>
                  <a:gd name="T14" fmla="*/ 262 w 684"/>
                  <a:gd name="T15" fmla="*/ 62 h 604"/>
                  <a:gd name="T16" fmla="*/ 200 w 684"/>
                  <a:gd name="T17" fmla="*/ 68 h 604"/>
                  <a:gd name="T18" fmla="*/ 190 w 684"/>
                  <a:gd name="T19" fmla="*/ 172 h 604"/>
                  <a:gd name="T20" fmla="*/ 360 w 684"/>
                  <a:gd name="T21" fmla="*/ 480 h 604"/>
                  <a:gd name="T22" fmla="*/ 446 w 684"/>
                  <a:gd name="T23" fmla="*/ 542 h 604"/>
                  <a:gd name="T24" fmla="*/ 502 w 684"/>
                  <a:gd name="T25" fmla="*/ 522 h 604"/>
                  <a:gd name="T26" fmla="*/ 540 w 684"/>
                  <a:gd name="T27" fmla="*/ 520 h 604"/>
                  <a:gd name="T28" fmla="*/ 526 w 684"/>
                  <a:gd name="T29" fmla="*/ 586 h 604"/>
                  <a:gd name="T30" fmla="*/ 490 w 684"/>
                  <a:gd name="T31" fmla="*/ 604 h 604"/>
                  <a:gd name="T32" fmla="*/ 368 w 684"/>
                  <a:gd name="T33" fmla="*/ 530 h 604"/>
                  <a:gd name="T34" fmla="*/ 244 w 684"/>
                  <a:gd name="T35" fmla="*/ 588 h 604"/>
                  <a:gd name="T36" fmla="*/ 170 w 684"/>
                  <a:gd name="T37" fmla="*/ 598 h 604"/>
                  <a:gd name="T38" fmla="*/ 144 w 684"/>
                  <a:gd name="T39" fmla="*/ 546 h 604"/>
                  <a:gd name="T40" fmla="*/ 188 w 684"/>
                  <a:gd name="T41" fmla="*/ 354 h 604"/>
                  <a:gd name="T42" fmla="*/ 150 w 684"/>
                  <a:gd name="T43" fmla="*/ 224 h 604"/>
                  <a:gd name="T44" fmla="*/ 68 w 684"/>
                  <a:gd name="T45" fmla="*/ 284 h 604"/>
                  <a:gd name="T46" fmla="*/ 76 w 684"/>
                  <a:gd name="T47" fmla="*/ 324 h 604"/>
                  <a:gd name="T48" fmla="*/ 32 w 684"/>
                  <a:gd name="T49" fmla="*/ 352 h 604"/>
                  <a:gd name="T50" fmla="*/ 0 w 684"/>
                  <a:gd name="T51" fmla="*/ 302 h 604"/>
                  <a:gd name="T52" fmla="*/ 26 w 684"/>
                  <a:gd name="T53" fmla="*/ 256 h 604"/>
                  <a:gd name="T54" fmla="*/ 170 w 684"/>
                  <a:gd name="T55" fmla="*/ 202 h 604"/>
                  <a:gd name="T56" fmla="*/ 150 w 684"/>
                  <a:gd name="T57" fmla="*/ 32 h 604"/>
                  <a:gd name="T58" fmla="*/ 178 w 684"/>
                  <a:gd name="T59" fmla="*/ 2 h 604"/>
                  <a:gd name="T60" fmla="*/ 268 w 684"/>
                  <a:gd name="T61" fmla="*/ 32 h 604"/>
                  <a:gd name="T62" fmla="*/ 392 w 684"/>
                  <a:gd name="T63" fmla="*/ 52 h 604"/>
                  <a:gd name="T64" fmla="*/ 434 w 684"/>
                  <a:gd name="T65" fmla="*/ 36 h 604"/>
                  <a:gd name="T66" fmla="*/ 376 w 684"/>
                  <a:gd name="T67" fmla="*/ 92 h 604"/>
                  <a:gd name="T68" fmla="*/ 450 w 684"/>
                  <a:gd name="T69" fmla="*/ 192 h 604"/>
                  <a:gd name="T70" fmla="*/ 498 w 684"/>
                  <a:gd name="T71" fmla="*/ 98 h 604"/>
                  <a:gd name="T72" fmla="*/ 540 w 684"/>
                  <a:gd name="T73" fmla="*/ 78 h 604"/>
                  <a:gd name="T74" fmla="*/ 552 w 684"/>
                  <a:gd name="T75" fmla="*/ 210 h 604"/>
                  <a:gd name="T76" fmla="*/ 678 w 684"/>
                  <a:gd name="T77" fmla="*/ 278 h 604"/>
                  <a:gd name="T78" fmla="*/ 680 w 684"/>
                  <a:gd name="T79" fmla="*/ 322 h 604"/>
                  <a:gd name="T80" fmla="*/ 606 w 684"/>
                  <a:gd name="T81" fmla="*/ 376 h 604"/>
                  <a:gd name="T82" fmla="*/ 290 w 684"/>
                  <a:gd name="T83" fmla="*/ 392 h 604"/>
                  <a:gd name="T84" fmla="*/ 424 w 684"/>
                  <a:gd name="T85" fmla="*/ 346 h 604"/>
                  <a:gd name="T86" fmla="*/ 434 w 684"/>
                  <a:gd name="T87" fmla="*/ 252 h 604"/>
                  <a:gd name="T88" fmla="*/ 282 w 684"/>
                  <a:gd name="T89" fmla="*/ 200 h 604"/>
                  <a:gd name="T90" fmla="*/ 246 w 684"/>
                  <a:gd name="T91" fmla="*/ 318 h 604"/>
                  <a:gd name="T92" fmla="*/ 510 w 684"/>
                  <a:gd name="T93" fmla="*/ 216 h 604"/>
                  <a:gd name="T94" fmla="*/ 506 w 684"/>
                  <a:gd name="T95" fmla="*/ 376 h 604"/>
                  <a:gd name="T96" fmla="*/ 612 w 684"/>
                  <a:gd name="T97" fmla="*/ 320 h 604"/>
                  <a:gd name="T98" fmla="*/ 602 w 684"/>
                  <a:gd name="T99" fmla="*/ 262 h 604"/>
                  <a:gd name="T100" fmla="*/ 510 w 684"/>
                  <a:gd name="T101" fmla="*/ 216 h 604"/>
                  <a:gd name="T102" fmla="*/ 268 w 684"/>
                  <a:gd name="T103" fmla="*/ 202 h 604"/>
                  <a:gd name="T104" fmla="*/ 224 w 684"/>
                  <a:gd name="T105" fmla="*/ 274 h 604"/>
                  <a:gd name="T106" fmla="*/ 224 w 684"/>
                  <a:gd name="T107" fmla="*/ 386 h 604"/>
                  <a:gd name="T108" fmla="*/ 218 w 684"/>
                  <a:gd name="T109" fmla="*/ 316 h 604"/>
                  <a:gd name="T110" fmla="*/ 230 w 684"/>
                  <a:gd name="T111" fmla="*/ 412 h 604"/>
                  <a:gd name="T112" fmla="*/ 174 w 684"/>
                  <a:gd name="T113" fmla="*/ 490 h 604"/>
                  <a:gd name="T114" fmla="*/ 210 w 684"/>
                  <a:gd name="T115" fmla="*/ 542 h 604"/>
                  <a:gd name="T116" fmla="*/ 306 w 684"/>
                  <a:gd name="T117" fmla="*/ 498 h 604"/>
                  <a:gd name="T118" fmla="*/ 342 w 684"/>
                  <a:gd name="T119" fmla="*/ 418 h 604"/>
                  <a:gd name="T120" fmla="*/ 360 w 684"/>
                  <a:gd name="T121" fmla="*/ 44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84" h="604">
                    <a:moveTo>
                      <a:pt x="424" y="390"/>
                    </a:moveTo>
                    <a:lnTo>
                      <a:pt x="424" y="390"/>
                    </a:lnTo>
                    <a:lnTo>
                      <a:pt x="460" y="386"/>
                    </a:lnTo>
                    <a:lnTo>
                      <a:pt x="492" y="380"/>
                    </a:lnTo>
                    <a:lnTo>
                      <a:pt x="492" y="380"/>
                    </a:lnTo>
                    <a:lnTo>
                      <a:pt x="480" y="348"/>
                    </a:lnTo>
                    <a:lnTo>
                      <a:pt x="466" y="316"/>
                    </a:lnTo>
                    <a:lnTo>
                      <a:pt x="466" y="316"/>
                    </a:lnTo>
                    <a:lnTo>
                      <a:pt x="442" y="360"/>
                    </a:lnTo>
                    <a:lnTo>
                      <a:pt x="442" y="360"/>
                    </a:lnTo>
                    <a:lnTo>
                      <a:pt x="424" y="390"/>
                    </a:lnTo>
                    <a:lnTo>
                      <a:pt x="424" y="390"/>
                    </a:lnTo>
                    <a:close/>
                    <a:moveTo>
                      <a:pt x="416" y="200"/>
                    </a:moveTo>
                    <a:lnTo>
                      <a:pt x="416" y="200"/>
                    </a:lnTo>
                    <a:lnTo>
                      <a:pt x="442" y="244"/>
                    </a:lnTo>
                    <a:lnTo>
                      <a:pt x="442" y="244"/>
                    </a:lnTo>
                    <a:lnTo>
                      <a:pt x="460" y="276"/>
                    </a:lnTo>
                    <a:lnTo>
                      <a:pt x="460" y="276"/>
                    </a:lnTo>
                    <a:lnTo>
                      <a:pt x="474" y="242"/>
                    </a:lnTo>
                    <a:lnTo>
                      <a:pt x="484" y="210"/>
                    </a:lnTo>
                    <a:lnTo>
                      <a:pt x="484" y="210"/>
                    </a:lnTo>
                    <a:lnTo>
                      <a:pt x="452" y="204"/>
                    </a:lnTo>
                    <a:lnTo>
                      <a:pt x="416" y="200"/>
                    </a:lnTo>
                    <a:lnTo>
                      <a:pt x="416" y="200"/>
                    </a:lnTo>
                    <a:close/>
                    <a:moveTo>
                      <a:pt x="392" y="188"/>
                    </a:moveTo>
                    <a:lnTo>
                      <a:pt x="392" y="188"/>
                    </a:lnTo>
                    <a:lnTo>
                      <a:pt x="368" y="154"/>
                    </a:lnTo>
                    <a:lnTo>
                      <a:pt x="342" y="124"/>
                    </a:lnTo>
                    <a:lnTo>
                      <a:pt x="342" y="124"/>
                    </a:lnTo>
                    <a:lnTo>
                      <a:pt x="316" y="154"/>
                    </a:lnTo>
                    <a:lnTo>
                      <a:pt x="292" y="188"/>
                    </a:lnTo>
                    <a:lnTo>
                      <a:pt x="292" y="188"/>
                    </a:lnTo>
                    <a:lnTo>
                      <a:pt x="342" y="186"/>
                    </a:lnTo>
                    <a:lnTo>
                      <a:pt x="342" y="186"/>
                    </a:lnTo>
                    <a:lnTo>
                      <a:pt x="392" y="188"/>
                    </a:lnTo>
                    <a:lnTo>
                      <a:pt x="392" y="188"/>
                    </a:lnTo>
                    <a:close/>
                    <a:moveTo>
                      <a:pt x="196" y="198"/>
                    </a:moveTo>
                    <a:lnTo>
                      <a:pt x="196" y="198"/>
                    </a:lnTo>
                    <a:lnTo>
                      <a:pt x="236" y="192"/>
                    </a:lnTo>
                    <a:lnTo>
                      <a:pt x="276" y="188"/>
                    </a:lnTo>
                    <a:lnTo>
                      <a:pt x="276" y="188"/>
                    </a:lnTo>
                    <a:lnTo>
                      <a:pt x="304" y="150"/>
                    </a:lnTo>
                    <a:lnTo>
                      <a:pt x="332" y="114"/>
                    </a:lnTo>
                    <a:lnTo>
                      <a:pt x="332" y="114"/>
                    </a:lnTo>
                    <a:lnTo>
                      <a:pt x="314" y="98"/>
                    </a:lnTo>
                    <a:lnTo>
                      <a:pt x="296" y="82"/>
                    </a:lnTo>
                    <a:lnTo>
                      <a:pt x="278" y="72"/>
                    </a:lnTo>
                    <a:lnTo>
                      <a:pt x="262" y="62"/>
                    </a:lnTo>
                    <a:lnTo>
                      <a:pt x="248" y="56"/>
                    </a:lnTo>
                    <a:lnTo>
                      <a:pt x="232" y="54"/>
                    </a:lnTo>
                    <a:lnTo>
                      <a:pt x="220" y="56"/>
                    </a:lnTo>
                    <a:lnTo>
                      <a:pt x="208" y="60"/>
                    </a:lnTo>
                    <a:lnTo>
                      <a:pt x="208" y="60"/>
                    </a:lnTo>
                    <a:lnTo>
                      <a:pt x="200" y="68"/>
                    </a:lnTo>
                    <a:lnTo>
                      <a:pt x="192" y="78"/>
                    </a:lnTo>
                    <a:lnTo>
                      <a:pt x="188" y="92"/>
                    </a:lnTo>
                    <a:lnTo>
                      <a:pt x="184" y="108"/>
                    </a:lnTo>
                    <a:lnTo>
                      <a:pt x="184" y="128"/>
                    </a:lnTo>
                    <a:lnTo>
                      <a:pt x="186" y="148"/>
                    </a:lnTo>
                    <a:lnTo>
                      <a:pt x="190" y="172"/>
                    </a:lnTo>
                    <a:lnTo>
                      <a:pt x="196" y="198"/>
                    </a:lnTo>
                    <a:lnTo>
                      <a:pt x="196" y="198"/>
                    </a:lnTo>
                    <a:close/>
                    <a:moveTo>
                      <a:pt x="408" y="416"/>
                    </a:moveTo>
                    <a:lnTo>
                      <a:pt x="408" y="416"/>
                    </a:lnTo>
                    <a:lnTo>
                      <a:pt x="384" y="450"/>
                    </a:lnTo>
                    <a:lnTo>
                      <a:pt x="360" y="480"/>
                    </a:lnTo>
                    <a:lnTo>
                      <a:pt x="360" y="480"/>
                    </a:lnTo>
                    <a:lnTo>
                      <a:pt x="378" y="498"/>
                    </a:lnTo>
                    <a:lnTo>
                      <a:pt x="396" y="514"/>
                    </a:lnTo>
                    <a:lnTo>
                      <a:pt x="414" y="526"/>
                    </a:lnTo>
                    <a:lnTo>
                      <a:pt x="430" y="536"/>
                    </a:lnTo>
                    <a:lnTo>
                      <a:pt x="446" y="542"/>
                    </a:lnTo>
                    <a:lnTo>
                      <a:pt x="460" y="544"/>
                    </a:lnTo>
                    <a:lnTo>
                      <a:pt x="474" y="544"/>
                    </a:lnTo>
                    <a:lnTo>
                      <a:pt x="486" y="538"/>
                    </a:lnTo>
                    <a:lnTo>
                      <a:pt x="486" y="538"/>
                    </a:lnTo>
                    <a:lnTo>
                      <a:pt x="494" y="532"/>
                    </a:lnTo>
                    <a:lnTo>
                      <a:pt x="502" y="522"/>
                    </a:lnTo>
                    <a:lnTo>
                      <a:pt x="502" y="522"/>
                    </a:lnTo>
                    <a:lnTo>
                      <a:pt x="510" y="524"/>
                    </a:lnTo>
                    <a:lnTo>
                      <a:pt x="518" y="524"/>
                    </a:lnTo>
                    <a:lnTo>
                      <a:pt x="518" y="524"/>
                    </a:lnTo>
                    <a:lnTo>
                      <a:pt x="530" y="524"/>
                    </a:lnTo>
                    <a:lnTo>
                      <a:pt x="540" y="520"/>
                    </a:lnTo>
                    <a:lnTo>
                      <a:pt x="540" y="520"/>
                    </a:lnTo>
                    <a:lnTo>
                      <a:pt x="540" y="546"/>
                    </a:lnTo>
                    <a:lnTo>
                      <a:pt x="538" y="558"/>
                    </a:lnTo>
                    <a:lnTo>
                      <a:pt x="534" y="570"/>
                    </a:lnTo>
                    <a:lnTo>
                      <a:pt x="532" y="578"/>
                    </a:lnTo>
                    <a:lnTo>
                      <a:pt x="526" y="586"/>
                    </a:lnTo>
                    <a:lnTo>
                      <a:pt x="520" y="594"/>
                    </a:lnTo>
                    <a:lnTo>
                      <a:pt x="514" y="598"/>
                    </a:lnTo>
                    <a:lnTo>
                      <a:pt x="514" y="598"/>
                    </a:lnTo>
                    <a:lnTo>
                      <a:pt x="506" y="602"/>
                    </a:lnTo>
                    <a:lnTo>
                      <a:pt x="498" y="604"/>
                    </a:lnTo>
                    <a:lnTo>
                      <a:pt x="490" y="604"/>
                    </a:lnTo>
                    <a:lnTo>
                      <a:pt x="480" y="604"/>
                    </a:lnTo>
                    <a:lnTo>
                      <a:pt x="460" y="598"/>
                    </a:lnTo>
                    <a:lnTo>
                      <a:pt x="440" y="588"/>
                    </a:lnTo>
                    <a:lnTo>
                      <a:pt x="416" y="572"/>
                    </a:lnTo>
                    <a:lnTo>
                      <a:pt x="392" y="552"/>
                    </a:lnTo>
                    <a:lnTo>
                      <a:pt x="368" y="530"/>
                    </a:lnTo>
                    <a:lnTo>
                      <a:pt x="342" y="502"/>
                    </a:lnTo>
                    <a:lnTo>
                      <a:pt x="342" y="502"/>
                    </a:lnTo>
                    <a:lnTo>
                      <a:pt x="316" y="530"/>
                    </a:lnTo>
                    <a:lnTo>
                      <a:pt x="292" y="552"/>
                    </a:lnTo>
                    <a:lnTo>
                      <a:pt x="268" y="572"/>
                    </a:lnTo>
                    <a:lnTo>
                      <a:pt x="244" y="588"/>
                    </a:lnTo>
                    <a:lnTo>
                      <a:pt x="224" y="598"/>
                    </a:lnTo>
                    <a:lnTo>
                      <a:pt x="204" y="604"/>
                    </a:lnTo>
                    <a:lnTo>
                      <a:pt x="194" y="604"/>
                    </a:lnTo>
                    <a:lnTo>
                      <a:pt x="186" y="604"/>
                    </a:lnTo>
                    <a:lnTo>
                      <a:pt x="178" y="602"/>
                    </a:lnTo>
                    <a:lnTo>
                      <a:pt x="170" y="598"/>
                    </a:lnTo>
                    <a:lnTo>
                      <a:pt x="170" y="598"/>
                    </a:lnTo>
                    <a:lnTo>
                      <a:pt x="162" y="592"/>
                    </a:lnTo>
                    <a:lnTo>
                      <a:pt x="156" y="584"/>
                    </a:lnTo>
                    <a:lnTo>
                      <a:pt x="150" y="572"/>
                    </a:lnTo>
                    <a:lnTo>
                      <a:pt x="146" y="560"/>
                    </a:lnTo>
                    <a:lnTo>
                      <a:pt x="144" y="546"/>
                    </a:lnTo>
                    <a:lnTo>
                      <a:pt x="144" y="530"/>
                    </a:lnTo>
                    <a:lnTo>
                      <a:pt x="144" y="512"/>
                    </a:lnTo>
                    <a:lnTo>
                      <a:pt x="146" y="492"/>
                    </a:lnTo>
                    <a:lnTo>
                      <a:pt x="154" y="450"/>
                    </a:lnTo>
                    <a:lnTo>
                      <a:pt x="168" y="404"/>
                    </a:lnTo>
                    <a:lnTo>
                      <a:pt x="188" y="354"/>
                    </a:lnTo>
                    <a:lnTo>
                      <a:pt x="210" y="302"/>
                    </a:lnTo>
                    <a:lnTo>
                      <a:pt x="210" y="302"/>
                    </a:lnTo>
                    <a:lnTo>
                      <a:pt x="190" y="258"/>
                    </a:lnTo>
                    <a:lnTo>
                      <a:pt x="174" y="218"/>
                    </a:lnTo>
                    <a:lnTo>
                      <a:pt x="174" y="218"/>
                    </a:lnTo>
                    <a:lnTo>
                      <a:pt x="150" y="224"/>
                    </a:lnTo>
                    <a:lnTo>
                      <a:pt x="130" y="232"/>
                    </a:lnTo>
                    <a:lnTo>
                      <a:pt x="110" y="242"/>
                    </a:lnTo>
                    <a:lnTo>
                      <a:pt x="94" y="252"/>
                    </a:lnTo>
                    <a:lnTo>
                      <a:pt x="82" y="262"/>
                    </a:lnTo>
                    <a:lnTo>
                      <a:pt x="74" y="272"/>
                    </a:lnTo>
                    <a:lnTo>
                      <a:pt x="68" y="284"/>
                    </a:lnTo>
                    <a:lnTo>
                      <a:pt x="66" y="296"/>
                    </a:lnTo>
                    <a:lnTo>
                      <a:pt x="66" y="296"/>
                    </a:lnTo>
                    <a:lnTo>
                      <a:pt x="66" y="304"/>
                    </a:lnTo>
                    <a:lnTo>
                      <a:pt x="68" y="310"/>
                    </a:lnTo>
                    <a:lnTo>
                      <a:pt x="76" y="324"/>
                    </a:lnTo>
                    <a:lnTo>
                      <a:pt x="76" y="324"/>
                    </a:lnTo>
                    <a:lnTo>
                      <a:pt x="68" y="332"/>
                    </a:lnTo>
                    <a:lnTo>
                      <a:pt x="62" y="342"/>
                    </a:lnTo>
                    <a:lnTo>
                      <a:pt x="58" y="354"/>
                    </a:lnTo>
                    <a:lnTo>
                      <a:pt x="56" y="366"/>
                    </a:lnTo>
                    <a:lnTo>
                      <a:pt x="56" y="366"/>
                    </a:lnTo>
                    <a:lnTo>
                      <a:pt x="32" y="352"/>
                    </a:lnTo>
                    <a:lnTo>
                      <a:pt x="22" y="344"/>
                    </a:lnTo>
                    <a:lnTo>
                      <a:pt x="14" y="336"/>
                    </a:lnTo>
                    <a:lnTo>
                      <a:pt x="8" y="328"/>
                    </a:lnTo>
                    <a:lnTo>
                      <a:pt x="4" y="320"/>
                    </a:lnTo>
                    <a:lnTo>
                      <a:pt x="0" y="310"/>
                    </a:lnTo>
                    <a:lnTo>
                      <a:pt x="0" y="302"/>
                    </a:lnTo>
                    <a:lnTo>
                      <a:pt x="0" y="302"/>
                    </a:lnTo>
                    <a:lnTo>
                      <a:pt x="0" y="294"/>
                    </a:lnTo>
                    <a:lnTo>
                      <a:pt x="2" y="286"/>
                    </a:lnTo>
                    <a:lnTo>
                      <a:pt x="6" y="278"/>
                    </a:lnTo>
                    <a:lnTo>
                      <a:pt x="12" y="272"/>
                    </a:lnTo>
                    <a:lnTo>
                      <a:pt x="26" y="256"/>
                    </a:lnTo>
                    <a:lnTo>
                      <a:pt x="46" y="244"/>
                    </a:lnTo>
                    <a:lnTo>
                      <a:pt x="70" y="232"/>
                    </a:lnTo>
                    <a:lnTo>
                      <a:pt x="100" y="220"/>
                    </a:lnTo>
                    <a:lnTo>
                      <a:pt x="132" y="210"/>
                    </a:lnTo>
                    <a:lnTo>
                      <a:pt x="170" y="202"/>
                    </a:lnTo>
                    <a:lnTo>
                      <a:pt x="170" y="202"/>
                    </a:lnTo>
                    <a:lnTo>
                      <a:pt x="158" y="166"/>
                    </a:lnTo>
                    <a:lnTo>
                      <a:pt x="150" y="134"/>
                    </a:lnTo>
                    <a:lnTo>
                      <a:pt x="146" y="102"/>
                    </a:lnTo>
                    <a:lnTo>
                      <a:pt x="144" y="74"/>
                    </a:lnTo>
                    <a:lnTo>
                      <a:pt x="146" y="52"/>
                    </a:lnTo>
                    <a:lnTo>
                      <a:pt x="150" y="32"/>
                    </a:lnTo>
                    <a:lnTo>
                      <a:pt x="154" y="22"/>
                    </a:lnTo>
                    <a:lnTo>
                      <a:pt x="158" y="16"/>
                    </a:lnTo>
                    <a:lnTo>
                      <a:pt x="164" y="10"/>
                    </a:lnTo>
                    <a:lnTo>
                      <a:pt x="170" y="6"/>
                    </a:lnTo>
                    <a:lnTo>
                      <a:pt x="170" y="6"/>
                    </a:lnTo>
                    <a:lnTo>
                      <a:pt x="178" y="2"/>
                    </a:lnTo>
                    <a:lnTo>
                      <a:pt x="186" y="0"/>
                    </a:lnTo>
                    <a:lnTo>
                      <a:pt x="194" y="0"/>
                    </a:lnTo>
                    <a:lnTo>
                      <a:pt x="204" y="0"/>
                    </a:lnTo>
                    <a:lnTo>
                      <a:pt x="224" y="6"/>
                    </a:lnTo>
                    <a:lnTo>
                      <a:pt x="244" y="16"/>
                    </a:lnTo>
                    <a:lnTo>
                      <a:pt x="268" y="32"/>
                    </a:lnTo>
                    <a:lnTo>
                      <a:pt x="292" y="52"/>
                    </a:lnTo>
                    <a:lnTo>
                      <a:pt x="316" y="74"/>
                    </a:lnTo>
                    <a:lnTo>
                      <a:pt x="342" y="102"/>
                    </a:lnTo>
                    <a:lnTo>
                      <a:pt x="342" y="102"/>
                    </a:lnTo>
                    <a:lnTo>
                      <a:pt x="368" y="76"/>
                    </a:lnTo>
                    <a:lnTo>
                      <a:pt x="392" y="52"/>
                    </a:lnTo>
                    <a:lnTo>
                      <a:pt x="416" y="32"/>
                    </a:lnTo>
                    <a:lnTo>
                      <a:pt x="438" y="18"/>
                    </a:lnTo>
                    <a:lnTo>
                      <a:pt x="438" y="18"/>
                    </a:lnTo>
                    <a:lnTo>
                      <a:pt x="436" y="26"/>
                    </a:lnTo>
                    <a:lnTo>
                      <a:pt x="434" y="36"/>
                    </a:lnTo>
                    <a:lnTo>
                      <a:pt x="434" y="36"/>
                    </a:lnTo>
                    <a:lnTo>
                      <a:pt x="436" y="46"/>
                    </a:lnTo>
                    <a:lnTo>
                      <a:pt x="438" y="56"/>
                    </a:lnTo>
                    <a:lnTo>
                      <a:pt x="438" y="56"/>
                    </a:lnTo>
                    <a:lnTo>
                      <a:pt x="418" y="64"/>
                    </a:lnTo>
                    <a:lnTo>
                      <a:pt x="398" y="76"/>
                    </a:lnTo>
                    <a:lnTo>
                      <a:pt x="376" y="92"/>
                    </a:lnTo>
                    <a:lnTo>
                      <a:pt x="352" y="114"/>
                    </a:lnTo>
                    <a:lnTo>
                      <a:pt x="352" y="114"/>
                    </a:lnTo>
                    <a:lnTo>
                      <a:pt x="380" y="150"/>
                    </a:lnTo>
                    <a:lnTo>
                      <a:pt x="408" y="188"/>
                    </a:lnTo>
                    <a:lnTo>
                      <a:pt x="408" y="188"/>
                    </a:lnTo>
                    <a:lnTo>
                      <a:pt x="450" y="192"/>
                    </a:lnTo>
                    <a:lnTo>
                      <a:pt x="488" y="198"/>
                    </a:lnTo>
                    <a:lnTo>
                      <a:pt x="488" y="198"/>
                    </a:lnTo>
                    <a:lnTo>
                      <a:pt x="496" y="168"/>
                    </a:lnTo>
                    <a:lnTo>
                      <a:pt x="500" y="142"/>
                    </a:lnTo>
                    <a:lnTo>
                      <a:pt x="500" y="118"/>
                    </a:lnTo>
                    <a:lnTo>
                      <a:pt x="498" y="98"/>
                    </a:lnTo>
                    <a:lnTo>
                      <a:pt x="498" y="98"/>
                    </a:lnTo>
                    <a:lnTo>
                      <a:pt x="510" y="96"/>
                    </a:lnTo>
                    <a:lnTo>
                      <a:pt x="522" y="92"/>
                    </a:lnTo>
                    <a:lnTo>
                      <a:pt x="532" y="86"/>
                    </a:lnTo>
                    <a:lnTo>
                      <a:pt x="540" y="78"/>
                    </a:lnTo>
                    <a:lnTo>
                      <a:pt x="540" y="78"/>
                    </a:lnTo>
                    <a:lnTo>
                      <a:pt x="538" y="106"/>
                    </a:lnTo>
                    <a:lnTo>
                      <a:pt x="534" y="136"/>
                    </a:lnTo>
                    <a:lnTo>
                      <a:pt x="526" y="168"/>
                    </a:lnTo>
                    <a:lnTo>
                      <a:pt x="516" y="202"/>
                    </a:lnTo>
                    <a:lnTo>
                      <a:pt x="516" y="202"/>
                    </a:lnTo>
                    <a:lnTo>
                      <a:pt x="552" y="210"/>
                    </a:lnTo>
                    <a:lnTo>
                      <a:pt x="584" y="220"/>
                    </a:lnTo>
                    <a:lnTo>
                      <a:pt x="614" y="232"/>
                    </a:lnTo>
                    <a:lnTo>
                      <a:pt x="638" y="244"/>
                    </a:lnTo>
                    <a:lnTo>
                      <a:pt x="658" y="256"/>
                    </a:lnTo>
                    <a:lnTo>
                      <a:pt x="672" y="272"/>
                    </a:lnTo>
                    <a:lnTo>
                      <a:pt x="678" y="278"/>
                    </a:lnTo>
                    <a:lnTo>
                      <a:pt x="682" y="286"/>
                    </a:lnTo>
                    <a:lnTo>
                      <a:pt x="684" y="294"/>
                    </a:lnTo>
                    <a:lnTo>
                      <a:pt x="684" y="302"/>
                    </a:lnTo>
                    <a:lnTo>
                      <a:pt x="684" y="302"/>
                    </a:lnTo>
                    <a:lnTo>
                      <a:pt x="684" y="312"/>
                    </a:lnTo>
                    <a:lnTo>
                      <a:pt x="680" y="322"/>
                    </a:lnTo>
                    <a:lnTo>
                      <a:pt x="672" y="332"/>
                    </a:lnTo>
                    <a:lnTo>
                      <a:pt x="664" y="342"/>
                    </a:lnTo>
                    <a:lnTo>
                      <a:pt x="652" y="352"/>
                    </a:lnTo>
                    <a:lnTo>
                      <a:pt x="638" y="360"/>
                    </a:lnTo>
                    <a:lnTo>
                      <a:pt x="622" y="368"/>
                    </a:lnTo>
                    <a:lnTo>
                      <a:pt x="606" y="376"/>
                    </a:lnTo>
                    <a:lnTo>
                      <a:pt x="564" y="390"/>
                    </a:lnTo>
                    <a:lnTo>
                      <a:pt x="518" y="402"/>
                    </a:lnTo>
                    <a:lnTo>
                      <a:pt x="464" y="410"/>
                    </a:lnTo>
                    <a:lnTo>
                      <a:pt x="408" y="416"/>
                    </a:lnTo>
                    <a:lnTo>
                      <a:pt x="408" y="416"/>
                    </a:lnTo>
                    <a:close/>
                    <a:moveTo>
                      <a:pt x="290" y="392"/>
                    </a:moveTo>
                    <a:lnTo>
                      <a:pt x="290" y="392"/>
                    </a:lnTo>
                    <a:lnTo>
                      <a:pt x="344" y="394"/>
                    </a:lnTo>
                    <a:lnTo>
                      <a:pt x="344" y="394"/>
                    </a:lnTo>
                    <a:lnTo>
                      <a:pt x="394" y="392"/>
                    </a:lnTo>
                    <a:lnTo>
                      <a:pt x="394" y="392"/>
                    </a:lnTo>
                    <a:lnTo>
                      <a:pt x="424" y="346"/>
                    </a:lnTo>
                    <a:lnTo>
                      <a:pt x="424" y="346"/>
                    </a:lnTo>
                    <a:lnTo>
                      <a:pt x="440" y="318"/>
                    </a:lnTo>
                    <a:lnTo>
                      <a:pt x="454" y="288"/>
                    </a:lnTo>
                    <a:lnTo>
                      <a:pt x="454" y="288"/>
                    </a:lnTo>
                    <a:lnTo>
                      <a:pt x="434" y="252"/>
                    </a:lnTo>
                    <a:lnTo>
                      <a:pt x="434" y="252"/>
                    </a:lnTo>
                    <a:lnTo>
                      <a:pt x="418" y="224"/>
                    </a:lnTo>
                    <a:lnTo>
                      <a:pt x="400" y="200"/>
                    </a:lnTo>
                    <a:lnTo>
                      <a:pt x="400" y="200"/>
                    </a:lnTo>
                    <a:lnTo>
                      <a:pt x="344" y="198"/>
                    </a:lnTo>
                    <a:lnTo>
                      <a:pt x="344" y="198"/>
                    </a:lnTo>
                    <a:lnTo>
                      <a:pt x="282" y="200"/>
                    </a:lnTo>
                    <a:lnTo>
                      <a:pt x="282" y="200"/>
                    </a:lnTo>
                    <a:lnTo>
                      <a:pt x="252" y="248"/>
                    </a:lnTo>
                    <a:lnTo>
                      <a:pt x="252" y="248"/>
                    </a:lnTo>
                    <a:lnTo>
                      <a:pt x="230" y="288"/>
                    </a:lnTo>
                    <a:lnTo>
                      <a:pt x="230" y="288"/>
                    </a:lnTo>
                    <a:lnTo>
                      <a:pt x="246" y="318"/>
                    </a:lnTo>
                    <a:lnTo>
                      <a:pt x="262" y="350"/>
                    </a:lnTo>
                    <a:lnTo>
                      <a:pt x="262" y="350"/>
                    </a:lnTo>
                    <a:lnTo>
                      <a:pt x="290" y="392"/>
                    </a:lnTo>
                    <a:lnTo>
                      <a:pt x="290" y="392"/>
                    </a:lnTo>
                    <a:close/>
                    <a:moveTo>
                      <a:pt x="510" y="216"/>
                    </a:moveTo>
                    <a:lnTo>
                      <a:pt x="510" y="216"/>
                    </a:lnTo>
                    <a:lnTo>
                      <a:pt x="494" y="258"/>
                    </a:lnTo>
                    <a:lnTo>
                      <a:pt x="474" y="302"/>
                    </a:lnTo>
                    <a:lnTo>
                      <a:pt x="474" y="302"/>
                    </a:lnTo>
                    <a:lnTo>
                      <a:pt x="490" y="340"/>
                    </a:lnTo>
                    <a:lnTo>
                      <a:pt x="506" y="376"/>
                    </a:lnTo>
                    <a:lnTo>
                      <a:pt x="506" y="376"/>
                    </a:lnTo>
                    <a:lnTo>
                      <a:pt x="530" y="370"/>
                    </a:lnTo>
                    <a:lnTo>
                      <a:pt x="552" y="360"/>
                    </a:lnTo>
                    <a:lnTo>
                      <a:pt x="572" y="352"/>
                    </a:lnTo>
                    <a:lnTo>
                      <a:pt x="588" y="342"/>
                    </a:lnTo>
                    <a:lnTo>
                      <a:pt x="602" y="332"/>
                    </a:lnTo>
                    <a:lnTo>
                      <a:pt x="612" y="320"/>
                    </a:lnTo>
                    <a:lnTo>
                      <a:pt x="618" y="308"/>
                    </a:lnTo>
                    <a:lnTo>
                      <a:pt x="620" y="296"/>
                    </a:lnTo>
                    <a:lnTo>
                      <a:pt x="620" y="296"/>
                    </a:lnTo>
                    <a:lnTo>
                      <a:pt x="618" y="284"/>
                    </a:lnTo>
                    <a:lnTo>
                      <a:pt x="612" y="272"/>
                    </a:lnTo>
                    <a:lnTo>
                      <a:pt x="602" y="262"/>
                    </a:lnTo>
                    <a:lnTo>
                      <a:pt x="590" y="250"/>
                    </a:lnTo>
                    <a:lnTo>
                      <a:pt x="574" y="242"/>
                    </a:lnTo>
                    <a:lnTo>
                      <a:pt x="556" y="232"/>
                    </a:lnTo>
                    <a:lnTo>
                      <a:pt x="534" y="224"/>
                    </a:lnTo>
                    <a:lnTo>
                      <a:pt x="510" y="216"/>
                    </a:lnTo>
                    <a:lnTo>
                      <a:pt x="510" y="216"/>
                    </a:lnTo>
                    <a:close/>
                    <a:moveTo>
                      <a:pt x="224" y="274"/>
                    </a:moveTo>
                    <a:lnTo>
                      <a:pt x="224" y="274"/>
                    </a:lnTo>
                    <a:lnTo>
                      <a:pt x="242" y="244"/>
                    </a:lnTo>
                    <a:lnTo>
                      <a:pt x="242" y="244"/>
                    </a:lnTo>
                    <a:lnTo>
                      <a:pt x="268" y="202"/>
                    </a:lnTo>
                    <a:lnTo>
                      <a:pt x="268" y="202"/>
                    </a:lnTo>
                    <a:lnTo>
                      <a:pt x="234" y="206"/>
                    </a:lnTo>
                    <a:lnTo>
                      <a:pt x="200" y="212"/>
                    </a:lnTo>
                    <a:lnTo>
                      <a:pt x="200" y="212"/>
                    </a:lnTo>
                    <a:lnTo>
                      <a:pt x="212" y="242"/>
                    </a:lnTo>
                    <a:lnTo>
                      <a:pt x="224" y="274"/>
                    </a:lnTo>
                    <a:lnTo>
                      <a:pt x="224" y="274"/>
                    </a:lnTo>
                    <a:close/>
                    <a:moveTo>
                      <a:pt x="218" y="316"/>
                    </a:moveTo>
                    <a:lnTo>
                      <a:pt x="218" y="316"/>
                    </a:lnTo>
                    <a:lnTo>
                      <a:pt x="204" y="348"/>
                    </a:lnTo>
                    <a:lnTo>
                      <a:pt x="192" y="380"/>
                    </a:lnTo>
                    <a:lnTo>
                      <a:pt x="192" y="380"/>
                    </a:lnTo>
                    <a:lnTo>
                      <a:pt x="224" y="386"/>
                    </a:lnTo>
                    <a:lnTo>
                      <a:pt x="260" y="390"/>
                    </a:lnTo>
                    <a:lnTo>
                      <a:pt x="260" y="390"/>
                    </a:lnTo>
                    <a:lnTo>
                      <a:pt x="242" y="360"/>
                    </a:lnTo>
                    <a:lnTo>
                      <a:pt x="242" y="360"/>
                    </a:lnTo>
                    <a:lnTo>
                      <a:pt x="218" y="316"/>
                    </a:lnTo>
                    <a:lnTo>
                      <a:pt x="218" y="316"/>
                    </a:lnTo>
                    <a:close/>
                    <a:moveTo>
                      <a:pt x="324" y="480"/>
                    </a:moveTo>
                    <a:lnTo>
                      <a:pt x="324" y="480"/>
                    </a:lnTo>
                    <a:lnTo>
                      <a:pt x="300" y="450"/>
                    </a:lnTo>
                    <a:lnTo>
                      <a:pt x="276" y="416"/>
                    </a:lnTo>
                    <a:lnTo>
                      <a:pt x="276" y="416"/>
                    </a:lnTo>
                    <a:lnTo>
                      <a:pt x="230" y="412"/>
                    </a:lnTo>
                    <a:lnTo>
                      <a:pt x="184" y="404"/>
                    </a:lnTo>
                    <a:lnTo>
                      <a:pt x="184" y="404"/>
                    </a:lnTo>
                    <a:lnTo>
                      <a:pt x="180" y="430"/>
                    </a:lnTo>
                    <a:lnTo>
                      <a:pt x="176" y="452"/>
                    </a:lnTo>
                    <a:lnTo>
                      <a:pt x="174" y="472"/>
                    </a:lnTo>
                    <a:lnTo>
                      <a:pt x="174" y="490"/>
                    </a:lnTo>
                    <a:lnTo>
                      <a:pt x="178" y="506"/>
                    </a:lnTo>
                    <a:lnTo>
                      <a:pt x="182" y="520"/>
                    </a:lnTo>
                    <a:lnTo>
                      <a:pt x="190" y="530"/>
                    </a:lnTo>
                    <a:lnTo>
                      <a:pt x="198" y="538"/>
                    </a:lnTo>
                    <a:lnTo>
                      <a:pt x="198" y="538"/>
                    </a:lnTo>
                    <a:lnTo>
                      <a:pt x="210" y="542"/>
                    </a:lnTo>
                    <a:lnTo>
                      <a:pt x="224" y="544"/>
                    </a:lnTo>
                    <a:lnTo>
                      <a:pt x="238" y="540"/>
                    </a:lnTo>
                    <a:lnTo>
                      <a:pt x="254" y="534"/>
                    </a:lnTo>
                    <a:lnTo>
                      <a:pt x="270" y="526"/>
                    </a:lnTo>
                    <a:lnTo>
                      <a:pt x="288" y="514"/>
                    </a:lnTo>
                    <a:lnTo>
                      <a:pt x="306" y="498"/>
                    </a:lnTo>
                    <a:lnTo>
                      <a:pt x="324" y="480"/>
                    </a:lnTo>
                    <a:lnTo>
                      <a:pt x="324" y="480"/>
                    </a:lnTo>
                    <a:close/>
                    <a:moveTo>
                      <a:pt x="378" y="418"/>
                    </a:moveTo>
                    <a:lnTo>
                      <a:pt x="378" y="418"/>
                    </a:lnTo>
                    <a:lnTo>
                      <a:pt x="342" y="418"/>
                    </a:lnTo>
                    <a:lnTo>
                      <a:pt x="342" y="418"/>
                    </a:lnTo>
                    <a:lnTo>
                      <a:pt x="306" y="418"/>
                    </a:lnTo>
                    <a:lnTo>
                      <a:pt x="306" y="418"/>
                    </a:lnTo>
                    <a:lnTo>
                      <a:pt x="324" y="440"/>
                    </a:lnTo>
                    <a:lnTo>
                      <a:pt x="342" y="462"/>
                    </a:lnTo>
                    <a:lnTo>
                      <a:pt x="342" y="462"/>
                    </a:lnTo>
                    <a:lnTo>
                      <a:pt x="360" y="440"/>
                    </a:lnTo>
                    <a:lnTo>
                      <a:pt x="378" y="418"/>
                    </a:lnTo>
                    <a:lnTo>
                      <a:pt x="378" y="4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grpSp>
        <p:nvGrpSpPr>
          <p:cNvPr id="8" name="그룹 7"/>
          <p:cNvGrpSpPr/>
          <p:nvPr/>
        </p:nvGrpSpPr>
        <p:grpSpPr>
          <a:xfrm>
            <a:off x="993885" y="1124298"/>
            <a:ext cx="1321563" cy="4184680"/>
            <a:chOff x="745340" y="2136846"/>
            <a:chExt cx="991075" cy="3138201"/>
          </a:xfrm>
        </p:grpSpPr>
        <p:grpSp>
          <p:nvGrpSpPr>
            <p:cNvPr id="53" name="그룹 52"/>
            <p:cNvGrpSpPr/>
            <p:nvPr/>
          </p:nvGrpSpPr>
          <p:grpSpPr>
            <a:xfrm>
              <a:off x="745340" y="2136846"/>
              <a:ext cx="991075" cy="3138201"/>
              <a:chOff x="1269911" y="2120864"/>
              <a:chExt cx="1137127" cy="3600674"/>
            </a:xfrm>
          </p:grpSpPr>
          <p:sp>
            <p:nvSpPr>
              <p:cNvPr id="10" name="양쪽 모서리가 둥근 사각형 9"/>
              <p:cNvSpPr/>
              <p:nvPr/>
            </p:nvSpPr>
            <p:spPr>
              <a:xfrm flipV="1">
                <a:off x="1269911" y="2120864"/>
                <a:ext cx="1137127" cy="3600674"/>
              </a:xfrm>
              <a:custGeom>
                <a:avLst/>
                <a:gdLst/>
                <a:ahLst/>
                <a:cxnLst/>
                <a:rect l="l" t="t" r="r" b="b"/>
                <a:pathLst>
                  <a:path w="1137127" h="3600674">
                    <a:moveTo>
                      <a:pt x="0" y="3443429"/>
                    </a:moveTo>
                    <a:cubicBezTo>
                      <a:pt x="0" y="3443429"/>
                      <a:pt x="0" y="3443429"/>
                      <a:pt x="0" y="3443429"/>
                    </a:cubicBezTo>
                    <a:lnTo>
                      <a:pt x="0" y="3443428"/>
                    </a:lnTo>
                    <a:close/>
                    <a:moveTo>
                      <a:pt x="157246" y="3600674"/>
                    </a:moveTo>
                    <a:lnTo>
                      <a:pt x="979881" y="3600674"/>
                    </a:lnTo>
                    <a:cubicBezTo>
                      <a:pt x="1066726" y="3600674"/>
                      <a:pt x="1137127" y="3530273"/>
                      <a:pt x="1137127" y="3443428"/>
                    </a:cubicBezTo>
                    <a:lnTo>
                      <a:pt x="1137126" y="3443428"/>
                    </a:lnTo>
                    <a:cubicBezTo>
                      <a:pt x="1137126" y="3363740"/>
                      <a:pt x="1077850" y="3297897"/>
                      <a:pt x="1000611" y="3290368"/>
                    </a:cubicBezTo>
                    <a:lnTo>
                      <a:pt x="1000611" y="432048"/>
                    </a:lnTo>
                    <a:cubicBezTo>
                      <a:pt x="1000611" y="193434"/>
                      <a:pt x="807177" y="0"/>
                      <a:pt x="568563" y="0"/>
                    </a:cubicBezTo>
                    <a:cubicBezTo>
                      <a:pt x="329949" y="0"/>
                      <a:pt x="136515" y="193434"/>
                      <a:pt x="136515" y="432048"/>
                    </a:cubicBezTo>
                    <a:lnTo>
                      <a:pt x="136515" y="3290368"/>
                    </a:lnTo>
                    <a:cubicBezTo>
                      <a:pt x="59276" y="3297897"/>
                      <a:pt x="0" y="3363740"/>
                      <a:pt x="0" y="3443429"/>
                    </a:cubicBezTo>
                    <a:cubicBezTo>
                      <a:pt x="0" y="3530273"/>
                      <a:pt x="70401" y="3600674"/>
                      <a:pt x="157246" y="3600674"/>
                    </a:cubicBezTo>
                    <a:close/>
                  </a:path>
                </a:pathLst>
              </a:custGeom>
              <a:solidFill>
                <a:schemeClr val="bg1">
                  <a:lumMod val="95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sp>
            <p:nvSpPr>
              <p:cNvPr id="28" name="양쪽 모서리가 둥근 사각형 27"/>
              <p:cNvSpPr/>
              <p:nvPr/>
            </p:nvSpPr>
            <p:spPr>
              <a:xfrm flipV="1">
                <a:off x="1473375" y="3736668"/>
                <a:ext cx="730198" cy="1914527"/>
              </a:xfrm>
              <a:prstGeom prst="round2SameRect">
                <a:avLst>
                  <a:gd name="adj1" fmla="val 50000"/>
                  <a:gd name="adj2" fmla="val 0"/>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grpSp>
            <p:nvGrpSpPr>
              <p:cNvPr id="52" name="그룹 51"/>
              <p:cNvGrpSpPr/>
              <p:nvPr/>
            </p:nvGrpSpPr>
            <p:grpSpPr>
              <a:xfrm>
                <a:off x="1404969" y="2714017"/>
                <a:ext cx="274202" cy="2556626"/>
                <a:chOff x="1404969" y="2714017"/>
                <a:chExt cx="274202" cy="2464677"/>
              </a:xfrm>
            </p:grpSpPr>
            <p:cxnSp>
              <p:nvCxnSpPr>
                <p:cNvPr id="36" name="직선 연결선 35"/>
                <p:cNvCxnSpPr/>
                <p:nvPr/>
              </p:nvCxnSpPr>
              <p:spPr>
                <a:xfrm>
                  <a:off x="1404969" y="271401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8" name="직선 연결선 37"/>
                <p:cNvCxnSpPr/>
                <p:nvPr/>
              </p:nvCxnSpPr>
              <p:spPr>
                <a:xfrm>
                  <a:off x="1404969" y="394635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9" name="직선 연결선 38"/>
                <p:cNvCxnSpPr/>
                <p:nvPr/>
              </p:nvCxnSpPr>
              <p:spPr>
                <a:xfrm>
                  <a:off x="1404969" y="296048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1" name="직선 연결선 40"/>
                <p:cNvCxnSpPr/>
                <p:nvPr/>
              </p:nvCxnSpPr>
              <p:spPr>
                <a:xfrm>
                  <a:off x="1404969" y="320695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2" name="직선 연결선 41"/>
                <p:cNvCxnSpPr/>
                <p:nvPr/>
              </p:nvCxnSpPr>
              <p:spPr>
                <a:xfrm>
                  <a:off x="1404969" y="345342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3" name="직선 연결선 42"/>
                <p:cNvCxnSpPr/>
                <p:nvPr/>
              </p:nvCxnSpPr>
              <p:spPr>
                <a:xfrm>
                  <a:off x="1404969" y="369988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7" name="직선 연결선 46"/>
                <p:cNvCxnSpPr/>
                <p:nvPr/>
              </p:nvCxnSpPr>
              <p:spPr>
                <a:xfrm>
                  <a:off x="1404969" y="5178694"/>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8" name="직선 연결선 47"/>
                <p:cNvCxnSpPr/>
                <p:nvPr/>
              </p:nvCxnSpPr>
              <p:spPr>
                <a:xfrm>
                  <a:off x="1404969" y="419282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9" name="직선 연결선 48"/>
                <p:cNvCxnSpPr/>
                <p:nvPr/>
              </p:nvCxnSpPr>
              <p:spPr>
                <a:xfrm>
                  <a:off x="1404969" y="443929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0" name="직선 연결선 49"/>
                <p:cNvCxnSpPr/>
                <p:nvPr/>
              </p:nvCxnSpPr>
              <p:spPr>
                <a:xfrm>
                  <a:off x="1404969" y="468576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1" name="직선 연결선 50"/>
                <p:cNvCxnSpPr/>
                <p:nvPr/>
              </p:nvCxnSpPr>
              <p:spPr>
                <a:xfrm>
                  <a:off x="1404969" y="493222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sp>
          <p:nvSpPr>
            <p:cNvPr id="113" name="Rectangle 3"/>
            <p:cNvSpPr txBox="1">
              <a:spLocks noChangeArrowheads="1"/>
            </p:cNvSpPr>
            <p:nvPr/>
          </p:nvSpPr>
          <p:spPr bwMode="auto">
            <a:xfrm>
              <a:off x="1042659" y="3628074"/>
              <a:ext cx="452836" cy="307151"/>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665" b="1" smtClean="0">
                  <a:solidFill>
                    <a:schemeClr val="bg1"/>
                  </a:solidFill>
                  <a:latin typeface="Calibri" panose="020F0502020204030204" charset="0"/>
                  <a:ea typeface="Tahoma" panose="020B0604030504040204" pitchFamily="34" charset="0"/>
                  <a:cs typeface="Tahoma" panose="020B0604030504040204" pitchFamily="34" charset="0"/>
                </a:rPr>
                <a:t>60%</a:t>
              </a:r>
              <a:endParaRPr lang="en-US" altLang="ko-KR" sz="2665" b="1">
                <a:solidFill>
                  <a:schemeClr val="bg1"/>
                </a:solidFill>
                <a:latin typeface="Calibri" panose="020F0502020204030204" charset="0"/>
                <a:ea typeface="Tahoma" panose="020B0604030504040204" pitchFamily="34" charset="0"/>
                <a:cs typeface="Tahoma" panose="020B0604030504040204" pitchFamily="34" charset="0"/>
              </a:endParaRPr>
            </a:p>
          </p:txBody>
        </p:sp>
        <p:grpSp>
          <p:nvGrpSpPr>
            <p:cNvPr id="127" name="그룹 126"/>
            <p:cNvGrpSpPr/>
            <p:nvPr/>
          </p:nvGrpSpPr>
          <p:grpSpPr>
            <a:xfrm>
              <a:off x="1152410" y="4721564"/>
              <a:ext cx="233335" cy="368248"/>
              <a:chOff x="-3248025" y="803275"/>
              <a:chExt cx="669925" cy="1057275"/>
            </a:xfrm>
            <a:solidFill>
              <a:schemeClr val="bg1"/>
            </a:solidFill>
          </p:grpSpPr>
          <p:sp>
            <p:nvSpPr>
              <p:cNvPr id="128" name="Freeform 13"/>
              <p:cNvSpPr/>
              <p:nvPr/>
            </p:nvSpPr>
            <p:spPr bwMode="auto">
              <a:xfrm>
                <a:off x="-2940050" y="1489075"/>
                <a:ext cx="361950" cy="53975"/>
              </a:xfrm>
              <a:custGeom>
                <a:avLst/>
                <a:gdLst>
                  <a:gd name="T0" fmla="*/ 228 w 228"/>
                  <a:gd name="T1" fmla="*/ 24 h 34"/>
                  <a:gd name="T2" fmla="*/ 228 w 228"/>
                  <a:gd name="T3" fmla="*/ 24 h 34"/>
                  <a:gd name="T4" fmla="*/ 228 w 228"/>
                  <a:gd name="T5" fmla="*/ 28 h 34"/>
                  <a:gd name="T6" fmla="*/ 224 w 228"/>
                  <a:gd name="T7" fmla="*/ 32 h 34"/>
                  <a:gd name="T8" fmla="*/ 222 w 228"/>
                  <a:gd name="T9" fmla="*/ 34 h 34"/>
                  <a:gd name="T10" fmla="*/ 218 w 228"/>
                  <a:gd name="T11" fmla="*/ 34 h 34"/>
                  <a:gd name="T12" fmla="*/ 12 w 228"/>
                  <a:gd name="T13" fmla="*/ 34 h 34"/>
                  <a:gd name="T14" fmla="*/ 12 w 228"/>
                  <a:gd name="T15" fmla="*/ 34 h 34"/>
                  <a:gd name="T16" fmla="*/ 8 w 228"/>
                  <a:gd name="T17" fmla="*/ 34 h 34"/>
                  <a:gd name="T18" fmla="*/ 4 w 228"/>
                  <a:gd name="T19" fmla="*/ 32 h 34"/>
                  <a:gd name="T20" fmla="*/ 2 w 228"/>
                  <a:gd name="T21" fmla="*/ 28 h 34"/>
                  <a:gd name="T22" fmla="*/ 0 w 228"/>
                  <a:gd name="T23" fmla="*/ 24 h 34"/>
                  <a:gd name="T24" fmla="*/ 0 w 228"/>
                  <a:gd name="T25" fmla="*/ 10 h 34"/>
                  <a:gd name="T26" fmla="*/ 0 w 228"/>
                  <a:gd name="T27" fmla="*/ 10 h 34"/>
                  <a:gd name="T28" fmla="*/ 2 w 228"/>
                  <a:gd name="T29" fmla="*/ 6 h 34"/>
                  <a:gd name="T30" fmla="*/ 4 w 228"/>
                  <a:gd name="T31" fmla="*/ 2 h 34"/>
                  <a:gd name="T32" fmla="*/ 8 w 228"/>
                  <a:gd name="T33" fmla="*/ 0 h 34"/>
                  <a:gd name="T34" fmla="*/ 12 w 228"/>
                  <a:gd name="T35" fmla="*/ 0 h 34"/>
                  <a:gd name="T36" fmla="*/ 218 w 228"/>
                  <a:gd name="T37" fmla="*/ 0 h 34"/>
                  <a:gd name="T38" fmla="*/ 218 w 228"/>
                  <a:gd name="T39" fmla="*/ 0 h 34"/>
                  <a:gd name="T40" fmla="*/ 222 w 228"/>
                  <a:gd name="T41" fmla="*/ 0 h 34"/>
                  <a:gd name="T42" fmla="*/ 224 w 228"/>
                  <a:gd name="T43" fmla="*/ 2 h 34"/>
                  <a:gd name="T44" fmla="*/ 228 w 228"/>
                  <a:gd name="T45" fmla="*/ 6 h 34"/>
                  <a:gd name="T46" fmla="*/ 228 w 228"/>
                  <a:gd name="T47" fmla="*/ 10 h 34"/>
                  <a:gd name="T48" fmla="*/ 228 w 228"/>
                  <a:gd name="T49" fmla="*/ 2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34">
                    <a:moveTo>
                      <a:pt x="228" y="24"/>
                    </a:moveTo>
                    <a:lnTo>
                      <a:pt x="228" y="24"/>
                    </a:lnTo>
                    <a:lnTo>
                      <a:pt x="228" y="28"/>
                    </a:lnTo>
                    <a:lnTo>
                      <a:pt x="224" y="32"/>
                    </a:lnTo>
                    <a:lnTo>
                      <a:pt x="222" y="34"/>
                    </a:lnTo>
                    <a:lnTo>
                      <a:pt x="218" y="34"/>
                    </a:lnTo>
                    <a:lnTo>
                      <a:pt x="12" y="34"/>
                    </a:lnTo>
                    <a:lnTo>
                      <a:pt x="12" y="34"/>
                    </a:lnTo>
                    <a:lnTo>
                      <a:pt x="8" y="34"/>
                    </a:lnTo>
                    <a:lnTo>
                      <a:pt x="4" y="32"/>
                    </a:lnTo>
                    <a:lnTo>
                      <a:pt x="2" y="28"/>
                    </a:lnTo>
                    <a:lnTo>
                      <a:pt x="0" y="24"/>
                    </a:lnTo>
                    <a:lnTo>
                      <a:pt x="0" y="10"/>
                    </a:lnTo>
                    <a:lnTo>
                      <a:pt x="0" y="10"/>
                    </a:lnTo>
                    <a:lnTo>
                      <a:pt x="2" y="6"/>
                    </a:lnTo>
                    <a:lnTo>
                      <a:pt x="4" y="2"/>
                    </a:lnTo>
                    <a:lnTo>
                      <a:pt x="8" y="0"/>
                    </a:lnTo>
                    <a:lnTo>
                      <a:pt x="12" y="0"/>
                    </a:lnTo>
                    <a:lnTo>
                      <a:pt x="218" y="0"/>
                    </a:lnTo>
                    <a:lnTo>
                      <a:pt x="218" y="0"/>
                    </a:lnTo>
                    <a:lnTo>
                      <a:pt x="222" y="0"/>
                    </a:lnTo>
                    <a:lnTo>
                      <a:pt x="224" y="2"/>
                    </a:lnTo>
                    <a:lnTo>
                      <a:pt x="228" y="6"/>
                    </a:lnTo>
                    <a:lnTo>
                      <a:pt x="228" y="10"/>
                    </a:lnTo>
                    <a:lnTo>
                      <a:pt x="228"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29" name="Freeform 14"/>
              <p:cNvSpPr/>
              <p:nvPr/>
            </p:nvSpPr>
            <p:spPr bwMode="auto">
              <a:xfrm>
                <a:off x="-2841625" y="1279525"/>
                <a:ext cx="158750" cy="107950"/>
              </a:xfrm>
              <a:custGeom>
                <a:avLst/>
                <a:gdLst>
                  <a:gd name="T0" fmla="*/ 88 w 100"/>
                  <a:gd name="T1" fmla="*/ 28 h 68"/>
                  <a:gd name="T2" fmla="*/ 88 w 100"/>
                  <a:gd name="T3" fmla="*/ 28 h 68"/>
                  <a:gd name="T4" fmla="*/ 94 w 100"/>
                  <a:gd name="T5" fmla="*/ 24 h 68"/>
                  <a:gd name="T6" fmla="*/ 98 w 100"/>
                  <a:gd name="T7" fmla="*/ 18 h 68"/>
                  <a:gd name="T8" fmla="*/ 100 w 100"/>
                  <a:gd name="T9" fmla="*/ 12 h 68"/>
                  <a:gd name="T10" fmla="*/ 98 w 100"/>
                  <a:gd name="T11" fmla="*/ 6 h 68"/>
                  <a:gd name="T12" fmla="*/ 98 w 100"/>
                  <a:gd name="T13" fmla="*/ 6 h 68"/>
                  <a:gd name="T14" fmla="*/ 94 w 100"/>
                  <a:gd name="T15" fmla="*/ 2 h 68"/>
                  <a:gd name="T16" fmla="*/ 88 w 100"/>
                  <a:gd name="T17" fmla="*/ 0 h 68"/>
                  <a:gd name="T18" fmla="*/ 80 w 100"/>
                  <a:gd name="T19" fmla="*/ 0 h 68"/>
                  <a:gd name="T20" fmla="*/ 74 w 100"/>
                  <a:gd name="T21" fmla="*/ 2 h 68"/>
                  <a:gd name="T22" fmla="*/ 10 w 100"/>
                  <a:gd name="T23" fmla="*/ 38 h 68"/>
                  <a:gd name="T24" fmla="*/ 10 w 100"/>
                  <a:gd name="T25" fmla="*/ 38 h 68"/>
                  <a:gd name="T26" fmla="*/ 4 w 100"/>
                  <a:gd name="T27" fmla="*/ 44 h 68"/>
                  <a:gd name="T28" fmla="*/ 2 w 100"/>
                  <a:gd name="T29" fmla="*/ 50 h 68"/>
                  <a:gd name="T30" fmla="*/ 0 w 100"/>
                  <a:gd name="T31" fmla="*/ 56 h 68"/>
                  <a:gd name="T32" fmla="*/ 2 w 100"/>
                  <a:gd name="T33" fmla="*/ 62 h 68"/>
                  <a:gd name="T34" fmla="*/ 2 w 100"/>
                  <a:gd name="T35" fmla="*/ 62 h 68"/>
                  <a:gd name="T36" fmla="*/ 6 w 100"/>
                  <a:gd name="T37" fmla="*/ 66 h 68"/>
                  <a:gd name="T38" fmla="*/ 12 w 100"/>
                  <a:gd name="T39" fmla="*/ 68 h 68"/>
                  <a:gd name="T40" fmla="*/ 18 w 100"/>
                  <a:gd name="T41" fmla="*/ 66 h 68"/>
                  <a:gd name="T42" fmla="*/ 26 w 100"/>
                  <a:gd name="T43" fmla="*/ 64 h 68"/>
                  <a:gd name="T44" fmla="*/ 88 w 100"/>
                  <a:gd name="T45" fmla="*/ 2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68">
                    <a:moveTo>
                      <a:pt x="88" y="28"/>
                    </a:moveTo>
                    <a:lnTo>
                      <a:pt x="88" y="28"/>
                    </a:lnTo>
                    <a:lnTo>
                      <a:pt x="94" y="24"/>
                    </a:lnTo>
                    <a:lnTo>
                      <a:pt x="98" y="18"/>
                    </a:lnTo>
                    <a:lnTo>
                      <a:pt x="100" y="12"/>
                    </a:lnTo>
                    <a:lnTo>
                      <a:pt x="98" y="6"/>
                    </a:lnTo>
                    <a:lnTo>
                      <a:pt x="98" y="6"/>
                    </a:lnTo>
                    <a:lnTo>
                      <a:pt x="94" y="2"/>
                    </a:lnTo>
                    <a:lnTo>
                      <a:pt x="88" y="0"/>
                    </a:lnTo>
                    <a:lnTo>
                      <a:pt x="80" y="0"/>
                    </a:lnTo>
                    <a:lnTo>
                      <a:pt x="74" y="2"/>
                    </a:lnTo>
                    <a:lnTo>
                      <a:pt x="10" y="38"/>
                    </a:lnTo>
                    <a:lnTo>
                      <a:pt x="10" y="38"/>
                    </a:lnTo>
                    <a:lnTo>
                      <a:pt x="4" y="44"/>
                    </a:lnTo>
                    <a:lnTo>
                      <a:pt x="2" y="50"/>
                    </a:lnTo>
                    <a:lnTo>
                      <a:pt x="0" y="56"/>
                    </a:lnTo>
                    <a:lnTo>
                      <a:pt x="2" y="62"/>
                    </a:lnTo>
                    <a:lnTo>
                      <a:pt x="2" y="62"/>
                    </a:lnTo>
                    <a:lnTo>
                      <a:pt x="6" y="66"/>
                    </a:lnTo>
                    <a:lnTo>
                      <a:pt x="12" y="68"/>
                    </a:lnTo>
                    <a:lnTo>
                      <a:pt x="18" y="66"/>
                    </a:lnTo>
                    <a:lnTo>
                      <a:pt x="26" y="64"/>
                    </a:lnTo>
                    <a:lnTo>
                      <a:pt x="88"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30" name="Freeform 15"/>
              <p:cNvSpPr/>
              <p:nvPr/>
            </p:nvSpPr>
            <p:spPr bwMode="auto">
              <a:xfrm>
                <a:off x="-3095625" y="803275"/>
                <a:ext cx="101600" cy="79375"/>
              </a:xfrm>
              <a:custGeom>
                <a:avLst/>
                <a:gdLst>
                  <a:gd name="T0" fmla="*/ 58 w 64"/>
                  <a:gd name="T1" fmla="*/ 28 h 50"/>
                  <a:gd name="T2" fmla="*/ 58 w 64"/>
                  <a:gd name="T3" fmla="*/ 28 h 50"/>
                  <a:gd name="T4" fmla="*/ 62 w 64"/>
                  <a:gd name="T5" fmla="*/ 24 h 50"/>
                  <a:gd name="T6" fmla="*/ 64 w 64"/>
                  <a:gd name="T7" fmla="*/ 20 h 50"/>
                  <a:gd name="T8" fmla="*/ 64 w 64"/>
                  <a:gd name="T9" fmla="*/ 16 h 50"/>
                  <a:gd name="T10" fmla="*/ 62 w 64"/>
                  <a:gd name="T11" fmla="*/ 12 h 50"/>
                  <a:gd name="T12" fmla="*/ 58 w 64"/>
                  <a:gd name="T13" fmla="*/ 4 h 50"/>
                  <a:gd name="T14" fmla="*/ 58 w 64"/>
                  <a:gd name="T15" fmla="*/ 4 h 50"/>
                  <a:gd name="T16" fmla="*/ 54 w 64"/>
                  <a:gd name="T17" fmla="*/ 2 h 50"/>
                  <a:gd name="T18" fmla="*/ 50 w 64"/>
                  <a:gd name="T19" fmla="*/ 0 h 50"/>
                  <a:gd name="T20" fmla="*/ 46 w 64"/>
                  <a:gd name="T21" fmla="*/ 0 h 50"/>
                  <a:gd name="T22" fmla="*/ 42 w 64"/>
                  <a:gd name="T23" fmla="*/ 0 h 50"/>
                  <a:gd name="T24" fmla="*/ 4 w 64"/>
                  <a:gd name="T25" fmla="*/ 22 h 50"/>
                  <a:gd name="T26" fmla="*/ 4 w 64"/>
                  <a:gd name="T27" fmla="*/ 22 h 50"/>
                  <a:gd name="T28" fmla="*/ 2 w 64"/>
                  <a:gd name="T29" fmla="*/ 26 h 50"/>
                  <a:gd name="T30" fmla="*/ 0 w 64"/>
                  <a:gd name="T31" fmla="*/ 30 h 50"/>
                  <a:gd name="T32" fmla="*/ 0 w 64"/>
                  <a:gd name="T33" fmla="*/ 34 h 50"/>
                  <a:gd name="T34" fmla="*/ 0 w 64"/>
                  <a:gd name="T35" fmla="*/ 38 h 50"/>
                  <a:gd name="T36" fmla="*/ 4 w 64"/>
                  <a:gd name="T37" fmla="*/ 46 h 50"/>
                  <a:gd name="T38" fmla="*/ 4 w 64"/>
                  <a:gd name="T39" fmla="*/ 46 h 50"/>
                  <a:gd name="T40" fmla="*/ 8 w 64"/>
                  <a:gd name="T41" fmla="*/ 48 h 50"/>
                  <a:gd name="T42" fmla="*/ 12 w 64"/>
                  <a:gd name="T43" fmla="*/ 50 h 50"/>
                  <a:gd name="T44" fmla="*/ 16 w 64"/>
                  <a:gd name="T45" fmla="*/ 50 h 50"/>
                  <a:gd name="T46" fmla="*/ 20 w 64"/>
                  <a:gd name="T47" fmla="*/ 50 h 50"/>
                  <a:gd name="T48" fmla="*/ 58 w 64"/>
                  <a:gd name="T49" fmla="*/ 2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 h="50">
                    <a:moveTo>
                      <a:pt x="58" y="28"/>
                    </a:moveTo>
                    <a:lnTo>
                      <a:pt x="58" y="28"/>
                    </a:lnTo>
                    <a:lnTo>
                      <a:pt x="62" y="24"/>
                    </a:lnTo>
                    <a:lnTo>
                      <a:pt x="64" y="20"/>
                    </a:lnTo>
                    <a:lnTo>
                      <a:pt x="64" y="16"/>
                    </a:lnTo>
                    <a:lnTo>
                      <a:pt x="62" y="12"/>
                    </a:lnTo>
                    <a:lnTo>
                      <a:pt x="58" y="4"/>
                    </a:lnTo>
                    <a:lnTo>
                      <a:pt x="58" y="4"/>
                    </a:lnTo>
                    <a:lnTo>
                      <a:pt x="54" y="2"/>
                    </a:lnTo>
                    <a:lnTo>
                      <a:pt x="50" y="0"/>
                    </a:lnTo>
                    <a:lnTo>
                      <a:pt x="46" y="0"/>
                    </a:lnTo>
                    <a:lnTo>
                      <a:pt x="42" y="0"/>
                    </a:lnTo>
                    <a:lnTo>
                      <a:pt x="4" y="22"/>
                    </a:lnTo>
                    <a:lnTo>
                      <a:pt x="4" y="22"/>
                    </a:lnTo>
                    <a:lnTo>
                      <a:pt x="2" y="26"/>
                    </a:lnTo>
                    <a:lnTo>
                      <a:pt x="0" y="30"/>
                    </a:lnTo>
                    <a:lnTo>
                      <a:pt x="0" y="34"/>
                    </a:lnTo>
                    <a:lnTo>
                      <a:pt x="0" y="38"/>
                    </a:lnTo>
                    <a:lnTo>
                      <a:pt x="4" y="46"/>
                    </a:lnTo>
                    <a:lnTo>
                      <a:pt x="4" y="46"/>
                    </a:lnTo>
                    <a:lnTo>
                      <a:pt x="8" y="48"/>
                    </a:lnTo>
                    <a:lnTo>
                      <a:pt x="12" y="50"/>
                    </a:lnTo>
                    <a:lnTo>
                      <a:pt x="16" y="50"/>
                    </a:lnTo>
                    <a:lnTo>
                      <a:pt x="20" y="50"/>
                    </a:lnTo>
                    <a:lnTo>
                      <a:pt x="58"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31" name="Freeform 16"/>
              <p:cNvSpPr/>
              <p:nvPr/>
            </p:nvSpPr>
            <p:spPr bwMode="auto">
              <a:xfrm>
                <a:off x="-3130550" y="1771650"/>
                <a:ext cx="396875" cy="88900"/>
              </a:xfrm>
              <a:custGeom>
                <a:avLst/>
                <a:gdLst>
                  <a:gd name="T0" fmla="*/ 250 w 250"/>
                  <a:gd name="T1" fmla="*/ 42 h 56"/>
                  <a:gd name="T2" fmla="*/ 250 w 250"/>
                  <a:gd name="T3" fmla="*/ 42 h 56"/>
                  <a:gd name="T4" fmla="*/ 248 w 250"/>
                  <a:gd name="T5" fmla="*/ 48 h 56"/>
                  <a:gd name="T6" fmla="*/ 244 w 250"/>
                  <a:gd name="T7" fmla="*/ 52 h 56"/>
                  <a:gd name="T8" fmla="*/ 240 w 250"/>
                  <a:gd name="T9" fmla="*/ 56 h 56"/>
                  <a:gd name="T10" fmla="*/ 234 w 250"/>
                  <a:gd name="T11" fmla="*/ 56 h 56"/>
                  <a:gd name="T12" fmla="*/ 14 w 250"/>
                  <a:gd name="T13" fmla="*/ 56 h 56"/>
                  <a:gd name="T14" fmla="*/ 14 w 250"/>
                  <a:gd name="T15" fmla="*/ 56 h 56"/>
                  <a:gd name="T16" fmla="*/ 8 w 250"/>
                  <a:gd name="T17" fmla="*/ 56 h 56"/>
                  <a:gd name="T18" fmla="*/ 4 w 250"/>
                  <a:gd name="T19" fmla="*/ 52 h 56"/>
                  <a:gd name="T20" fmla="*/ 0 w 250"/>
                  <a:gd name="T21" fmla="*/ 48 h 56"/>
                  <a:gd name="T22" fmla="*/ 0 w 250"/>
                  <a:gd name="T23" fmla="*/ 42 h 56"/>
                  <a:gd name="T24" fmla="*/ 0 w 250"/>
                  <a:gd name="T25" fmla="*/ 42 h 56"/>
                  <a:gd name="T26" fmla="*/ 0 w 250"/>
                  <a:gd name="T27" fmla="*/ 36 h 56"/>
                  <a:gd name="T28" fmla="*/ 6 w 250"/>
                  <a:gd name="T29" fmla="*/ 30 h 56"/>
                  <a:gd name="T30" fmla="*/ 12 w 250"/>
                  <a:gd name="T31" fmla="*/ 24 h 56"/>
                  <a:gd name="T32" fmla="*/ 22 w 250"/>
                  <a:gd name="T33" fmla="*/ 18 h 56"/>
                  <a:gd name="T34" fmla="*/ 46 w 250"/>
                  <a:gd name="T35" fmla="*/ 8 h 56"/>
                  <a:gd name="T36" fmla="*/ 74 w 250"/>
                  <a:gd name="T37" fmla="*/ 0 h 56"/>
                  <a:gd name="T38" fmla="*/ 74 w 250"/>
                  <a:gd name="T39" fmla="*/ 0 h 56"/>
                  <a:gd name="T40" fmla="*/ 84 w 250"/>
                  <a:gd name="T41" fmla="*/ 12 h 56"/>
                  <a:gd name="T42" fmla="*/ 96 w 250"/>
                  <a:gd name="T43" fmla="*/ 22 h 56"/>
                  <a:gd name="T44" fmla="*/ 112 w 250"/>
                  <a:gd name="T45" fmla="*/ 28 h 56"/>
                  <a:gd name="T46" fmla="*/ 128 w 250"/>
                  <a:gd name="T47" fmla="*/ 30 h 56"/>
                  <a:gd name="T48" fmla="*/ 128 w 250"/>
                  <a:gd name="T49" fmla="*/ 30 h 56"/>
                  <a:gd name="T50" fmla="*/ 144 w 250"/>
                  <a:gd name="T51" fmla="*/ 28 h 56"/>
                  <a:gd name="T52" fmla="*/ 158 w 250"/>
                  <a:gd name="T53" fmla="*/ 22 h 56"/>
                  <a:gd name="T54" fmla="*/ 172 w 250"/>
                  <a:gd name="T55" fmla="*/ 12 h 56"/>
                  <a:gd name="T56" fmla="*/ 180 w 250"/>
                  <a:gd name="T57" fmla="*/ 0 h 56"/>
                  <a:gd name="T58" fmla="*/ 180 w 250"/>
                  <a:gd name="T59" fmla="*/ 0 h 56"/>
                  <a:gd name="T60" fmla="*/ 208 w 250"/>
                  <a:gd name="T61" fmla="*/ 10 h 56"/>
                  <a:gd name="T62" fmla="*/ 230 w 250"/>
                  <a:gd name="T63" fmla="*/ 20 h 56"/>
                  <a:gd name="T64" fmla="*/ 238 w 250"/>
                  <a:gd name="T65" fmla="*/ 26 h 56"/>
                  <a:gd name="T66" fmla="*/ 244 w 250"/>
                  <a:gd name="T67" fmla="*/ 32 h 56"/>
                  <a:gd name="T68" fmla="*/ 248 w 250"/>
                  <a:gd name="T69" fmla="*/ 36 h 56"/>
                  <a:gd name="T70" fmla="*/ 250 w 250"/>
                  <a:gd name="T71" fmla="*/ 42 h 56"/>
                  <a:gd name="T72" fmla="*/ 250 w 250"/>
                  <a:gd name="T73" fmla="*/ 4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0" h="56">
                    <a:moveTo>
                      <a:pt x="250" y="42"/>
                    </a:moveTo>
                    <a:lnTo>
                      <a:pt x="250" y="42"/>
                    </a:lnTo>
                    <a:lnTo>
                      <a:pt x="248" y="48"/>
                    </a:lnTo>
                    <a:lnTo>
                      <a:pt x="244" y="52"/>
                    </a:lnTo>
                    <a:lnTo>
                      <a:pt x="240" y="56"/>
                    </a:lnTo>
                    <a:lnTo>
                      <a:pt x="234" y="56"/>
                    </a:lnTo>
                    <a:lnTo>
                      <a:pt x="14" y="56"/>
                    </a:lnTo>
                    <a:lnTo>
                      <a:pt x="14" y="56"/>
                    </a:lnTo>
                    <a:lnTo>
                      <a:pt x="8" y="56"/>
                    </a:lnTo>
                    <a:lnTo>
                      <a:pt x="4" y="52"/>
                    </a:lnTo>
                    <a:lnTo>
                      <a:pt x="0" y="48"/>
                    </a:lnTo>
                    <a:lnTo>
                      <a:pt x="0" y="42"/>
                    </a:lnTo>
                    <a:lnTo>
                      <a:pt x="0" y="42"/>
                    </a:lnTo>
                    <a:lnTo>
                      <a:pt x="0" y="36"/>
                    </a:lnTo>
                    <a:lnTo>
                      <a:pt x="6" y="30"/>
                    </a:lnTo>
                    <a:lnTo>
                      <a:pt x="12" y="24"/>
                    </a:lnTo>
                    <a:lnTo>
                      <a:pt x="22" y="18"/>
                    </a:lnTo>
                    <a:lnTo>
                      <a:pt x="46" y="8"/>
                    </a:lnTo>
                    <a:lnTo>
                      <a:pt x="74" y="0"/>
                    </a:lnTo>
                    <a:lnTo>
                      <a:pt x="74" y="0"/>
                    </a:lnTo>
                    <a:lnTo>
                      <a:pt x="84" y="12"/>
                    </a:lnTo>
                    <a:lnTo>
                      <a:pt x="96" y="22"/>
                    </a:lnTo>
                    <a:lnTo>
                      <a:pt x="112" y="28"/>
                    </a:lnTo>
                    <a:lnTo>
                      <a:pt x="128" y="30"/>
                    </a:lnTo>
                    <a:lnTo>
                      <a:pt x="128" y="30"/>
                    </a:lnTo>
                    <a:lnTo>
                      <a:pt x="144" y="28"/>
                    </a:lnTo>
                    <a:lnTo>
                      <a:pt x="158" y="22"/>
                    </a:lnTo>
                    <a:lnTo>
                      <a:pt x="172" y="12"/>
                    </a:lnTo>
                    <a:lnTo>
                      <a:pt x="180" y="0"/>
                    </a:lnTo>
                    <a:lnTo>
                      <a:pt x="180" y="0"/>
                    </a:lnTo>
                    <a:lnTo>
                      <a:pt x="208" y="10"/>
                    </a:lnTo>
                    <a:lnTo>
                      <a:pt x="230" y="20"/>
                    </a:lnTo>
                    <a:lnTo>
                      <a:pt x="238" y="26"/>
                    </a:lnTo>
                    <a:lnTo>
                      <a:pt x="244" y="32"/>
                    </a:lnTo>
                    <a:lnTo>
                      <a:pt x="248" y="36"/>
                    </a:lnTo>
                    <a:lnTo>
                      <a:pt x="250" y="42"/>
                    </a:lnTo>
                    <a:lnTo>
                      <a:pt x="250" y="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32" name="Freeform 17"/>
              <p:cNvSpPr/>
              <p:nvPr/>
            </p:nvSpPr>
            <p:spPr bwMode="auto">
              <a:xfrm>
                <a:off x="-2994025" y="1657350"/>
                <a:ext cx="133350" cy="133350"/>
              </a:xfrm>
              <a:custGeom>
                <a:avLst/>
                <a:gdLst>
                  <a:gd name="T0" fmla="*/ 42 w 84"/>
                  <a:gd name="T1" fmla="*/ 0 h 84"/>
                  <a:gd name="T2" fmla="*/ 42 w 84"/>
                  <a:gd name="T3" fmla="*/ 0 h 84"/>
                  <a:gd name="T4" fmla="*/ 34 w 84"/>
                  <a:gd name="T5" fmla="*/ 2 h 84"/>
                  <a:gd name="T6" fmla="*/ 26 w 84"/>
                  <a:gd name="T7" fmla="*/ 4 h 84"/>
                  <a:gd name="T8" fmla="*/ 18 w 84"/>
                  <a:gd name="T9" fmla="*/ 8 h 84"/>
                  <a:gd name="T10" fmla="*/ 12 w 84"/>
                  <a:gd name="T11" fmla="*/ 12 h 84"/>
                  <a:gd name="T12" fmla="*/ 8 w 84"/>
                  <a:gd name="T13" fmla="*/ 18 h 84"/>
                  <a:gd name="T14" fmla="*/ 4 w 84"/>
                  <a:gd name="T15" fmla="*/ 26 h 84"/>
                  <a:gd name="T16" fmla="*/ 2 w 84"/>
                  <a:gd name="T17" fmla="*/ 34 h 84"/>
                  <a:gd name="T18" fmla="*/ 0 w 84"/>
                  <a:gd name="T19" fmla="*/ 42 h 84"/>
                  <a:gd name="T20" fmla="*/ 0 w 84"/>
                  <a:gd name="T21" fmla="*/ 42 h 84"/>
                  <a:gd name="T22" fmla="*/ 2 w 84"/>
                  <a:gd name="T23" fmla="*/ 50 h 84"/>
                  <a:gd name="T24" fmla="*/ 4 w 84"/>
                  <a:gd name="T25" fmla="*/ 58 h 84"/>
                  <a:gd name="T26" fmla="*/ 8 w 84"/>
                  <a:gd name="T27" fmla="*/ 64 h 84"/>
                  <a:gd name="T28" fmla="*/ 12 w 84"/>
                  <a:gd name="T29" fmla="*/ 70 h 84"/>
                  <a:gd name="T30" fmla="*/ 18 w 84"/>
                  <a:gd name="T31" fmla="*/ 76 h 84"/>
                  <a:gd name="T32" fmla="*/ 26 w 84"/>
                  <a:gd name="T33" fmla="*/ 80 h 84"/>
                  <a:gd name="T34" fmla="*/ 34 w 84"/>
                  <a:gd name="T35" fmla="*/ 82 h 84"/>
                  <a:gd name="T36" fmla="*/ 42 w 84"/>
                  <a:gd name="T37" fmla="*/ 84 h 84"/>
                  <a:gd name="T38" fmla="*/ 42 w 84"/>
                  <a:gd name="T39" fmla="*/ 84 h 84"/>
                  <a:gd name="T40" fmla="*/ 50 w 84"/>
                  <a:gd name="T41" fmla="*/ 82 h 84"/>
                  <a:gd name="T42" fmla="*/ 58 w 84"/>
                  <a:gd name="T43" fmla="*/ 80 h 84"/>
                  <a:gd name="T44" fmla="*/ 66 w 84"/>
                  <a:gd name="T45" fmla="*/ 76 h 84"/>
                  <a:gd name="T46" fmla="*/ 72 w 84"/>
                  <a:gd name="T47" fmla="*/ 70 h 84"/>
                  <a:gd name="T48" fmla="*/ 76 w 84"/>
                  <a:gd name="T49" fmla="*/ 64 h 84"/>
                  <a:gd name="T50" fmla="*/ 80 w 84"/>
                  <a:gd name="T51" fmla="*/ 58 h 84"/>
                  <a:gd name="T52" fmla="*/ 82 w 84"/>
                  <a:gd name="T53" fmla="*/ 50 h 84"/>
                  <a:gd name="T54" fmla="*/ 84 w 84"/>
                  <a:gd name="T55" fmla="*/ 42 h 84"/>
                  <a:gd name="T56" fmla="*/ 84 w 84"/>
                  <a:gd name="T57" fmla="*/ 42 h 84"/>
                  <a:gd name="T58" fmla="*/ 82 w 84"/>
                  <a:gd name="T59" fmla="*/ 34 h 84"/>
                  <a:gd name="T60" fmla="*/ 80 w 84"/>
                  <a:gd name="T61" fmla="*/ 26 h 84"/>
                  <a:gd name="T62" fmla="*/ 76 w 84"/>
                  <a:gd name="T63" fmla="*/ 18 h 84"/>
                  <a:gd name="T64" fmla="*/ 72 w 84"/>
                  <a:gd name="T65" fmla="*/ 12 h 84"/>
                  <a:gd name="T66" fmla="*/ 66 w 84"/>
                  <a:gd name="T67" fmla="*/ 8 h 84"/>
                  <a:gd name="T68" fmla="*/ 58 w 84"/>
                  <a:gd name="T69" fmla="*/ 4 h 84"/>
                  <a:gd name="T70" fmla="*/ 50 w 84"/>
                  <a:gd name="T71" fmla="*/ 2 h 84"/>
                  <a:gd name="T72" fmla="*/ 42 w 84"/>
                  <a:gd name="T73" fmla="*/ 0 h 84"/>
                  <a:gd name="T74" fmla="*/ 42 w 84"/>
                  <a:gd name="T7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4" h="84">
                    <a:moveTo>
                      <a:pt x="42" y="0"/>
                    </a:moveTo>
                    <a:lnTo>
                      <a:pt x="42" y="0"/>
                    </a:lnTo>
                    <a:lnTo>
                      <a:pt x="34" y="2"/>
                    </a:lnTo>
                    <a:lnTo>
                      <a:pt x="26" y="4"/>
                    </a:lnTo>
                    <a:lnTo>
                      <a:pt x="18" y="8"/>
                    </a:lnTo>
                    <a:lnTo>
                      <a:pt x="12" y="12"/>
                    </a:lnTo>
                    <a:lnTo>
                      <a:pt x="8" y="18"/>
                    </a:lnTo>
                    <a:lnTo>
                      <a:pt x="4" y="26"/>
                    </a:lnTo>
                    <a:lnTo>
                      <a:pt x="2" y="34"/>
                    </a:lnTo>
                    <a:lnTo>
                      <a:pt x="0" y="42"/>
                    </a:lnTo>
                    <a:lnTo>
                      <a:pt x="0" y="42"/>
                    </a:lnTo>
                    <a:lnTo>
                      <a:pt x="2" y="50"/>
                    </a:lnTo>
                    <a:lnTo>
                      <a:pt x="4" y="58"/>
                    </a:lnTo>
                    <a:lnTo>
                      <a:pt x="8" y="64"/>
                    </a:lnTo>
                    <a:lnTo>
                      <a:pt x="12" y="70"/>
                    </a:lnTo>
                    <a:lnTo>
                      <a:pt x="18" y="76"/>
                    </a:lnTo>
                    <a:lnTo>
                      <a:pt x="26" y="80"/>
                    </a:lnTo>
                    <a:lnTo>
                      <a:pt x="34" y="82"/>
                    </a:lnTo>
                    <a:lnTo>
                      <a:pt x="42" y="84"/>
                    </a:lnTo>
                    <a:lnTo>
                      <a:pt x="42" y="84"/>
                    </a:lnTo>
                    <a:lnTo>
                      <a:pt x="50" y="82"/>
                    </a:lnTo>
                    <a:lnTo>
                      <a:pt x="58" y="80"/>
                    </a:lnTo>
                    <a:lnTo>
                      <a:pt x="66" y="76"/>
                    </a:lnTo>
                    <a:lnTo>
                      <a:pt x="72" y="70"/>
                    </a:lnTo>
                    <a:lnTo>
                      <a:pt x="76" y="64"/>
                    </a:lnTo>
                    <a:lnTo>
                      <a:pt x="80" y="58"/>
                    </a:lnTo>
                    <a:lnTo>
                      <a:pt x="82" y="50"/>
                    </a:lnTo>
                    <a:lnTo>
                      <a:pt x="84" y="42"/>
                    </a:lnTo>
                    <a:lnTo>
                      <a:pt x="84" y="42"/>
                    </a:lnTo>
                    <a:lnTo>
                      <a:pt x="82" y="34"/>
                    </a:lnTo>
                    <a:lnTo>
                      <a:pt x="80" y="26"/>
                    </a:lnTo>
                    <a:lnTo>
                      <a:pt x="76" y="18"/>
                    </a:lnTo>
                    <a:lnTo>
                      <a:pt x="72" y="12"/>
                    </a:lnTo>
                    <a:lnTo>
                      <a:pt x="66" y="8"/>
                    </a:lnTo>
                    <a:lnTo>
                      <a:pt x="58" y="4"/>
                    </a:lnTo>
                    <a:lnTo>
                      <a:pt x="50" y="2"/>
                    </a:lnTo>
                    <a:lnTo>
                      <a:pt x="42" y="0"/>
                    </a:lnTo>
                    <a:lnTo>
                      <a:pt x="4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33" name="Freeform 18"/>
              <p:cNvSpPr>
                <a:spLocks noEditPoints="1"/>
              </p:cNvSpPr>
              <p:nvPr/>
            </p:nvSpPr>
            <p:spPr bwMode="auto">
              <a:xfrm>
                <a:off x="-3248025" y="854075"/>
                <a:ext cx="584200" cy="847725"/>
              </a:xfrm>
              <a:custGeom>
                <a:avLst/>
                <a:gdLst>
                  <a:gd name="T0" fmla="*/ 358 w 368"/>
                  <a:gd name="T1" fmla="*/ 470 h 534"/>
                  <a:gd name="T2" fmla="*/ 322 w 368"/>
                  <a:gd name="T3" fmla="*/ 504 h 534"/>
                  <a:gd name="T4" fmla="*/ 278 w 368"/>
                  <a:gd name="T5" fmla="*/ 528 h 534"/>
                  <a:gd name="T6" fmla="*/ 258 w 368"/>
                  <a:gd name="T7" fmla="*/ 524 h 534"/>
                  <a:gd name="T8" fmla="*/ 240 w 368"/>
                  <a:gd name="T9" fmla="*/ 500 h 534"/>
                  <a:gd name="T10" fmla="*/ 212 w 368"/>
                  <a:gd name="T11" fmla="*/ 488 h 534"/>
                  <a:gd name="T12" fmla="*/ 192 w 368"/>
                  <a:gd name="T13" fmla="*/ 488 h 534"/>
                  <a:gd name="T14" fmla="*/ 164 w 368"/>
                  <a:gd name="T15" fmla="*/ 500 h 534"/>
                  <a:gd name="T16" fmla="*/ 146 w 368"/>
                  <a:gd name="T17" fmla="*/ 524 h 534"/>
                  <a:gd name="T18" fmla="*/ 128 w 368"/>
                  <a:gd name="T19" fmla="*/ 530 h 534"/>
                  <a:gd name="T20" fmla="*/ 86 w 368"/>
                  <a:gd name="T21" fmla="*/ 506 h 534"/>
                  <a:gd name="T22" fmla="*/ 50 w 368"/>
                  <a:gd name="T23" fmla="*/ 474 h 534"/>
                  <a:gd name="T24" fmla="*/ 22 w 368"/>
                  <a:gd name="T25" fmla="*/ 436 h 534"/>
                  <a:gd name="T26" fmla="*/ 6 w 368"/>
                  <a:gd name="T27" fmla="*/ 390 h 534"/>
                  <a:gd name="T28" fmla="*/ 0 w 368"/>
                  <a:gd name="T29" fmla="*/ 342 h 534"/>
                  <a:gd name="T30" fmla="*/ 2 w 368"/>
                  <a:gd name="T31" fmla="*/ 306 h 534"/>
                  <a:gd name="T32" fmla="*/ 18 w 368"/>
                  <a:gd name="T33" fmla="*/ 258 h 534"/>
                  <a:gd name="T34" fmla="*/ 42 w 368"/>
                  <a:gd name="T35" fmla="*/ 216 h 534"/>
                  <a:gd name="T36" fmla="*/ 78 w 368"/>
                  <a:gd name="T37" fmla="*/ 182 h 534"/>
                  <a:gd name="T38" fmla="*/ 120 w 368"/>
                  <a:gd name="T39" fmla="*/ 156 h 534"/>
                  <a:gd name="T40" fmla="*/ 106 w 368"/>
                  <a:gd name="T41" fmla="*/ 66 h 534"/>
                  <a:gd name="T42" fmla="*/ 104 w 368"/>
                  <a:gd name="T43" fmla="*/ 52 h 534"/>
                  <a:gd name="T44" fmla="*/ 174 w 368"/>
                  <a:gd name="T45" fmla="*/ 4 h 534"/>
                  <a:gd name="T46" fmla="*/ 190 w 368"/>
                  <a:gd name="T47" fmla="*/ 2 h 534"/>
                  <a:gd name="T48" fmla="*/ 328 w 368"/>
                  <a:gd name="T49" fmla="*/ 228 h 534"/>
                  <a:gd name="T50" fmla="*/ 330 w 368"/>
                  <a:gd name="T51" fmla="*/ 244 h 534"/>
                  <a:gd name="T52" fmla="*/ 258 w 368"/>
                  <a:gd name="T53" fmla="*/ 292 h 534"/>
                  <a:gd name="T54" fmla="*/ 244 w 368"/>
                  <a:gd name="T55" fmla="*/ 294 h 534"/>
                  <a:gd name="T56" fmla="*/ 180 w 368"/>
                  <a:gd name="T57" fmla="*/ 196 h 534"/>
                  <a:gd name="T58" fmla="*/ 154 w 368"/>
                  <a:gd name="T59" fmla="*/ 200 h 534"/>
                  <a:gd name="T60" fmla="*/ 92 w 368"/>
                  <a:gd name="T61" fmla="*/ 238 h 534"/>
                  <a:gd name="T62" fmla="*/ 62 w 368"/>
                  <a:gd name="T63" fmla="*/ 290 h 534"/>
                  <a:gd name="T64" fmla="*/ 56 w 368"/>
                  <a:gd name="T65" fmla="*/ 328 h 534"/>
                  <a:gd name="T66" fmla="*/ 58 w 368"/>
                  <a:gd name="T67" fmla="*/ 356 h 534"/>
                  <a:gd name="T68" fmla="*/ 72 w 368"/>
                  <a:gd name="T69" fmla="*/ 392 h 534"/>
                  <a:gd name="T70" fmla="*/ 96 w 368"/>
                  <a:gd name="T71" fmla="*/ 424 h 534"/>
                  <a:gd name="T72" fmla="*/ 126 w 368"/>
                  <a:gd name="T73" fmla="*/ 446 h 534"/>
                  <a:gd name="T74" fmla="*/ 162 w 368"/>
                  <a:gd name="T75" fmla="*/ 460 h 534"/>
                  <a:gd name="T76" fmla="*/ 190 w 368"/>
                  <a:gd name="T77" fmla="*/ 462 h 534"/>
                  <a:gd name="T78" fmla="*/ 368 w 368"/>
                  <a:gd name="T79" fmla="*/ 456 h 534"/>
                  <a:gd name="T80" fmla="*/ 258 w 368"/>
                  <a:gd name="T81" fmla="*/ 212 h 534"/>
                  <a:gd name="T82" fmla="*/ 268 w 368"/>
                  <a:gd name="T83" fmla="*/ 218 h 534"/>
                  <a:gd name="T84" fmla="*/ 276 w 368"/>
                  <a:gd name="T85" fmla="*/ 214 h 534"/>
                  <a:gd name="T86" fmla="*/ 278 w 368"/>
                  <a:gd name="T87" fmla="*/ 200 h 534"/>
                  <a:gd name="T88" fmla="*/ 198 w 368"/>
                  <a:gd name="T89" fmla="*/ 62 h 534"/>
                  <a:gd name="T90" fmla="*/ 186 w 368"/>
                  <a:gd name="T91" fmla="*/ 60 h 534"/>
                  <a:gd name="T92" fmla="*/ 180 w 368"/>
                  <a:gd name="T93" fmla="*/ 68 h 534"/>
                  <a:gd name="T94" fmla="*/ 182 w 368"/>
                  <a:gd name="T95" fmla="*/ 76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68" h="534">
                    <a:moveTo>
                      <a:pt x="368" y="456"/>
                    </a:moveTo>
                    <a:lnTo>
                      <a:pt x="368" y="456"/>
                    </a:lnTo>
                    <a:lnTo>
                      <a:pt x="358" y="470"/>
                    </a:lnTo>
                    <a:lnTo>
                      <a:pt x="346" y="482"/>
                    </a:lnTo>
                    <a:lnTo>
                      <a:pt x="334" y="494"/>
                    </a:lnTo>
                    <a:lnTo>
                      <a:pt x="322" y="504"/>
                    </a:lnTo>
                    <a:lnTo>
                      <a:pt x="308" y="514"/>
                    </a:lnTo>
                    <a:lnTo>
                      <a:pt x="292" y="522"/>
                    </a:lnTo>
                    <a:lnTo>
                      <a:pt x="278" y="528"/>
                    </a:lnTo>
                    <a:lnTo>
                      <a:pt x="262" y="534"/>
                    </a:lnTo>
                    <a:lnTo>
                      <a:pt x="262" y="534"/>
                    </a:lnTo>
                    <a:lnTo>
                      <a:pt x="258" y="524"/>
                    </a:lnTo>
                    <a:lnTo>
                      <a:pt x="254" y="516"/>
                    </a:lnTo>
                    <a:lnTo>
                      <a:pt x="248" y="508"/>
                    </a:lnTo>
                    <a:lnTo>
                      <a:pt x="240" y="500"/>
                    </a:lnTo>
                    <a:lnTo>
                      <a:pt x="232" y="494"/>
                    </a:lnTo>
                    <a:lnTo>
                      <a:pt x="222" y="490"/>
                    </a:lnTo>
                    <a:lnTo>
                      <a:pt x="212" y="488"/>
                    </a:lnTo>
                    <a:lnTo>
                      <a:pt x="202" y="486"/>
                    </a:lnTo>
                    <a:lnTo>
                      <a:pt x="202" y="486"/>
                    </a:lnTo>
                    <a:lnTo>
                      <a:pt x="192" y="488"/>
                    </a:lnTo>
                    <a:lnTo>
                      <a:pt x="182" y="490"/>
                    </a:lnTo>
                    <a:lnTo>
                      <a:pt x="172" y="494"/>
                    </a:lnTo>
                    <a:lnTo>
                      <a:pt x="164" y="500"/>
                    </a:lnTo>
                    <a:lnTo>
                      <a:pt x="156" y="508"/>
                    </a:lnTo>
                    <a:lnTo>
                      <a:pt x="150" y="516"/>
                    </a:lnTo>
                    <a:lnTo>
                      <a:pt x="146" y="524"/>
                    </a:lnTo>
                    <a:lnTo>
                      <a:pt x="142" y="534"/>
                    </a:lnTo>
                    <a:lnTo>
                      <a:pt x="142" y="534"/>
                    </a:lnTo>
                    <a:lnTo>
                      <a:pt x="128" y="530"/>
                    </a:lnTo>
                    <a:lnTo>
                      <a:pt x="112" y="522"/>
                    </a:lnTo>
                    <a:lnTo>
                      <a:pt x="98" y="516"/>
                    </a:lnTo>
                    <a:lnTo>
                      <a:pt x="86" y="506"/>
                    </a:lnTo>
                    <a:lnTo>
                      <a:pt x="72" y="496"/>
                    </a:lnTo>
                    <a:lnTo>
                      <a:pt x="60" y="486"/>
                    </a:lnTo>
                    <a:lnTo>
                      <a:pt x="50" y="474"/>
                    </a:lnTo>
                    <a:lnTo>
                      <a:pt x="40" y="462"/>
                    </a:lnTo>
                    <a:lnTo>
                      <a:pt x="30" y="450"/>
                    </a:lnTo>
                    <a:lnTo>
                      <a:pt x="22" y="436"/>
                    </a:lnTo>
                    <a:lnTo>
                      <a:pt x="16" y="422"/>
                    </a:lnTo>
                    <a:lnTo>
                      <a:pt x="10" y="406"/>
                    </a:lnTo>
                    <a:lnTo>
                      <a:pt x="6" y="390"/>
                    </a:lnTo>
                    <a:lnTo>
                      <a:pt x="2" y="374"/>
                    </a:lnTo>
                    <a:lnTo>
                      <a:pt x="0" y="358"/>
                    </a:lnTo>
                    <a:lnTo>
                      <a:pt x="0" y="342"/>
                    </a:lnTo>
                    <a:lnTo>
                      <a:pt x="0" y="342"/>
                    </a:lnTo>
                    <a:lnTo>
                      <a:pt x="0" y="324"/>
                    </a:lnTo>
                    <a:lnTo>
                      <a:pt x="2" y="306"/>
                    </a:lnTo>
                    <a:lnTo>
                      <a:pt x="6" y="290"/>
                    </a:lnTo>
                    <a:lnTo>
                      <a:pt x="10" y="274"/>
                    </a:lnTo>
                    <a:lnTo>
                      <a:pt x="18" y="258"/>
                    </a:lnTo>
                    <a:lnTo>
                      <a:pt x="24" y="244"/>
                    </a:lnTo>
                    <a:lnTo>
                      <a:pt x="32" y="230"/>
                    </a:lnTo>
                    <a:lnTo>
                      <a:pt x="42" y="216"/>
                    </a:lnTo>
                    <a:lnTo>
                      <a:pt x="54" y="204"/>
                    </a:lnTo>
                    <a:lnTo>
                      <a:pt x="64" y="192"/>
                    </a:lnTo>
                    <a:lnTo>
                      <a:pt x="78" y="182"/>
                    </a:lnTo>
                    <a:lnTo>
                      <a:pt x="90" y="172"/>
                    </a:lnTo>
                    <a:lnTo>
                      <a:pt x="104" y="164"/>
                    </a:lnTo>
                    <a:lnTo>
                      <a:pt x="120" y="156"/>
                    </a:lnTo>
                    <a:lnTo>
                      <a:pt x="134" y="150"/>
                    </a:lnTo>
                    <a:lnTo>
                      <a:pt x="152" y="146"/>
                    </a:lnTo>
                    <a:lnTo>
                      <a:pt x="106" y="66"/>
                    </a:lnTo>
                    <a:lnTo>
                      <a:pt x="106" y="66"/>
                    </a:lnTo>
                    <a:lnTo>
                      <a:pt x="102" y="58"/>
                    </a:lnTo>
                    <a:lnTo>
                      <a:pt x="104" y="52"/>
                    </a:lnTo>
                    <a:lnTo>
                      <a:pt x="106" y="44"/>
                    </a:lnTo>
                    <a:lnTo>
                      <a:pt x="112" y="40"/>
                    </a:lnTo>
                    <a:lnTo>
                      <a:pt x="174" y="4"/>
                    </a:lnTo>
                    <a:lnTo>
                      <a:pt x="174" y="4"/>
                    </a:lnTo>
                    <a:lnTo>
                      <a:pt x="182" y="0"/>
                    </a:lnTo>
                    <a:lnTo>
                      <a:pt x="190" y="2"/>
                    </a:lnTo>
                    <a:lnTo>
                      <a:pt x="196" y="4"/>
                    </a:lnTo>
                    <a:lnTo>
                      <a:pt x="202" y="10"/>
                    </a:lnTo>
                    <a:lnTo>
                      <a:pt x="328" y="228"/>
                    </a:lnTo>
                    <a:lnTo>
                      <a:pt x="328" y="228"/>
                    </a:lnTo>
                    <a:lnTo>
                      <a:pt x="330" y="236"/>
                    </a:lnTo>
                    <a:lnTo>
                      <a:pt x="330" y="244"/>
                    </a:lnTo>
                    <a:lnTo>
                      <a:pt x="326" y="250"/>
                    </a:lnTo>
                    <a:lnTo>
                      <a:pt x="320" y="256"/>
                    </a:lnTo>
                    <a:lnTo>
                      <a:pt x="258" y="292"/>
                    </a:lnTo>
                    <a:lnTo>
                      <a:pt x="258" y="292"/>
                    </a:lnTo>
                    <a:lnTo>
                      <a:pt x="250" y="294"/>
                    </a:lnTo>
                    <a:lnTo>
                      <a:pt x="244" y="294"/>
                    </a:lnTo>
                    <a:lnTo>
                      <a:pt x="236" y="290"/>
                    </a:lnTo>
                    <a:lnTo>
                      <a:pt x="232" y="284"/>
                    </a:lnTo>
                    <a:lnTo>
                      <a:pt x="180" y="196"/>
                    </a:lnTo>
                    <a:lnTo>
                      <a:pt x="180" y="196"/>
                    </a:lnTo>
                    <a:lnTo>
                      <a:pt x="168" y="198"/>
                    </a:lnTo>
                    <a:lnTo>
                      <a:pt x="154" y="200"/>
                    </a:lnTo>
                    <a:lnTo>
                      <a:pt x="132" y="208"/>
                    </a:lnTo>
                    <a:lnTo>
                      <a:pt x="110" y="222"/>
                    </a:lnTo>
                    <a:lnTo>
                      <a:pt x="92" y="238"/>
                    </a:lnTo>
                    <a:lnTo>
                      <a:pt x="76" y="258"/>
                    </a:lnTo>
                    <a:lnTo>
                      <a:pt x="66" y="280"/>
                    </a:lnTo>
                    <a:lnTo>
                      <a:pt x="62" y="290"/>
                    </a:lnTo>
                    <a:lnTo>
                      <a:pt x="58" y="304"/>
                    </a:lnTo>
                    <a:lnTo>
                      <a:pt x="56" y="316"/>
                    </a:lnTo>
                    <a:lnTo>
                      <a:pt x="56" y="328"/>
                    </a:lnTo>
                    <a:lnTo>
                      <a:pt x="56" y="328"/>
                    </a:lnTo>
                    <a:lnTo>
                      <a:pt x="56" y="342"/>
                    </a:lnTo>
                    <a:lnTo>
                      <a:pt x="58" y="356"/>
                    </a:lnTo>
                    <a:lnTo>
                      <a:pt x="62" y="368"/>
                    </a:lnTo>
                    <a:lnTo>
                      <a:pt x="66" y="380"/>
                    </a:lnTo>
                    <a:lnTo>
                      <a:pt x="72" y="392"/>
                    </a:lnTo>
                    <a:lnTo>
                      <a:pt x="78" y="404"/>
                    </a:lnTo>
                    <a:lnTo>
                      <a:pt x="86" y="414"/>
                    </a:lnTo>
                    <a:lnTo>
                      <a:pt x="96" y="424"/>
                    </a:lnTo>
                    <a:lnTo>
                      <a:pt x="104" y="432"/>
                    </a:lnTo>
                    <a:lnTo>
                      <a:pt x="114" y="440"/>
                    </a:lnTo>
                    <a:lnTo>
                      <a:pt x="126" y="446"/>
                    </a:lnTo>
                    <a:lnTo>
                      <a:pt x="138" y="452"/>
                    </a:lnTo>
                    <a:lnTo>
                      <a:pt x="150" y="456"/>
                    </a:lnTo>
                    <a:lnTo>
                      <a:pt x="162" y="460"/>
                    </a:lnTo>
                    <a:lnTo>
                      <a:pt x="176" y="462"/>
                    </a:lnTo>
                    <a:lnTo>
                      <a:pt x="190" y="462"/>
                    </a:lnTo>
                    <a:lnTo>
                      <a:pt x="190" y="462"/>
                    </a:lnTo>
                    <a:lnTo>
                      <a:pt x="210" y="462"/>
                    </a:lnTo>
                    <a:lnTo>
                      <a:pt x="228" y="456"/>
                    </a:lnTo>
                    <a:lnTo>
                      <a:pt x="368" y="456"/>
                    </a:lnTo>
                    <a:close/>
                    <a:moveTo>
                      <a:pt x="182" y="76"/>
                    </a:moveTo>
                    <a:lnTo>
                      <a:pt x="258" y="212"/>
                    </a:lnTo>
                    <a:lnTo>
                      <a:pt x="258" y="212"/>
                    </a:lnTo>
                    <a:lnTo>
                      <a:pt x="262" y="216"/>
                    </a:lnTo>
                    <a:lnTo>
                      <a:pt x="268" y="218"/>
                    </a:lnTo>
                    <a:lnTo>
                      <a:pt x="268" y="218"/>
                    </a:lnTo>
                    <a:lnTo>
                      <a:pt x="274" y="216"/>
                    </a:lnTo>
                    <a:lnTo>
                      <a:pt x="274" y="216"/>
                    </a:lnTo>
                    <a:lnTo>
                      <a:pt x="276" y="214"/>
                    </a:lnTo>
                    <a:lnTo>
                      <a:pt x="278" y="210"/>
                    </a:lnTo>
                    <a:lnTo>
                      <a:pt x="278" y="206"/>
                    </a:lnTo>
                    <a:lnTo>
                      <a:pt x="278" y="200"/>
                    </a:lnTo>
                    <a:lnTo>
                      <a:pt x="202" y="64"/>
                    </a:lnTo>
                    <a:lnTo>
                      <a:pt x="202" y="64"/>
                    </a:lnTo>
                    <a:lnTo>
                      <a:pt x="198" y="62"/>
                    </a:lnTo>
                    <a:lnTo>
                      <a:pt x="194" y="60"/>
                    </a:lnTo>
                    <a:lnTo>
                      <a:pt x="190" y="60"/>
                    </a:lnTo>
                    <a:lnTo>
                      <a:pt x="186" y="60"/>
                    </a:lnTo>
                    <a:lnTo>
                      <a:pt x="186" y="60"/>
                    </a:lnTo>
                    <a:lnTo>
                      <a:pt x="182" y="64"/>
                    </a:lnTo>
                    <a:lnTo>
                      <a:pt x="180" y="68"/>
                    </a:lnTo>
                    <a:lnTo>
                      <a:pt x="180" y="72"/>
                    </a:lnTo>
                    <a:lnTo>
                      <a:pt x="182" y="76"/>
                    </a:lnTo>
                    <a:lnTo>
                      <a:pt x="182"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grpSp>
        <p:nvGrpSpPr>
          <p:cNvPr id="12" name="그룹 11"/>
          <p:cNvGrpSpPr/>
          <p:nvPr/>
        </p:nvGrpSpPr>
        <p:grpSpPr>
          <a:xfrm>
            <a:off x="7637985" y="1124296"/>
            <a:ext cx="1321563" cy="4184680"/>
            <a:chOff x="5727925" y="2136844"/>
            <a:chExt cx="991075" cy="3138201"/>
          </a:xfrm>
        </p:grpSpPr>
        <p:grpSp>
          <p:nvGrpSpPr>
            <p:cNvPr id="84" name="그룹 83"/>
            <p:cNvGrpSpPr/>
            <p:nvPr/>
          </p:nvGrpSpPr>
          <p:grpSpPr>
            <a:xfrm>
              <a:off x="5727925" y="2136844"/>
              <a:ext cx="991075" cy="3138201"/>
              <a:chOff x="1269911" y="2120864"/>
              <a:chExt cx="1137127" cy="3600674"/>
            </a:xfrm>
          </p:grpSpPr>
          <p:sp>
            <p:nvSpPr>
              <p:cNvPr id="85" name="양쪽 모서리가 둥근 사각형 9"/>
              <p:cNvSpPr/>
              <p:nvPr/>
            </p:nvSpPr>
            <p:spPr>
              <a:xfrm flipV="1">
                <a:off x="1269911" y="2120864"/>
                <a:ext cx="1137127" cy="3600674"/>
              </a:xfrm>
              <a:custGeom>
                <a:avLst/>
                <a:gdLst/>
                <a:ahLst/>
                <a:cxnLst/>
                <a:rect l="l" t="t" r="r" b="b"/>
                <a:pathLst>
                  <a:path w="1137127" h="3600674">
                    <a:moveTo>
                      <a:pt x="0" y="3443429"/>
                    </a:moveTo>
                    <a:cubicBezTo>
                      <a:pt x="0" y="3443429"/>
                      <a:pt x="0" y="3443429"/>
                      <a:pt x="0" y="3443429"/>
                    </a:cubicBezTo>
                    <a:lnTo>
                      <a:pt x="0" y="3443428"/>
                    </a:lnTo>
                    <a:close/>
                    <a:moveTo>
                      <a:pt x="157246" y="3600674"/>
                    </a:moveTo>
                    <a:lnTo>
                      <a:pt x="979881" y="3600674"/>
                    </a:lnTo>
                    <a:cubicBezTo>
                      <a:pt x="1066726" y="3600674"/>
                      <a:pt x="1137127" y="3530273"/>
                      <a:pt x="1137127" y="3443428"/>
                    </a:cubicBezTo>
                    <a:lnTo>
                      <a:pt x="1137126" y="3443428"/>
                    </a:lnTo>
                    <a:cubicBezTo>
                      <a:pt x="1137126" y="3363740"/>
                      <a:pt x="1077850" y="3297897"/>
                      <a:pt x="1000611" y="3290368"/>
                    </a:cubicBezTo>
                    <a:lnTo>
                      <a:pt x="1000611" y="432048"/>
                    </a:lnTo>
                    <a:cubicBezTo>
                      <a:pt x="1000611" y="193434"/>
                      <a:pt x="807177" y="0"/>
                      <a:pt x="568563" y="0"/>
                    </a:cubicBezTo>
                    <a:cubicBezTo>
                      <a:pt x="329949" y="0"/>
                      <a:pt x="136515" y="193434"/>
                      <a:pt x="136515" y="432048"/>
                    </a:cubicBezTo>
                    <a:lnTo>
                      <a:pt x="136515" y="3290368"/>
                    </a:lnTo>
                    <a:cubicBezTo>
                      <a:pt x="59276" y="3297897"/>
                      <a:pt x="0" y="3363740"/>
                      <a:pt x="0" y="3443429"/>
                    </a:cubicBezTo>
                    <a:cubicBezTo>
                      <a:pt x="0" y="3530273"/>
                      <a:pt x="70401" y="3600674"/>
                      <a:pt x="157246" y="3600674"/>
                    </a:cubicBezTo>
                    <a:close/>
                  </a:path>
                </a:pathLst>
              </a:custGeom>
              <a:solidFill>
                <a:schemeClr val="bg1">
                  <a:lumMod val="95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sp>
            <p:nvSpPr>
              <p:cNvPr id="86" name="양쪽 모서리가 둥근 사각형 85"/>
              <p:cNvSpPr/>
              <p:nvPr/>
            </p:nvSpPr>
            <p:spPr>
              <a:xfrm flipV="1">
                <a:off x="1473375" y="4503658"/>
                <a:ext cx="730198" cy="1147537"/>
              </a:xfrm>
              <a:prstGeom prst="round2SameRect">
                <a:avLst>
                  <a:gd name="adj1" fmla="val 50000"/>
                  <a:gd name="adj2" fmla="val 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grpSp>
            <p:nvGrpSpPr>
              <p:cNvPr id="87" name="그룹 86"/>
              <p:cNvGrpSpPr/>
              <p:nvPr/>
            </p:nvGrpSpPr>
            <p:grpSpPr>
              <a:xfrm>
                <a:off x="1404969" y="2714017"/>
                <a:ext cx="274202" cy="2556626"/>
                <a:chOff x="1404969" y="2714017"/>
                <a:chExt cx="274202" cy="2464677"/>
              </a:xfrm>
            </p:grpSpPr>
            <p:cxnSp>
              <p:nvCxnSpPr>
                <p:cNvPr id="88" name="직선 연결선 87"/>
                <p:cNvCxnSpPr/>
                <p:nvPr/>
              </p:nvCxnSpPr>
              <p:spPr>
                <a:xfrm>
                  <a:off x="1404969" y="271401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9" name="직선 연결선 88"/>
                <p:cNvCxnSpPr/>
                <p:nvPr/>
              </p:nvCxnSpPr>
              <p:spPr>
                <a:xfrm>
                  <a:off x="1404969" y="394635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0" name="직선 연결선 89"/>
                <p:cNvCxnSpPr/>
                <p:nvPr/>
              </p:nvCxnSpPr>
              <p:spPr>
                <a:xfrm>
                  <a:off x="1404969" y="296048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1" name="직선 연결선 90"/>
                <p:cNvCxnSpPr/>
                <p:nvPr/>
              </p:nvCxnSpPr>
              <p:spPr>
                <a:xfrm>
                  <a:off x="1404969" y="320695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2" name="직선 연결선 91"/>
                <p:cNvCxnSpPr/>
                <p:nvPr/>
              </p:nvCxnSpPr>
              <p:spPr>
                <a:xfrm>
                  <a:off x="1404969" y="345342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3" name="직선 연결선 92"/>
                <p:cNvCxnSpPr/>
                <p:nvPr/>
              </p:nvCxnSpPr>
              <p:spPr>
                <a:xfrm>
                  <a:off x="1404969" y="369988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4" name="직선 연결선 93"/>
                <p:cNvCxnSpPr/>
                <p:nvPr/>
              </p:nvCxnSpPr>
              <p:spPr>
                <a:xfrm>
                  <a:off x="1404969" y="5178694"/>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5" name="직선 연결선 94"/>
                <p:cNvCxnSpPr/>
                <p:nvPr/>
              </p:nvCxnSpPr>
              <p:spPr>
                <a:xfrm>
                  <a:off x="1404969" y="419282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6" name="직선 연결선 95"/>
                <p:cNvCxnSpPr/>
                <p:nvPr/>
              </p:nvCxnSpPr>
              <p:spPr>
                <a:xfrm>
                  <a:off x="1404969" y="443929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7" name="직선 연결선 96"/>
                <p:cNvCxnSpPr/>
                <p:nvPr/>
              </p:nvCxnSpPr>
              <p:spPr>
                <a:xfrm>
                  <a:off x="1404969" y="468576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8" name="직선 연결선 97"/>
                <p:cNvCxnSpPr/>
                <p:nvPr/>
              </p:nvCxnSpPr>
              <p:spPr>
                <a:xfrm>
                  <a:off x="1404969" y="493222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sp>
          <p:nvSpPr>
            <p:cNvPr id="116" name="Rectangle 3"/>
            <p:cNvSpPr txBox="1">
              <a:spLocks noChangeArrowheads="1"/>
            </p:cNvSpPr>
            <p:nvPr/>
          </p:nvSpPr>
          <p:spPr bwMode="auto">
            <a:xfrm>
              <a:off x="5997042" y="4282898"/>
              <a:ext cx="452836" cy="307151"/>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665" b="1" smtClean="0">
                  <a:solidFill>
                    <a:schemeClr val="bg1"/>
                  </a:solidFill>
                  <a:latin typeface="Calibri" panose="020F0502020204030204" charset="0"/>
                  <a:ea typeface="Tahoma" panose="020B0604030504040204" pitchFamily="34" charset="0"/>
                  <a:cs typeface="Tahoma" panose="020B0604030504040204" pitchFamily="34" charset="0"/>
                </a:rPr>
                <a:t>30%</a:t>
              </a:r>
              <a:endParaRPr lang="en-US" altLang="ko-KR" sz="2665" b="1">
                <a:solidFill>
                  <a:schemeClr val="bg1"/>
                </a:solidFill>
                <a:latin typeface="Calibri" panose="020F0502020204030204" charset="0"/>
                <a:ea typeface="Tahoma" panose="020B0604030504040204" pitchFamily="34" charset="0"/>
                <a:cs typeface="Tahoma" panose="020B0604030504040204" pitchFamily="34" charset="0"/>
              </a:endParaRPr>
            </a:p>
          </p:txBody>
        </p:sp>
        <p:grpSp>
          <p:nvGrpSpPr>
            <p:cNvPr id="136" name="그룹 135"/>
            <p:cNvGrpSpPr/>
            <p:nvPr/>
          </p:nvGrpSpPr>
          <p:grpSpPr>
            <a:xfrm>
              <a:off x="6097112" y="4755855"/>
              <a:ext cx="337785" cy="299666"/>
              <a:chOff x="-1165225" y="2444750"/>
              <a:chExt cx="1012825" cy="898525"/>
            </a:xfrm>
            <a:solidFill>
              <a:schemeClr val="bg1"/>
            </a:solidFill>
          </p:grpSpPr>
          <p:sp>
            <p:nvSpPr>
              <p:cNvPr id="137" name="Freeform 19"/>
              <p:cNvSpPr/>
              <p:nvPr/>
            </p:nvSpPr>
            <p:spPr bwMode="auto">
              <a:xfrm>
                <a:off x="-923925" y="2774950"/>
                <a:ext cx="298450" cy="301625"/>
              </a:xfrm>
              <a:custGeom>
                <a:avLst/>
                <a:gdLst>
                  <a:gd name="T0" fmla="*/ 180 w 188"/>
                  <a:gd name="T1" fmla="*/ 78 h 190"/>
                  <a:gd name="T2" fmla="*/ 178 w 188"/>
                  <a:gd name="T3" fmla="*/ 78 h 190"/>
                  <a:gd name="T4" fmla="*/ 170 w 188"/>
                  <a:gd name="T5" fmla="*/ 78 h 190"/>
                  <a:gd name="T6" fmla="*/ 154 w 188"/>
                  <a:gd name="T7" fmla="*/ 86 h 190"/>
                  <a:gd name="T8" fmla="*/ 144 w 188"/>
                  <a:gd name="T9" fmla="*/ 100 h 190"/>
                  <a:gd name="T10" fmla="*/ 140 w 188"/>
                  <a:gd name="T11" fmla="*/ 112 h 190"/>
                  <a:gd name="T12" fmla="*/ 140 w 188"/>
                  <a:gd name="T13" fmla="*/ 118 h 190"/>
                  <a:gd name="T14" fmla="*/ 144 w 188"/>
                  <a:gd name="T15" fmla="*/ 130 h 190"/>
                  <a:gd name="T16" fmla="*/ 148 w 188"/>
                  <a:gd name="T17" fmla="*/ 136 h 190"/>
                  <a:gd name="T18" fmla="*/ 156 w 188"/>
                  <a:gd name="T19" fmla="*/ 144 h 190"/>
                  <a:gd name="T20" fmla="*/ 170 w 188"/>
                  <a:gd name="T21" fmla="*/ 150 h 190"/>
                  <a:gd name="T22" fmla="*/ 172 w 188"/>
                  <a:gd name="T23" fmla="*/ 150 h 190"/>
                  <a:gd name="T24" fmla="*/ 158 w 188"/>
                  <a:gd name="T25" fmla="*/ 166 h 190"/>
                  <a:gd name="T26" fmla="*/ 138 w 188"/>
                  <a:gd name="T27" fmla="*/ 178 h 190"/>
                  <a:gd name="T28" fmla="*/ 118 w 188"/>
                  <a:gd name="T29" fmla="*/ 186 h 190"/>
                  <a:gd name="T30" fmla="*/ 94 w 188"/>
                  <a:gd name="T31" fmla="*/ 190 h 190"/>
                  <a:gd name="T32" fmla="*/ 76 w 188"/>
                  <a:gd name="T33" fmla="*/ 188 h 190"/>
                  <a:gd name="T34" fmla="*/ 42 w 188"/>
                  <a:gd name="T35" fmla="*/ 174 h 190"/>
                  <a:gd name="T36" fmla="*/ 16 w 188"/>
                  <a:gd name="T37" fmla="*/ 148 h 190"/>
                  <a:gd name="T38" fmla="*/ 2 w 188"/>
                  <a:gd name="T39" fmla="*/ 114 h 190"/>
                  <a:gd name="T40" fmla="*/ 0 w 188"/>
                  <a:gd name="T41" fmla="*/ 94 h 190"/>
                  <a:gd name="T42" fmla="*/ 4 w 188"/>
                  <a:gd name="T43" fmla="*/ 70 h 190"/>
                  <a:gd name="T44" fmla="*/ 14 w 188"/>
                  <a:gd name="T45" fmla="*/ 48 h 190"/>
                  <a:gd name="T46" fmla="*/ 20 w 188"/>
                  <a:gd name="T47" fmla="*/ 56 h 190"/>
                  <a:gd name="T48" fmla="*/ 32 w 188"/>
                  <a:gd name="T49" fmla="*/ 66 h 190"/>
                  <a:gd name="T50" fmla="*/ 46 w 188"/>
                  <a:gd name="T51" fmla="*/ 68 h 190"/>
                  <a:gd name="T52" fmla="*/ 56 w 188"/>
                  <a:gd name="T53" fmla="*/ 68 h 190"/>
                  <a:gd name="T54" fmla="*/ 70 w 188"/>
                  <a:gd name="T55" fmla="*/ 60 h 190"/>
                  <a:gd name="T56" fmla="*/ 74 w 188"/>
                  <a:gd name="T57" fmla="*/ 56 h 190"/>
                  <a:gd name="T58" fmla="*/ 82 w 188"/>
                  <a:gd name="T59" fmla="*/ 44 h 190"/>
                  <a:gd name="T60" fmla="*/ 82 w 188"/>
                  <a:gd name="T61" fmla="*/ 38 h 190"/>
                  <a:gd name="T62" fmla="*/ 82 w 188"/>
                  <a:gd name="T63" fmla="*/ 24 h 190"/>
                  <a:gd name="T64" fmla="*/ 76 w 188"/>
                  <a:gd name="T65" fmla="*/ 12 h 190"/>
                  <a:gd name="T66" fmla="*/ 70 w 188"/>
                  <a:gd name="T67" fmla="*/ 4 h 190"/>
                  <a:gd name="T68" fmla="*/ 94 w 188"/>
                  <a:gd name="T69" fmla="*/ 0 h 190"/>
                  <a:gd name="T70" fmla="*/ 112 w 188"/>
                  <a:gd name="T71" fmla="*/ 2 h 190"/>
                  <a:gd name="T72" fmla="*/ 144 w 188"/>
                  <a:gd name="T73" fmla="*/ 14 h 190"/>
                  <a:gd name="T74" fmla="*/ 168 w 188"/>
                  <a:gd name="T75" fmla="*/ 34 h 190"/>
                  <a:gd name="T76" fmla="*/ 184 w 188"/>
                  <a:gd name="T77" fmla="*/ 64 h 190"/>
                  <a:gd name="T78" fmla="*/ 188 w 188"/>
                  <a:gd name="T79" fmla="*/ 8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8" h="190">
                    <a:moveTo>
                      <a:pt x="188" y="80"/>
                    </a:moveTo>
                    <a:lnTo>
                      <a:pt x="180" y="78"/>
                    </a:lnTo>
                    <a:lnTo>
                      <a:pt x="180" y="78"/>
                    </a:lnTo>
                    <a:lnTo>
                      <a:pt x="178" y="78"/>
                    </a:lnTo>
                    <a:lnTo>
                      <a:pt x="178" y="78"/>
                    </a:lnTo>
                    <a:lnTo>
                      <a:pt x="170" y="78"/>
                    </a:lnTo>
                    <a:lnTo>
                      <a:pt x="164" y="80"/>
                    </a:lnTo>
                    <a:lnTo>
                      <a:pt x="154" y="86"/>
                    </a:lnTo>
                    <a:lnTo>
                      <a:pt x="146" y="94"/>
                    </a:lnTo>
                    <a:lnTo>
                      <a:pt x="144" y="100"/>
                    </a:lnTo>
                    <a:lnTo>
                      <a:pt x="142" y="106"/>
                    </a:lnTo>
                    <a:lnTo>
                      <a:pt x="140" y="112"/>
                    </a:lnTo>
                    <a:lnTo>
                      <a:pt x="140" y="112"/>
                    </a:lnTo>
                    <a:lnTo>
                      <a:pt x="140" y="118"/>
                    </a:lnTo>
                    <a:lnTo>
                      <a:pt x="142" y="124"/>
                    </a:lnTo>
                    <a:lnTo>
                      <a:pt x="144" y="130"/>
                    </a:lnTo>
                    <a:lnTo>
                      <a:pt x="148" y="136"/>
                    </a:lnTo>
                    <a:lnTo>
                      <a:pt x="148" y="136"/>
                    </a:lnTo>
                    <a:lnTo>
                      <a:pt x="152" y="142"/>
                    </a:lnTo>
                    <a:lnTo>
                      <a:pt x="156" y="144"/>
                    </a:lnTo>
                    <a:lnTo>
                      <a:pt x="162" y="148"/>
                    </a:lnTo>
                    <a:lnTo>
                      <a:pt x="170" y="150"/>
                    </a:lnTo>
                    <a:lnTo>
                      <a:pt x="172" y="150"/>
                    </a:lnTo>
                    <a:lnTo>
                      <a:pt x="172" y="150"/>
                    </a:lnTo>
                    <a:lnTo>
                      <a:pt x="164" y="158"/>
                    </a:lnTo>
                    <a:lnTo>
                      <a:pt x="158" y="166"/>
                    </a:lnTo>
                    <a:lnTo>
                      <a:pt x="148" y="172"/>
                    </a:lnTo>
                    <a:lnTo>
                      <a:pt x="138" y="178"/>
                    </a:lnTo>
                    <a:lnTo>
                      <a:pt x="128" y="184"/>
                    </a:lnTo>
                    <a:lnTo>
                      <a:pt x="118" y="186"/>
                    </a:lnTo>
                    <a:lnTo>
                      <a:pt x="106" y="188"/>
                    </a:lnTo>
                    <a:lnTo>
                      <a:pt x="94" y="190"/>
                    </a:lnTo>
                    <a:lnTo>
                      <a:pt x="94" y="190"/>
                    </a:lnTo>
                    <a:lnTo>
                      <a:pt x="76" y="188"/>
                    </a:lnTo>
                    <a:lnTo>
                      <a:pt x="58" y="182"/>
                    </a:lnTo>
                    <a:lnTo>
                      <a:pt x="42" y="174"/>
                    </a:lnTo>
                    <a:lnTo>
                      <a:pt x="28" y="162"/>
                    </a:lnTo>
                    <a:lnTo>
                      <a:pt x="16" y="148"/>
                    </a:lnTo>
                    <a:lnTo>
                      <a:pt x="8" y="132"/>
                    </a:lnTo>
                    <a:lnTo>
                      <a:pt x="2" y="114"/>
                    </a:lnTo>
                    <a:lnTo>
                      <a:pt x="0" y="94"/>
                    </a:lnTo>
                    <a:lnTo>
                      <a:pt x="0" y="94"/>
                    </a:lnTo>
                    <a:lnTo>
                      <a:pt x="2" y="82"/>
                    </a:lnTo>
                    <a:lnTo>
                      <a:pt x="4" y="70"/>
                    </a:lnTo>
                    <a:lnTo>
                      <a:pt x="8" y="58"/>
                    </a:lnTo>
                    <a:lnTo>
                      <a:pt x="14" y="48"/>
                    </a:lnTo>
                    <a:lnTo>
                      <a:pt x="20" y="56"/>
                    </a:lnTo>
                    <a:lnTo>
                      <a:pt x="20" y="56"/>
                    </a:lnTo>
                    <a:lnTo>
                      <a:pt x="24" y="62"/>
                    </a:lnTo>
                    <a:lnTo>
                      <a:pt x="32" y="66"/>
                    </a:lnTo>
                    <a:lnTo>
                      <a:pt x="38" y="68"/>
                    </a:lnTo>
                    <a:lnTo>
                      <a:pt x="46" y="68"/>
                    </a:lnTo>
                    <a:lnTo>
                      <a:pt x="46" y="68"/>
                    </a:lnTo>
                    <a:lnTo>
                      <a:pt x="56" y="68"/>
                    </a:lnTo>
                    <a:lnTo>
                      <a:pt x="66" y="62"/>
                    </a:lnTo>
                    <a:lnTo>
                      <a:pt x="70" y="60"/>
                    </a:lnTo>
                    <a:lnTo>
                      <a:pt x="70" y="60"/>
                    </a:lnTo>
                    <a:lnTo>
                      <a:pt x="74" y="56"/>
                    </a:lnTo>
                    <a:lnTo>
                      <a:pt x="78" y="50"/>
                    </a:lnTo>
                    <a:lnTo>
                      <a:pt x="82" y="44"/>
                    </a:lnTo>
                    <a:lnTo>
                      <a:pt x="82" y="38"/>
                    </a:lnTo>
                    <a:lnTo>
                      <a:pt x="82" y="38"/>
                    </a:lnTo>
                    <a:lnTo>
                      <a:pt x="84" y="32"/>
                    </a:lnTo>
                    <a:lnTo>
                      <a:pt x="82" y="24"/>
                    </a:lnTo>
                    <a:lnTo>
                      <a:pt x="80" y="18"/>
                    </a:lnTo>
                    <a:lnTo>
                      <a:pt x="76" y="12"/>
                    </a:lnTo>
                    <a:lnTo>
                      <a:pt x="70" y="4"/>
                    </a:lnTo>
                    <a:lnTo>
                      <a:pt x="70" y="4"/>
                    </a:lnTo>
                    <a:lnTo>
                      <a:pt x="82" y="2"/>
                    </a:lnTo>
                    <a:lnTo>
                      <a:pt x="94" y="0"/>
                    </a:lnTo>
                    <a:lnTo>
                      <a:pt x="94" y="0"/>
                    </a:lnTo>
                    <a:lnTo>
                      <a:pt x="112" y="2"/>
                    </a:lnTo>
                    <a:lnTo>
                      <a:pt x="128" y="6"/>
                    </a:lnTo>
                    <a:lnTo>
                      <a:pt x="144" y="14"/>
                    </a:lnTo>
                    <a:lnTo>
                      <a:pt x="156" y="24"/>
                    </a:lnTo>
                    <a:lnTo>
                      <a:pt x="168" y="34"/>
                    </a:lnTo>
                    <a:lnTo>
                      <a:pt x="176" y="48"/>
                    </a:lnTo>
                    <a:lnTo>
                      <a:pt x="184" y="64"/>
                    </a:lnTo>
                    <a:lnTo>
                      <a:pt x="188" y="80"/>
                    </a:lnTo>
                    <a:lnTo>
                      <a:pt x="188" y="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38" name="Freeform 20"/>
              <p:cNvSpPr/>
              <p:nvPr/>
            </p:nvSpPr>
            <p:spPr bwMode="auto">
              <a:xfrm>
                <a:off x="-955675" y="3044825"/>
                <a:ext cx="117475" cy="127000"/>
              </a:xfrm>
              <a:custGeom>
                <a:avLst/>
                <a:gdLst>
                  <a:gd name="T0" fmla="*/ 38 w 74"/>
                  <a:gd name="T1" fmla="*/ 0 h 80"/>
                  <a:gd name="T2" fmla="*/ 38 w 74"/>
                  <a:gd name="T3" fmla="*/ 0 h 80"/>
                  <a:gd name="T4" fmla="*/ 54 w 74"/>
                  <a:gd name="T5" fmla="*/ 14 h 80"/>
                  <a:gd name="T6" fmla="*/ 64 w 74"/>
                  <a:gd name="T7" fmla="*/ 20 h 80"/>
                  <a:gd name="T8" fmla="*/ 74 w 74"/>
                  <a:gd name="T9" fmla="*/ 24 h 80"/>
                  <a:gd name="T10" fmla="*/ 38 w 74"/>
                  <a:gd name="T11" fmla="*/ 72 h 80"/>
                  <a:gd name="T12" fmla="*/ 38 w 74"/>
                  <a:gd name="T13" fmla="*/ 72 h 80"/>
                  <a:gd name="T14" fmla="*/ 34 w 74"/>
                  <a:gd name="T15" fmla="*/ 78 h 80"/>
                  <a:gd name="T16" fmla="*/ 26 w 74"/>
                  <a:gd name="T17" fmla="*/ 80 h 80"/>
                  <a:gd name="T18" fmla="*/ 18 w 74"/>
                  <a:gd name="T19" fmla="*/ 80 h 80"/>
                  <a:gd name="T20" fmla="*/ 10 w 74"/>
                  <a:gd name="T21" fmla="*/ 78 h 80"/>
                  <a:gd name="T22" fmla="*/ 8 w 74"/>
                  <a:gd name="T23" fmla="*/ 74 h 80"/>
                  <a:gd name="T24" fmla="*/ 8 w 74"/>
                  <a:gd name="T25" fmla="*/ 74 h 80"/>
                  <a:gd name="T26" fmla="*/ 2 w 74"/>
                  <a:gd name="T27" fmla="*/ 68 h 80"/>
                  <a:gd name="T28" fmla="*/ 0 w 74"/>
                  <a:gd name="T29" fmla="*/ 62 h 80"/>
                  <a:gd name="T30" fmla="*/ 0 w 74"/>
                  <a:gd name="T31" fmla="*/ 54 h 80"/>
                  <a:gd name="T32" fmla="*/ 2 w 74"/>
                  <a:gd name="T33" fmla="*/ 46 h 80"/>
                  <a:gd name="T34" fmla="*/ 38 w 74"/>
                  <a:gd name="T35"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4" h="80">
                    <a:moveTo>
                      <a:pt x="38" y="0"/>
                    </a:moveTo>
                    <a:lnTo>
                      <a:pt x="38" y="0"/>
                    </a:lnTo>
                    <a:lnTo>
                      <a:pt x="54" y="14"/>
                    </a:lnTo>
                    <a:lnTo>
                      <a:pt x="64" y="20"/>
                    </a:lnTo>
                    <a:lnTo>
                      <a:pt x="74" y="24"/>
                    </a:lnTo>
                    <a:lnTo>
                      <a:pt x="38" y="72"/>
                    </a:lnTo>
                    <a:lnTo>
                      <a:pt x="38" y="72"/>
                    </a:lnTo>
                    <a:lnTo>
                      <a:pt x="34" y="78"/>
                    </a:lnTo>
                    <a:lnTo>
                      <a:pt x="26" y="80"/>
                    </a:lnTo>
                    <a:lnTo>
                      <a:pt x="18" y="80"/>
                    </a:lnTo>
                    <a:lnTo>
                      <a:pt x="10" y="78"/>
                    </a:lnTo>
                    <a:lnTo>
                      <a:pt x="8" y="74"/>
                    </a:lnTo>
                    <a:lnTo>
                      <a:pt x="8" y="74"/>
                    </a:lnTo>
                    <a:lnTo>
                      <a:pt x="2" y="68"/>
                    </a:lnTo>
                    <a:lnTo>
                      <a:pt x="0" y="62"/>
                    </a:lnTo>
                    <a:lnTo>
                      <a:pt x="0" y="54"/>
                    </a:lnTo>
                    <a:lnTo>
                      <a:pt x="2" y="46"/>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39" name="Freeform 21"/>
              <p:cNvSpPr/>
              <p:nvPr/>
            </p:nvSpPr>
            <p:spPr bwMode="auto">
              <a:xfrm>
                <a:off x="-965200" y="2689225"/>
                <a:ext cx="152400" cy="174625"/>
              </a:xfrm>
              <a:custGeom>
                <a:avLst/>
                <a:gdLst>
                  <a:gd name="T0" fmla="*/ 92 w 96"/>
                  <a:gd name="T1" fmla="*/ 74 h 110"/>
                  <a:gd name="T2" fmla="*/ 92 w 96"/>
                  <a:gd name="T3" fmla="*/ 74 h 110"/>
                  <a:gd name="T4" fmla="*/ 96 w 96"/>
                  <a:gd name="T5" fmla="*/ 82 h 110"/>
                  <a:gd name="T6" fmla="*/ 96 w 96"/>
                  <a:gd name="T7" fmla="*/ 90 h 110"/>
                  <a:gd name="T8" fmla="*/ 94 w 96"/>
                  <a:gd name="T9" fmla="*/ 96 h 110"/>
                  <a:gd name="T10" fmla="*/ 88 w 96"/>
                  <a:gd name="T11" fmla="*/ 102 h 110"/>
                  <a:gd name="T12" fmla="*/ 84 w 96"/>
                  <a:gd name="T13" fmla="*/ 106 h 110"/>
                  <a:gd name="T14" fmla="*/ 84 w 96"/>
                  <a:gd name="T15" fmla="*/ 106 h 110"/>
                  <a:gd name="T16" fmla="*/ 76 w 96"/>
                  <a:gd name="T17" fmla="*/ 110 h 110"/>
                  <a:gd name="T18" fmla="*/ 70 w 96"/>
                  <a:gd name="T19" fmla="*/ 110 h 110"/>
                  <a:gd name="T20" fmla="*/ 62 w 96"/>
                  <a:gd name="T21" fmla="*/ 106 h 110"/>
                  <a:gd name="T22" fmla="*/ 56 w 96"/>
                  <a:gd name="T23" fmla="*/ 102 h 110"/>
                  <a:gd name="T24" fmla="*/ 0 w 96"/>
                  <a:gd name="T25" fmla="*/ 26 h 110"/>
                  <a:gd name="T26" fmla="*/ 0 w 96"/>
                  <a:gd name="T27" fmla="*/ 26 h 110"/>
                  <a:gd name="T28" fmla="*/ 10 w 96"/>
                  <a:gd name="T29" fmla="*/ 22 h 110"/>
                  <a:gd name="T30" fmla="*/ 20 w 96"/>
                  <a:gd name="T31" fmla="*/ 16 h 110"/>
                  <a:gd name="T32" fmla="*/ 28 w 96"/>
                  <a:gd name="T33" fmla="*/ 8 h 110"/>
                  <a:gd name="T34" fmla="*/ 36 w 96"/>
                  <a:gd name="T35" fmla="*/ 0 h 110"/>
                  <a:gd name="T36" fmla="*/ 92 w 96"/>
                  <a:gd name="T37" fmla="*/ 7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6" h="110">
                    <a:moveTo>
                      <a:pt x="92" y="74"/>
                    </a:moveTo>
                    <a:lnTo>
                      <a:pt x="92" y="74"/>
                    </a:lnTo>
                    <a:lnTo>
                      <a:pt x="96" y="82"/>
                    </a:lnTo>
                    <a:lnTo>
                      <a:pt x="96" y="90"/>
                    </a:lnTo>
                    <a:lnTo>
                      <a:pt x="94" y="96"/>
                    </a:lnTo>
                    <a:lnTo>
                      <a:pt x="88" y="102"/>
                    </a:lnTo>
                    <a:lnTo>
                      <a:pt x="84" y="106"/>
                    </a:lnTo>
                    <a:lnTo>
                      <a:pt x="84" y="106"/>
                    </a:lnTo>
                    <a:lnTo>
                      <a:pt x="76" y="110"/>
                    </a:lnTo>
                    <a:lnTo>
                      <a:pt x="70" y="110"/>
                    </a:lnTo>
                    <a:lnTo>
                      <a:pt x="62" y="106"/>
                    </a:lnTo>
                    <a:lnTo>
                      <a:pt x="56" y="102"/>
                    </a:lnTo>
                    <a:lnTo>
                      <a:pt x="0" y="26"/>
                    </a:lnTo>
                    <a:lnTo>
                      <a:pt x="0" y="26"/>
                    </a:lnTo>
                    <a:lnTo>
                      <a:pt x="10" y="22"/>
                    </a:lnTo>
                    <a:lnTo>
                      <a:pt x="20" y="16"/>
                    </a:lnTo>
                    <a:lnTo>
                      <a:pt x="28" y="8"/>
                    </a:lnTo>
                    <a:lnTo>
                      <a:pt x="36" y="0"/>
                    </a:lnTo>
                    <a:lnTo>
                      <a:pt x="92" y="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40" name="Freeform 22"/>
              <p:cNvSpPr/>
              <p:nvPr/>
            </p:nvSpPr>
            <p:spPr bwMode="auto">
              <a:xfrm>
                <a:off x="-679450" y="2921000"/>
                <a:ext cx="193675" cy="92075"/>
              </a:xfrm>
              <a:custGeom>
                <a:avLst/>
                <a:gdLst>
                  <a:gd name="T0" fmla="*/ 122 w 122"/>
                  <a:gd name="T1" fmla="*/ 14 h 58"/>
                  <a:gd name="T2" fmla="*/ 122 w 122"/>
                  <a:gd name="T3" fmla="*/ 14 h 58"/>
                  <a:gd name="T4" fmla="*/ 116 w 122"/>
                  <a:gd name="T5" fmla="*/ 32 h 58"/>
                  <a:gd name="T6" fmla="*/ 112 w 122"/>
                  <a:gd name="T7" fmla="*/ 52 h 58"/>
                  <a:gd name="T8" fmla="*/ 112 w 122"/>
                  <a:gd name="T9" fmla="*/ 52 h 58"/>
                  <a:gd name="T10" fmla="*/ 112 w 122"/>
                  <a:gd name="T11" fmla="*/ 58 h 58"/>
                  <a:gd name="T12" fmla="*/ 18 w 122"/>
                  <a:gd name="T13" fmla="*/ 44 h 58"/>
                  <a:gd name="T14" fmla="*/ 18 w 122"/>
                  <a:gd name="T15" fmla="*/ 44 h 58"/>
                  <a:gd name="T16" fmla="*/ 10 w 122"/>
                  <a:gd name="T17" fmla="*/ 42 h 58"/>
                  <a:gd name="T18" fmla="*/ 4 w 122"/>
                  <a:gd name="T19" fmla="*/ 36 h 58"/>
                  <a:gd name="T20" fmla="*/ 0 w 122"/>
                  <a:gd name="T21" fmla="*/ 30 h 58"/>
                  <a:gd name="T22" fmla="*/ 0 w 122"/>
                  <a:gd name="T23" fmla="*/ 22 h 58"/>
                  <a:gd name="T24" fmla="*/ 0 w 122"/>
                  <a:gd name="T25" fmla="*/ 16 h 58"/>
                  <a:gd name="T26" fmla="*/ 0 w 122"/>
                  <a:gd name="T27" fmla="*/ 16 h 58"/>
                  <a:gd name="T28" fmla="*/ 4 w 122"/>
                  <a:gd name="T29" fmla="*/ 10 h 58"/>
                  <a:gd name="T30" fmla="*/ 8 w 122"/>
                  <a:gd name="T31" fmla="*/ 4 h 58"/>
                  <a:gd name="T32" fmla="*/ 16 w 122"/>
                  <a:gd name="T33" fmla="*/ 0 h 58"/>
                  <a:gd name="T34" fmla="*/ 24 w 122"/>
                  <a:gd name="T35" fmla="*/ 0 h 58"/>
                  <a:gd name="T36" fmla="*/ 122 w 122"/>
                  <a:gd name="T37" fmla="*/ 14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2" h="58">
                    <a:moveTo>
                      <a:pt x="122" y="14"/>
                    </a:moveTo>
                    <a:lnTo>
                      <a:pt x="122" y="14"/>
                    </a:lnTo>
                    <a:lnTo>
                      <a:pt x="116" y="32"/>
                    </a:lnTo>
                    <a:lnTo>
                      <a:pt x="112" y="52"/>
                    </a:lnTo>
                    <a:lnTo>
                      <a:pt x="112" y="52"/>
                    </a:lnTo>
                    <a:lnTo>
                      <a:pt x="112" y="58"/>
                    </a:lnTo>
                    <a:lnTo>
                      <a:pt x="18" y="44"/>
                    </a:lnTo>
                    <a:lnTo>
                      <a:pt x="18" y="44"/>
                    </a:lnTo>
                    <a:lnTo>
                      <a:pt x="10" y="42"/>
                    </a:lnTo>
                    <a:lnTo>
                      <a:pt x="4" y="36"/>
                    </a:lnTo>
                    <a:lnTo>
                      <a:pt x="0" y="30"/>
                    </a:lnTo>
                    <a:lnTo>
                      <a:pt x="0" y="22"/>
                    </a:lnTo>
                    <a:lnTo>
                      <a:pt x="0" y="16"/>
                    </a:lnTo>
                    <a:lnTo>
                      <a:pt x="0" y="16"/>
                    </a:lnTo>
                    <a:lnTo>
                      <a:pt x="4" y="10"/>
                    </a:lnTo>
                    <a:lnTo>
                      <a:pt x="8" y="4"/>
                    </a:lnTo>
                    <a:lnTo>
                      <a:pt x="16" y="0"/>
                    </a:lnTo>
                    <a:lnTo>
                      <a:pt x="24" y="0"/>
                    </a:lnTo>
                    <a:lnTo>
                      <a:pt x="12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41" name="Freeform 23"/>
              <p:cNvSpPr/>
              <p:nvPr/>
            </p:nvSpPr>
            <p:spPr bwMode="auto">
              <a:xfrm>
                <a:off x="-1095375" y="3098800"/>
                <a:ext cx="247650" cy="244475"/>
              </a:xfrm>
              <a:custGeom>
                <a:avLst/>
                <a:gdLst>
                  <a:gd name="T0" fmla="*/ 138 w 156"/>
                  <a:gd name="T1" fmla="*/ 46 h 154"/>
                  <a:gd name="T2" fmla="*/ 138 w 156"/>
                  <a:gd name="T3" fmla="*/ 46 h 154"/>
                  <a:gd name="T4" fmla="*/ 132 w 156"/>
                  <a:gd name="T5" fmla="*/ 52 h 154"/>
                  <a:gd name="T6" fmla="*/ 126 w 156"/>
                  <a:gd name="T7" fmla="*/ 56 h 154"/>
                  <a:gd name="T8" fmla="*/ 118 w 156"/>
                  <a:gd name="T9" fmla="*/ 60 h 154"/>
                  <a:gd name="T10" fmla="*/ 110 w 156"/>
                  <a:gd name="T11" fmla="*/ 60 h 154"/>
                  <a:gd name="T12" fmla="*/ 110 w 156"/>
                  <a:gd name="T13" fmla="*/ 60 h 154"/>
                  <a:gd name="T14" fmla="*/ 100 w 156"/>
                  <a:gd name="T15" fmla="*/ 58 h 154"/>
                  <a:gd name="T16" fmla="*/ 92 w 156"/>
                  <a:gd name="T17" fmla="*/ 54 h 154"/>
                  <a:gd name="T18" fmla="*/ 88 w 156"/>
                  <a:gd name="T19" fmla="*/ 52 h 154"/>
                  <a:gd name="T20" fmla="*/ 88 w 156"/>
                  <a:gd name="T21" fmla="*/ 52 h 154"/>
                  <a:gd name="T22" fmla="*/ 82 w 156"/>
                  <a:gd name="T23" fmla="*/ 46 h 154"/>
                  <a:gd name="T24" fmla="*/ 78 w 156"/>
                  <a:gd name="T25" fmla="*/ 42 h 154"/>
                  <a:gd name="T26" fmla="*/ 76 w 156"/>
                  <a:gd name="T27" fmla="*/ 36 h 154"/>
                  <a:gd name="T28" fmla="*/ 74 w 156"/>
                  <a:gd name="T29" fmla="*/ 30 h 154"/>
                  <a:gd name="T30" fmla="*/ 74 w 156"/>
                  <a:gd name="T31" fmla="*/ 22 h 154"/>
                  <a:gd name="T32" fmla="*/ 74 w 156"/>
                  <a:gd name="T33" fmla="*/ 16 h 154"/>
                  <a:gd name="T34" fmla="*/ 76 w 156"/>
                  <a:gd name="T35" fmla="*/ 10 h 154"/>
                  <a:gd name="T36" fmla="*/ 80 w 156"/>
                  <a:gd name="T37" fmla="*/ 4 h 154"/>
                  <a:gd name="T38" fmla="*/ 84 w 156"/>
                  <a:gd name="T39" fmla="*/ 0 h 154"/>
                  <a:gd name="T40" fmla="*/ 84 w 156"/>
                  <a:gd name="T41" fmla="*/ 0 h 154"/>
                  <a:gd name="T42" fmla="*/ 78 w 156"/>
                  <a:gd name="T43" fmla="*/ 0 h 154"/>
                  <a:gd name="T44" fmla="*/ 78 w 156"/>
                  <a:gd name="T45" fmla="*/ 0 h 154"/>
                  <a:gd name="T46" fmla="*/ 62 w 156"/>
                  <a:gd name="T47" fmla="*/ 0 h 154"/>
                  <a:gd name="T48" fmla="*/ 48 w 156"/>
                  <a:gd name="T49" fmla="*/ 6 h 154"/>
                  <a:gd name="T50" fmla="*/ 34 w 156"/>
                  <a:gd name="T51" fmla="*/ 12 h 154"/>
                  <a:gd name="T52" fmla="*/ 24 w 156"/>
                  <a:gd name="T53" fmla="*/ 22 h 154"/>
                  <a:gd name="T54" fmla="*/ 14 w 156"/>
                  <a:gd name="T55" fmla="*/ 34 h 154"/>
                  <a:gd name="T56" fmla="*/ 6 w 156"/>
                  <a:gd name="T57" fmla="*/ 46 h 154"/>
                  <a:gd name="T58" fmla="*/ 2 w 156"/>
                  <a:gd name="T59" fmla="*/ 60 h 154"/>
                  <a:gd name="T60" fmla="*/ 0 w 156"/>
                  <a:gd name="T61" fmla="*/ 76 h 154"/>
                  <a:gd name="T62" fmla="*/ 0 w 156"/>
                  <a:gd name="T63" fmla="*/ 76 h 154"/>
                  <a:gd name="T64" fmla="*/ 2 w 156"/>
                  <a:gd name="T65" fmla="*/ 92 h 154"/>
                  <a:gd name="T66" fmla="*/ 6 w 156"/>
                  <a:gd name="T67" fmla="*/ 106 h 154"/>
                  <a:gd name="T68" fmla="*/ 14 w 156"/>
                  <a:gd name="T69" fmla="*/ 120 h 154"/>
                  <a:gd name="T70" fmla="*/ 24 w 156"/>
                  <a:gd name="T71" fmla="*/ 132 h 154"/>
                  <a:gd name="T72" fmla="*/ 34 w 156"/>
                  <a:gd name="T73" fmla="*/ 140 h 154"/>
                  <a:gd name="T74" fmla="*/ 48 w 156"/>
                  <a:gd name="T75" fmla="*/ 148 h 154"/>
                  <a:gd name="T76" fmla="*/ 62 w 156"/>
                  <a:gd name="T77" fmla="*/ 152 h 154"/>
                  <a:gd name="T78" fmla="*/ 78 w 156"/>
                  <a:gd name="T79" fmla="*/ 154 h 154"/>
                  <a:gd name="T80" fmla="*/ 78 w 156"/>
                  <a:gd name="T81" fmla="*/ 154 h 154"/>
                  <a:gd name="T82" fmla="*/ 94 w 156"/>
                  <a:gd name="T83" fmla="*/ 152 h 154"/>
                  <a:gd name="T84" fmla="*/ 108 w 156"/>
                  <a:gd name="T85" fmla="*/ 148 h 154"/>
                  <a:gd name="T86" fmla="*/ 122 w 156"/>
                  <a:gd name="T87" fmla="*/ 140 h 154"/>
                  <a:gd name="T88" fmla="*/ 132 w 156"/>
                  <a:gd name="T89" fmla="*/ 132 h 154"/>
                  <a:gd name="T90" fmla="*/ 142 w 156"/>
                  <a:gd name="T91" fmla="*/ 120 h 154"/>
                  <a:gd name="T92" fmla="*/ 150 w 156"/>
                  <a:gd name="T93" fmla="*/ 106 h 154"/>
                  <a:gd name="T94" fmla="*/ 154 w 156"/>
                  <a:gd name="T95" fmla="*/ 92 h 154"/>
                  <a:gd name="T96" fmla="*/ 156 w 156"/>
                  <a:gd name="T97" fmla="*/ 76 h 154"/>
                  <a:gd name="T98" fmla="*/ 156 w 156"/>
                  <a:gd name="T99" fmla="*/ 76 h 154"/>
                  <a:gd name="T100" fmla="*/ 154 w 156"/>
                  <a:gd name="T101" fmla="*/ 66 h 154"/>
                  <a:gd name="T102" fmla="*/ 152 w 156"/>
                  <a:gd name="T103" fmla="*/ 56 h 154"/>
                  <a:gd name="T104" fmla="*/ 150 w 156"/>
                  <a:gd name="T105" fmla="*/ 46 h 154"/>
                  <a:gd name="T106" fmla="*/ 144 w 156"/>
                  <a:gd name="T107" fmla="*/ 38 h 154"/>
                  <a:gd name="T108" fmla="*/ 138 w 156"/>
                  <a:gd name="T109" fmla="*/ 4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6" h="154">
                    <a:moveTo>
                      <a:pt x="138" y="46"/>
                    </a:moveTo>
                    <a:lnTo>
                      <a:pt x="138" y="46"/>
                    </a:lnTo>
                    <a:lnTo>
                      <a:pt x="132" y="52"/>
                    </a:lnTo>
                    <a:lnTo>
                      <a:pt x="126" y="56"/>
                    </a:lnTo>
                    <a:lnTo>
                      <a:pt x="118" y="60"/>
                    </a:lnTo>
                    <a:lnTo>
                      <a:pt x="110" y="60"/>
                    </a:lnTo>
                    <a:lnTo>
                      <a:pt x="110" y="60"/>
                    </a:lnTo>
                    <a:lnTo>
                      <a:pt x="100" y="58"/>
                    </a:lnTo>
                    <a:lnTo>
                      <a:pt x="92" y="54"/>
                    </a:lnTo>
                    <a:lnTo>
                      <a:pt x="88" y="52"/>
                    </a:lnTo>
                    <a:lnTo>
                      <a:pt x="88" y="52"/>
                    </a:lnTo>
                    <a:lnTo>
                      <a:pt x="82" y="46"/>
                    </a:lnTo>
                    <a:lnTo>
                      <a:pt x="78" y="42"/>
                    </a:lnTo>
                    <a:lnTo>
                      <a:pt x="76" y="36"/>
                    </a:lnTo>
                    <a:lnTo>
                      <a:pt x="74" y="30"/>
                    </a:lnTo>
                    <a:lnTo>
                      <a:pt x="74" y="22"/>
                    </a:lnTo>
                    <a:lnTo>
                      <a:pt x="74" y="16"/>
                    </a:lnTo>
                    <a:lnTo>
                      <a:pt x="76" y="10"/>
                    </a:lnTo>
                    <a:lnTo>
                      <a:pt x="80" y="4"/>
                    </a:lnTo>
                    <a:lnTo>
                      <a:pt x="84" y="0"/>
                    </a:lnTo>
                    <a:lnTo>
                      <a:pt x="84" y="0"/>
                    </a:lnTo>
                    <a:lnTo>
                      <a:pt x="78" y="0"/>
                    </a:lnTo>
                    <a:lnTo>
                      <a:pt x="78" y="0"/>
                    </a:lnTo>
                    <a:lnTo>
                      <a:pt x="62" y="0"/>
                    </a:lnTo>
                    <a:lnTo>
                      <a:pt x="48" y="6"/>
                    </a:lnTo>
                    <a:lnTo>
                      <a:pt x="34" y="12"/>
                    </a:lnTo>
                    <a:lnTo>
                      <a:pt x="24" y="22"/>
                    </a:lnTo>
                    <a:lnTo>
                      <a:pt x="14" y="34"/>
                    </a:lnTo>
                    <a:lnTo>
                      <a:pt x="6" y="46"/>
                    </a:lnTo>
                    <a:lnTo>
                      <a:pt x="2" y="60"/>
                    </a:lnTo>
                    <a:lnTo>
                      <a:pt x="0" y="76"/>
                    </a:lnTo>
                    <a:lnTo>
                      <a:pt x="0" y="76"/>
                    </a:lnTo>
                    <a:lnTo>
                      <a:pt x="2" y="92"/>
                    </a:lnTo>
                    <a:lnTo>
                      <a:pt x="6" y="106"/>
                    </a:lnTo>
                    <a:lnTo>
                      <a:pt x="14" y="120"/>
                    </a:lnTo>
                    <a:lnTo>
                      <a:pt x="24" y="132"/>
                    </a:lnTo>
                    <a:lnTo>
                      <a:pt x="34" y="140"/>
                    </a:lnTo>
                    <a:lnTo>
                      <a:pt x="48" y="148"/>
                    </a:lnTo>
                    <a:lnTo>
                      <a:pt x="62" y="152"/>
                    </a:lnTo>
                    <a:lnTo>
                      <a:pt x="78" y="154"/>
                    </a:lnTo>
                    <a:lnTo>
                      <a:pt x="78" y="154"/>
                    </a:lnTo>
                    <a:lnTo>
                      <a:pt x="94" y="152"/>
                    </a:lnTo>
                    <a:lnTo>
                      <a:pt x="108" y="148"/>
                    </a:lnTo>
                    <a:lnTo>
                      <a:pt x="122" y="140"/>
                    </a:lnTo>
                    <a:lnTo>
                      <a:pt x="132" y="132"/>
                    </a:lnTo>
                    <a:lnTo>
                      <a:pt x="142" y="120"/>
                    </a:lnTo>
                    <a:lnTo>
                      <a:pt x="150" y="106"/>
                    </a:lnTo>
                    <a:lnTo>
                      <a:pt x="154" y="92"/>
                    </a:lnTo>
                    <a:lnTo>
                      <a:pt x="156" y="76"/>
                    </a:lnTo>
                    <a:lnTo>
                      <a:pt x="156" y="76"/>
                    </a:lnTo>
                    <a:lnTo>
                      <a:pt x="154" y="66"/>
                    </a:lnTo>
                    <a:lnTo>
                      <a:pt x="152" y="56"/>
                    </a:lnTo>
                    <a:lnTo>
                      <a:pt x="150" y="46"/>
                    </a:lnTo>
                    <a:lnTo>
                      <a:pt x="144" y="38"/>
                    </a:lnTo>
                    <a:lnTo>
                      <a:pt x="138" y="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42" name="Freeform 24"/>
              <p:cNvSpPr/>
              <p:nvPr/>
            </p:nvSpPr>
            <p:spPr bwMode="auto">
              <a:xfrm>
                <a:off x="-1165225" y="2444750"/>
                <a:ext cx="276225" cy="276225"/>
              </a:xfrm>
              <a:custGeom>
                <a:avLst/>
                <a:gdLst>
                  <a:gd name="T0" fmla="*/ 88 w 174"/>
                  <a:gd name="T1" fmla="*/ 0 h 174"/>
                  <a:gd name="T2" fmla="*/ 88 w 174"/>
                  <a:gd name="T3" fmla="*/ 0 h 174"/>
                  <a:gd name="T4" fmla="*/ 70 w 174"/>
                  <a:gd name="T5" fmla="*/ 2 h 174"/>
                  <a:gd name="T6" fmla="*/ 54 w 174"/>
                  <a:gd name="T7" fmla="*/ 8 h 174"/>
                  <a:gd name="T8" fmla="*/ 38 w 174"/>
                  <a:gd name="T9" fmla="*/ 16 h 174"/>
                  <a:gd name="T10" fmla="*/ 26 w 174"/>
                  <a:gd name="T11" fmla="*/ 26 h 174"/>
                  <a:gd name="T12" fmla="*/ 16 w 174"/>
                  <a:gd name="T13" fmla="*/ 38 h 174"/>
                  <a:gd name="T14" fmla="*/ 8 w 174"/>
                  <a:gd name="T15" fmla="*/ 54 h 174"/>
                  <a:gd name="T16" fmla="*/ 2 w 174"/>
                  <a:gd name="T17" fmla="*/ 70 h 174"/>
                  <a:gd name="T18" fmla="*/ 0 w 174"/>
                  <a:gd name="T19" fmla="*/ 88 h 174"/>
                  <a:gd name="T20" fmla="*/ 0 w 174"/>
                  <a:gd name="T21" fmla="*/ 88 h 174"/>
                  <a:gd name="T22" fmla="*/ 2 w 174"/>
                  <a:gd name="T23" fmla="*/ 106 h 174"/>
                  <a:gd name="T24" fmla="*/ 8 w 174"/>
                  <a:gd name="T25" fmla="*/ 122 h 174"/>
                  <a:gd name="T26" fmla="*/ 16 w 174"/>
                  <a:gd name="T27" fmla="*/ 136 h 174"/>
                  <a:gd name="T28" fmla="*/ 26 w 174"/>
                  <a:gd name="T29" fmla="*/ 150 h 174"/>
                  <a:gd name="T30" fmla="*/ 38 w 174"/>
                  <a:gd name="T31" fmla="*/ 160 h 174"/>
                  <a:gd name="T32" fmla="*/ 54 w 174"/>
                  <a:gd name="T33" fmla="*/ 168 h 174"/>
                  <a:gd name="T34" fmla="*/ 70 w 174"/>
                  <a:gd name="T35" fmla="*/ 172 h 174"/>
                  <a:gd name="T36" fmla="*/ 88 w 174"/>
                  <a:gd name="T37" fmla="*/ 174 h 174"/>
                  <a:gd name="T38" fmla="*/ 88 w 174"/>
                  <a:gd name="T39" fmla="*/ 174 h 174"/>
                  <a:gd name="T40" fmla="*/ 104 w 174"/>
                  <a:gd name="T41" fmla="*/ 172 h 174"/>
                  <a:gd name="T42" fmla="*/ 122 w 174"/>
                  <a:gd name="T43" fmla="*/ 168 h 174"/>
                  <a:gd name="T44" fmla="*/ 136 w 174"/>
                  <a:gd name="T45" fmla="*/ 160 h 174"/>
                  <a:gd name="T46" fmla="*/ 148 w 174"/>
                  <a:gd name="T47" fmla="*/ 150 h 174"/>
                  <a:gd name="T48" fmla="*/ 160 w 174"/>
                  <a:gd name="T49" fmla="*/ 136 h 174"/>
                  <a:gd name="T50" fmla="*/ 168 w 174"/>
                  <a:gd name="T51" fmla="*/ 122 h 174"/>
                  <a:gd name="T52" fmla="*/ 172 w 174"/>
                  <a:gd name="T53" fmla="*/ 106 h 174"/>
                  <a:gd name="T54" fmla="*/ 174 w 174"/>
                  <a:gd name="T55" fmla="*/ 88 h 174"/>
                  <a:gd name="T56" fmla="*/ 174 w 174"/>
                  <a:gd name="T57" fmla="*/ 88 h 174"/>
                  <a:gd name="T58" fmla="*/ 172 w 174"/>
                  <a:gd name="T59" fmla="*/ 70 h 174"/>
                  <a:gd name="T60" fmla="*/ 168 w 174"/>
                  <a:gd name="T61" fmla="*/ 54 h 174"/>
                  <a:gd name="T62" fmla="*/ 160 w 174"/>
                  <a:gd name="T63" fmla="*/ 38 h 174"/>
                  <a:gd name="T64" fmla="*/ 148 w 174"/>
                  <a:gd name="T65" fmla="*/ 26 h 174"/>
                  <a:gd name="T66" fmla="*/ 136 w 174"/>
                  <a:gd name="T67" fmla="*/ 16 h 174"/>
                  <a:gd name="T68" fmla="*/ 122 w 174"/>
                  <a:gd name="T69" fmla="*/ 8 h 174"/>
                  <a:gd name="T70" fmla="*/ 104 w 174"/>
                  <a:gd name="T71" fmla="*/ 2 h 174"/>
                  <a:gd name="T72" fmla="*/ 88 w 174"/>
                  <a:gd name="T73" fmla="*/ 0 h 174"/>
                  <a:gd name="T74" fmla="*/ 88 w 174"/>
                  <a:gd name="T7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4" h="174">
                    <a:moveTo>
                      <a:pt x="88" y="0"/>
                    </a:moveTo>
                    <a:lnTo>
                      <a:pt x="88" y="0"/>
                    </a:lnTo>
                    <a:lnTo>
                      <a:pt x="70" y="2"/>
                    </a:lnTo>
                    <a:lnTo>
                      <a:pt x="54" y="8"/>
                    </a:lnTo>
                    <a:lnTo>
                      <a:pt x="38" y="16"/>
                    </a:lnTo>
                    <a:lnTo>
                      <a:pt x="26" y="26"/>
                    </a:lnTo>
                    <a:lnTo>
                      <a:pt x="16" y="38"/>
                    </a:lnTo>
                    <a:lnTo>
                      <a:pt x="8" y="54"/>
                    </a:lnTo>
                    <a:lnTo>
                      <a:pt x="2" y="70"/>
                    </a:lnTo>
                    <a:lnTo>
                      <a:pt x="0" y="88"/>
                    </a:lnTo>
                    <a:lnTo>
                      <a:pt x="0" y="88"/>
                    </a:lnTo>
                    <a:lnTo>
                      <a:pt x="2" y="106"/>
                    </a:lnTo>
                    <a:lnTo>
                      <a:pt x="8" y="122"/>
                    </a:lnTo>
                    <a:lnTo>
                      <a:pt x="16" y="136"/>
                    </a:lnTo>
                    <a:lnTo>
                      <a:pt x="26" y="150"/>
                    </a:lnTo>
                    <a:lnTo>
                      <a:pt x="38" y="160"/>
                    </a:lnTo>
                    <a:lnTo>
                      <a:pt x="54" y="168"/>
                    </a:lnTo>
                    <a:lnTo>
                      <a:pt x="70" y="172"/>
                    </a:lnTo>
                    <a:lnTo>
                      <a:pt x="88" y="174"/>
                    </a:lnTo>
                    <a:lnTo>
                      <a:pt x="88" y="174"/>
                    </a:lnTo>
                    <a:lnTo>
                      <a:pt x="104" y="172"/>
                    </a:lnTo>
                    <a:lnTo>
                      <a:pt x="122" y="168"/>
                    </a:lnTo>
                    <a:lnTo>
                      <a:pt x="136" y="160"/>
                    </a:lnTo>
                    <a:lnTo>
                      <a:pt x="148" y="150"/>
                    </a:lnTo>
                    <a:lnTo>
                      <a:pt x="160" y="136"/>
                    </a:lnTo>
                    <a:lnTo>
                      <a:pt x="168" y="122"/>
                    </a:lnTo>
                    <a:lnTo>
                      <a:pt x="172" y="106"/>
                    </a:lnTo>
                    <a:lnTo>
                      <a:pt x="174" y="88"/>
                    </a:lnTo>
                    <a:lnTo>
                      <a:pt x="174" y="88"/>
                    </a:lnTo>
                    <a:lnTo>
                      <a:pt x="172" y="70"/>
                    </a:lnTo>
                    <a:lnTo>
                      <a:pt x="168" y="54"/>
                    </a:lnTo>
                    <a:lnTo>
                      <a:pt x="160" y="38"/>
                    </a:lnTo>
                    <a:lnTo>
                      <a:pt x="148" y="26"/>
                    </a:lnTo>
                    <a:lnTo>
                      <a:pt x="136" y="16"/>
                    </a:lnTo>
                    <a:lnTo>
                      <a:pt x="122" y="8"/>
                    </a:lnTo>
                    <a:lnTo>
                      <a:pt x="104" y="2"/>
                    </a:lnTo>
                    <a:lnTo>
                      <a:pt x="88" y="0"/>
                    </a:lnTo>
                    <a:lnTo>
                      <a:pt x="8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43" name="Freeform 25"/>
              <p:cNvSpPr/>
              <p:nvPr/>
            </p:nvSpPr>
            <p:spPr bwMode="auto">
              <a:xfrm>
                <a:off x="-479425" y="2854325"/>
                <a:ext cx="327025" cy="327025"/>
              </a:xfrm>
              <a:custGeom>
                <a:avLst/>
                <a:gdLst>
                  <a:gd name="T0" fmla="*/ 110 w 206"/>
                  <a:gd name="T1" fmla="*/ 0 h 206"/>
                  <a:gd name="T2" fmla="*/ 110 w 206"/>
                  <a:gd name="T3" fmla="*/ 0 h 206"/>
                  <a:gd name="T4" fmla="*/ 90 w 206"/>
                  <a:gd name="T5" fmla="*/ 0 h 206"/>
                  <a:gd name="T6" fmla="*/ 70 w 206"/>
                  <a:gd name="T7" fmla="*/ 4 h 206"/>
                  <a:gd name="T8" fmla="*/ 52 w 206"/>
                  <a:gd name="T9" fmla="*/ 12 h 206"/>
                  <a:gd name="T10" fmla="*/ 36 w 206"/>
                  <a:gd name="T11" fmla="*/ 24 h 206"/>
                  <a:gd name="T12" fmla="*/ 22 w 206"/>
                  <a:gd name="T13" fmla="*/ 38 h 206"/>
                  <a:gd name="T14" fmla="*/ 10 w 206"/>
                  <a:gd name="T15" fmla="*/ 56 h 206"/>
                  <a:gd name="T16" fmla="*/ 4 w 206"/>
                  <a:gd name="T17" fmla="*/ 74 h 206"/>
                  <a:gd name="T18" fmla="*/ 0 w 206"/>
                  <a:gd name="T19" fmla="*/ 96 h 206"/>
                  <a:gd name="T20" fmla="*/ 0 w 206"/>
                  <a:gd name="T21" fmla="*/ 96 h 206"/>
                  <a:gd name="T22" fmla="*/ 0 w 206"/>
                  <a:gd name="T23" fmla="*/ 116 h 206"/>
                  <a:gd name="T24" fmla="*/ 4 w 206"/>
                  <a:gd name="T25" fmla="*/ 136 h 206"/>
                  <a:gd name="T26" fmla="*/ 12 w 206"/>
                  <a:gd name="T27" fmla="*/ 154 h 206"/>
                  <a:gd name="T28" fmla="*/ 24 w 206"/>
                  <a:gd name="T29" fmla="*/ 170 h 206"/>
                  <a:gd name="T30" fmla="*/ 38 w 206"/>
                  <a:gd name="T31" fmla="*/ 184 h 206"/>
                  <a:gd name="T32" fmla="*/ 56 w 206"/>
                  <a:gd name="T33" fmla="*/ 196 h 206"/>
                  <a:gd name="T34" fmla="*/ 74 w 206"/>
                  <a:gd name="T35" fmla="*/ 202 h 206"/>
                  <a:gd name="T36" fmla="*/ 96 w 206"/>
                  <a:gd name="T37" fmla="*/ 206 h 206"/>
                  <a:gd name="T38" fmla="*/ 96 w 206"/>
                  <a:gd name="T39" fmla="*/ 206 h 206"/>
                  <a:gd name="T40" fmla="*/ 116 w 206"/>
                  <a:gd name="T41" fmla="*/ 206 h 206"/>
                  <a:gd name="T42" fmla="*/ 136 w 206"/>
                  <a:gd name="T43" fmla="*/ 202 h 206"/>
                  <a:gd name="T44" fmla="*/ 154 w 206"/>
                  <a:gd name="T45" fmla="*/ 192 h 206"/>
                  <a:gd name="T46" fmla="*/ 170 w 206"/>
                  <a:gd name="T47" fmla="*/ 182 h 206"/>
                  <a:gd name="T48" fmla="*/ 184 w 206"/>
                  <a:gd name="T49" fmla="*/ 166 h 206"/>
                  <a:gd name="T50" fmla="*/ 196 w 206"/>
                  <a:gd name="T51" fmla="*/ 150 h 206"/>
                  <a:gd name="T52" fmla="*/ 202 w 206"/>
                  <a:gd name="T53" fmla="*/ 132 h 206"/>
                  <a:gd name="T54" fmla="*/ 206 w 206"/>
                  <a:gd name="T55" fmla="*/ 110 h 206"/>
                  <a:gd name="T56" fmla="*/ 206 w 206"/>
                  <a:gd name="T57" fmla="*/ 110 h 206"/>
                  <a:gd name="T58" fmla="*/ 206 w 206"/>
                  <a:gd name="T59" fmla="*/ 90 h 206"/>
                  <a:gd name="T60" fmla="*/ 202 w 206"/>
                  <a:gd name="T61" fmla="*/ 70 h 206"/>
                  <a:gd name="T62" fmla="*/ 192 w 206"/>
                  <a:gd name="T63" fmla="*/ 52 h 206"/>
                  <a:gd name="T64" fmla="*/ 182 w 206"/>
                  <a:gd name="T65" fmla="*/ 36 h 206"/>
                  <a:gd name="T66" fmla="*/ 166 w 206"/>
                  <a:gd name="T67" fmla="*/ 22 h 206"/>
                  <a:gd name="T68" fmla="*/ 150 w 206"/>
                  <a:gd name="T69" fmla="*/ 10 h 206"/>
                  <a:gd name="T70" fmla="*/ 132 w 206"/>
                  <a:gd name="T71" fmla="*/ 4 h 206"/>
                  <a:gd name="T72" fmla="*/ 110 w 206"/>
                  <a:gd name="T73" fmla="*/ 0 h 206"/>
                  <a:gd name="T74" fmla="*/ 110 w 206"/>
                  <a:gd name="T75"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6" h="206">
                    <a:moveTo>
                      <a:pt x="110" y="0"/>
                    </a:moveTo>
                    <a:lnTo>
                      <a:pt x="110" y="0"/>
                    </a:lnTo>
                    <a:lnTo>
                      <a:pt x="90" y="0"/>
                    </a:lnTo>
                    <a:lnTo>
                      <a:pt x="70" y="4"/>
                    </a:lnTo>
                    <a:lnTo>
                      <a:pt x="52" y="12"/>
                    </a:lnTo>
                    <a:lnTo>
                      <a:pt x="36" y="24"/>
                    </a:lnTo>
                    <a:lnTo>
                      <a:pt x="22" y="38"/>
                    </a:lnTo>
                    <a:lnTo>
                      <a:pt x="10" y="56"/>
                    </a:lnTo>
                    <a:lnTo>
                      <a:pt x="4" y="74"/>
                    </a:lnTo>
                    <a:lnTo>
                      <a:pt x="0" y="96"/>
                    </a:lnTo>
                    <a:lnTo>
                      <a:pt x="0" y="96"/>
                    </a:lnTo>
                    <a:lnTo>
                      <a:pt x="0" y="116"/>
                    </a:lnTo>
                    <a:lnTo>
                      <a:pt x="4" y="136"/>
                    </a:lnTo>
                    <a:lnTo>
                      <a:pt x="12" y="154"/>
                    </a:lnTo>
                    <a:lnTo>
                      <a:pt x="24" y="170"/>
                    </a:lnTo>
                    <a:lnTo>
                      <a:pt x="38" y="184"/>
                    </a:lnTo>
                    <a:lnTo>
                      <a:pt x="56" y="196"/>
                    </a:lnTo>
                    <a:lnTo>
                      <a:pt x="74" y="202"/>
                    </a:lnTo>
                    <a:lnTo>
                      <a:pt x="96" y="206"/>
                    </a:lnTo>
                    <a:lnTo>
                      <a:pt x="96" y="206"/>
                    </a:lnTo>
                    <a:lnTo>
                      <a:pt x="116" y="206"/>
                    </a:lnTo>
                    <a:lnTo>
                      <a:pt x="136" y="202"/>
                    </a:lnTo>
                    <a:lnTo>
                      <a:pt x="154" y="192"/>
                    </a:lnTo>
                    <a:lnTo>
                      <a:pt x="170" y="182"/>
                    </a:lnTo>
                    <a:lnTo>
                      <a:pt x="184" y="166"/>
                    </a:lnTo>
                    <a:lnTo>
                      <a:pt x="196" y="150"/>
                    </a:lnTo>
                    <a:lnTo>
                      <a:pt x="202" y="132"/>
                    </a:lnTo>
                    <a:lnTo>
                      <a:pt x="206" y="110"/>
                    </a:lnTo>
                    <a:lnTo>
                      <a:pt x="206" y="110"/>
                    </a:lnTo>
                    <a:lnTo>
                      <a:pt x="206" y="90"/>
                    </a:lnTo>
                    <a:lnTo>
                      <a:pt x="202" y="70"/>
                    </a:lnTo>
                    <a:lnTo>
                      <a:pt x="192" y="52"/>
                    </a:lnTo>
                    <a:lnTo>
                      <a:pt x="182" y="36"/>
                    </a:lnTo>
                    <a:lnTo>
                      <a:pt x="166" y="22"/>
                    </a:lnTo>
                    <a:lnTo>
                      <a:pt x="150" y="10"/>
                    </a:lnTo>
                    <a:lnTo>
                      <a:pt x="132" y="4"/>
                    </a:lnTo>
                    <a:lnTo>
                      <a:pt x="110" y="0"/>
                    </a:lnTo>
                    <a:lnTo>
                      <a:pt x="1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grpSp>
        <p:nvGrpSpPr>
          <p:cNvPr id="9" name="그룹 8"/>
          <p:cNvGrpSpPr/>
          <p:nvPr/>
        </p:nvGrpSpPr>
        <p:grpSpPr>
          <a:xfrm>
            <a:off x="3233654" y="1124296"/>
            <a:ext cx="1321563" cy="4184680"/>
            <a:chOff x="2425002" y="2136844"/>
            <a:chExt cx="991075" cy="3138201"/>
          </a:xfrm>
        </p:grpSpPr>
        <p:grpSp>
          <p:nvGrpSpPr>
            <p:cNvPr id="54" name="그룹 53"/>
            <p:cNvGrpSpPr/>
            <p:nvPr/>
          </p:nvGrpSpPr>
          <p:grpSpPr>
            <a:xfrm>
              <a:off x="2425002" y="2136844"/>
              <a:ext cx="991075" cy="3138201"/>
              <a:chOff x="1269911" y="2120864"/>
              <a:chExt cx="1137127" cy="3600674"/>
            </a:xfrm>
          </p:grpSpPr>
          <p:sp>
            <p:nvSpPr>
              <p:cNvPr id="55" name="양쪽 모서리가 둥근 사각형 9"/>
              <p:cNvSpPr/>
              <p:nvPr/>
            </p:nvSpPr>
            <p:spPr>
              <a:xfrm flipV="1">
                <a:off x="1269911" y="2120864"/>
                <a:ext cx="1137127" cy="3600674"/>
              </a:xfrm>
              <a:custGeom>
                <a:avLst/>
                <a:gdLst/>
                <a:ahLst/>
                <a:cxnLst/>
                <a:rect l="l" t="t" r="r" b="b"/>
                <a:pathLst>
                  <a:path w="1137127" h="3600674">
                    <a:moveTo>
                      <a:pt x="0" y="3443429"/>
                    </a:moveTo>
                    <a:cubicBezTo>
                      <a:pt x="0" y="3443429"/>
                      <a:pt x="0" y="3443429"/>
                      <a:pt x="0" y="3443429"/>
                    </a:cubicBezTo>
                    <a:lnTo>
                      <a:pt x="0" y="3443428"/>
                    </a:lnTo>
                    <a:close/>
                    <a:moveTo>
                      <a:pt x="157246" y="3600674"/>
                    </a:moveTo>
                    <a:lnTo>
                      <a:pt x="979881" y="3600674"/>
                    </a:lnTo>
                    <a:cubicBezTo>
                      <a:pt x="1066726" y="3600674"/>
                      <a:pt x="1137127" y="3530273"/>
                      <a:pt x="1137127" y="3443428"/>
                    </a:cubicBezTo>
                    <a:lnTo>
                      <a:pt x="1137126" y="3443428"/>
                    </a:lnTo>
                    <a:cubicBezTo>
                      <a:pt x="1137126" y="3363740"/>
                      <a:pt x="1077850" y="3297897"/>
                      <a:pt x="1000611" y="3290368"/>
                    </a:cubicBezTo>
                    <a:lnTo>
                      <a:pt x="1000611" y="432048"/>
                    </a:lnTo>
                    <a:cubicBezTo>
                      <a:pt x="1000611" y="193434"/>
                      <a:pt x="807177" y="0"/>
                      <a:pt x="568563" y="0"/>
                    </a:cubicBezTo>
                    <a:cubicBezTo>
                      <a:pt x="329949" y="0"/>
                      <a:pt x="136515" y="193434"/>
                      <a:pt x="136515" y="432048"/>
                    </a:cubicBezTo>
                    <a:lnTo>
                      <a:pt x="136515" y="3290368"/>
                    </a:lnTo>
                    <a:cubicBezTo>
                      <a:pt x="59276" y="3297897"/>
                      <a:pt x="0" y="3363740"/>
                      <a:pt x="0" y="3443429"/>
                    </a:cubicBezTo>
                    <a:cubicBezTo>
                      <a:pt x="0" y="3530273"/>
                      <a:pt x="70401" y="3600674"/>
                      <a:pt x="157246" y="3600674"/>
                    </a:cubicBezTo>
                    <a:close/>
                  </a:path>
                </a:pathLst>
              </a:custGeom>
              <a:solidFill>
                <a:schemeClr val="bg1">
                  <a:lumMod val="95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sp>
            <p:nvSpPr>
              <p:cNvPr id="56" name="양쪽 모서리가 둥근 사각형 55"/>
              <p:cNvSpPr/>
              <p:nvPr/>
            </p:nvSpPr>
            <p:spPr>
              <a:xfrm flipV="1">
                <a:off x="1473375" y="3481005"/>
                <a:ext cx="730198" cy="2170191"/>
              </a:xfrm>
              <a:prstGeom prst="round2SameRect">
                <a:avLst>
                  <a:gd name="adj1" fmla="val 50000"/>
                  <a:gd name="adj2" fmla="val 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grpSp>
            <p:nvGrpSpPr>
              <p:cNvPr id="57" name="그룹 56"/>
              <p:cNvGrpSpPr/>
              <p:nvPr/>
            </p:nvGrpSpPr>
            <p:grpSpPr>
              <a:xfrm>
                <a:off x="1404969" y="2714017"/>
                <a:ext cx="274202" cy="2556626"/>
                <a:chOff x="1404969" y="2714017"/>
                <a:chExt cx="274202" cy="2464677"/>
              </a:xfrm>
            </p:grpSpPr>
            <p:cxnSp>
              <p:nvCxnSpPr>
                <p:cNvPr id="58" name="직선 연결선 57"/>
                <p:cNvCxnSpPr/>
                <p:nvPr/>
              </p:nvCxnSpPr>
              <p:spPr>
                <a:xfrm>
                  <a:off x="1404969" y="271401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9" name="직선 연결선 58"/>
                <p:cNvCxnSpPr/>
                <p:nvPr/>
              </p:nvCxnSpPr>
              <p:spPr>
                <a:xfrm>
                  <a:off x="1404969" y="394635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0" name="직선 연결선 59"/>
                <p:cNvCxnSpPr/>
                <p:nvPr/>
              </p:nvCxnSpPr>
              <p:spPr>
                <a:xfrm>
                  <a:off x="1404969" y="296048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1" name="직선 연결선 60"/>
                <p:cNvCxnSpPr/>
                <p:nvPr/>
              </p:nvCxnSpPr>
              <p:spPr>
                <a:xfrm>
                  <a:off x="1404969" y="320695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2" name="직선 연결선 61"/>
                <p:cNvCxnSpPr/>
                <p:nvPr/>
              </p:nvCxnSpPr>
              <p:spPr>
                <a:xfrm>
                  <a:off x="1404969" y="345342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3" name="직선 연결선 62"/>
                <p:cNvCxnSpPr/>
                <p:nvPr/>
              </p:nvCxnSpPr>
              <p:spPr>
                <a:xfrm>
                  <a:off x="1404969" y="369988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4" name="직선 연결선 63"/>
                <p:cNvCxnSpPr/>
                <p:nvPr/>
              </p:nvCxnSpPr>
              <p:spPr>
                <a:xfrm>
                  <a:off x="1404969" y="5178694"/>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5" name="직선 연결선 64"/>
                <p:cNvCxnSpPr/>
                <p:nvPr/>
              </p:nvCxnSpPr>
              <p:spPr>
                <a:xfrm>
                  <a:off x="1404969" y="419282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6" name="직선 연결선 65"/>
                <p:cNvCxnSpPr/>
                <p:nvPr/>
              </p:nvCxnSpPr>
              <p:spPr>
                <a:xfrm>
                  <a:off x="1404969" y="443929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7" name="직선 연결선 66"/>
                <p:cNvCxnSpPr/>
                <p:nvPr/>
              </p:nvCxnSpPr>
              <p:spPr>
                <a:xfrm>
                  <a:off x="1404969" y="468576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8" name="직선 연결선 67"/>
                <p:cNvCxnSpPr/>
                <p:nvPr/>
              </p:nvCxnSpPr>
              <p:spPr>
                <a:xfrm>
                  <a:off x="1404969" y="493222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sp>
          <p:nvSpPr>
            <p:cNvPr id="114" name="Rectangle 3"/>
            <p:cNvSpPr txBox="1">
              <a:spLocks noChangeArrowheads="1"/>
            </p:cNvSpPr>
            <p:nvPr/>
          </p:nvSpPr>
          <p:spPr bwMode="auto">
            <a:xfrm>
              <a:off x="2694120" y="3398983"/>
              <a:ext cx="452836" cy="307151"/>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665" b="1" smtClean="0">
                  <a:solidFill>
                    <a:schemeClr val="bg1"/>
                  </a:solidFill>
                  <a:latin typeface="Calibri" panose="020F0502020204030204" charset="0"/>
                  <a:ea typeface="Tahoma" panose="020B0604030504040204" pitchFamily="34" charset="0"/>
                  <a:cs typeface="Tahoma" panose="020B0604030504040204" pitchFamily="34" charset="0"/>
                </a:rPr>
                <a:t>70%</a:t>
              </a:r>
              <a:endParaRPr lang="en-US" altLang="ko-KR" sz="2665" b="1">
                <a:solidFill>
                  <a:schemeClr val="bg1"/>
                </a:solidFill>
                <a:latin typeface="Calibri" panose="020F0502020204030204" charset="0"/>
                <a:ea typeface="Tahoma" panose="020B0604030504040204" pitchFamily="34" charset="0"/>
                <a:cs typeface="Tahoma" panose="020B0604030504040204" pitchFamily="34" charset="0"/>
              </a:endParaRPr>
            </a:p>
          </p:txBody>
        </p:sp>
        <p:grpSp>
          <p:nvGrpSpPr>
            <p:cNvPr id="146" name="그룹 145"/>
            <p:cNvGrpSpPr/>
            <p:nvPr/>
          </p:nvGrpSpPr>
          <p:grpSpPr>
            <a:xfrm>
              <a:off x="2738074" y="4758610"/>
              <a:ext cx="364930" cy="294156"/>
              <a:chOff x="685800" y="622300"/>
              <a:chExt cx="1047750" cy="844550"/>
            </a:xfrm>
            <a:solidFill>
              <a:schemeClr val="bg1"/>
            </a:solidFill>
          </p:grpSpPr>
          <p:sp>
            <p:nvSpPr>
              <p:cNvPr id="147" name="Freeform 26"/>
              <p:cNvSpPr/>
              <p:nvPr/>
            </p:nvSpPr>
            <p:spPr bwMode="auto">
              <a:xfrm>
                <a:off x="1209675" y="1089025"/>
                <a:ext cx="454025" cy="311150"/>
              </a:xfrm>
              <a:custGeom>
                <a:avLst/>
                <a:gdLst>
                  <a:gd name="T0" fmla="*/ 286 w 286"/>
                  <a:gd name="T1" fmla="*/ 52 h 196"/>
                  <a:gd name="T2" fmla="*/ 286 w 286"/>
                  <a:gd name="T3" fmla="*/ 52 h 196"/>
                  <a:gd name="T4" fmla="*/ 286 w 286"/>
                  <a:gd name="T5" fmla="*/ 72 h 196"/>
                  <a:gd name="T6" fmla="*/ 282 w 286"/>
                  <a:gd name="T7" fmla="*/ 92 h 196"/>
                  <a:gd name="T8" fmla="*/ 276 w 286"/>
                  <a:gd name="T9" fmla="*/ 112 h 196"/>
                  <a:gd name="T10" fmla="*/ 268 w 286"/>
                  <a:gd name="T11" fmla="*/ 132 h 196"/>
                  <a:gd name="T12" fmla="*/ 256 w 286"/>
                  <a:gd name="T13" fmla="*/ 148 h 196"/>
                  <a:gd name="T14" fmla="*/ 244 w 286"/>
                  <a:gd name="T15" fmla="*/ 164 h 196"/>
                  <a:gd name="T16" fmla="*/ 230 w 286"/>
                  <a:gd name="T17" fmla="*/ 180 h 196"/>
                  <a:gd name="T18" fmla="*/ 214 w 286"/>
                  <a:gd name="T19" fmla="*/ 192 h 196"/>
                  <a:gd name="T20" fmla="*/ 212 w 286"/>
                  <a:gd name="T21" fmla="*/ 194 h 196"/>
                  <a:gd name="T22" fmla="*/ 210 w 286"/>
                  <a:gd name="T23" fmla="*/ 194 h 196"/>
                  <a:gd name="T24" fmla="*/ 210 w 286"/>
                  <a:gd name="T25" fmla="*/ 196 h 196"/>
                  <a:gd name="T26" fmla="*/ 112 w 286"/>
                  <a:gd name="T27" fmla="*/ 196 h 196"/>
                  <a:gd name="T28" fmla="*/ 112 w 286"/>
                  <a:gd name="T29" fmla="*/ 196 h 196"/>
                  <a:gd name="T30" fmla="*/ 108 w 286"/>
                  <a:gd name="T31" fmla="*/ 180 h 196"/>
                  <a:gd name="T32" fmla="*/ 100 w 286"/>
                  <a:gd name="T33" fmla="*/ 166 h 196"/>
                  <a:gd name="T34" fmla="*/ 0 w 286"/>
                  <a:gd name="T35" fmla="*/ 0 h 196"/>
                  <a:gd name="T36" fmla="*/ 280 w 286"/>
                  <a:gd name="T37" fmla="*/ 0 h 196"/>
                  <a:gd name="T38" fmla="*/ 280 w 286"/>
                  <a:gd name="T39" fmla="*/ 0 h 196"/>
                  <a:gd name="T40" fmla="*/ 284 w 286"/>
                  <a:gd name="T41" fmla="*/ 26 h 196"/>
                  <a:gd name="T42" fmla="*/ 286 w 286"/>
                  <a:gd name="T43" fmla="*/ 52 h 196"/>
                  <a:gd name="T44" fmla="*/ 286 w 286"/>
                  <a:gd name="T45" fmla="*/ 5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6" h="196">
                    <a:moveTo>
                      <a:pt x="286" y="52"/>
                    </a:moveTo>
                    <a:lnTo>
                      <a:pt x="286" y="52"/>
                    </a:lnTo>
                    <a:lnTo>
                      <a:pt x="286" y="72"/>
                    </a:lnTo>
                    <a:lnTo>
                      <a:pt x="282" y="92"/>
                    </a:lnTo>
                    <a:lnTo>
                      <a:pt x="276" y="112"/>
                    </a:lnTo>
                    <a:lnTo>
                      <a:pt x="268" y="132"/>
                    </a:lnTo>
                    <a:lnTo>
                      <a:pt x="256" y="148"/>
                    </a:lnTo>
                    <a:lnTo>
                      <a:pt x="244" y="164"/>
                    </a:lnTo>
                    <a:lnTo>
                      <a:pt x="230" y="180"/>
                    </a:lnTo>
                    <a:lnTo>
                      <a:pt x="214" y="192"/>
                    </a:lnTo>
                    <a:lnTo>
                      <a:pt x="212" y="194"/>
                    </a:lnTo>
                    <a:lnTo>
                      <a:pt x="210" y="194"/>
                    </a:lnTo>
                    <a:lnTo>
                      <a:pt x="210" y="196"/>
                    </a:lnTo>
                    <a:lnTo>
                      <a:pt x="112" y="196"/>
                    </a:lnTo>
                    <a:lnTo>
                      <a:pt x="112" y="196"/>
                    </a:lnTo>
                    <a:lnTo>
                      <a:pt x="108" y="180"/>
                    </a:lnTo>
                    <a:lnTo>
                      <a:pt x="100" y="166"/>
                    </a:lnTo>
                    <a:lnTo>
                      <a:pt x="0" y="0"/>
                    </a:lnTo>
                    <a:lnTo>
                      <a:pt x="280" y="0"/>
                    </a:lnTo>
                    <a:lnTo>
                      <a:pt x="280" y="0"/>
                    </a:lnTo>
                    <a:lnTo>
                      <a:pt x="284" y="26"/>
                    </a:lnTo>
                    <a:lnTo>
                      <a:pt x="286" y="52"/>
                    </a:lnTo>
                    <a:lnTo>
                      <a:pt x="286"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48" name="Freeform 27"/>
              <p:cNvSpPr/>
              <p:nvPr/>
            </p:nvSpPr>
            <p:spPr bwMode="auto">
              <a:xfrm>
                <a:off x="1450975" y="923925"/>
                <a:ext cx="146050" cy="111125"/>
              </a:xfrm>
              <a:custGeom>
                <a:avLst/>
                <a:gdLst>
                  <a:gd name="T0" fmla="*/ 6 w 92"/>
                  <a:gd name="T1" fmla="*/ 16 h 70"/>
                  <a:gd name="T2" fmla="*/ 6 w 92"/>
                  <a:gd name="T3" fmla="*/ 16 h 70"/>
                  <a:gd name="T4" fmla="*/ 2 w 92"/>
                  <a:gd name="T5" fmla="*/ 16 h 70"/>
                  <a:gd name="T6" fmla="*/ 0 w 92"/>
                  <a:gd name="T7" fmla="*/ 12 h 70"/>
                  <a:gd name="T8" fmla="*/ 0 w 92"/>
                  <a:gd name="T9" fmla="*/ 10 h 70"/>
                  <a:gd name="T10" fmla="*/ 0 w 92"/>
                  <a:gd name="T11" fmla="*/ 6 h 70"/>
                  <a:gd name="T12" fmla="*/ 0 w 92"/>
                  <a:gd name="T13" fmla="*/ 6 h 70"/>
                  <a:gd name="T14" fmla="*/ 2 w 92"/>
                  <a:gd name="T15" fmla="*/ 4 h 70"/>
                  <a:gd name="T16" fmla="*/ 4 w 92"/>
                  <a:gd name="T17" fmla="*/ 2 h 70"/>
                  <a:gd name="T18" fmla="*/ 8 w 92"/>
                  <a:gd name="T19" fmla="*/ 0 h 70"/>
                  <a:gd name="T20" fmla="*/ 10 w 92"/>
                  <a:gd name="T21" fmla="*/ 0 h 70"/>
                  <a:gd name="T22" fmla="*/ 10 w 92"/>
                  <a:gd name="T23" fmla="*/ 0 h 70"/>
                  <a:gd name="T24" fmla="*/ 34 w 92"/>
                  <a:gd name="T25" fmla="*/ 10 h 70"/>
                  <a:gd name="T26" fmla="*/ 56 w 92"/>
                  <a:gd name="T27" fmla="*/ 22 h 70"/>
                  <a:gd name="T28" fmla="*/ 74 w 92"/>
                  <a:gd name="T29" fmla="*/ 38 h 70"/>
                  <a:gd name="T30" fmla="*/ 92 w 92"/>
                  <a:gd name="T31" fmla="*/ 56 h 70"/>
                  <a:gd name="T32" fmla="*/ 92 w 92"/>
                  <a:gd name="T33" fmla="*/ 56 h 70"/>
                  <a:gd name="T34" fmla="*/ 92 w 92"/>
                  <a:gd name="T35" fmla="*/ 60 h 70"/>
                  <a:gd name="T36" fmla="*/ 92 w 92"/>
                  <a:gd name="T37" fmla="*/ 62 h 70"/>
                  <a:gd name="T38" fmla="*/ 92 w 92"/>
                  <a:gd name="T39" fmla="*/ 66 h 70"/>
                  <a:gd name="T40" fmla="*/ 90 w 92"/>
                  <a:gd name="T41" fmla="*/ 68 h 70"/>
                  <a:gd name="T42" fmla="*/ 90 w 92"/>
                  <a:gd name="T43" fmla="*/ 68 h 70"/>
                  <a:gd name="T44" fmla="*/ 84 w 92"/>
                  <a:gd name="T45" fmla="*/ 70 h 70"/>
                  <a:gd name="T46" fmla="*/ 84 w 92"/>
                  <a:gd name="T47" fmla="*/ 70 h 70"/>
                  <a:gd name="T48" fmla="*/ 80 w 92"/>
                  <a:gd name="T49" fmla="*/ 70 h 70"/>
                  <a:gd name="T50" fmla="*/ 78 w 92"/>
                  <a:gd name="T51" fmla="*/ 66 h 70"/>
                  <a:gd name="T52" fmla="*/ 78 w 92"/>
                  <a:gd name="T53" fmla="*/ 66 h 70"/>
                  <a:gd name="T54" fmla="*/ 64 w 92"/>
                  <a:gd name="T55" fmla="*/ 50 h 70"/>
                  <a:gd name="T56" fmla="*/ 46 w 92"/>
                  <a:gd name="T57" fmla="*/ 36 h 70"/>
                  <a:gd name="T58" fmla="*/ 26 w 92"/>
                  <a:gd name="T59" fmla="*/ 26 h 70"/>
                  <a:gd name="T60" fmla="*/ 6 w 92"/>
                  <a:gd name="T61" fmla="*/ 16 h 70"/>
                  <a:gd name="T62" fmla="*/ 6 w 92"/>
                  <a:gd name="T63" fmla="*/ 1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70">
                    <a:moveTo>
                      <a:pt x="6" y="16"/>
                    </a:moveTo>
                    <a:lnTo>
                      <a:pt x="6" y="16"/>
                    </a:lnTo>
                    <a:lnTo>
                      <a:pt x="2" y="16"/>
                    </a:lnTo>
                    <a:lnTo>
                      <a:pt x="0" y="12"/>
                    </a:lnTo>
                    <a:lnTo>
                      <a:pt x="0" y="10"/>
                    </a:lnTo>
                    <a:lnTo>
                      <a:pt x="0" y="6"/>
                    </a:lnTo>
                    <a:lnTo>
                      <a:pt x="0" y="6"/>
                    </a:lnTo>
                    <a:lnTo>
                      <a:pt x="2" y="4"/>
                    </a:lnTo>
                    <a:lnTo>
                      <a:pt x="4" y="2"/>
                    </a:lnTo>
                    <a:lnTo>
                      <a:pt x="8" y="0"/>
                    </a:lnTo>
                    <a:lnTo>
                      <a:pt x="10" y="0"/>
                    </a:lnTo>
                    <a:lnTo>
                      <a:pt x="10" y="0"/>
                    </a:lnTo>
                    <a:lnTo>
                      <a:pt x="34" y="10"/>
                    </a:lnTo>
                    <a:lnTo>
                      <a:pt x="56" y="22"/>
                    </a:lnTo>
                    <a:lnTo>
                      <a:pt x="74" y="38"/>
                    </a:lnTo>
                    <a:lnTo>
                      <a:pt x="92" y="56"/>
                    </a:lnTo>
                    <a:lnTo>
                      <a:pt x="92" y="56"/>
                    </a:lnTo>
                    <a:lnTo>
                      <a:pt x="92" y="60"/>
                    </a:lnTo>
                    <a:lnTo>
                      <a:pt x="92" y="62"/>
                    </a:lnTo>
                    <a:lnTo>
                      <a:pt x="92" y="66"/>
                    </a:lnTo>
                    <a:lnTo>
                      <a:pt x="90" y="68"/>
                    </a:lnTo>
                    <a:lnTo>
                      <a:pt x="90" y="68"/>
                    </a:lnTo>
                    <a:lnTo>
                      <a:pt x="84" y="70"/>
                    </a:lnTo>
                    <a:lnTo>
                      <a:pt x="84" y="70"/>
                    </a:lnTo>
                    <a:lnTo>
                      <a:pt x="80" y="70"/>
                    </a:lnTo>
                    <a:lnTo>
                      <a:pt x="78" y="66"/>
                    </a:lnTo>
                    <a:lnTo>
                      <a:pt x="78" y="66"/>
                    </a:lnTo>
                    <a:lnTo>
                      <a:pt x="64" y="50"/>
                    </a:lnTo>
                    <a:lnTo>
                      <a:pt x="46" y="36"/>
                    </a:lnTo>
                    <a:lnTo>
                      <a:pt x="26" y="26"/>
                    </a:lnTo>
                    <a:lnTo>
                      <a:pt x="6" y="16"/>
                    </a:lnTo>
                    <a:lnTo>
                      <a:pt x="6"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49" name="Freeform 28"/>
              <p:cNvSpPr/>
              <p:nvPr/>
            </p:nvSpPr>
            <p:spPr bwMode="auto">
              <a:xfrm>
                <a:off x="1111250" y="622300"/>
                <a:ext cx="622300" cy="841375"/>
              </a:xfrm>
              <a:custGeom>
                <a:avLst/>
                <a:gdLst>
                  <a:gd name="T0" fmla="*/ 392 w 392"/>
                  <a:gd name="T1" fmla="*/ 346 h 530"/>
                  <a:gd name="T2" fmla="*/ 386 w 392"/>
                  <a:gd name="T3" fmla="*/ 400 h 530"/>
                  <a:gd name="T4" fmla="*/ 366 w 392"/>
                  <a:gd name="T5" fmla="*/ 452 h 530"/>
                  <a:gd name="T6" fmla="*/ 332 w 392"/>
                  <a:gd name="T7" fmla="*/ 496 h 530"/>
                  <a:gd name="T8" fmla="*/ 288 w 392"/>
                  <a:gd name="T9" fmla="*/ 530 h 530"/>
                  <a:gd name="T10" fmla="*/ 122 w 392"/>
                  <a:gd name="T11" fmla="*/ 530 h 530"/>
                  <a:gd name="T12" fmla="*/ 140 w 392"/>
                  <a:gd name="T13" fmla="*/ 522 h 530"/>
                  <a:gd name="T14" fmla="*/ 150 w 392"/>
                  <a:gd name="T15" fmla="*/ 508 h 530"/>
                  <a:gd name="T16" fmla="*/ 282 w 392"/>
                  <a:gd name="T17" fmla="*/ 506 h 530"/>
                  <a:gd name="T18" fmla="*/ 302 w 392"/>
                  <a:gd name="T19" fmla="*/ 492 h 530"/>
                  <a:gd name="T20" fmla="*/ 334 w 392"/>
                  <a:gd name="T21" fmla="*/ 456 h 530"/>
                  <a:gd name="T22" fmla="*/ 356 w 392"/>
                  <a:gd name="T23" fmla="*/ 416 h 530"/>
                  <a:gd name="T24" fmla="*/ 368 w 392"/>
                  <a:gd name="T25" fmla="*/ 370 h 530"/>
                  <a:gd name="T26" fmla="*/ 370 w 392"/>
                  <a:gd name="T27" fmla="*/ 346 h 530"/>
                  <a:gd name="T28" fmla="*/ 368 w 392"/>
                  <a:gd name="T29" fmla="*/ 314 h 530"/>
                  <a:gd name="T30" fmla="*/ 360 w 392"/>
                  <a:gd name="T31" fmla="*/ 284 h 530"/>
                  <a:gd name="T32" fmla="*/ 348 w 392"/>
                  <a:gd name="T33" fmla="*/ 256 h 530"/>
                  <a:gd name="T34" fmla="*/ 312 w 392"/>
                  <a:gd name="T35" fmla="*/ 208 h 530"/>
                  <a:gd name="T36" fmla="*/ 290 w 392"/>
                  <a:gd name="T37" fmla="*/ 188 h 530"/>
                  <a:gd name="T38" fmla="*/ 262 w 392"/>
                  <a:gd name="T39" fmla="*/ 172 h 530"/>
                  <a:gd name="T40" fmla="*/ 234 w 392"/>
                  <a:gd name="T41" fmla="*/ 162 h 530"/>
                  <a:gd name="T42" fmla="*/ 214 w 392"/>
                  <a:gd name="T43" fmla="*/ 154 h 530"/>
                  <a:gd name="T44" fmla="*/ 124 w 392"/>
                  <a:gd name="T45" fmla="*/ 38 h 530"/>
                  <a:gd name="T46" fmla="*/ 122 w 392"/>
                  <a:gd name="T47" fmla="*/ 160 h 530"/>
                  <a:gd name="T48" fmla="*/ 106 w 392"/>
                  <a:gd name="T49" fmla="*/ 166 h 530"/>
                  <a:gd name="T50" fmla="*/ 76 w 392"/>
                  <a:gd name="T51" fmla="*/ 180 h 530"/>
                  <a:gd name="T52" fmla="*/ 50 w 392"/>
                  <a:gd name="T53" fmla="*/ 200 h 530"/>
                  <a:gd name="T54" fmla="*/ 28 w 392"/>
                  <a:gd name="T55" fmla="*/ 224 h 530"/>
                  <a:gd name="T56" fmla="*/ 10 w 392"/>
                  <a:gd name="T57" fmla="*/ 250 h 530"/>
                  <a:gd name="T58" fmla="*/ 0 w 392"/>
                  <a:gd name="T59" fmla="*/ 222 h 530"/>
                  <a:gd name="T60" fmla="*/ 20 w 392"/>
                  <a:gd name="T61" fmla="*/ 198 h 530"/>
                  <a:gd name="T62" fmla="*/ 68 w 392"/>
                  <a:gd name="T63" fmla="*/ 158 h 530"/>
                  <a:gd name="T64" fmla="*/ 98 w 392"/>
                  <a:gd name="T65" fmla="*/ 144 h 530"/>
                  <a:gd name="T66" fmla="*/ 102 w 392"/>
                  <a:gd name="T67" fmla="*/ 36 h 530"/>
                  <a:gd name="T68" fmla="*/ 92 w 392"/>
                  <a:gd name="T69" fmla="*/ 36 h 530"/>
                  <a:gd name="T70" fmla="*/ 78 w 392"/>
                  <a:gd name="T71" fmla="*/ 32 h 530"/>
                  <a:gd name="T72" fmla="*/ 72 w 392"/>
                  <a:gd name="T73" fmla="*/ 18 h 530"/>
                  <a:gd name="T74" fmla="*/ 72 w 392"/>
                  <a:gd name="T75" fmla="*/ 10 h 530"/>
                  <a:gd name="T76" fmla="*/ 86 w 392"/>
                  <a:gd name="T77" fmla="*/ 0 h 530"/>
                  <a:gd name="T78" fmla="*/ 246 w 392"/>
                  <a:gd name="T79" fmla="*/ 0 h 530"/>
                  <a:gd name="T80" fmla="*/ 254 w 392"/>
                  <a:gd name="T81" fmla="*/ 0 h 530"/>
                  <a:gd name="T82" fmla="*/ 266 w 392"/>
                  <a:gd name="T83" fmla="*/ 10 h 530"/>
                  <a:gd name="T84" fmla="*/ 268 w 392"/>
                  <a:gd name="T85" fmla="*/ 18 h 530"/>
                  <a:gd name="T86" fmla="*/ 260 w 392"/>
                  <a:gd name="T87" fmla="*/ 32 h 530"/>
                  <a:gd name="T88" fmla="*/ 246 w 392"/>
                  <a:gd name="T89" fmla="*/ 36 h 530"/>
                  <a:gd name="T90" fmla="*/ 236 w 392"/>
                  <a:gd name="T91" fmla="*/ 138 h 530"/>
                  <a:gd name="T92" fmla="*/ 240 w 392"/>
                  <a:gd name="T93" fmla="*/ 140 h 530"/>
                  <a:gd name="T94" fmla="*/ 272 w 392"/>
                  <a:gd name="T95" fmla="*/ 152 h 530"/>
                  <a:gd name="T96" fmla="*/ 302 w 392"/>
                  <a:gd name="T97" fmla="*/ 170 h 530"/>
                  <a:gd name="T98" fmla="*/ 328 w 392"/>
                  <a:gd name="T99" fmla="*/ 192 h 530"/>
                  <a:gd name="T100" fmla="*/ 350 w 392"/>
                  <a:gd name="T101" fmla="*/ 218 h 530"/>
                  <a:gd name="T102" fmla="*/ 368 w 392"/>
                  <a:gd name="T103" fmla="*/ 246 h 530"/>
                  <a:gd name="T104" fmla="*/ 382 w 392"/>
                  <a:gd name="T105" fmla="*/ 278 h 530"/>
                  <a:gd name="T106" fmla="*/ 390 w 392"/>
                  <a:gd name="T107" fmla="*/ 310 h 530"/>
                  <a:gd name="T108" fmla="*/ 392 w 392"/>
                  <a:gd name="T109" fmla="*/ 346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2" h="530">
                    <a:moveTo>
                      <a:pt x="392" y="346"/>
                    </a:moveTo>
                    <a:lnTo>
                      <a:pt x="392" y="346"/>
                    </a:lnTo>
                    <a:lnTo>
                      <a:pt x="390" y="374"/>
                    </a:lnTo>
                    <a:lnTo>
                      <a:pt x="386" y="400"/>
                    </a:lnTo>
                    <a:lnTo>
                      <a:pt x="376" y="426"/>
                    </a:lnTo>
                    <a:lnTo>
                      <a:pt x="366" y="452"/>
                    </a:lnTo>
                    <a:lnTo>
                      <a:pt x="350" y="474"/>
                    </a:lnTo>
                    <a:lnTo>
                      <a:pt x="332" y="496"/>
                    </a:lnTo>
                    <a:lnTo>
                      <a:pt x="312" y="514"/>
                    </a:lnTo>
                    <a:lnTo>
                      <a:pt x="288" y="530"/>
                    </a:lnTo>
                    <a:lnTo>
                      <a:pt x="122" y="530"/>
                    </a:lnTo>
                    <a:lnTo>
                      <a:pt x="122" y="530"/>
                    </a:lnTo>
                    <a:lnTo>
                      <a:pt x="132" y="526"/>
                    </a:lnTo>
                    <a:lnTo>
                      <a:pt x="140" y="522"/>
                    </a:lnTo>
                    <a:lnTo>
                      <a:pt x="146" y="516"/>
                    </a:lnTo>
                    <a:lnTo>
                      <a:pt x="150" y="508"/>
                    </a:lnTo>
                    <a:lnTo>
                      <a:pt x="282" y="508"/>
                    </a:lnTo>
                    <a:lnTo>
                      <a:pt x="282" y="506"/>
                    </a:lnTo>
                    <a:lnTo>
                      <a:pt x="282" y="506"/>
                    </a:lnTo>
                    <a:lnTo>
                      <a:pt x="302" y="492"/>
                    </a:lnTo>
                    <a:lnTo>
                      <a:pt x="320" y="476"/>
                    </a:lnTo>
                    <a:lnTo>
                      <a:pt x="334" y="456"/>
                    </a:lnTo>
                    <a:lnTo>
                      <a:pt x="346" y="436"/>
                    </a:lnTo>
                    <a:lnTo>
                      <a:pt x="356" y="416"/>
                    </a:lnTo>
                    <a:lnTo>
                      <a:pt x="364" y="394"/>
                    </a:lnTo>
                    <a:lnTo>
                      <a:pt x="368" y="370"/>
                    </a:lnTo>
                    <a:lnTo>
                      <a:pt x="370" y="346"/>
                    </a:lnTo>
                    <a:lnTo>
                      <a:pt x="370" y="346"/>
                    </a:lnTo>
                    <a:lnTo>
                      <a:pt x="370" y="330"/>
                    </a:lnTo>
                    <a:lnTo>
                      <a:pt x="368" y="314"/>
                    </a:lnTo>
                    <a:lnTo>
                      <a:pt x="364" y="300"/>
                    </a:lnTo>
                    <a:lnTo>
                      <a:pt x="360" y="284"/>
                    </a:lnTo>
                    <a:lnTo>
                      <a:pt x="354" y="270"/>
                    </a:lnTo>
                    <a:lnTo>
                      <a:pt x="348" y="256"/>
                    </a:lnTo>
                    <a:lnTo>
                      <a:pt x="332" y="230"/>
                    </a:lnTo>
                    <a:lnTo>
                      <a:pt x="312" y="208"/>
                    </a:lnTo>
                    <a:lnTo>
                      <a:pt x="302" y="198"/>
                    </a:lnTo>
                    <a:lnTo>
                      <a:pt x="290" y="188"/>
                    </a:lnTo>
                    <a:lnTo>
                      <a:pt x="276" y="180"/>
                    </a:lnTo>
                    <a:lnTo>
                      <a:pt x="262" y="172"/>
                    </a:lnTo>
                    <a:lnTo>
                      <a:pt x="248" y="166"/>
                    </a:lnTo>
                    <a:lnTo>
                      <a:pt x="234" y="162"/>
                    </a:lnTo>
                    <a:lnTo>
                      <a:pt x="216" y="156"/>
                    </a:lnTo>
                    <a:lnTo>
                      <a:pt x="214" y="154"/>
                    </a:lnTo>
                    <a:lnTo>
                      <a:pt x="214" y="38"/>
                    </a:lnTo>
                    <a:lnTo>
                      <a:pt x="124" y="38"/>
                    </a:lnTo>
                    <a:lnTo>
                      <a:pt x="124" y="160"/>
                    </a:lnTo>
                    <a:lnTo>
                      <a:pt x="122" y="160"/>
                    </a:lnTo>
                    <a:lnTo>
                      <a:pt x="106" y="166"/>
                    </a:lnTo>
                    <a:lnTo>
                      <a:pt x="106" y="166"/>
                    </a:lnTo>
                    <a:lnTo>
                      <a:pt x="90" y="172"/>
                    </a:lnTo>
                    <a:lnTo>
                      <a:pt x="76" y="180"/>
                    </a:lnTo>
                    <a:lnTo>
                      <a:pt x="62" y="190"/>
                    </a:lnTo>
                    <a:lnTo>
                      <a:pt x="50" y="200"/>
                    </a:lnTo>
                    <a:lnTo>
                      <a:pt x="38" y="212"/>
                    </a:lnTo>
                    <a:lnTo>
                      <a:pt x="28" y="224"/>
                    </a:lnTo>
                    <a:lnTo>
                      <a:pt x="18" y="236"/>
                    </a:lnTo>
                    <a:lnTo>
                      <a:pt x="10" y="250"/>
                    </a:lnTo>
                    <a:lnTo>
                      <a:pt x="0" y="234"/>
                    </a:lnTo>
                    <a:lnTo>
                      <a:pt x="0" y="222"/>
                    </a:lnTo>
                    <a:lnTo>
                      <a:pt x="0" y="222"/>
                    </a:lnTo>
                    <a:lnTo>
                      <a:pt x="20" y="198"/>
                    </a:lnTo>
                    <a:lnTo>
                      <a:pt x="42" y="176"/>
                    </a:lnTo>
                    <a:lnTo>
                      <a:pt x="68" y="158"/>
                    </a:lnTo>
                    <a:lnTo>
                      <a:pt x="82" y="152"/>
                    </a:lnTo>
                    <a:lnTo>
                      <a:pt x="98" y="144"/>
                    </a:lnTo>
                    <a:lnTo>
                      <a:pt x="102" y="144"/>
                    </a:lnTo>
                    <a:lnTo>
                      <a:pt x="102" y="36"/>
                    </a:lnTo>
                    <a:lnTo>
                      <a:pt x="92" y="36"/>
                    </a:lnTo>
                    <a:lnTo>
                      <a:pt x="92" y="36"/>
                    </a:lnTo>
                    <a:lnTo>
                      <a:pt x="86" y="34"/>
                    </a:lnTo>
                    <a:lnTo>
                      <a:pt x="78" y="32"/>
                    </a:lnTo>
                    <a:lnTo>
                      <a:pt x="72" y="26"/>
                    </a:lnTo>
                    <a:lnTo>
                      <a:pt x="72" y="18"/>
                    </a:lnTo>
                    <a:lnTo>
                      <a:pt x="72" y="18"/>
                    </a:lnTo>
                    <a:lnTo>
                      <a:pt x="72" y="10"/>
                    </a:lnTo>
                    <a:lnTo>
                      <a:pt x="78" y="4"/>
                    </a:lnTo>
                    <a:lnTo>
                      <a:pt x="86" y="0"/>
                    </a:lnTo>
                    <a:lnTo>
                      <a:pt x="92" y="0"/>
                    </a:lnTo>
                    <a:lnTo>
                      <a:pt x="246" y="0"/>
                    </a:lnTo>
                    <a:lnTo>
                      <a:pt x="246" y="0"/>
                    </a:lnTo>
                    <a:lnTo>
                      <a:pt x="254" y="0"/>
                    </a:lnTo>
                    <a:lnTo>
                      <a:pt x="260" y="4"/>
                    </a:lnTo>
                    <a:lnTo>
                      <a:pt x="266" y="10"/>
                    </a:lnTo>
                    <a:lnTo>
                      <a:pt x="268" y="18"/>
                    </a:lnTo>
                    <a:lnTo>
                      <a:pt x="268" y="18"/>
                    </a:lnTo>
                    <a:lnTo>
                      <a:pt x="266" y="26"/>
                    </a:lnTo>
                    <a:lnTo>
                      <a:pt x="260" y="32"/>
                    </a:lnTo>
                    <a:lnTo>
                      <a:pt x="254" y="34"/>
                    </a:lnTo>
                    <a:lnTo>
                      <a:pt x="246" y="36"/>
                    </a:lnTo>
                    <a:lnTo>
                      <a:pt x="236" y="36"/>
                    </a:lnTo>
                    <a:lnTo>
                      <a:pt x="236" y="138"/>
                    </a:lnTo>
                    <a:lnTo>
                      <a:pt x="240" y="140"/>
                    </a:lnTo>
                    <a:lnTo>
                      <a:pt x="240" y="140"/>
                    </a:lnTo>
                    <a:lnTo>
                      <a:pt x="256" y="146"/>
                    </a:lnTo>
                    <a:lnTo>
                      <a:pt x="272" y="152"/>
                    </a:lnTo>
                    <a:lnTo>
                      <a:pt x="288" y="160"/>
                    </a:lnTo>
                    <a:lnTo>
                      <a:pt x="302" y="170"/>
                    </a:lnTo>
                    <a:lnTo>
                      <a:pt x="316" y="180"/>
                    </a:lnTo>
                    <a:lnTo>
                      <a:pt x="328" y="192"/>
                    </a:lnTo>
                    <a:lnTo>
                      <a:pt x="340" y="204"/>
                    </a:lnTo>
                    <a:lnTo>
                      <a:pt x="350" y="218"/>
                    </a:lnTo>
                    <a:lnTo>
                      <a:pt x="360" y="232"/>
                    </a:lnTo>
                    <a:lnTo>
                      <a:pt x="368" y="246"/>
                    </a:lnTo>
                    <a:lnTo>
                      <a:pt x="376" y="262"/>
                    </a:lnTo>
                    <a:lnTo>
                      <a:pt x="382" y="278"/>
                    </a:lnTo>
                    <a:lnTo>
                      <a:pt x="386" y="294"/>
                    </a:lnTo>
                    <a:lnTo>
                      <a:pt x="390" y="310"/>
                    </a:lnTo>
                    <a:lnTo>
                      <a:pt x="392" y="328"/>
                    </a:lnTo>
                    <a:lnTo>
                      <a:pt x="392" y="346"/>
                    </a:lnTo>
                    <a:lnTo>
                      <a:pt x="392" y="3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50" name="Freeform 29"/>
              <p:cNvSpPr>
                <a:spLocks noEditPoints="1"/>
              </p:cNvSpPr>
              <p:nvPr/>
            </p:nvSpPr>
            <p:spPr bwMode="auto">
              <a:xfrm>
                <a:off x="685800" y="723900"/>
                <a:ext cx="666750" cy="742950"/>
              </a:xfrm>
              <a:custGeom>
                <a:avLst/>
                <a:gdLst>
                  <a:gd name="T0" fmla="*/ 42 w 420"/>
                  <a:gd name="T1" fmla="*/ 468 h 468"/>
                  <a:gd name="T2" fmla="*/ 28 w 420"/>
                  <a:gd name="T3" fmla="*/ 466 h 468"/>
                  <a:gd name="T4" fmla="*/ 10 w 420"/>
                  <a:gd name="T5" fmla="*/ 456 h 468"/>
                  <a:gd name="T6" fmla="*/ 0 w 420"/>
                  <a:gd name="T7" fmla="*/ 440 h 468"/>
                  <a:gd name="T8" fmla="*/ 2 w 420"/>
                  <a:gd name="T9" fmla="*/ 420 h 468"/>
                  <a:gd name="T10" fmla="*/ 152 w 420"/>
                  <a:gd name="T11" fmla="*/ 170 h 468"/>
                  <a:gd name="T12" fmla="*/ 146 w 420"/>
                  <a:gd name="T13" fmla="*/ 34 h 468"/>
                  <a:gd name="T14" fmla="*/ 138 w 420"/>
                  <a:gd name="T15" fmla="*/ 32 h 468"/>
                  <a:gd name="T16" fmla="*/ 128 w 420"/>
                  <a:gd name="T17" fmla="*/ 24 h 468"/>
                  <a:gd name="T18" fmla="*/ 126 w 420"/>
                  <a:gd name="T19" fmla="*/ 18 h 468"/>
                  <a:gd name="T20" fmla="*/ 132 w 420"/>
                  <a:gd name="T21" fmla="*/ 6 h 468"/>
                  <a:gd name="T22" fmla="*/ 146 w 420"/>
                  <a:gd name="T23" fmla="*/ 0 h 468"/>
                  <a:gd name="T24" fmla="*/ 274 w 420"/>
                  <a:gd name="T25" fmla="*/ 0 h 468"/>
                  <a:gd name="T26" fmla="*/ 286 w 420"/>
                  <a:gd name="T27" fmla="*/ 6 h 468"/>
                  <a:gd name="T28" fmla="*/ 292 w 420"/>
                  <a:gd name="T29" fmla="*/ 18 h 468"/>
                  <a:gd name="T30" fmla="*/ 290 w 420"/>
                  <a:gd name="T31" fmla="*/ 24 h 468"/>
                  <a:gd name="T32" fmla="*/ 280 w 420"/>
                  <a:gd name="T33" fmla="*/ 32 h 468"/>
                  <a:gd name="T34" fmla="*/ 268 w 420"/>
                  <a:gd name="T35" fmla="*/ 34 h 468"/>
                  <a:gd name="T36" fmla="*/ 412 w 420"/>
                  <a:gd name="T37" fmla="*/ 408 h 468"/>
                  <a:gd name="T38" fmla="*/ 416 w 420"/>
                  <a:gd name="T39" fmla="*/ 420 h 468"/>
                  <a:gd name="T40" fmla="*/ 420 w 420"/>
                  <a:gd name="T41" fmla="*/ 440 h 468"/>
                  <a:gd name="T42" fmla="*/ 410 w 420"/>
                  <a:gd name="T43" fmla="*/ 456 h 468"/>
                  <a:gd name="T44" fmla="*/ 390 w 420"/>
                  <a:gd name="T45" fmla="*/ 466 h 468"/>
                  <a:gd name="T46" fmla="*/ 378 w 420"/>
                  <a:gd name="T47" fmla="*/ 468 h 468"/>
                  <a:gd name="T48" fmla="*/ 250 w 420"/>
                  <a:gd name="T49" fmla="*/ 180 h 468"/>
                  <a:gd name="T50" fmla="*/ 246 w 420"/>
                  <a:gd name="T51" fmla="*/ 34 h 468"/>
                  <a:gd name="T52" fmla="*/ 174 w 420"/>
                  <a:gd name="T53" fmla="*/ 176 h 468"/>
                  <a:gd name="T54" fmla="*/ 26 w 420"/>
                  <a:gd name="T55" fmla="*/ 420 h 468"/>
                  <a:gd name="T56" fmla="*/ 24 w 420"/>
                  <a:gd name="T57" fmla="*/ 426 h 468"/>
                  <a:gd name="T58" fmla="*/ 22 w 420"/>
                  <a:gd name="T59" fmla="*/ 436 h 468"/>
                  <a:gd name="T60" fmla="*/ 22 w 420"/>
                  <a:gd name="T61" fmla="*/ 440 h 468"/>
                  <a:gd name="T62" fmla="*/ 28 w 420"/>
                  <a:gd name="T63" fmla="*/ 444 h 468"/>
                  <a:gd name="T64" fmla="*/ 42 w 420"/>
                  <a:gd name="T65" fmla="*/ 446 h 468"/>
                  <a:gd name="T66" fmla="*/ 378 w 420"/>
                  <a:gd name="T67" fmla="*/ 446 h 468"/>
                  <a:gd name="T68" fmla="*/ 392 w 420"/>
                  <a:gd name="T69" fmla="*/ 444 h 468"/>
                  <a:gd name="T70" fmla="*/ 398 w 420"/>
                  <a:gd name="T71" fmla="*/ 440 h 468"/>
                  <a:gd name="T72" fmla="*/ 398 w 420"/>
                  <a:gd name="T73" fmla="*/ 436 h 468"/>
                  <a:gd name="T74" fmla="*/ 396 w 420"/>
                  <a:gd name="T75" fmla="*/ 426 h 468"/>
                  <a:gd name="T76" fmla="*/ 392 w 420"/>
                  <a:gd name="T77" fmla="*/ 42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468">
                    <a:moveTo>
                      <a:pt x="378" y="468"/>
                    </a:moveTo>
                    <a:lnTo>
                      <a:pt x="42" y="468"/>
                    </a:lnTo>
                    <a:lnTo>
                      <a:pt x="42" y="468"/>
                    </a:lnTo>
                    <a:lnTo>
                      <a:pt x="28" y="466"/>
                    </a:lnTo>
                    <a:lnTo>
                      <a:pt x="18" y="462"/>
                    </a:lnTo>
                    <a:lnTo>
                      <a:pt x="10" y="456"/>
                    </a:lnTo>
                    <a:lnTo>
                      <a:pt x="4" y="450"/>
                    </a:lnTo>
                    <a:lnTo>
                      <a:pt x="0" y="440"/>
                    </a:lnTo>
                    <a:lnTo>
                      <a:pt x="0" y="430"/>
                    </a:lnTo>
                    <a:lnTo>
                      <a:pt x="2" y="420"/>
                    </a:lnTo>
                    <a:lnTo>
                      <a:pt x="8" y="408"/>
                    </a:lnTo>
                    <a:lnTo>
                      <a:pt x="152" y="170"/>
                    </a:lnTo>
                    <a:lnTo>
                      <a:pt x="152" y="34"/>
                    </a:lnTo>
                    <a:lnTo>
                      <a:pt x="146" y="34"/>
                    </a:lnTo>
                    <a:lnTo>
                      <a:pt x="146" y="34"/>
                    </a:lnTo>
                    <a:lnTo>
                      <a:pt x="138" y="32"/>
                    </a:lnTo>
                    <a:lnTo>
                      <a:pt x="132" y="30"/>
                    </a:lnTo>
                    <a:lnTo>
                      <a:pt x="128" y="24"/>
                    </a:lnTo>
                    <a:lnTo>
                      <a:pt x="126" y="18"/>
                    </a:lnTo>
                    <a:lnTo>
                      <a:pt x="126" y="18"/>
                    </a:lnTo>
                    <a:lnTo>
                      <a:pt x="128" y="10"/>
                    </a:lnTo>
                    <a:lnTo>
                      <a:pt x="132" y="6"/>
                    </a:lnTo>
                    <a:lnTo>
                      <a:pt x="138" y="2"/>
                    </a:lnTo>
                    <a:lnTo>
                      <a:pt x="146" y="0"/>
                    </a:lnTo>
                    <a:lnTo>
                      <a:pt x="274" y="0"/>
                    </a:lnTo>
                    <a:lnTo>
                      <a:pt x="274" y="0"/>
                    </a:lnTo>
                    <a:lnTo>
                      <a:pt x="280" y="2"/>
                    </a:lnTo>
                    <a:lnTo>
                      <a:pt x="286" y="6"/>
                    </a:lnTo>
                    <a:lnTo>
                      <a:pt x="290" y="10"/>
                    </a:lnTo>
                    <a:lnTo>
                      <a:pt x="292" y="18"/>
                    </a:lnTo>
                    <a:lnTo>
                      <a:pt x="292" y="18"/>
                    </a:lnTo>
                    <a:lnTo>
                      <a:pt x="290" y="24"/>
                    </a:lnTo>
                    <a:lnTo>
                      <a:pt x="286" y="30"/>
                    </a:lnTo>
                    <a:lnTo>
                      <a:pt x="280" y="32"/>
                    </a:lnTo>
                    <a:lnTo>
                      <a:pt x="274" y="34"/>
                    </a:lnTo>
                    <a:lnTo>
                      <a:pt x="268" y="34"/>
                    </a:lnTo>
                    <a:lnTo>
                      <a:pt x="268" y="170"/>
                    </a:lnTo>
                    <a:lnTo>
                      <a:pt x="412" y="408"/>
                    </a:lnTo>
                    <a:lnTo>
                      <a:pt x="412" y="408"/>
                    </a:lnTo>
                    <a:lnTo>
                      <a:pt x="416" y="420"/>
                    </a:lnTo>
                    <a:lnTo>
                      <a:pt x="420" y="430"/>
                    </a:lnTo>
                    <a:lnTo>
                      <a:pt x="420" y="440"/>
                    </a:lnTo>
                    <a:lnTo>
                      <a:pt x="416" y="450"/>
                    </a:lnTo>
                    <a:lnTo>
                      <a:pt x="410" y="456"/>
                    </a:lnTo>
                    <a:lnTo>
                      <a:pt x="402" y="462"/>
                    </a:lnTo>
                    <a:lnTo>
                      <a:pt x="390" y="466"/>
                    </a:lnTo>
                    <a:lnTo>
                      <a:pt x="378" y="468"/>
                    </a:lnTo>
                    <a:lnTo>
                      <a:pt x="378" y="468"/>
                    </a:lnTo>
                    <a:close/>
                    <a:moveTo>
                      <a:pt x="392" y="420"/>
                    </a:moveTo>
                    <a:lnTo>
                      <a:pt x="250" y="180"/>
                    </a:lnTo>
                    <a:lnTo>
                      <a:pt x="246" y="176"/>
                    </a:lnTo>
                    <a:lnTo>
                      <a:pt x="246" y="34"/>
                    </a:lnTo>
                    <a:lnTo>
                      <a:pt x="174" y="34"/>
                    </a:lnTo>
                    <a:lnTo>
                      <a:pt x="174" y="176"/>
                    </a:lnTo>
                    <a:lnTo>
                      <a:pt x="170" y="180"/>
                    </a:lnTo>
                    <a:lnTo>
                      <a:pt x="26" y="420"/>
                    </a:lnTo>
                    <a:lnTo>
                      <a:pt x="26" y="420"/>
                    </a:lnTo>
                    <a:lnTo>
                      <a:pt x="24" y="426"/>
                    </a:lnTo>
                    <a:lnTo>
                      <a:pt x="22" y="432"/>
                    </a:lnTo>
                    <a:lnTo>
                      <a:pt x="22" y="436"/>
                    </a:lnTo>
                    <a:lnTo>
                      <a:pt x="22" y="440"/>
                    </a:lnTo>
                    <a:lnTo>
                      <a:pt x="22" y="440"/>
                    </a:lnTo>
                    <a:lnTo>
                      <a:pt x="24" y="442"/>
                    </a:lnTo>
                    <a:lnTo>
                      <a:pt x="28" y="444"/>
                    </a:lnTo>
                    <a:lnTo>
                      <a:pt x="34" y="446"/>
                    </a:lnTo>
                    <a:lnTo>
                      <a:pt x="42" y="446"/>
                    </a:lnTo>
                    <a:lnTo>
                      <a:pt x="378" y="446"/>
                    </a:lnTo>
                    <a:lnTo>
                      <a:pt x="378" y="446"/>
                    </a:lnTo>
                    <a:lnTo>
                      <a:pt x="386" y="446"/>
                    </a:lnTo>
                    <a:lnTo>
                      <a:pt x="392" y="444"/>
                    </a:lnTo>
                    <a:lnTo>
                      <a:pt x="396" y="442"/>
                    </a:lnTo>
                    <a:lnTo>
                      <a:pt x="398" y="440"/>
                    </a:lnTo>
                    <a:lnTo>
                      <a:pt x="398" y="440"/>
                    </a:lnTo>
                    <a:lnTo>
                      <a:pt x="398" y="436"/>
                    </a:lnTo>
                    <a:lnTo>
                      <a:pt x="398" y="432"/>
                    </a:lnTo>
                    <a:lnTo>
                      <a:pt x="396" y="426"/>
                    </a:lnTo>
                    <a:lnTo>
                      <a:pt x="392" y="420"/>
                    </a:lnTo>
                    <a:lnTo>
                      <a:pt x="392" y="4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51" name="Freeform 30"/>
              <p:cNvSpPr>
                <a:spLocks noEditPoints="1"/>
              </p:cNvSpPr>
              <p:nvPr/>
            </p:nvSpPr>
            <p:spPr bwMode="auto">
              <a:xfrm>
                <a:off x="762000" y="1079500"/>
                <a:ext cx="511175" cy="317500"/>
              </a:xfrm>
              <a:custGeom>
                <a:avLst/>
                <a:gdLst>
                  <a:gd name="T0" fmla="*/ 0 w 322"/>
                  <a:gd name="T1" fmla="*/ 200 h 200"/>
                  <a:gd name="T2" fmla="*/ 220 w 322"/>
                  <a:gd name="T3" fmla="*/ 28 h 200"/>
                  <a:gd name="T4" fmla="*/ 140 w 322"/>
                  <a:gd name="T5" fmla="*/ 64 h 200"/>
                  <a:gd name="T6" fmla="*/ 134 w 322"/>
                  <a:gd name="T7" fmla="*/ 62 h 200"/>
                  <a:gd name="T8" fmla="*/ 124 w 322"/>
                  <a:gd name="T9" fmla="*/ 52 h 200"/>
                  <a:gd name="T10" fmla="*/ 118 w 322"/>
                  <a:gd name="T11" fmla="*/ 42 h 200"/>
                  <a:gd name="T12" fmla="*/ 116 w 322"/>
                  <a:gd name="T13" fmla="*/ 30 h 200"/>
                  <a:gd name="T14" fmla="*/ 118 w 322"/>
                  <a:gd name="T15" fmla="*/ 24 h 200"/>
                  <a:gd name="T16" fmla="*/ 124 w 322"/>
                  <a:gd name="T17" fmla="*/ 12 h 200"/>
                  <a:gd name="T18" fmla="*/ 134 w 322"/>
                  <a:gd name="T19" fmla="*/ 4 h 200"/>
                  <a:gd name="T20" fmla="*/ 146 w 322"/>
                  <a:gd name="T21" fmla="*/ 0 h 200"/>
                  <a:gd name="T22" fmla="*/ 158 w 322"/>
                  <a:gd name="T23" fmla="*/ 2 h 200"/>
                  <a:gd name="T24" fmla="*/ 164 w 322"/>
                  <a:gd name="T25" fmla="*/ 4 h 200"/>
                  <a:gd name="T26" fmla="*/ 174 w 322"/>
                  <a:gd name="T27" fmla="*/ 12 h 200"/>
                  <a:gd name="T28" fmla="*/ 180 w 322"/>
                  <a:gd name="T29" fmla="*/ 24 h 200"/>
                  <a:gd name="T30" fmla="*/ 182 w 322"/>
                  <a:gd name="T31" fmla="*/ 36 h 200"/>
                  <a:gd name="T32" fmla="*/ 180 w 322"/>
                  <a:gd name="T33" fmla="*/ 42 h 200"/>
                  <a:gd name="T34" fmla="*/ 174 w 322"/>
                  <a:gd name="T35" fmla="*/ 54 h 200"/>
                  <a:gd name="T36" fmla="*/ 164 w 322"/>
                  <a:gd name="T37" fmla="*/ 62 h 200"/>
                  <a:gd name="T38" fmla="*/ 152 w 322"/>
                  <a:gd name="T39" fmla="*/ 64 h 200"/>
                  <a:gd name="T40" fmla="*/ 140 w 322"/>
                  <a:gd name="T41" fmla="*/ 64 h 200"/>
                  <a:gd name="T42" fmla="*/ 190 w 322"/>
                  <a:gd name="T43" fmla="*/ 100 h 200"/>
                  <a:gd name="T44" fmla="*/ 182 w 322"/>
                  <a:gd name="T45" fmla="*/ 96 h 200"/>
                  <a:gd name="T46" fmla="*/ 176 w 322"/>
                  <a:gd name="T47" fmla="*/ 84 h 200"/>
                  <a:gd name="T48" fmla="*/ 178 w 322"/>
                  <a:gd name="T49" fmla="*/ 76 h 200"/>
                  <a:gd name="T50" fmla="*/ 186 w 322"/>
                  <a:gd name="T51" fmla="*/ 66 h 200"/>
                  <a:gd name="T52" fmla="*/ 200 w 322"/>
                  <a:gd name="T53" fmla="*/ 64 h 200"/>
                  <a:gd name="T54" fmla="*/ 206 w 322"/>
                  <a:gd name="T55" fmla="*/ 68 h 200"/>
                  <a:gd name="T56" fmla="*/ 212 w 322"/>
                  <a:gd name="T57" fmla="*/ 80 h 200"/>
                  <a:gd name="T58" fmla="*/ 212 w 322"/>
                  <a:gd name="T59" fmla="*/ 88 h 200"/>
                  <a:gd name="T60" fmla="*/ 204 w 322"/>
                  <a:gd name="T61" fmla="*/ 98 h 200"/>
                  <a:gd name="T62" fmla="*/ 190 w 322"/>
                  <a:gd name="T63" fmla="*/ 1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2" h="200">
                    <a:moveTo>
                      <a:pt x="104" y="28"/>
                    </a:moveTo>
                    <a:lnTo>
                      <a:pt x="0" y="200"/>
                    </a:lnTo>
                    <a:lnTo>
                      <a:pt x="322" y="200"/>
                    </a:lnTo>
                    <a:lnTo>
                      <a:pt x="220" y="28"/>
                    </a:lnTo>
                    <a:lnTo>
                      <a:pt x="104" y="28"/>
                    </a:lnTo>
                    <a:close/>
                    <a:moveTo>
                      <a:pt x="140" y="64"/>
                    </a:moveTo>
                    <a:lnTo>
                      <a:pt x="140" y="64"/>
                    </a:lnTo>
                    <a:lnTo>
                      <a:pt x="134" y="62"/>
                    </a:lnTo>
                    <a:lnTo>
                      <a:pt x="128" y="58"/>
                    </a:lnTo>
                    <a:lnTo>
                      <a:pt x="124" y="52"/>
                    </a:lnTo>
                    <a:lnTo>
                      <a:pt x="120" y="48"/>
                    </a:lnTo>
                    <a:lnTo>
                      <a:pt x="118" y="42"/>
                    </a:lnTo>
                    <a:lnTo>
                      <a:pt x="116" y="36"/>
                    </a:lnTo>
                    <a:lnTo>
                      <a:pt x="116" y="30"/>
                    </a:lnTo>
                    <a:lnTo>
                      <a:pt x="118" y="24"/>
                    </a:lnTo>
                    <a:lnTo>
                      <a:pt x="118" y="24"/>
                    </a:lnTo>
                    <a:lnTo>
                      <a:pt x="120" y="16"/>
                    </a:lnTo>
                    <a:lnTo>
                      <a:pt x="124" y="12"/>
                    </a:lnTo>
                    <a:lnTo>
                      <a:pt x="128" y="8"/>
                    </a:lnTo>
                    <a:lnTo>
                      <a:pt x="134" y="4"/>
                    </a:lnTo>
                    <a:lnTo>
                      <a:pt x="140" y="2"/>
                    </a:lnTo>
                    <a:lnTo>
                      <a:pt x="146" y="0"/>
                    </a:lnTo>
                    <a:lnTo>
                      <a:pt x="152" y="0"/>
                    </a:lnTo>
                    <a:lnTo>
                      <a:pt x="158" y="2"/>
                    </a:lnTo>
                    <a:lnTo>
                      <a:pt x="158" y="2"/>
                    </a:lnTo>
                    <a:lnTo>
                      <a:pt x="164" y="4"/>
                    </a:lnTo>
                    <a:lnTo>
                      <a:pt x="170" y="8"/>
                    </a:lnTo>
                    <a:lnTo>
                      <a:pt x="174" y="12"/>
                    </a:lnTo>
                    <a:lnTo>
                      <a:pt x="178" y="18"/>
                    </a:lnTo>
                    <a:lnTo>
                      <a:pt x="180" y="24"/>
                    </a:lnTo>
                    <a:lnTo>
                      <a:pt x="182" y="30"/>
                    </a:lnTo>
                    <a:lnTo>
                      <a:pt x="182" y="36"/>
                    </a:lnTo>
                    <a:lnTo>
                      <a:pt x="180" y="42"/>
                    </a:lnTo>
                    <a:lnTo>
                      <a:pt x="180" y="42"/>
                    </a:lnTo>
                    <a:lnTo>
                      <a:pt x="178" y="48"/>
                    </a:lnTo>
                    <a:lnTo>
                      <a:pt x="174" y="54"/>
                    </a:lnTo>
                    <a:lnTo>
                      <a:pt x="170" y="58"/>
                    </a:lnTo>
                    <a:lnTo>
                      <a:pt x="164" y="62"/>
                    </a:lnTo>
                    <a:lnTo>
                      <a:pt x="158" y="64"/>
                    </a:lnTo>
                    <a:lnTo>
                      <a:pt x="152" y="64"/>
                    </a:lnTo>
                    <a:lnTo>
                      <a:pt x="146" y="64"/>
                    </a:lnTo>
                    <a:lnTo>
                      <a:pt x="140" y="64"/>
                    </a:lnTo>
                    <a:lnTo>
                      <a:pt x="140" y="64"/>
                    </a:lnTo>
                    <a:close/>
                    <a:moveTo>
                      <a:pt x="190" y="100"/>
                    </a:moveTo>
                    <a:lnTo>
                      <a:pt x="190" y="100"/>
                    </a:lnTo>
                    <a:lnTo>
                      <a:pt x="182" y="96"/>
                    </a:lnTo>
                    <a:lnTo>
                      <a:pt x="178" y="90"/>
                    </a:lnTo>
                    <a:lnTo>
                      <a:pt x="176" y="84"/>
                    </a:lnTo>
                    <a:lnTo>
                      <a:pt x="178" y="76"/>
                    </a:lnTo>
                    <a:lnTo>
                      <a:pt x="178" y="76"/>
                    </a:lnTo>
                    <a:lnTo>
                      <a:pt x="180" y="70"/>
                    </a:lnTo>
                    <a:lnTo>
                      <a:pt x="186" y="66"/>
                    </a:lnTo>
                    <a:lnTo>
                      <a:pt x="192" y="64"/>
                    </a:lnTo>
                    <a:lnTo>
                      <a:pt x="200" y="64"/>
                    </a:lnTo>
                    <a:lnTo>
                      <a:pt x="200" y="64"/>
                    </a:lnTo>
                    <a:lnTo>
                      <a:pt x="206" y="68"/>
                    </a:lnTo>
                    <a:lnTo>
                      <a:pt x="210" y="74"/>
                    </a:lnTo>
                    <a:lnTo>
                      <a:pt x="212" y="80"/>
                    </a:lnTo>
                    <a:lnTo>
                      <a:pt x="212" y="88"/>
                    </a:lnTo>
                    <a:lnTo>
                      <a:pt x="212" y="88"/>
                    </a:lnTo>
                    <a:lnTo>
                      <a:pt x="208" y="94"/>
                    </a:lnTo>
                    <a:lnTo>
                      <a:pt x="204" y="98"/>
                    </a:lnTo>
                    <a:lnTo>
                      <a:pt x="196" y="100"/>
                    </a:lnTo>
                    <a:lnTo>
                      <a:pt x="190" y="100"/>
                    </a:lnTo>
                    <a:lnTo>
                      <a:pt x="19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grpSp>
        <p:nvGrpSpPr>
          <p:cNvPr id="13" name="그룹 12"/>
          <p:cNvGrpSpPr/>
          <p:nvPr/>
        </p:nvGrpSpPr>
        <p:grpSpPr>
          <a:xfrm>
            <a:off x="9840152" y="1124296"/>
            <a:ext cx="1321563" cy="4184680"/>
            <a:chOff x="7379387" y="2136844"/>
            <a:chExt cx="991075" cy="3138201"/>
          </a:xfrm>
        </p:grpSpPr>
        <p:grpSp>
          <p:nvGrpSpPr>
            <p:cNvPr id="164" name="그룹 163"/>
            <p:cNvGrpSpPr/>
            <p:nvPr/>
          </p:nvGrpSpPr>
          <p:grpSpPr>
            <a:xfrm>
              <a:off x="7379387" y="2136844"/>
              <a:ext cx="991075" cy="3138201"/>
              <a:chOff x="1269911" y="2120864"/>
              <a:chExt cx="1137127" cy="3600674"/>
            </a:xfrm>
          </p:grpSpPr>
          <p:sp>
            <p:nvSpPr>
              <p:cNvPr id="169" name="양쪽 모서리가 둥근 사각형 9"/>
              <p:cNvSpPr/>
              <p:nvPr/>
            </p:nvSpPr>
            <p:spPr>
              <a:xfrm flipV="1">
                <a:off x="1269911" y="2120864"/>
                <a:ext cx="1137127" cy="3600674"/>
              </a:xfrm>
              <a:custGeom>
                <a:avLst/>
                <a:gdLst/>
                <a:ahLst/>
                <a:cxnLst/>
                <a:rect l="l" t="t" r="r" b="b"/>
                <a:pathLst>
                  <a:path w="1137127" h="3600674">
                    <a:moveTo>
                      <a:pt x="0" y="3443429"/>
                    </a:moveTo>
                    <a:cubicBezTo>
                      <a:pt x="0" y="3443429"/>
                      <a:pt x="0" y="3443429"/>
                      <a:pt x="0" y="3443429"/>
                    </a:cubicBezTo>
                    <a:lnTo>
                      <a:pt x="0" y="3443428"/>
                    </a:lnTo>
                    <a:close/>
                    <a:moveTo>
                      <a:pt x="157246" y="3600674"/>
                    </a:moveTo>
                    <a:lnTo>
                      <a:pt x="979881" y="3600674"/>
                    </a:lnTo>
                    <a:cubicBezTo>
                      <a:pt x="1066726" y="3600674"/>
                      <a:pt x="1137127" y="3530273"/>
                      <a:pt x="1137127" y="3443428"/>
                    </a:cubicBezTo>
                    <a:lnTo>
                      <a:pt x="1137126" y="3443428"/>
                    </a:lnTo>
                    <a:cubicBezTo>
                      <a:pt x="1137126" y="3363740"/>
                      <a:pt x="1077850" y="3297897"/>
                      <a:pt x="1000611" y="3290368"/>
                    </a:cubicBezTo>
                    <a:lnTo>
                      <a:pt x="1000611" y="432048"/>
                    </a:lnTo>
                    <a:cubicBezTo>
                      <a:pt x="1000611" y="193434"/>
                      <a:pt x="807177" y="0"/>
                      <a:pt x="568563" y="0"/>
                    </a:cubicBezTo>
                    <a:cubicBezTo>
                      <a:pt x="329949" y="0"/>
                      <a:pt x="136515" y="193434"/>
                      <a:pt x="136515" y="432048"/>
                    </a:cubicBezTo>
                    <a:lnTo>
                      <a:pt x="136515" y="3290368"/>
                    </a:lnTo>
                    <a:cubicBezTo>
                      <a:pt x="59276" y="3297897"/>
                      <a:pt x="0" y="3363740"/>
                      <a:pt x="0" y="3443429"/>
                    </a:cubicBezTo>
                    <a:cubicBezTo>
                      <a:pt x="0" y="3530273"/>
                      <a:pt x="70401" y="3600674"/>
                      <a:pt x="157246" y="3600674"/>
                    </a:cubicBezTo>
                    <a:close/>
                  </a:path>
                </a:pathLst>
              </a:custGeom>
              <a:solidFill>
                <a:schemeClr val="bg1">
                  <a:lumMod val="95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sp>
            <p:nvSpPr>
              <p:cNvPr id="170" name="양쪽 모서리가 둥근 사각형 169"/>
              <p:cNvSpPr/>
              <p:nvPr/>
            </p:nvSpPr>
            <p:spPr>
              <a:xfrm flipV="1">
                <a:off x="1473375" y="3992334"/>
                <a:ext cx="730198" cy="1658861"/>
              </a:xfrm>
              <a:prstGeom prst="round2SameRect">
                <a:avLst>
                  <a:gd name="adj1" fmla="val 50000"/>
                  <a:gd name="adj2" fmla="val 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grpSp>
            <p:nvGrpSpPr>
              <p:cNvPr id="171" name="그룹 170"/>
              <p:cNvGrpSpPr/>
              <p:nvPr/>
            </p:nvGrpSpPr>
            <p:grpSpPr>
              <a:xfrm>
                <a:off x="1404969" y="2714017"/>
                <a:ext cx="274202" cy="2556626"/>
                <a:chOff x="1404969" y="2714017"/>
                <a:chExt cx="274202" cy="2464677"/>
              </a:xfrm>
            </p:grpSpPr>
            <p:cxnSp>
              <p:nvCxnSpPr>
                <p:cNvPr id="172" name="직선 연결선 171"/>
                <p:cNvCxnSpPr/>
                <p:nvPr/>
              </p:nvCxnSpPr>
              <p:spPr>
                <a:xfrm>
                  <a:off x="1404969" y="271401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3" name="직선 연결선 172"/>
                <p:cNvCxnSpPr/>
                <p:nvPr/>
              </p:nvCxnSpPr>
              <p:spPr>
                <a:xfrm>
                  <a:off x="1404969" y="394635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4" name="직선 연결선 173"/>
                <p:cNvCxnSpPr/>
                <p:nvPr/>
              </p:nvCxnSpPr>
              <p:spPr>
                <a:xfrm>
                  <a:off x="1404969" y="296048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5" name="직선 연결선 174"/>
                <p:cNvCxnSpPr/>
                <p:nvPr/>
              </p:nvCxnSpPr>
              <p:spPr>
                <a:xfrm>
                  <a:off x="1404969" y="320695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6" name="직선 연결선 175"/>
                <p:cNvCxnSpPr/>
                <p:nvPr/>
              </p:nvCxnSpPr>
              <p:spPr>
                <a:xfrm>
                  <a:off x="1404969" y="345342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7" name="직선 연결선 176"/>
                <p:cNvCxnSpPr/>
                <p:nvPr/>
              </p:nvCxnSpPr>
              <p:spPr>
                <a:xfrm>
                  <a:off x="1404969" y="369988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8" name="직선 연결선 177"/>
                <p:cNvCxnSpPr/>
                <p:nvPr/>
              </p:nvCxnSpPr>
              <p:spPr>
                <a:xfrm>
                  <a:off x="1404969" y="5178694"/>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9" name="직선 연결선 178"/>
                <p:cNvCxnSpPr/>
                <p:nvPr/>
              </p:nvCxnSpPr>
              <p:spPr>
                <a:xfrm>
                  <a:off x="1404969" y="419282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0" name="직선 연결선 179"/>
                <p:cNvCxnSpPr/>
                <p:nvPr/>
              </p:nvCxnSpPr>
              <p:spPr>
                <a:xfrm>
                  <a:off x="1404969" y="443929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1" name="직선 연결선 180"/>
                <p:cNvCxnSpPr/>
                <p:nvPr/>
              </p:nvCxnSpPr>
              <p:spPr>
                <a:xfrm>
                  <a:off x="1404969" y="468576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2" name="직선 연결선 181"/>
                <p:cNvCxnSpPr/>
                <p:nvPr/>
              </p:nvCxnSpPr>
              <p:spPr>
                <a:xfrm>
                  <a:off x="1404969" y="493222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sp>
          <p:nvSpPr>
            <p:cNvPr id="166" name="Rectangle 3"/>
            <p:cNvSpPr txBox="1">
              <a:spLocks noChangeArrowheads="1"/>
            </p:cNvSpPr>
            <p:nvPr/>
          </p:nvSpPr>
          <p:spPr bwMode="auto">
            <a:xfrm>
              <a:off x="7648504" y="3836875"/>
              <a:ext cx="452836" cy="307151"/>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665" b="1" smtClean="0">
                  <a:solidFill>
                    <a:schemeClr val="bg1"/>
                  </a:solidFill>
                  <a:latin typeface="Calibri" panose="020F0502020204030204" charset="0"/>
                  <a:ea typeface="Tahoma" panose="020B0604030504040204" pitchFamily="34" charset="0"/>
                  <a:cs typeface="Tahoma" panose="020B0604030504040204" pitchFamily="34" charset="0"/>
                </a:rPr>
                <a:t>50%</a:t>
              </a:r>
              <a:endParaRPr lang="en-US" altLang="ko-KR" sz="2665" b="1">
                <a:solidFill>
                  <a:schemeClr val="bg1"/>
                </a:solidFill>
                <a:latin typeface="Calibri" panose="020F0502020204030204" charset="0"/>
                <a:ea typeface="Tahoma" panose="020B0604030504040204" pitchFamily="34" charset="0"/>
                <a:cs typeface="Tahoma" panose="020B0604030504040204" pitchFamily="34" charset="0"/>
              </a:endParaRPr>
            </a:p>
          </p:txBody>
        </p:sp>
        <p:grpSp>
          <p:nvGrpSpPr>
            <p:cNvPr id="154" name="그룹 153"/>
            <p:cNvGrpSpPr/>
            <p:nvPr/>
          </p:nvGrpSpPr>
          <p:grpSpPr>
            <a:xfrm>
              <a:off x="7751457" y="4743128"/>
              <a:ext cx="249923" cy="325120"/>
              <a:chOff x="-962025" y="561975"/>
              <a:chExt cx="717550" cy="933450"/>
            </a:xfrm>
            <a:solidFill>
              <a:schemeClr val="bg1"/>
            </a:solidFill>
          </p:grpSpPr>
          <p:sp>
            <p:nvSpPr>
              <p:cNvPr id="155" name="Freeform 5"/>
              <p:cNvSpPr/>
              <p:nvPr/>
            </p:nvSpPr>
            <p:spPr bwMode="auto">
              <a:xfrm>
                <a:off x="-835025" y="844550"/>
                <a:ext cx="473075" cy="415925"/>
              </a:xfrm>
              <a:custGeom>
                <a:avLst/>
                <a:gdLst>
                  <a:gd name="T0" fmla="*/ 150 w 298"/>
                  <a:gd name="T1" fmla="*/ 262 h 262"/>
                  <a:gd name="T2" fmla="*/ 142 w 298"/>
                  <a:gd name="T3" fmla="*/ 254 h 262"/>
                  <a:gd name="T4" fmla="*/ 120 w 298"/>
                  <a:gd name="T5" fmla="*/ 68 h 262"/>
                  <a:gd name="T6" fmla="*/ 100 w 298"/>
                  <a:gd name="T7" fmla="*/ 170 h 262"/>
                  <a:gd name="T8" fmla="*/ 90 w 298"/>
                  <a:gd name="T9" fmla="*/ 178 h 262"/>
                  <a:gd name="T10" fmla="*/ 90 w 298"/>
                  <a:gd name="T11" fmla="*/ 178 h 262"/>
                  <a:gd name="T12" fmla="*/ 82 w 298"/>
                  <a:gd name="T13" fmla="*/ 172 h 262"/>
                  <a:gd name="T14" fmla="*/ 70 w 298"/>
                  <a:gd name="T15" fmla="*/ 130 h 262"/>
                  <a:gd name="T16" fmla="*/ 58 w 298"/>
                  <a:gd name="T17" fmla="*/ 150 h 262"/>
                  <a:gd name="T18" fmla="*/ 50 w 298"/>
                  <a:gd name="T19" fmla="*/ 154 h 262"/>
                  <a:gd name="T20" fmla="*/ 10 w 298"/>
                  <a:gd name="T21" fmla="*/ 154 h 262"/>
                  <a:gd name="T22" fmla="*/ 6 w 298"/>
                  <a:gd name="T23" fmla="*/ 154 h 262"/>
                  <a:gd name="T24" fmla="*/ 0 w 298"/>
                  <a:gd name="T25" fmla="*/ 150 h 262"/>
                  <a:gd name="T26" fmla="*/ 0 w 298"/>
                  <a:gd name="T27" fmla="*/ 146 h 262"/>
                  <a:gd name="T28" fmla="*/ 0 w 298"/>
                  <a:gd name="T29" fmla="*/ 142 h 262"/>
                  <a:gd name="T30" fmla="*/ 6 w 298"/>
                  <a:gd name="T31" fmla="*/ 136 h 262"/>
                  <a:gd name="T32" fmla="*/ 10 w 298"/>
                  <a:gd name="T33" fmla="*/ 136 h 262"/>
                  <a:gd name="T34" fmla="*/ 66 w 298"/>
                  <a:gd name="T35" fmla="*/ 102 h 262"/>
                  <a:gd name="T36" fmla="*/ 70 w 298"/>
                  <a:gd name="T37" fmla="*/ 98 h 262"/>
                  <a:gd name="T38" fmla="*/ 76 w 298"/>
                  <a:gd name="T39" fmla="*/ 98 h 262"/>
                  <a:gd name="T40" fmla="*/ 80 w 298"/>
                  <a:gd name="T41" fmla="*/ 100 h 262"/>
                  <a:gd name="T42" fmla="*/ 84 w 298"/>
                  <a:gd name="T43" fmla="*/ 104 h 262"/>
                  <a:gd name="T44" fmla="*/ 114 w 298"/>
                  <a:gd name="T45" fmla="*/ 8 h 262"/>
                  <a:gd name="T46" fmla="*/ 118 w 298"/>
                  <a:gd name="T47" fmla="*/ 2 h 262"/>
                  <a:gd name="T48" fmla="*/ 124 w 298"/>
                  <a:gd name="T49" fmla="*/ 0 h 262"/>
                  <a:gd name="T50" fmla="*/ 128 w 298"/>
                  <a:gd name="T51" fmla="*/ 0 h 262"/>
                  <a:gd name="T52" fmla="*/ 132 w 298"/>
                  <a:gd name="T53" fmla="*/ 8 h 262"/>
                  <a:gd name="T54" fmla="*/ 154 w 298"/>
                  <a:gd name="T55" fmla="*/ 196 h 262"/>
                  <a:gd name="T56" fmla="*/ 164 w 298"/>
                  <a:gd name="T57" fmla="*/ 146 h 262"/>
                  <a:gd name="T58" fmla="*/ 174 w 298"/>
                  <a:gd name="T59" fmla="*/ 140 h 262"/>
                  <a:gd name="T60" fmla="*/ 200 w 298"/>
                  <a:gd name="T61" fmla="*/ 140 h 262"/>
                  <a:gd name="T62" fmla="*/ 206 w 298"/>
                  <a:gd name="T63" fmla="*/ 140 h 262"/>
                  <a:gd name="T64" fmla="*/ 208 w 298"/>
                  <a:gd name="T65" fmla="*/ 144 h 262"/>
                  <a:gd name="T66" fmla="*/ 234 w 298"/>
                  <a:gd name="T67" fmla="*/ 86 h 262"/>
                  <a:gd name="T68" fmla="*/ 238 w 298"/>
                  <a:gd name="T69" fmla="*/ 82 h 262"/>
                  <a:gd name="T70" fmla="*/ 244 w 298"/>
                  <a:gd name="T71" fmla="*/ 80 h 262"/>
                  <a:gd name="T72" fmla="*/ 250 w 298"/>
                  <a:gd name="T73" fmla="*/ 82 h 262"/>
                  <a:gd name="T74" fmla="*/ 252 w 298"/>
                  <a:gd name="T75" fmla="*/ 86 h 262"/>
                  <a:gd name="T76" fmla="*/ 288 w 298"/>
                  <a:gd name="T77" fmla="*/ 130 h 262"/>
                  <a:gd name="T78" fmla="*/ 292 w 298"/>
                  <a:gd name="T79" fmla="*/ 130 h 262"/>
                  <a:gd name="T80" fmla="*/ 296 w 298"/>
                  <a:gd name="T81" fmla="*/ 136 h 262"/>
                  <a:gd name="T82" fmla="*/ 298 w 298"/>
                  <a:gd name="T83" fmla="*/ 138 h 262"/>
                  <a:gd name="T84" fmla="*/ 296 w 298"/>
                  <a:gd name="T85" fmla="*/ 142 h 262"/>
                  <a:gd name="T86" fmla="*/ 292 w 298"/>
                  <a:gd name="T87" fmla="*/ 148 h 262"/>
                  <a:gd name="T88" fmla="*/ 288 w 298"/>
                  <a:gd name="T89" fmla="*/ 148 h 262"/>
                  <a:gd name="T90" fmla="*/ 260 w 298"/>
                  <a:gd name="T91" fmla="*/ 148 h 262"/>
                  <a:gd name="T92" fmla="*/ 252 w 298"/>
                  <a:gd name="T93" fmla="*/ 142 h 262"/>
                  <a:gd name="T94" fmla="*/ 244 w 298"/>
                  <a:gd name="T95" fmla="*/ 120 h 262"/>
                  <a:gd name="T96" fmla="*/ 226 w 298"/>
                  <a:gd name="T97" fmla="*/ 176 h 262"/>
                  <a:gd name="T98" fmla="*/ 218 w 298"/>
                  <a:gd name="T99" fmla="*/ 182 h 262"/>
                  <a:gd name="T100" fmla="*/ 218 w 298"/>
                  <a:gd name="T101" fmla="*/ 182 h 262"/>
                  <a:gd name="T102" fmla="*/ 210 w 298"/>
                  <a:gd name="T103" fmla="*/ 178 h 262"/>
                  <a:gd name="T104" fmla="*/ 196 w 298"/>
                  <a:gd name="T105" fmla="*/ 158 h 262"/>
                  <a:gd name="T106" fmla="*/ 160 w 298"/>
                  <a:gd name="T107" fmla="*/ 254 h 262"/>
                  <a:gd name="T108" fmla="*/ 156 w 298"/>
                  <a:gd name="T109" fmla="*/ 260 h 262"/>
                  <a:gd name="T110" fmla="*/ 150 w 298"/>
                  <a:gd name="T111" fmla="*/ 262 h 262"/>
                  <a:gd name="T112" fmla="*/ 150 w 298"/>
                  <a:gd name="T113" fmla="*/ 26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98" h="262">
                    <a:moveTo>
                      <a:pt x="150" y="262"/>
                    </a:moveTo>
                    <a:lnTo>
                      <a:pt x="150" y="262"/>
                    </a:lnTo>
                    <a:lnTo>
                      <a:pt x="144" y="258"/>
                    </a:lnTo>
                    <a:lnTo>
                      <a:pt x="142" y="254"/>
                    </a:lnTo>
                    <a:lnTo>
                      <a:pt x="142" y="254"/>
                    </a:lnTo>
                    <a:lnTo>
                      <a:pt x="120" y="68"/>
                    </a:lnTo>
                    <a:lnTo>
                      <a:pt x="100" y="170"/>
                    </a:lnTo>
                    <a:lnTo>
                      <a:pt x="100" y="170"/>
                    </a:lnTo>
                    <a:lnTo>
                      <a:pt x="96" y="176"/>
                    </a:lnTo>
                    <a:lnTo>
                      <a:pt x="90" y="178"/>
                    </a:lnTo>
                    <a:lnTo>
                      <a:pt x="90" y="178"/>
                    </a:lnTo>
                    <a:lnTo>
                      <a:pt x="90" y="178"/>
                    </a:lnTo>
                    <a:lnTo>
                      <a:pt x="84" y="176"/>
                    </a:lnTo>
                    <a:lnTo>
                      <a:pt x="82" y="172"/>
                    </a:lnTo>
                    <a:lnTo>
                      <a:pt x="82" y="172"/>
                    </a:lnTo>
                    <a:lnTo>
                      <a:pt x="70" y="130"/>
                    </a:lnTo>
                    <a:lnTo>
                      <a:pt x="58" y="150"/>
                    </a:lnTo>
                    <a:lnTo>
                      <a:pt x="58" y="150"/>
                    </a:lnTo>
                    <a:lnTo>
                      <a:pt x="54" y="154"/>
                    </a:lnTo>
                    <a:lnTo>
                      <a:pt x="50" y="154"/>
                    </a:lnTo>
                    <a:lnTo>
                      <a:pt x="50" y="154"/>
                    </a:lnTo>
                    <a:lnTo>
                      <a:pt x="10" y="154"/>
                    </a:lnTo>
                    <a:lnTo>
                      <a:pt x="10" y="154"/>
                    </a:lnTo>
                    <a:lnTo>
                      <a:pt x="6" y="154"/>
                    </a:lnTo>
                    <a:lnTo>
                      <a:pt x="2" y="152"/>
                    </a:lnTo>
                    <a:lnTo>
                      <a:pt x="0" y="150"/>
                    </a:lnTo>
                    <a:lnTo>
                      <a:pt x="0" y="146"/>
                    </a:lnTo>
                    <a:lnTo>
                      <a:pt x="0" y="146"/>
                    </a:lnTo>
                    <a:lnTo>
                      <a:pt x="0" y="146"/>
                    </a:lnTo>
                    <a:lnTo>
                      <a:pt x="0" y="142"/>
                    </a:lnTo>
                    <a:lnTo>
                      <a:pt x="2" y="138"/>
                    </a:lnTo>
                    <a:lnTo>
                      <a:pt x="6" y="136"/>
                    </a:lnTo>
                    <a:lnTo>
                      <a:pt x="10" y="136"/>
                    </a:lnTo>
                    <a:lnTo>
                      <a:pt x="10" y="136"/>
                    </a:lnTo>
                    <a:lnTo>
                      <a:pt x="46" y="136"/>
                    </a:lnTo>
                    <a:lnTo>
                      <a:pt x="66" y="102"/>
                    </a:lnTo>
                    <a:lnTo>
                      <a:pt x="66" y="102"/>
                    </a:lnTo>
                    <a:lnTo>
                      <a:pt x="70" y="98"/>
                    </a:lnTo>
                    <a:lnTo>
                      <a:pt x="76" y="98"/>
                    </a:lnTo>
                    <a:lnTo>
                      <a:pt x="76" y="98"/>
                    </a:lnTo>
                    <a:lnTo>
                      <a:pt x="76" y="98"/>
                    </a:lnTo>
                    <a:lnTo>
                      <a:pt x="80" y="100"/>
                    </a:lnTo>
                    <a:lnTo>
                      <a:pt x="84" y="104"/>
                    </a:lnTo>
                    <a:lnTo>
                      <a:pt x="84" y="104"/>
                    </a:lnTo>
                    <a:lnTo>
                      <a:pt x="90" y="128"/>
                    </a:lnTo>
                    <a:lnTo>
                      <a:pt x="114" y="8"/>
                    </a:lnTo>
                    <a:lnTo>
                      <a:pt x="114" y="8"/>
                    </a:lnTo>
                    <a:lnTo>
                      <a:pt x="118" y="2"/>
                    </a:lnTo>
                    <a:lnTo>
                      <a:pt x="124" y="0"/>
                    </a:lnTo>
                    <a:lnTo>
                      <a:pt x="124" y="0"/>
                    </a:lnTo>
                    <a:lnTo>
                      <a:pt x="124" y="0"/>
                    </a:lnTo>
                    <a:lnTo>
                      <a:pt x="128" y="0"/>
                    </a:lnTo>
                    <a:lnTo>
                      <a:pt x="130" y="2"/>
                    </a:lnTo>
                    <a:lnTo>
                      <a:pt x="132" y="8"/>
                    </a:lnTo>
                    <a:lnTo>
                      <a:pt x="132" y="8"/>
                    </a:lnTo>
                    <a:lnTo>
                      <a:pt x="154" y="196"/>
                    </a:lnTo>
                    <a:lnTo>
                      <a:pt x="164" y="146"/>
                    </a:lnTo>
                    <a:lnTo>
                      <a:pt x="164" y="146"/>
                    </a:lnTo>
                    <a:lnTo>
                      <a:pt x="168" y="142"/>
                    </a:lnTo>
                    <a:lnTo>
                      <a:pt x="174" y="140"/>
                    </a:lnTo>
                    <a:lnTo>
                      <a:pt x="174" y="140"/>
                    </a:lnTo>
                    <a:lnTo>
                      <a:pt x="200" y="140"/>
                    </a:lnTo>
                    <a:lnTo>
                      <a:pt x="200" y="140"/>
                    </a:lnTo>
                    <a:lnTo>
                      <a:pt x="206" y="140"/>
                    </a:lnTo>
                    <a:lnTo>
                      <a:pt x="208" y="144"/>
                    </a:lnTo>
                    <a:lnTo>
                      <a:pt x="208" y="144"/>
                    </a:lnTo>
                    <a:lnTo>
                      <a:pt x="214" y="152"/>
                    </a:lnTo>
                    <a:lnTo>
                      <a:pt x="234" y="86"/>
                    </a:lnTo>
                    <a:lnTo>
                      <a:pt x="234" y="86"/>
                    </a:lnTo>
                    <a:lnTo>
                      <a:pt x="238" y="82"/>
                    </a:lnTo>
                    <a:lnTo>
                      <a:pt x="244" y="80"/>
                    </a:lnTo>
                    <a:lnTo>
                      <a:pt x="244" y="80"/>
                    </a:lnTo>
                    <a:lnTo>
                      <a:pt x="244" y="80"/>
                    </a:lnTo>
                    <a:lnTo>
                      <a:pt x="250" y="82"/>
                    </a:lnTo>
                    <a:lnTo>
                      <a:pt x="252" y="86"/>
                    </a:lnTo>
                    <a:lnTo>
                      <a:pt x="252" y="86"/>
                    </a:lnTo>
                    <a:lnTo>
                      <a:pt x="266" y="130"/>
                    </a:lnTo>
                    <a:lnTo>
                      <a:pt x="288" y="130"/>
                    </a:lnTo>
                    <a:lnTo>
                      <a:pt x="288" y="130"/>
                    </a:lnTo>
                    <a:lnTo>
                      <a:pt x="292" y="130"/>
                    </a:lnTo>
                    <a:lnTo>
                      <a:pt x="294" y="132"/>
                    </a:lnTo>
                    <a:lnTo>
                      <a:pt x="296" y="136"/>
                    </a:lnTo>
                    <a:lnTo>
                      <a:pt x="298" y="138"/>
                    </a:lnTo>
                    <a:lnTo>
                      <a:pt x="298" y="138"/>
                    </a:lnTo>
                    <a:lnTo>
                      <a:pt x="298" y="138"/>
                    </a:lnTo>
                    <a:lnTo>
                      <a:pt x="296" y="142"/>
                    </a:lnTo>
                    <a:lnTo>
                      <a:pt x="294" y="146"/>
                    </a:lnTo>
                    <a:lnTo>
                      <a:pt x="292" y="148"/>
                    </a:lnTo>
                    <a:lnTo>
                      <a:pt x="288" y="148"/>
                    </a:lnTo>
                    <a:lnTo>
                      <a:pt x="288" y="148"/>
                    </a:lnTo>
                    <a:lnTo>
                      <a:pt x="260" y="148"/>
                    </a:lnTo>
                    <a:lnTo>
                      <a:pt x="260" y="148"/>
                    </a:lnTo>
                    <a:lnTo>
                      <a:pt x="254" y="146"/>
                    </a:lnTo>
                    <a:lnTo>
                      <a:pt x="252" y="142"/>
                    </a:lnTo>
                    <a:lnTo>
                      <a:pt x="252" y="142"/>
                    </a:lnTo>
                    <a:lnTo>
                      <a:pt x="244" y="120"/>
                    </a:lnTo>
                    <a:lnTo>
                      <a:pt x="226" y="176"/>
                    </a:lnTo>
                    <a:lnTo>
                      <a:pt x="226" y="176"/>
                    </a:lnTo>
                    <a:lnTo>
                      <a:pt x="222" y="180"/>
                    </a:lnTo>
                    <a:lnTo>
                      <a:pt x="218" y="182"/>
                    </a:lnTo>
                    <a:lnTo>
                      <a:pt x="218" y="182"/>
                    </a:lnTo>
                    <a:lnTo>
                      <a:pt x="218" y="182"/>
                    </a:lnTo>
                    <a:lnTo>
                      <a:pt x="214" y="182"/>
                    </a:lnTo>
                    <a:lnTo>
                      <a:pt x="210" y="178"/>
                    </a:lnTo>
                    <a:lnTo>
                      <a:pt x="210" y="178"/>
                    </a:lnTo>
                    <a:lnTo>
                      <a:pt x="196" y="158"/>
                    </a:lnTo>
                    <a:lnTo>
                      <a:pt x="182" y="158"/>
                    </a:lnTo>
                    <a:lnTo>
                      <a:pt x="160" y="254"/>
                    </a:lnTo>
                    <a:lnTo>
                      <a:pt x="160" y="254"/>
                    </a:lnTo>
                    <a:lnTo>
                      <a:pt x="156" y="260"/>
                    </a:lnTo>
                    <a:lnTo>
                      <a:pt x="150" y="262"/>
                    </a:lnTo>
                    <a:lnTo>
                      <a:pt x="150" y="262"/>
                    </a:lnTo>
                    <a:lnTo>
                      <a:pt x="150" y="262"/>
                    </a:lnTo>
                    <a:lnTo>
                      <a:pt x="150" y="262"/>
                    </a:lnTo>
                    <a:lnTo>
                      <a:pt x="150" y="2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56" name="Freeform 6"/>
              <p:cNvSpPr/>
              <p:nvPr/>
            </p:nvSpPr>
            <p:spPr bwMode="auto">
              <a:xfrm>
                <a:off x="-962025" y="625475"/>
                <a:ext cx="717550" cy="869950"/>
              </a:xfrm>
              <a:custGeom>
                <a:avLst/>
                <a:gdLst>
                  <a:gd name="T0" fmla="*/ 452 w 452"/>
                  <a:gd name="T1" fmla="*/ 506 h 548"/>
                  <a:gd name="T2" fmla="*/ 452 w 452"/>
                  <a:gd name="T3" fmla="*/ 514 h 548"/>
                  <a:gd name="T4" fmla="*/ 446 w 452"/>
                  <a:gd name="T5" fmla="*/ 530 h 548"/>
                  <a:gd name="T6" fmla="*/ 434 w 452"/>
                  <a:gd name="T7" fmla="*/ 542 h 548"/>
                  <a:gd name="T8" fmla="*/ 418 w 452"/>
                  <a:gd name="T9" fmla="*/ 548 h 548"/>
                  <a:gd name="T10" fmla="*/ 42 w 452"/>
                  <a:gd name="T11" fmla="*/ 548 h 548"/>
                  <a:gd name="T12" fmla="*/ 34 w 452"/>
                  <a:gd name="T13" fmla="*/ 548 h 548"/>
                  <a:gd name="T14" fmla="*/ 18 w 452"/>
                  <a:gd name="T15" fmla="*/ 542 h 548"/>
                  <a:gd name="T16" fmla="*/ 8 w 452"/>
                  <a:gd name="T17" fmla="*/ 530 h 548"/>
                  <a:gd name="T18" fmla="*/ 0 w 452"/>
                  <a:gd name="T19" fmla="*/ 514 h 548"/>
                  <a:gd name="T20" fmla="*/ 0 w 452"/>
                  <a:gd name="T21" fmla="*/ 42 h 548"/>
                  <a:gd name="T22" fmla="*/ 0 w 452"/>
                  <a:gd name="T23" fmla="*/ 34 h 548"/>
                  <a:gd name="T24" fmla="*/ 8 w 452"/>
                  <a:gd name="T25" fmla="*/ 18 h 548"/>
                  <a:gd name="T26" fmla="*/ 18 w 452"/>
                  <a:gd name="T27" fmla="*/ 8 h 548"/>
                  <a:gd name="T28" fmla="*/ 34 w 452"/>
                  <a:gd name="T29" fmla="*/ 2 h 548"/>
                  <a:gd name="T30" fmla="*/ 96 w 452"/>
                  <a:gd name="T31" fmla="*/ 0 h 548"/>
                  <a:gd name="T32" fmla="*/ 96 w 452"/>
                  <a:gd name="T33" fmla="*/ 52 h 548"/>
                  <a:gd name="T34" fmla="*/ 82 w 452"/>
                  <a:gd name="T35" fmla="*/ 52 h 548"/>
                  <a:gd name="T36" fmla="*/ 70 w 452"/>
                  <a:gd name="T37" fmla="*/ 56 h 548"/>
                  <a:gd name="T38" fmla="*/ 54 w 452"/>
                  <a:gd name="T39" fmla="*/ 72 h 548"/>
                  <a:gd name="T40" fmla="*/ 52 w 452"/>
                  <a:gd name="T41" fmla="*/ 84 h 548"/>
                  <a:gd name="T42" fmla="*/ 52 w 452"/>
                  <a:gd name="T43" fmla="*/ 404 h 548"/>
                  <a:gd name="T44" fmla="*/ 58 w 452"/>
                  <a:gd name="T45" fmla="*/ 436 h 548"/>
                  <a:gd name="T46" fmla="*/ 64 w 452"/>
                  <a:gd name="T47" fmla="*/ 446 h 548"/>
                  <a:gd name="T48" fmla="*/ 76 w 452"/>
                  <a:gd name="T49" fmla="*/ 450 h 548"/>
                  <a:gd name="T50" fmla="*/ 82 w 452"/>
                  <a:gd name="T51" fmla="*/ 450 h 548"/>
                  <a:gd name="T52" fmla="*/ 96 w 452"/>
                  <a:gd name="T53" fmla="*/ 446 h 548"/>
                  <a:gd name="T54" fmla="*/ 110 w 452"/>
                  <a:gd name="T55" fmla="*/ 434 h 548"/>
                  <a:gd name="T56" fmla="*/ 126 w 452"/>
                  <a:gd name="T57" fmla="*/ 412 h 548"/>
                  <a:gd name="T58" fmla="*/ 134 w 452"/>
                  <a:gd name="T59" fmla="*/ 394 h 548"/>
                  <a:gd name="T60" fmla="*/ 372 w 452"/>
                  <a:gd name="T61" fmla="*/ 504 h 548"/>
                  <a:gd name="T62" fmla="*/ 382 w 452"/>
                  <a:gd name="T63" fmla="*/ 504 h 548"/>
                  <a:gd name="T64" fmla="*/ 392 w 452"/>
                  <a:gd name="T65" fmla="*/ 498 h 548"/>
                  <a:gd name="T66" fmla="*/ 398 w 452"/>
                  <a:gd name="T67" fmla="*/ 490 h 548"/>
                  <a:gd name="T68" fmla="*/ 402 w 452"/>
                  <a:gd name="T69" fmla="*/ 478 h 548"/>
                  <a:gd name="T70" fmla="*/ 402 w 452"/>
                  <a:gd name="T71" fmla="*/ 84 h 548"/>
                  <a:gd name="T72" fmla="*/ 398 w 452"/>
                  <a:gd name="T73" fmla="*/ 72 h 548"/>
                  <a:gd name="T74" fmla="*/ 382 w 452"/>
                  <a:gd name="T75" fmla="*/ 56 h 548"/>
                  <a:gd name="T76" fmla="*/ 370 w 452"/>
                  <a:gd name="T77" fmla="*/ 52 h 548"/>
                  <a:gd name="T78" fmla="*/ 350 w 452"/>
                  <a:gd name="T79" fmla="*/ 52 h 548"/>
                  <a:gd name="T80" fmla="*/ 410 w 452"/>
                  <a:gd name="T81" fmla="*/ 0 h 548"/>
                  <a:gd name="T82" fmla="*/ 418 w 452"/>
                  <a:gd name="T83" fmla="*/ 2 h 548"/>
                  <a:gd name="T84" fmla="*/ 434 w 452"/>
                  <a:gd name="T85" fmla="*/ 8 h 548"/>
                  <a:gd name="T86" fmla="*/ 446 w 452"/>
                  <a:gd name="T87" fmla="*/ 18 h 548"/>
                  <a:gd name="T88" fmla="*/ 452 w 452"/>
                  <a:gd name="T89" fmla="*/ 34 h 548"/>
                  <a:gd name="T90" fmla="*/ 452 w 452"/>
                  <a:gd name="T91" fmla="*/ 42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2" h="548">
                    <a:moveTo>
                      <a:pt x="452" y="42"/>
                    </a:moveTo>
                    <a:lnTo>
                      <a:pt x="452" y="506"/>
                    </a:lnTo>
                    <a:lnTo>
                      <a:pt x="452" y="506"/>
                    </a:lnTo>
                    <a:lnTo>
                      <a:pt x="452" y="514"/>
                    </a:lnTo>
                    <a:lnTo>
                      <a:pt x="450" y="522"/>
                    </a:lnTo>
                    <a:lnTo>
                      <a:pt x="446" y="530"/>
                    </a:lnTo>
                    <a:lnTo>
                      <a:pt x="440" y="536"/>
                    </a:lnTo>
                    <a:lnTo>
                      <a:pt x="434" y="542"/>
                    </a:lnTo>
                    <a:lnTo>
                      <a:pt x="426" y="546"/>
                    </a:lnTo>
                    <a:lnTo>
                      <a:pt x="418" y="548"/>
                    </a:lnTo>
                    <a:lnTo>
                      <a:pt x="410" y="548"/>
                    </a:lnTo>
                    <a:lnTo>
                      <a:pt x="42" y="548"/>
                    </a:lnTo>
                    <a:lnTo>
                      <a:pt x="42" y="548"/>
                    </a:lnTo>
                    <a:lnTo>
                      <a:pt x="34" y="548"/>
                    </a:lnTo>
                    <a:lnTo>
                      <a:pt x="26" y="546"/>
                    </a:lnTo>
                    <a:lnTo>
                      <a:pt x="18" y="542"/>
                    </a:lnTo>
                    <a:lnTo>
                      <a:pt x="12" y="536"/>
                    </a:lnTo>
                    <a:lnTo>
                      <a:pt x="8" y="530"/>
                    </a:lnTo>
                    <a:lnTo>
                      <a:pt x="4" y="522"/>
                    </a:lnTo>
                    <a:lnTo>
                      <a:pt x="0" y="514"/>
                    </a:lnTo>
                    <a:lnTo>
                      <a:pt x="0" y="506"/>
                    </a:lnTo>
                    <a:lnTo>
                      <a:pt x="0" y="42"/>
                    </a:lnTo>
                    <a:lnTo>
                      <a:pt x="0" y="42"/>
                    </a:lnTo>
                    <a:lnTo>
                      <a:pt x="0" y="34"/>
                    </a:lnTo>
                    <a:lnTo>
                      <a:pt x="4" y="26"/>
                    </a:lnTo>
                    <a:lnTo>
                      <a:pt x="8" y="18"/>
                    </a:lnTo>
                    <a:lnTo>
                      <a:pt x="12" y="12"/>
                    </a:lnTo>
                    <a:lnTo>
                      <a:pt x="18" y="8"/>
                    </a:lnTo>
                    <a:lnTo>
                      <a:pt x="26" y="4"/>
                    </a:lnTo>
                    <a:lnTo>
                      <a:pt x="34" y="2"/>
                    </a:lnTo>
                    <a:lnTo>
                      <a:pt x="42" y="0"/>
                    </a:lnTo>
                    <a:lnTo>
                      <a:pt x="96" y="0"/>
                    </a:lnTo>
                    <a:lnTo>
                      <a:pt x="96" y="0"/>
                    </a:lnTo>
                    <a:lnTo>
                      <a:pt x="96" y="52"/>
                    </a:lnTo>
                    <a:lnTo>
                      <a:pt x="82" y="52"/>
                    </a:lnTo>
                    <a:lnTo>
                      <a:pt x="82" y="52"/>
                    </a:lnTo>
                    <a:lnTo>
                      <a:pt x="76" y="54"/>
                    </a:lnTo>
                    <a:lnTo>
                      <a:pt x="70" y="56"/>
                    </a:lnTo>
                    <a:lnTo>
                      <a:pt x="60" y="62"/>
                    </a:lnTo>
                    <a:lnTo>
                      <a:pt x="54" y="72"/>
                    </a:lnTo>
                    <a:lnTo>
                      <a:pt x="52" y="78"/>
                    </a:lnTo>
                    <a:lnTo>
                      <a:pt x="52" y="84"/>
                    </a:lnTo>
                    <a:lnTo>
                      <a:pt x="52" y="404"/>
                    </a:lnTo>
                    <a:lnTo>
                      <a:pt x="52" y="404"/>
                    </a:lnTo>
                    <a:lnTo>
                      <a:pt x="52" y="422"/>
                    </a:lnTo>
                    <a:lnTo>
                      <a:pt x="58" y="436"/>
                    </a:lnTo>
                    <a:lnTo>
                      <a:pt x="60" y="442"/>
                    </a:lnTo>
                    <a:lnTo>
                      <a:pt x="64" y="446"/>
                    </a:lnTo>
                    <a:lnTo>
                      <a:pt x="70" y="448"/>
                    </a:lnTo>
                    <a:lnTo>
                      <a:pt x="76" y="450"/>
                    </a:lnTo>
                    <a:lnTo>
                      <a:pt x="76" y="450"/>
                    </a:lnTo>
                    <a:lnTo>
                      <a:pt x="82" y="450"/>
                    </a:lnTo>
                    <a:lnTo>
                      <a:pt x="90" y="448"/>
                    </a:lnTo>
                    <a:lnTo>
                      <a:pt x="96" y="446"/>
                    </a:lnTo>
                    <a:lnTo>
                      <a:pt x="104" y="442"/>
                    </a:lnTo>
                    <a:lnTo>
                      <a:pt x="110" y="434"/>
                    </a:lnTo>
                    <a:lnTo>
                      <a:pt x="118" y="424"/>
                    </a:lnTo>
                    <a:lnTo>
                      <a:pt x="126" y="412"/>
                    </a:lnTo>
                    <a:lnTo>
                      <a:pt x="134" y="394"/>
                    </a:lnTo>
                    <a:lnTo>
                      <a:pt x="134" y="394"/>
                    </a:lnTo>
                    <a:lnTo>
                      <a:pt x="372" y="504"/>
                    </a:lnTo>
                    <a:lnTo>
                      <a:pt x="372" y="504"/>
                    </a:lnTo>
                    <a:lnTo>
                      <a:pt x="378" y="504"/>
                    </a:lnTo>
                    <a:lnTo>
                      <a:pt x="382" y="504"/>
                    </a:lnTo>
                    <a:lnTo>
                      <a:pt x="388" y="502"/>
                    </a:lnTo>
                    <a:lnTo>
                      <a:pt x="392" y="498"/>
                    </a:lnTo>
                    <a:lnTo>
                      <a:pt x="396" y="494"/>
                    </a:lnTo>
                    <a:lnTo>
                      <a:pt x="398" y="490"/>
                    </a:lnTo>
                    <a:lnTo>
                      <a:pt x="400" y="484"/>
                    </a:lnTo>
                    <a:lnTo>
                      <a:pt x="402" y="478"/>
                    </a:lnTo>
                    <a:lnTo>
                      <a:pt x="402" y="84"/>
                    </a:lnTo>
                    <a:lnTo>
                      <a:pt x="402" y="84"/>
                    </a:lnTo>
                    <a:lnTo>
                      <a:pt x="400" y="78"/>
                    </a:lnTo>
                    <a:lnTo>
                      <a:pt x="398" y="72"/>
                    </a:lnTo>
                    <a:lnTo>
                      <a:pt x="392" y="62"/>
                    </a:lnTo>
                    <a:lnTo>
                      <a:pt x="382" y="56"/>
                    </a:lnTo>
                    <a:lnTo>
                      <a:pt x="376" y="54"/>
                    </a:lnTo>
                    <a:lnTo>
                      <a:pt x="370" y="52"/>
                    </a:lnTo>
                    <a:lnTo>
                      <a:pt x="350" y="52"/>
                    </a:lnTo>
                    <a:lnTo>
                      <a:pt x="350" y="52"/>
                    </a:lnTo>
                    <a:lnTo>
                      <a:pt x="350" y="0"/>
                    </a:lnTo>
                    <a:lnTo>
                      <a:pt x="410" y="0"/>
                    </a:lnTo>
                    <a:lnTo>
                      <a:pt x="410" y="0"/>
                    </a:lnTo>
                    <a:lnTo>
                      <a:pt x="418" y="2"/>
                    </a:lnTo>
                    <a:lnTo>
                      <a:pt x="426" y="4"/>
                    </a:lnTo>
                    <a:lnTo>
                      <a:pt x="434" y="8"/>
                    </a:lnTo>
                    <a:lnTo>
                      <a:pt x="440" y="12"/>
                    </a:lnTo>
                    <a:lnTo>
                      <a:pt x="446" y="18"/>
                    </a:lnTo>
                    <a:lnTo>
                      <a:pt x="450" y="26"/>
                    </a:lnTo>
                    <a:lnTo>
                      <a:pt x="452" y="34"/>
                    </a:lnTo>
                    <a:lnTo>
                      <a:pt x="452" y="42"/>
                    </a:lnTo>
                    <a:lnTo>
                      <a:pt x="452" y="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57" name="Freeform 7"/>
              <p:cNvSpPr>
                <a:spLocks noEditPoints="1"/>
              </p:cNvSpPr>
              <p:nvPr/>
            </p:nvSpPr>
            <p:spPr bwMode="auto">
              <a:xfrm>
                <a:off x="-771525" y="561975"/>
                <a:ext cx="327025" cy="184150"/>
              </a:xfrm>
              <a:custGeom>
                <a:avLst/>
                <a:gdLst>
                  <a:gd name="T0" fmla="*/ 0 w 206"/>
                  <a:gd name="T1" fmla="*/ 116 h 116"/>
                  <a:gd name="T2" fmla="*/ 0 w 206"/>
                  <a:gd name="T3" fmla="*/ 116 h 116"/>
                  <a:gd name="T4" fmla="*/ 0 w 206"/>
                  <a:gd name="T5" fmla="*/ 38 h 116"/>
                  <a:gd name="T6" fmla="*/ 66 w 206"/>
                  <a:gd name="T7" fmla="*/ 38 h 116"/>
                  <a:gd name="T8" fmla="*/ 66 w 206"/>
                  <a:gd name="T9" fmla="*/ 38 h 116"/>
                  <a:gd name="T10" fmla="*/ 66 w 206"/>
                  <a:gd name="T11" fmla="*/ 30 h 116"/>
                  <a:gd name="T12" fmla="*/ 68 w 206"/>
                  <a:gd name="T13" fmla="*/ 24 h 116"/>
                  <a:gd name="T14" fmla="*/ 72 w 206"/>
                  <a:gd name="T15" fmla="*/ 16 h 116"/>
                  <a:gd name="T16" fmla="*/ 76 w 206"/>
                  <a:gd name="T17" fmla="*/ 12 h 116"/>
                  <a:gd name="T18" fmla="*/ 82 w 206"/>
                  <a:gd name="T19" fmla="*/ 6 h 116"/>
                  <a:gd name="T20" fmla="*/ 88 w 206"/>
                  <a:gd name="T21" fmla="*/ 4 h 116"/>
                  <a:gd name="T22" fmla="*/ 96 w 206"/>
                  <a:gd name="T23" fmla="*/ 2 h 116"/>
                  <a:gd name="T24" fmla="*/ 104 w 206"/>
                  <a:gd name="T25" fmla="*/ 0 h 116"/>
                  <a:gd name="T26" fmla="*/ 104 w 206"/>
                  <a:gd name="T27" fmla="*/ 0 h 116"/>
                  <a:gd name="T28" fmla="*/ 112 w 206"/>
                  <a:gd name="T29" fmla="*/ 2 h 116"/>
                  <a:gd name="T30" fmla="*/ 118 w 206"/>
                  <a:gd name="T31" fmla="*/ 4 h 116"/>
                  <a:gd name="T32" fmla="*/ 124 w 206"/>
                  <a:gd name="T33" fmla="*/ 6 h 116"/>
                  <a:gd name="T34" fmla="*/ 130 w 206"/>
                  <a:gd name="T35" fmla="*/ 12 h 116"/>
                  <a:gd name="T36" fmla="*/ 136 w 206"/>
                  <a:gd name="T37" fmla="*/ 16 h 116"/>
                  <a:gd name="T38" fmla="*/ 138 w 206"/>
                  <a:gd name="T39" fmla="*/ 24 h 116"/>
                  <a:gd name="T40" fmla="*/ 142 w 206"/>
                  <a:gd name="T41" fmla="*/ 30 h 116"/>
                  <a:gd name="T42" fmla="*/ 142 w 206"/>
                  <a:gd name="T43" fmla="*/ 38 h 116"/>
                  <a:gd name="T44" fmla="*/ 206 w 206"/>
                  <a:gd name="T45" fmla="*/ 38 h 116"/>
                  <a:gd name="T46" fmla="*/ 206 w 206"/>
                  <a:gd name="T47" fmla="*/ 38 h 116"/>
                  <a:gd name="T48" fmla="*/ 206 w 206"/>
                  <a:gd name="T49" fmla="*/ 116 h 116"/>
                  <a:gd name="T50" fmla="*/ 0 w 206"/>
                  <a:gd name="T51" fmla="*/ 116 h 116"/>
                  <a:gd name="T52" fmla="*/ 88 w 206"/>
                  <a:gd name="T53" fmla="*/ 36 h 116"/>
                  <a:gd name="T54" fmla="*/ 88 w 206"/>
                  <a:gd name="T55" fmla="*/ 36 h 116"/>
                  <a:gd name="T56" fmla="*/ 88 w 206"/>
                  <a:gd name="T57" fmla="*/ 42 h 116"/>
                  <a:gd name="T58" fmla="*/ 92 w 206"/>
                  <a:gd name="T59" fmla="*/ 46 h 116"/>
                  <a:gd name="T60" fmla="*/ 98 w 206"/>
                  <a:gd name="T61" fmla="*/ 50 h 116"/>
                  <a:gd name="T62" fmla="*/ 104 w 206"/>
                  <a:gd name="T63" fmla="*/ 52 h 116"/>
                  <a:gd name="T64" fmla="*/ 104 w 206"/>
                  <a:gd name="T65" fmla="*/ 52 h 116"/>
                  <a:gd name="T66" fmla="*/ 110 w 206"/>
                  <a:gd name="T67" fmla="*/ 50 h 116"/>
                  <a:gd name="T68" fmla="*/ 116 w 206"/>
                  <a:gd name="T69" fmla="*/ 46 h 116"/>
                  <a:gd name="T70" fmla="*/ 118 w 206"/>
                  <a:gd name="T71" fmla="*/ 42 h 116"/>
                  <a:gd name="T72" fmla="*/ 120 w 206"/>
                  <a:gd name="T73" fmla="*/ 36 h 116"/>
                  <a:gd name="T74" fmla="*/ 120 w 206"/>
                  <a:gd name="T75" fmla="*/ 36 h 116"/>
                  <a:gd name="T76" fmla="*/ 118 w 206"/>
                  <a:gd name="T77" fmla="*/ 30 h 116"/>
                  <a:gd name="T78" fmla="*/ 116 w 206"/>
                  <a:gd name="T79" fmla="*/ 24 h 116"/>
                  <a:gd name="T80" fmla="*/ 110 w 206"/>
                  <a:gd name="T81" fmla="*/ 20 h 116"/>
                  <a:gd name="T82" fmla="*/ 104 w 206"/>
                  <a:gd name="T83" fmla="*/ 20 h 116"/>
                  <a:gd name="T84" fmla="*/ 104 w 206"/>
                  <a:gd name="T85" fmla="*/ 20 h 116"/>
                  <a:gd name="T86" fmla="*/ 98 w 206"/>
                  <a:gd name="T87" fmla="*/ 20 h 116"/>
                  <a:gd name="T88" fmla="*/ 92 w 206"/>
                  <a:gd name="T89" fmla="*/ 24 h 116"/>
                  <a:gd name="T90" fmla="*/ 88 w 206"/>
                  <a:gd name="T91" fmla="*/ 30 h 116"/>
                  <a:gd name="T92" fmla="*/ 88 w 206"/>
                  <a:gd name="T93" fmla="*/ 36 h 116"/>
                  <a:gd name="T94" fmla="*/ 88 w 206"/>
                  <a:gd name="T95" fmla="*/ 3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6" h="116">
                    <a:moveTo>
                      <a:pt x="0" y="116"/>
                    </a:moveTo>
                    <a:lnTo>
                      <a:pt x="0" y="116"/>
                    </a:lnTo>
                    <a:lnTo>
                      <a:pt x="0" y="38"/>
                    </a:lnTo>
                    <a:lnTo>
                      <a:pt x="66" y="38"/>
                    </a:lnTo>
                    <a:lnTo>
                      <a:pt x="66" y="38"/>
                    </a:lnTo>
                    <a:lnTo>
                      <a:pt x="66" y="30"/>
                    </a:lnTo>
                    <a:lnTo>
                      <a:pt x="68" y="24"/>
                    </a:lnTo>
                    <a:lnTo>
                      <a:pt x="72" y="16"/>
                    </a:lnTo>
                    <a:lnTo>
                      <a:pt x="76" y="12"/>
                    </a:lnTo>
                    <a:lnTo>
                      <a:pt x="82" y="6"/>
                    </a:lnTo>
                    <a:lnTo>
                      <a:pt x="88" y="4"/>
                    </a:lnTo>
                    <a:lnTo>
                      <a:pt x="96" y="2"/>
                    </a:lnTo>
                    <a:lnTo>
                      <a:pt x="104" y="0"/>
                    </a:lnTo>
                    <a:lnTo>
                      <a:pt x="104" y="0"/>
                    </a:lnTo>
                    <a:lnTo>
                      <a:pt x="112" y="2"/>
                    </a:lnTo>
                    <a:lnTo>
                      <a:pt x="118" y="4"/>
                    </a:lnTo>
                    <a:lnTo>
                      <a:pt x="124" y="6"/>
                    </a:lnTo>
                    <a:lnTo>
                      <a:pt x="130" y="12"/>
                    </a:lnTo>
                    <a:lnTo>
                      <a:pt x="136" y="16"/>
                    </a:lnTo>
                    <a:lnTo>
                      <a:pt x="138" y="24"/>
                    </a:lnTo>
                    <a:lnTo>
                      <a:pt x="142" y="30"/>
                    </a:lnTo>
                    <a:lnTo>
                      <a:pt x="142" y="38"/>
                    </a:lnTo>
                    <a:lnTo>
                      <a:pt x="206" y="38"/>
                    </a:lnTo>
                    <a:lnTo>
                      <a:pt x="206" y="38"/>
                    </a:lnTo>
                    <a:lnTo>
                      <a:pt x="206" y="116"/>
                    </a:lnTo>
                    <a:lnTo>
                      <a:pt x="0" y="116"/>
                    </a:lnTo>
                    <a:close/>
                    <a:moveTo>
                      <a:pt x="88" y="36"/>
                    </a:moveTo>
                    <a:lnTo>
                      <a:pt x="88" y="36"/>
                    </a:lnTo>
                    <a:lnTo>
                      <a:pt x="88" y="42"/>
                    </a:lnTo>
                    <a:lnTo>
                      <a:pt x="92" y="46"/>
                    </a:lnTo>
                    <a:lnTo>
                      <a:pt x="98" y="50"/>
                    </a:lnTo>
                    <a:lnTo>
                      <a:pt x="104" y="52"/>
                    </a:lnTo>
                    <a:lnTo>
                      <a:pt x="104" y="52"/>
                    </a:lnTo>
                    <a:lnTo>
                      <a:pt x="110" y="50"/>
                    </a:lnTo>
                    <a:lnTo>
                      <a:pt x="116" y="46"/>
                    </a:lnTo>
                    <a:lnTo>
                      <a:pt x="118" y="42"/>
                    </a:lnTo>
                    <a:lnTo>
                      <a:pt x="120" y="36"/>
                    </a:lnTo>
                    <a:lnTo>
                      <a:pt x="120" y="36"/>
                    </a:lnTo>
                    <a:lnTo>
                      <a:pt x="118" y="30"/>
                    </a:lnTo>
                    <a:lnTo>
                      <a:pt x="116" y="24"/>
                    </a:lnTo>
                    <a:lnTo>
                      <a:pt x="110" y="20"/>
                    </a:lnTo>
                    <a:lnTo>
                      <a:pt x="104" y="20"/>
                    </a:lnTo>
                    <a:lnTo>
                      <a:pt x="104" y="20"/>
                    </a:lnTo>
                    <a:lnTo>
                      <a:pt x="98" y="20"/>
                    </a:lnTo>
                    <a:lnTo>
                      <a:pt x="92" y="24"/>
                    </a:lnTo>
                    <a:lnTo>
                      <a:pt x="88" y="30"/>
                    </a:lnTo>
                    <a:lnTo>
                      <a:pt x="88" y="36"/>
                    </a:lnTo>
                    <a:lnTo>
                      <a:pt x="88"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spTree>
  </p:cSld>
  <p:clrMapOvr>
    <a:masterClrMapping/>
  </p:clrMapOvr>
  <p:transition advTm="3527">
    <p:zoom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53" name="그룹 52"/>
          <p:cNvGrpSpPr/>
          <p:nvPr/>
        </p:nvGrpSpPr>
        <p:grpSpPr>
          <a:xfrm>
            <a:off x="6947662" y="3509410"/>
            <a:ext cx="4032844" cy="1869195"/>
            <a:chOff x="5210710" y="4106461"/>
            <a:chExt cx="3024335" cy="1401758"/>
          </a:xfrm>
        </p:grpSpPr>
        <p:sp>
          <p:nvSpPr>
            <p:cNvPr id="11" name="육각형 10"/>
            <p:cNvSpPr/>
            <p:nvPr/>
          </p:nvSpPr>
          <p:spPr>
            <a:xfrm>
              <a:off x="5210710" y="4106461"/>
              <a:ext cx="3024335" cy="436279"/>
            </a:xfrm>
            <a:prstGeom prst="hexagon">
              <a:avLst>
                <a:gd name="adj" fmla="val 29820"/>
                <a:gd name="vf" fmla="val 115470"/>
              </a:avLst>
            </a:prstGeom>
            <a:solidFill>
              <a:srgbClr val="7F7F7F"/>
            </a:solidFill>
            <a:ln>
              <a:no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4" name="Rectangle 3"/>
            <p:cNvSpPr txBox="1">
              <a:spLocks noChangeArrowheads="1"/>
            </p:cNvSpPr>
            <p:nvPr/>
          </p:nvSpPr>
          <p:spPr bwMode="auto">
            <a:xfrm>
              <a:off x="5736761" y="4201489"/>
              <a:ext cx="2239033" cy="24667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r"/>
              <a:r>
                <a:rPr lang="en-US" altLang="ko-KR" sz="2135" b="1">
                  <a:solidFill>
                    <a:schemeClr val="bg1"/>
                  </a:solidFill>
                  <a:latin typeface="Calibri" panose="020F0502020204030204" charset="0"/>
                  <a:ea typeface="Tahoma" panose="020B0604030504040204" pitchFamily="34" charset="0"/>
                  <a:cs typeface="Tahoma" panose="020B0604030504040204" pitchFamily="34" charset="0"/>
                </a:rPr>
                <a:t>03.此处添加标题</a:t>
              </a:r>
            </a:p>
          </p:txBody>
        </p:sp>
        <p:sp>
          <p:nvSpPr>
            <p:cNvPr id="20" name="Rectangle 3"/>
            <p:cNvSpPr txBox="1">
              <a:spLocks noChangeArrowheads="1"/>
            </p:cNvSpPr>
            <p:nvPr/>
          </p:nvSpPr>
          <p:spPr bwMode="auto">
            <a:xfrm>
              <a:off x="5736761" y="4593909"/>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r">
                <a:defRPr/>
              </a:pPr>
              <a:r>
                <a:rPr lang="en-US" altLang="ko-KR" sz="1600">
                  <a:solidFill>
                    <a:schemeClr val="tx1">
                      <a:lumMod val="85000"/>
                      <a:lumOff val="15000"/>
                    </a:schemeClr>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52" name="그룹 51"/>
          <p:cNvGrpSpPr/>
          <p:nvPr/>
        </p:nvGrpSpPr>
        <p:grpSpPr>
          <a:xfrm>
            <a:off x="6095968" y="885432"/>
            <a:ext cx="4442539" cy="1861362"/>
            <a:chOff x="4572002" y="2138671"/>
            <a:chExt cx="3331576" cy="1395884"/>
          </a:xfrm>
        </p:grpSpPr>
        <p:sp>
          <p:nvSpPr>
            <p:cNvPr id="9" name="육각형 8"/>
            <p:cNvSpPr/>
            <p:nvPr/>
          </p:nvSpPr>
          <p:spPr>
            <a:xfrm>
              <a:off x="4572002" y="2138671"/>
              <a:ext cx="3331576" cy="436279"/>
            </a:xfrm>
            <a:prstGeom prst="hexagon">
              <a:avLst>
                <a:gd name="adj" fmla="val 29820"/>
                <a:gd name="vf" fmla="val 115470"/>
              </a:avLst>
            </a:prstGeom>
            <a:solidFill>
              <a:srgbClr val="FF3399"/>
            </a:solidFill>
            <a:ln>
              <a:no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3" name="Rectangle 3"/>
            <p:cNvSpPr txBox="1">
              <a:spLocks noChangeArrowheads="1"/>
            </p:cNvSpPr>
            <p:nvPr/>
          </p:nvSpPr>
          <p:spPr bwMode="auto">
            <a:xfrm>
              <a:off x="5418168" y="2233699"/>
              <a:ext cx="2239033" cy="24667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01. 此处添加标题</a:t>
              </a:r>
            </a:p>
          </p:txBody>
        </p:sp>
        <p:sp>
          <p:nvSpPr>
            <p:cNvPr id="19" name="Rectangle 3"/>
            <p:cNvSpPr txBox="1">
              <a:spLocks noChangeArrowheads="1"/>
            </p:cNvSpPr>
            <p:nvPr/>
          </p:nvSpPr>
          <p:spPr bwMode="auto">
            <a:xfrm>
              <a:off x="5418168" y="2620245"/>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r">
                <a:defRPr/>
              </a:pPr>
              <a:r>
                <a:rPr lang="en-US" altLang="ko-KR" sz="1600">
                  <a:solidFill>
                    <a:schemeClr val="tx1">
                      <a:lumMod val="85000"/>
                      <a:lumOff val="15000"/>
                    </a:schemeClr>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51" name="그룹 50"/>
          <p:cNvGrpSpPr/>
          <p:nvPr/>
        </p:nvGrpSpPr>
        <p:grpSpPr>
          <a:xfrm>
            <a:off x="1485713" y="2251070"/>
            <a:ext cx="4032844" cy="1865519"/>
            <a:chOff x="1084938" y="3162799"/>
            <a:chExt cx="3024335" cy="1399001"/>
          </a:xfrm>
        </p:grpSpPr>
        <p:sp>
          <p:nvSpPr>
            <p:cNvPr id="10" name="육각형 9"/>
            <p:cNvSpPr/>
            <p:nvPr/>
          </p:nvSpPr>
          <p:spPr>
            <a:xfrm>
              <a:off x="1084938" y="3162799"/>
              <a:ext cx="3024335" cy="436279"/>
            </a:xfrm>
            <a:prstGeom prst="hexagon">
              <a:avLst>
                <a:gd name="adj" fmla="val 29820"/>
                <a:gd name="vf" fmla="val 115470"/>
              </a:avLst>
            </a:prstGeom>
            <a:solidFill>
              <a:srgbClr val="FF0066"/>
            </a:solidFill>
            <a:ln>
              <a:no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5" name="Rectangle 3"/>
            <p:cNvSpPr txBox="1">
              <a:spLocks noChangeArrowheads="1"/>
            </p:cNvSpPr>
            <p:nvPr/>
          </p:nvSpPr>
          <p:spPr bwMode="auto">
            <a:xfrm>
              <a:off x="1285560" y="3257828"/>
              <a:ext cx="2239033" cy="24667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r>
                <a:rPr lang="en-US" altLang="ko-KR" sz="2135" b="1">
                  <a:solidFill>
                    <a:schemeClr val="bg1"/>
                  </a:solidFill>
                  <a:latin typeface="Calibri" panose="020F0502020204030204" charset="0"/>
                  <a:ea typeface="Tahoma" panose="020B0604030504040204" pitchFamily="34" charset="0"/>
                  <a:cs typeface="Tahoma" panose="020B0604030504040204" pitchFamily="34" charset="0"/>
                </a:rPr>
                <a:t>02. 此处添加标题</a:t>
              </a:r>
            </a:p>
          </p:txBody>
        </p:sp>
        <p:sp>
          <p:nvSpPr>
            <p:cNvPr id="17" name="Rectangle 3"/>
            <p:cNvSpPr txBox="1">
              <a:spLocks noChangeArrowheads="1"/>
            </p:cNvSpPr>
            <p:nvPr/>
          </p:nvSpPr>
          <p:spPr bwMode="auto">
            <a:xfrm>
              <a:off x="1285560" y="3647490"/>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l">
                <a:defRPr/>
              </a:pPr>
              <a:r>
                <a:rPr lang="en-US" altLang="ko-KR" sz="1600">
                  <a:solidFill>
                    <a:schemeClr val="tx1">
                      <a:lumMod val="85000"/>
                      <a:lumOff val="15000"/>
                    </a:schemeClr>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50" name="그룹 49"/>
          <p:cNvGrpSpPr/>
          <p:nvPr/>
        </p:nvGrpSpPr>
        <p:grpSpPr>
          <a:xfrm>
            <a:off x="1962418" y="4663240"/>
            <a:ext cx="4032844" cy="1868195"/>
            <a:chOff x="1442432" y="4971748"/>
            <a:chExt cx="3024335" cy="1401008"/>
          </a:xfrm>
        </p:grpSpPr>
        <p:sp>
          <p:nvSpPr>
            <p:cNvPr id="12" name="육각형 11"/>
            <p:cNvSpPr/>
            <p:nvPr/>
          </p:nvSpPr>
          <p:spPr>
            <a:xfrm>
              <a:off x="1442432" y="4971748"/>
              <a:ext cx="3024335" cy="436279"/>
            </a:xfrm>
            <a:prstGeom prst="hexagon">
              <a:avLst>
                <a:gd name="adj" fmla="val 29820"/>
                <a:gd name="vf" fmla="val 115470"/>
              </a:avLst>
            </a:prstGeom>
            <a:solidFill>
              <a:srgbClr val="7030A0"/>
            </a:solidFill>
            <a:ln>
              <a:no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6" name="Rectangle 3"/>
            <p:cNvSpPr txBox="1">
              <a:spLocks noChangeArrowheads="1"/>
            </p:cNvSpPr>
            <p:nvPr/>
          </p:nvSpPr>
          <p:spPr bwMode="auto">
            <a:xfrm>
              <a:off x="1643207" y="5066776"/>
              <a:ext cx="2239033" cy="24667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r>
                <a:rPr lang="en-US" altLang="ko-KR" sz="2135" b="1">
                  <a:solidFill>
                    <a:schemeClr val="bg1"/>
                  </a:solidFill>
                  <a:latin typeface="Calibri" panose="020F0502020204030204" charset="0"/>
                  <a:ea typeface="Tahoma" panose="020B0604030504040204" pitchFamily="34" charset="0"/>
                  <a:cs typeface="Tahoma" panose="020B0604030504040204" pitchFamily="34" charset="0"/>
                </a:rPr>
                <a:t>04.此处添加标题</a:t>
              </a:r>
            </a:p>
          </p:txBody>
        </p:sp>
        <p:sp>
          <p:nvSpPr>
            <p:cNvPr id="18" name="Rectangle 3"/>
            <p:cNvSpPr txBox="1">
              <a:spLocks noChangeArrowheads="1"/>
            </p:cNvSpPr>
            <p:nvPr/>
          </p:nvSpPr>
          <p:spPr bwMode="auto">
            <a:xfrm>
              <a:off x="1643207" y="5458446"/>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l">
                <a:defRPr/>
              </a:pPr>
              <a:r>
                <a:rPr lang="en-US" altLang="ko-KR" sz="1600">
                  <a:solidFill>
                    <a:schemeClr val="tx1">
                      <a:lumMod val="85000"/>
                      <a:lumOff val="15000"/>
                    </a:schemeClr>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sp>
        <p:nvSpPr>
          <p:cNvPr id="8" name="Freeform 11"/>
          <p:cNvSpPr>
            <a:spLocks noEditPoints="1"/>
          </p:cNvSpPr>
          <p:nvPr/>
        </p:nvSpPr>
        <p:spPr bwMode="auto">
          <a:xfrm>
            <a:off x="5065350" y="833862"/>
            <a:ext cx="2061232" cy="5827563"/>
          </a:xfrm>
          <a:custGeom>
            <a:avLst/>
            <a:gdLst>
              <a:gd name="T0" fmla="*/ 1526 w 1528"/>
              <a:gd name="T1" fmla="*/ 1807 h 4320"/>
              <a:gd name="T2" fmla="*/ 1423 w 1528"/>
              <a:gd name="T3" fmla="*/ 1202 h 4320"/>
              <a:gd name="T4" fmla="*/ 1313 w 1528"/>
              <a:gd name="T5" fmla="*/ 804 h 4320"/>
              <a:gd name="T6" fmla="*/ 1081 w 1528"/>
              <a:gd name="T7" fmla="*/ 716 h 4320"/>
              <a:gd name="T8" fmla="*/ 921 w 1528"/>
              <a:gd name="T9" fmla="*/ 475 h 4320"/>
              <a:gd name="T10" fmla="*/ 982 w 1528"/>
              <a:gd name="T11" fmla="*/ 246 h 4320"/>
              <a:gd name="T12" fmla="*/ 882 w 1528"/>
              <a:gd name="T13" fmla="*/ 26 h 4320"/>
              <a:gd name="T14" fmla="*/ 597 w 1528"/>
              <a:gd name="T15" fmla="*/ 72 h 4320"/>
              <a:gd name="T16" fmla="*/ 544 w 1528"/>
              <a:gd name="T17" fmla="*/ 359 h 4320"/>
              <a:gd name="T18" fmla="*/ 616 w 1528"/>
              <a:gd name="T19" fmla="*/ 559 h 4320"/>
              <a:gd name="T20" fmla="*/ 378 w 1528"/>
              <a:gd name="T21" fmla="*/ 726 h 4320"/>
              <a:gd name="T22" fmla="*/ 182 w 1528"/>
              <a:gd name="T23" fmla="*/ 862 h 4320"/>
              <a:gd name="T24" fmla="*/ 92 w 1528"/>
              <a:gd name="T25" fmla="*/ 1348 h 4320"/>
              <a:gd name="T26" fmla="*/ 9 w 1528"/>
              <a:gd name="T27" fmla="*/ 1942 h 4320"/>
              <a:gd name="T28" fmla="*/ 0 w 1528"/>
              <a:gd name="T29" fmla="*/ 2440 h 4320"/>
              <a:gd name="T30" fmla="*/ 60 w 1528"/>
              <a:gd name="T31" fmla="*/ 2607 h 4320"/>
              <a:gd name="T32" fmla="*/ 188 w 1528"/>
              <a:gd name="T33" fmla="*/ 2691 h 4320"/>
              <a:gd name="T34" fmla="*/ 214 w 1528"/>
              <a:gd name="T35" fmla="*/ 2625 h 4320"/>
              <a:gd name="T36" fmla="*/ 169 w 1528"/>
              <a:gd name="T37" fmla="*/ 2560 h 4320"/>
              <a:gd name="T38" fmla="*/ 119 w 1528"/>
              <a:gd name="T39" fmla="*/ 2478 h 4320"/>
              <a:gd name="T40" fmla="*/ 165 w 1528"/>
              <a:gd name="T41" fmla="*/ 2457 h 4320"/>
              <a:gd name="T42" fmla="*/ 234 w 1528"/>
              <a:gd name="T43" fmla="*/ 2573 h 4320"/>
              <a:gd name="T44" fmla="*/ 189 w 1528"/>
              <a:gd name="T45" fmla="*/ 2270 h 4320"/>
              <a:gd name="T46" fmla="*/ 260 w 1528"/>
              <a:gd name="T47" fmla="*/ 1869 h 4320"/>
              <a:gd name="T48" fmla="*/ 356 w 1528"/>
              <a:gd name="T49" fmla="*/ 1245 h 4320"/>
              <a:gd name="T50" fmla="*/ 440 w 1528"/>
              <a:gd name="T51" fmla="*/ 1574 h 4320"/>
              <a:gd name="T52" fmla="*/ 387 w 1528"/>
              <a:gd name="T53" fmla="*/ 1860 h 4320"/>
              <a:gd name="T54" fmla="*/ 360 w 1528"/>
              <a:gd name="T55" fmla="*/ 2254 h 4320"/>
              <a:gd name="T56" fmla="*/ 467 w 1528"/>
              <a:gd name="T57" fmla="*/ 2973 h 4320"/>
              <a:gd name="T58" fmla="*/ 494 w 1528"/>
              <a:gd name="T59" fmla="*/ 3412 h 4320"/>
              <a:gd name="T60" fmla="*/ 612 w 1528"/>
              <a:gd name="T61" fmla="*/ 4120 h 4320"/>
              <a:gd name="T62" fmla="*/ 546 w 1528"/>
              <a:gd name="T63" fmla="*/ 4265 h 4320"/>
              <a:gd name="T64" fmla="*/ 528 w 1528"/>
              <a:gd name="T65" fmla="*/ 4311 h 4320"/>
              <a:gd name="T66" fmla="*/ 629 w 1528"/>
              <a:gd name="T67" fmla="*/ 4316 h 4320"/>
              <a:gd name="T68" fmla="*/ 709 w 1528"/>
              <a:gd name="T69" fmla="*/ 4316 h 4320"/>
              <a:gd name="T70" fmla="*/ 777 w 1528"/>
              <a:gd name="T71" fmla="*/ 4317 h 4320"/>
              <a:gd name="T72" fmla="*/ 875 w 1528"/>
              <a:gd name="T73" fmla="*/ 4319 h 4320"/>
              <a:gd name="T74" fmla="*/ 976 w 1528"/>
              <a:gd name="T75" fmla="*/ 4316 h 4320"/>
              <a:gd name="T76" fmla="*/ 1033 w 1528"/>
              <a:gd name="T77" fmla="*/ 4294 h 4320"/>
              <a:gd name="T78" fmla="*/ 910 w 1528"/>
              <a:gd name="T79" fmla="*/ 4185 h 4320"/>
              <a:gd name="T80" fmla="*/ 1021 w 1528"/>
              <a:gd name="T81" fmla="*/ 3667 h 4320"/>
              <a:gd name="T82" fmla="*/ 1030 w 1528"/>
              <a:gd name="T83" fmla="*/ 3165 h 4320"/>
              <a:gd name="T84" fmla="*/ 1149 w 1528"/>
              <a:gd name="T85" fmla="*/ 2591 h 4320"/>
              <a:gd name="T86" fmla="*/ 1164 w 1528"/>
              <a:gd name="T87" fmla="*/ 2006 h 4320"/>
              <a:gd name="T88" fmla="*/ 1114 w 1528"/>
              <a:gd name="T89" fmla="*/ 1774 h 4320"/>
              <a:gd name="T90" fmla="*/ 1125 w 1528"/>
              <a:gd name="T91" fmla="*/ 1408 h 4320"/>
              <a:gd name="T92" fmla="*/ 1235 w 1528"/>
              <a:gd name="T93" fmla="*/ 1446 h 4320"/>
              <a:gd name="T94" fmla="*/ 1365 w 1528"/>
              <a:gd name="T95" fmla="*/ 2154 h 4320"/>
              <a:gd name="T96" fmla="*/ 1299 w 1528"/>
              <a:gd name="T97" fmla="*/ 2411 h 4320"/>
              <a:gd name="T98" fmla="*/ 1333 w 1528"/>
              <a:gd name="T99" fmla="*/ 2563 h 4320"/>
              <a:gd name="T100" fmla="*/ 1383 w 1528"/>
              <a:gd name="T101" fmla="*/ 2427 h 4320"/>
              <a:gd name="T102" fmla="*/ 1382 w 1528"/>
              <a:gd name="T103" fmla="*/ 2505 h 4320"/>
              <a:gd name="T104" fmla="*/ 1329 w 1528"/>
              <a:gd name="T105" fmla="*/ 2574 h 4320"/>
              <a:gd name="T106" fmla="*/ 1321 w 1528"/>
              <a:gd name="T107" fmla="*/ 2644 h 4320"/>
              <a:gd name="T108" fmla="*/ 1375 w 1528"/>
              <a:gd name="T109" fmla="*/ 2667 h 4320"/>
              <a:gd name="T110" fmla="*/ 1502 w 1528"/>
              <a:gd name="T111" fmla="*/ 2498 h 4320"/>
              <a:gd name="T112" fmla="*/ 774 w 1528"/>
              <a:gd name="T113" fmla="*/ 2696 h 4320"/>
              <a:gd name="T114" fmla="*/ 768 w 1528"/>
              <a:gd name="T115" fmla="*/ 2666 h 4320"/>
              <a:gd name="T116" fmla="*/ 755 w 1528"/>
              <a:gd name="T117" fmla="*/ 3322 h 4320"/>
              <a:gd name="T118" fmla="*/ 768 w 1528"/>
              <a:gd name="T119" fmla="*/ 4122 h 4320"/>
              <a:gd name="T120" fmla="*/ 736 w 1528"/>
              <a:gd name="T121" fmla="*/ 3769 h 4320"/>
              <a:gd name="T122" fmla="*/ 787 w 1528"/>
              <a:gd name="T123" fmla="*/ 393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8" h="4320">
                <a:moveTo>
                  <a:pt x="1512" y="2306"/>
                </a:moveTo>
                <a:lnTo>
                  <a:pt x="1512" y="2306"/>
                </a:lnTo>
                <a:lnTo>
                  <a:pt x="1510" y="2298"/>
                </a:lnTo>
                <a:lnTo>
                  <a:pt x="1509" y="2288"/>
                </a:lnTo>
                <a:lnTo>
                  <a:pt x="1509" y="2268"/>
                </a:lnTo>
                <a:lnTo>
                  <a:pt x="1510" y="2244"/>
                </a:lnTo>
                <a:lnTo>
                  <a:pt x="1512" y="2222"/>
                </a:lnTo>
                <a:lnTo>
                  <a:pt x="1516" y="2178"/>
                </a:lnTo>
                <a:lnTo>
                  <a:pt x="1517" y="2159"/>
                </a:lnTo>
                <a:lnTo>
                  <a:pt x="1516" y="2147"/>
                </a:lnTo>
                <a:lnTo>
                  <a:pt x="1516" y="2147"/>
                </a:lnTo>
                <a:lnTo>
                  <a:pt x="1516" y="2131"/>
                </a:lnTo>
                <a:lnTo>
                  <a:pt x="1516" y="2106"/>
                </a:lnTo>
                <a:lnTo>
                  <a:pt x="1520" y="2042"/>
                </a:lnTo>
                <a:lnTo>
                  <a:pt x="1524" y="1977"/>
                </a:lnTo>
                <a:lnTo>
                  <a:pt x="1526" y="1942"/>
                </a:lnTo>
                <a:lnTo>
                  <a:pt x="1526" y="1847"/>
                </a:lnTo>
                <a:lnTo>
                  <a:pt x="1526" y="1847"/>
                </a:lnTo>
                <a:lnTo>
                  <a:pt x="1526" y="1807"/>
                </a:lnTo>
                <a:lnTo>
                  <a:pt x="1525" y="1767"/>
                </a:lnTo>
                <a:lnTo>
                  <a:pt x="1522" y="1726"/>
                </a:lnTo>
                <a:lnTo>
                  <a:pt x="1519" y="1707"/>
                </a:lnTo>
                <a:lnTo>
                  <a:pt x="1517" y="1687"/>
                </a:lnTo>
                <a:lnTo>
                  <a:pt x="1513" y="1668"/>
                </a:lnTo>
                <a:lnTo>
                  <a:pt x="1509" y="1648"/>
                </a:lnTo>
                <a:lnTo>
                  <a:pt x="1503" y="1629"/>
                </a:lnTo>
                <a:lnTo>
                  <a:pt x="1498" y="1610"/>
                </a:lnTo>
                <a:lnTo>
                  <a:pt x="1490" y="1591"/>
                </a:lnTo>
                <a:lnTo>
                  <a:pt x="1482" y="1573"/>
                </a:lnTo>
                <a:lnTo>
                  <a:pt x="1472" y="1555"/>
                </a:lnTo>
                <a:lnTo>
                  <a:pt x="1462" y="1538"/>
                </a:lnTo>
                <a:lnTo>
                  <a:pt x="1462" y="1538"/>
                </a:lnTo>
                <a:lnTo>
                  <a:pt x="1457" y="1491"/>
                </a:lnTo>
                <a:lnTo>
                  <a:pt x="1453" y="1444"/>
                </a:lnTo>
                <a:lnTo>
                  <a:pt x="1444" y="1348"/>
                </a:lnTo>
                <a:lnTo>
                  <a:pt x="1439" y="1300"/>
                </a:lnTo>
                <a:lnTo>
                  <a:pt x="1432" y="1252"/>
                </a:lnTo>
                <a:lnTo>
                  <a:pt x="1423" y="1202"/>
                </a:lnTo>
                <a:lnTo>
                  <a:pt x="1418" y="1179"/>
                </a:lnTo>
                <a:lnTo>
                  <a:pt x="1411" y="1155"/>
                </a:lnTo>
                <a:lnTo>
                  <a:pt x="1411" y="1155"/>
                </a:lnTo>
                <a:lnTo>
                  <a:pt x="1414" y="1142"/>
                </a:lnTo>
                <a:lnTo>
                  <a:pt x="1417" y="1130"/>
                </a:lnTo>
                <a:lnTo>
                  <a:pt x="1418" y="1117"/>
                </a:lnTo>
                <a:lnTo>
                  <a:pt x="1419" y="1103"/>
                </a:lnTo>
                <a:lnTo>
                  <a:pt x="1419" y="1076"/>
                </a:lnTo>
                <a:lnTo>
                  <a:pt x="1417" y="1048"/>
                </a:lnTo>
                <a:lnTo>
                  <a:pt x="1411" y="1019"/>
                </a:lnTo>
                <a:lnTo>
                  <a:pt x="1405" y="991"/>
                </a:lnTo>
                <a:lnTo>
                  <a:pt x="1397" y="963"/>
                </a:lnTo>
                <a:lnTo>
                  <a:pt x="1388" y="937"/>
                </a:lnTo>
                <a:lnTo>
                  <a:pt x="1377" y="910"/>
                </a:lnTo>
                <a:lnTo>
                  <a:pt x="1365" y="885"/>
                </a:lnTo>
                <a:lnTo>
                  <a:pt x="1353" y="862"/>
                </a:lnTo>
                <a:lnTo>
                  <a:pt x="1339" y="840"/>
                </a:lnTo>
                <a:lnTo>
                  <a:pt x="1327" y="821"/>
                </a:lnTo>
                <a:lnTo>
                  <a:pt x="1313" y="804"/>
                </a:lnTo>
                <a:lnTo>
                  <a:pt x="1299" y="790"/>
                </a:lnTo>
                <a:lnTo>
                  <a:pt x="1285" y="779"/>
                </a:lnTo>
                <a:lnTo>
                  <a:pt x="1285" y="779"/>
                </a:lnTo>
                <a:lnTo>
                  <a:pt x="1274" y="775"/>
                </a:lnTo>
                <a:lnTo>
                  <a:pt x="1263" y="769"/>
                </a:lnTo>
                <a:lnTo>
                  <a:pt x="1244" y="757"/>
                </a:lnTo>
                <a:lnTo>
                  <a:pt x="1224" y="745"/>
                </a:lnTo>
                <a:lnTo>
                  <a:pt x="1213" y="739"/>
                </a:lnTo>
                <a:lnTo>
                  <a:pt x="1202" y="735"/>
                </a:lnTo>
                <a:lnTo>
                  <a:pt x="1202" y="735"/>
                </a:lnTo>
                <a:lnTo>
                  <a:pt x="1191" y="730"/>
                </a:lnTo>
                <a:lnTo>
                  <a:pt x="1182" y="728"/>
                </a:lnTo>
                <a:lnTo>
                  <a:pt x="1172" y="727"/>
                </a:lnTo>
                <a:lnTo>
                  <a:pt x="1160" y="728"/>
                </a:lnTo>
                <a:lnTo>
                  <a:pt x="1160" y="728"/>
                </a:lnTo>
                <a:lnTo>
                  <a:pt x="1104" y="723"/>
                </a:lnTo>
                <a:lnTo>
                  <a:pt x="1104" y="723"/>
                </a:lnTo>
                <a:lnTo>
                  <a:pt x="1092" y="720"/>
                </a:lnTo>
                <a:lnTo>
                  <a:pt x="1081" y="716"/>
                </a:lnTo>
                <a:lnTo>
                  <a:pt x="1069" y="711"/>
                </a:lnTo>
                <a:lnTo>
                  <a:pt x="1059" y="706"/>
                </a:lnTo>
                <a:lnTo>
                  <a:pt x="1039" y="693"/>
                </a:lnTo>
                <a:lnTo>
                  <a:pt x="1019" y="681"/>
                </a:lnTo>
                <a:lnTo>
                  <a:pt x="980" y="653"/>
                </a:lnTo>
                <a:lnTo>
                  <a:pt x="960" y="640"/>
                </a:lnTo>
                <a:lnTo>
                  <a:pt x="939" y="628"/>
                </a:lnTo>
                <a:lnTo>
                  <a:pt x="939" y="628"/>
                </a:lnTo>
                <a:lnTo>
                  <a:pt x="930" y="619"/>
                </a:lnTo>
                <a:lnTo>
                  <a:pt x="930" y="619"/>
                </a:lnTo>
                <a:lnTo>
                  <a:pt x="921" y="602"/>
                </a:lnTo>
                <a:lnTo>
                  <a:pt x="921" y="602"/>
                </a:lnTo>
                <a:lnTo>
                  <a:pt x="921" y="581"/>
                </a:lnTo>
                <a:lnTo>
                  <a:pt x="919" y="559"/>
                </a:lnTo>
                <a:lnTo>
                  <a:pt x="917" y="538"/>
                </a:lnTo>
                <a:lnTo>
                  <a:pt x="917" y="517"/>
                </a:lnTo>
                <a:lnTo>
                  <a:pt x="917" y="495"/>
                </a:lnTo>
                <a:lnTo>
                  <a:pt x="919" y="485"/>
                </a:lnTo>
                <a:lnTo>
                  <a:pt x="921" y="475"/>
                </a:lnTo>
                <a:lnTo>
                  <a:pt x="924" y="465"/>
                </a:lnTo>
                <a:lnTo>
                  <a:pt x="928" y="455"/>
                </a:lnTo>
                <a:lnTo>
                  <a:pt x="933" y="446"/>
                </a:lnTo>
                <a:lnTo>
                  <a:pt x="939" y="437"/>
                </a:lnTo>
                <a:lnTo>
                  <a:pt x="939" y="437"/>
                </a:lnTo>
                <a:lnTo>
                  <a:pt x="957" y="420"/>
                </a:lnTo>
                <a:lnTo>
                  <a:pt x="957" y="420"/>
                </a:lnTo>
                <a:lnTo>
                  <a:pt x="965" y="410"/>
                </a:lnTo>
                <a:lnTo>
                  <a:pt x="965" y="410"/>
                </a:lnTo>
                <a:lnTo>
                  <a:pt x="974" y="402"/>
                </a:lnTo>
                <a:lnTo>
                  <a:pt x="974" y="402"/>
                </a:lnTo>
                <a:lnTo>
                  <a:pt x="982" y="385"/>
                </a:lnTo>
                <a:lnTo>
                  <a:pt x="982" y="385"/>
                </a:lnTo>
                <a:lnTo>
                  <a:pt x="991" y="359"/>
                </a:lnTo>
                <a:lnTo>
                  <a:pt x="1000" y="298"/>
                </a:lnTo>
                <a:lnTo>
                  <a:pt x="1000" y="272"/>
                </a:lnTo>
                <a:lnTo>
                  <a:pt x="991" y="255"/>
                </a:lnTo>
                <a:lnTo>
                  <a:pt x="982" y="246"/>
                </a:lnTo>
                <a:lnTo>
                  <a:pt x="982" y="246"/>
                </a:lnTo>
                <a:lnTo>
                  <a:pt x="986" y="226"/>
                </a:lnTo>
                <a:lnTo>
                  <a:pt x="988" y="208"/>
                </a:lnTo>
                <a:lnTo>
                  <a:pt x="989" y="189"/>
                </a:lnTo>
                <a:lnTo>
                  <a:pt x="989" y="170"/>
                </a:lnTo>
                <a:lnTo>
                  <a:pt x="988" y="151"/>
                </a:lnTo>
                <a:lnTo>
                  <a:pt x="985" y="134"/>
                </a:lnTo>
                <a:lnTo>
                  <a:pt x="979" y="116"/>
                </a:lnTo>
                <a:lnTo>
                  <a:pt x="974" y="99"/>
                </a:lnTo>
                <a:lnTo>
                  <a:pt x="974" y="99"/>
                </a:lnTo>
                <a:lnTo>
                  <a:pt x="965" y="90"/>
                </a:lnTo>
                <a:lnTo>
                  <a:pt x="965" y="90"/>
                </a:lnTo>
                <a:lnTo>
                  <a:pt x="957" y="81"/>
                </a:lnTo>
                <a:lnTo>
                  <a:pt x="957" y="81"/>
                </a:lnTo>
                <a:lnTo>
                  <a:pt x="940" y="72"/>
                </a:lnTo>
                <a:lnTo>
                  <a:pt x="926" y="62"/>
                </a:lnTo>
                <a:lnTo>
                  <a:pt x="915" y="53"/>
                </a:lnTo>
                <a:lnTo>
                  <a:pt x="905" y="43"/>
                </a:lnTo>
                <a:lnTo>
                  <a:pt x="895" y="34"/>
                </a:lnTo>
                <a:lnTo>
                  <a:pt x="882" y="26"/>
                </a:lnTo>
                <a:lnTo>
                  <a:pt x="873" y="23"/>
                </a:lnTo>
                <a:lnTo>
                  <a:pt x="865" y="18"/>
                </a:lnTo>
                <a:lnTo>
                  <a:pt x="855" y="15"/>
                </a:lnTo>
                <a:lnTo>
                  <a:pt x="843" y="12"/>
                </a:lnTo>
                <a:lnTo>
                  <a:pt x="800" y="3"/>
                </a:lnTo>
                <a:lnTo>
                  <a:pt x="768" y="0"/>
                </a:lnTo>
                <a:lnTo>
                  <a:pt x="767" y="0"/>
                </a:lnTo>
                <a:lnTo>
                  <a:pt x="735" y="3"/>
                </a:lnTo>
                <a:lnTo>
                  <a:pt x="692" y="12"/>
                </a:lnTo>
                <a:lnTo>
                  <a:pt x="692" y="12"/>
                </a:lnTo>
                <a:lnTo>
                  <a:pt x="680" y="15"/>
                </a:lnTo>
                <a:lnTo>
                  <a:pt x="671" y="18"/>
                </a:lnTo>
                <a:lnTo>
                  <a:pt x="662" y="23"/>
                </a:lnTo>
                <a:lnTo>
                  <a:pt x="655" y="26"/>
                </a:lnTo>
                <a:lnTo>
                  <a:pt x="642" y="34"/>
                </a:lnTo>
                <a:lnTo>
                  <a:pt x="631" y="43"/>
                </a:lnTo>
                <a:lnTo>
                  <a:pt x="620" y="53"/>
                </a:lnTo>
                <a:lnTo>
                  <a:pt x="610" y="62"/>
                </a:lnTo>
                <a:lnTo>
                  <a:pt x="597" y="72"/>
                </a:lnTo>
                <a:lnTo>
                  <a:pt x="580" y="81"/>
                </a:lnTo>
                <a:lnTo>
                  <a:pt x="580" y="81"/>
                </a:lnTo>
                <a:lnTo>
                  <a:pt x="570" y="90"/>
                </a:lnTo>
                <a:lnTo>
                  <a:pt x="570" y="90"/>
                </a:lnTo>
                <a:lnTo>
                  <a:pt x="561" y="99"/>
                </a:lnTo>
                <a:lnTo>
                  <a:pt x="561" y="99"/>
                </a:lnTo>
                <a:lnTo>
                  <a:pt x="556" y="116"/>
                </a:lnTo>
                <a:lnTo>
                  <a:pt x="551" y="134"/>
                </a:lnTo>
                <a:lnTo>
                  <a:pt x="548" y="151"/>
                </a:lnTo>
                <a:lnTo>
                  <a:pt x="546" y="170"/>
                </a:lnTo>
                <a:lnTo>
                  <a:pt x="546" y="189"/>
                </a:lnTo>
                <a:lnTo>
                  <a:pt x="547" y="208"/>
                </a:lnTo>
                <a:lnTo>
                  <a:pt x="550" y="226"/>
                </a:lnTo>
                <a:lnTo>
                  <a:pt x="553" y="246"/>
                </a:lnTo>
                <a:lnTo>
                  <a:pt x="544" y="255"/>
                </a:lnTo>
                <a:lnTo>
                  <a:pt x="536" y="272"/>
                </a:lnTo>
                <a:lnTo>
                  <a:pt x="536" y="298"/>
                </a:lnTo>
                <a:lnTo>
                  <a:pt x="544" y="359"/>
                </a:lnTo>
                <a:lnTo>
                  <a:pt x="544" y="359"/>
                </a:lnTo>
                <a:lnTo>
                  <a:pt x="553" y="385"/>
                </a:lnTo>
                <a:lnTo>
                  <a:pt x="553" y="385"/>
                </a:lnTo>
                <a:lnTo>
                  <a:pt x="561" y="402"/>
                </a:lnTo>
                <a:lnTo>
                  <a:pt x="561" y="402"/>
                </a:lnTo>
                <a:lnTo>
                  <a:pt x="570" y="410"/>
                </a:lnTo>
                <a:lnTo>
                  <a:pt x="570" y="410"/>
                </a:lnTo>
                <a:lnTo>
                  <a:pt x="580" y="420"/>
                </a:lnTo>
                <a:lnTo>
                  <a:pt x="580" y="420"/>
                </a:lnTo>
                <a:lnTo>
                  <a:pt x="597" y="437"/>
                </a:lnTo>
                <a:lnTo>
                  <a:pt x="597" y="437"/>
                </a:lnTo>
                <a:lnTo>
                  <a:pt x="603" y="446"/>
                </a:lnTo>
                <a:lnTo>
                  <a:pt x="607" y="455"/>
                </a:lnTo>
                <a:lnTo>
                  <a:pt x="612" y="465"/>
                </a:lnTo>
                <a:lnTo>
                  <a:pt x="615" y="475"/>
                </a:lnTo>
                <a:lnTo>
                  <a:pt x="616" y="485"/>
                </a:lnTo>
                <a:lnTo>
                  <a:pt x="618" y="495"/>
                </a:lnTo>
                <a:lnTo>
                  <a:pt x="619" y="517"/>
                </a:lnTo>
                <a:lnTo>
                  <a:pt x="618" y="538"/>
                </a:lnTo>
                <a:lnTo>
                  <a:pt x="616" y="559"/>
                </a:lnTo>
                <a:lnTo>
                  <a:pt x="615" y="581"/>
                </a:lnTo>
                <a:lnTo>
                  <a:pt x="614" y="602"/>
                </a:lnTo>
                <a:lnTo>
                  <a:pt x="614" y="602"/>
                </a:lnTo>
                <a:lnTo>
                  <a:pt x="605" y="619"/>
                </a:lnTo>
                <a:lnTo>
                  <a:pt x="605" y="619"/>
                </a:lnTo>
                <a:lnTo>
                  <a:pt x="597" y="628"/>
                </a:lnTo>
                <a:lnTo>
                  <a:pt x="597" y="628"/>
                </a:lnTo>
                <a:lnTo>
                  <a:pt x="575" y="640"/>
                </a:lnTo>
                <a:lnTo>
                  <a:pt x="555" y="653"/>
                </a:lnTo>
                <a:lnTo>
                  <a:pt x="516" y="681"/>
                </a:lnTo>
                <a:lnTo>
                  <a:pt x="497" y="693"/>
                </a:lnTo>
                <a:lnTo>
                  <a:pt x="477" y="706"/>
                </a:lnTo>
                <a:lnTo>
                  <a:pt x="466" y="711"/>
                </a:lnTo>
                <a:lnTo>
                  <a:pt x="455" y="716"/>
                </a:lnTo>
                <a:lnTo>
                  <a:pt x="443" y="720"/>
                </a:lnTo>
                <a:lnTo>
                  <a:pt x="432" y="723"/>
                </a:lnTo>
                <a:lnTo>
                  <a:pt x="432" y="723"/>
                </a:lnTo>
                <a:lnTo>
                  <a:pt x="378" y="726"/>
                </a:lnTo>
                <a:lnTo>
                  <a:pt x="378" y="726"/>
                </a:lnTo>
                <a:lnTo>
                  <a:pt x="367" y="724"/>
                </a:lnTo>
                <a:lnTo>
                  <a:pt x="359" y="726"/>
                </a:lnTo>
                <a:lnTo>
                  <a:pt x="351" y="727"/>
                </a:lnTo>
                <a:lnTo>
                  <a:pt x="346" y="728"/>
                </a:lnTo>
                <a:lnTo>
                  <a:pt x="338" y="731"/>
                </a:lnTo>
                <a:lnTo>
                  <a:pt x="333" y="735"/>
                </a:lnTo>
                <a:lnTo>
                  <a:pt x="333" y="735"/>
                </a:lnTo>
                <a:lnTo>
                  <a:pt x="322" y="739"/>
                </a:lnTo>
                <a:lnTo>
                  <a:pt x="312" y="745"/>
                </a:lnTo>
                <a:lnTo>
                  <a:pt x="292" y="757"/>
                </a:lnTo>
                <a:lnTo>
                  <a:pt x="272" y="769"/>
                </a:lnTo>
                <a:lnTo>
                  <a:pt x="261" y="775"/>
                </a:lnTo>
                <a:lnTo>
                  <a:pt x="251" y="779"/>
                </a:lnTo>
                <a:lnTo>
                  <a:pt x="251" y="779"/>
                </a:lnTo>
                <a:lnTo>
                  <a:pt x="237" y="790"/>
                </a:lnTo>
                <a:lnTo>
                  <a:pt x="223" y="804"/>
                </a:lnTo>
                <a:lnTo>
                  <a:pt x="209" y="821"/>
                </a:lnTo>
                <a:lnTo>
                  <a:pt x="196" y="840"/>
                </a:lnTo>
                <a:lnTo>
                  <a:pt x="182" y="862"/>
                </a:lnTo>
                <a:lnTo>
                  <a:pt x="170" y="885"/>
                </a:lnTo>
                <a:lnTo>
                  <a:pt x="158" y="910"/>
                </a:lnTo>
                <a:lnTo>
                  <a:pt x="148" y="937"/>
                </a:lnTo>
                <a:lnTo>
                  <a:pt x="138" y="963"/>
                </a:lnTo>
                <a:lnTo>
                  <a:pt x="130" y="991"/>
                </a:lnTo>
                <a:lnTo>
                  <a:pt x="124" y="1019"/>
                </a:lnTo>
                <a:lnTo>
                  <a:pt x="120" y="1048"/>
                </a:lnTo>
                <a:lnTo>
                  <a:pt x="117" y="1076"/>
                </a:lnTo>
                <a:lnTo>
                  <a:pt x="117" y="1103"/>
                </a:lnTo>
                <a:lnTo>
                  <a:pt x="118" y="1117"/>
                </a:lnTo>
                <a:lnTo>
                  <a:pt x="119" y="1130"/>
                </a:lnTo>
                <a:lnTo>
                  <a:pt x="121" y="1142"/>
                </a:lnTo>
                <a:lnTo>
                  <a:pt x="124" y="1155"/>
                </a:lnTo>
                <a:lnTo>
                  <a:pt x="124" y="1155"/>
                </a:lnTo>
                <a:lnTo>
                  <a:pt x="118" y="1179"/>
                </a:lnTo>
                <a:lnTo>
                  <a:pt x="112" y="1202"/>
                </a:lnTo>
                <a:lnTo>
                  <a:pt x="104" y="1252"/>
                </a:lnTo>
                <a:lnTo>
                  <a:pt x="97" y="1300"/>
                </a:lnTo>
                <a:lnTo>
                  <a:pt x="92" y="1348"/>
                </a:lnTo>
                <a:lnTo>
                  <a:pt x="83" y="1444"/>
                </a:lnTo>
                <a:lnTo>
                  <a:pt x="79" y="1491"/>
                </a:lnTo>
                <a:lnTo>
                  <a:pt x="74" y="1538"/>
                </a:lnTo>
                <a:lnTo>
                  <a:pt x="74" y="1538"/>
                </a:lnTo>
                <a:lnTo>
                  <a:pt x="63" y="1555"/>
                </a:lnTo>
                <a:lnTo>
                  <a:pt x="53" y="1573"/>
                </a:lnTo>
                <a:lnTo>
                  <a:pt x="45" y="1591"/>
                </a:lnTo>
                <a:lnTo>
                  <a:pt x="38" y="1610"/>
                </a:lnTo>
                <a:lnTo>
                  <a:pt x="32" y="1629"/>
                </a:lnTo>
                <a:lnTo>
                  <a:pt x="27" y="1648"/>
                </a:lnTo>
                <a:lnTo>
                  <a:pt x="22" y="1668"/>
                </a:lnTo>
                <a:lnTo>
                  <a:pt x="19" y="1687"/>
                </a:lnTo>
                <a:lnTo>
                  <a:pt x="16" y="1707"/>
                </a:lnTo>
                <a:lnTo>
                  <a:pt x="14" y="1726"/>
                </a:lnTo>
                <a:lnTo>
                  <a:pt x="10" y="1767"/>
                </a:lnTo>
                <a:lnTo>
                  <a:pt x="9" y="1807"/>
                </a:lnTo>
                <a:lnTo>
                  <a:pt x="10" y="1847"/>
                </a:lnTo>
                <a:lnTo>
                  <a:pt x="9" y="1942"/>
                </a:lnTo>
                <a:lnTo>
                  <a:pt x="9" y="1942"/>
                </a:lnTo>
                <a:lnTo>
                  <a:pt x="15" y="2030"/>
                </a:lnTo>
                <a:lnTo>
                  <a:pt x="17" y="2096"/>
                </a:lnTo>
                <a:lnTo>
                  <a:pt x="18" y="2121"/>
                </a:lnTo>
                <a:lnTo>
                  <a:pt x="17" y="2137"/>
                </a:lnTo>
                <a:lnTo>
                  <a:pt x="17" y="2137"/>
                </a:lnTo>
                <a:lnTo>
                  <a:pt x="17" y="2152"/>
                </a:lnTo>
                <a:lnTo>
                  <a:pt x="17" y="2172"/>
                </a:lnTo>
                <a:lnTo>
                  <a:pt x="19" y="2225"/>
                </a:lnTo>
                <a:lnTo>
                  <a:pt x="20" y="2254"/>
                </a:lnTo>
                <a:lnTo>
                  <a:pt x="20" y="2281"/>
                </a:lnTo>
                <a:lnTo>
                  <a:pt x="19" y="2304"/>
                </a:lnTo>
                <a:lnTo>
                  <a:pt x="18" y="2315"/>
                </a:lnTo>
                <a:lnTo>
                  <a:pt x="16" y="2323"/>
                </a:lnTo>
                <a:lnTo>
                  <a:pt x="16" y="2323"/>
                </a:lnTo>
                <a:lnTo>
                  <a:pt x="10" y="2349"/>
                </a:lnTo>
                <a:lnTo>
                  <a:pt x="6" y="2374"/>
                </a:lnTo>
                <a:lnTo>
                  <a:pt x="4" y="2398"/>
                </a:lnTo>
                <a:lnTo>
                  <a:pt x="2" y="2421"/>
                </a:lnTo>
                <a:lnTo>
                  <a:pt x="0" y="2440"/>
                </a:lnTo>
                <a:lnTo>
                  <a:pt x="0" y="2456"/>
                </a:lnTo>
                <a:lnTo>
                  <a:pt x="0" y="2468"/>
                </a:lnTo>
                <a:lnTo>
                  <a:pt x="2" y="2476"/>
                </a:lnTo>
                <a:lnTo>
                  <a:pt x="2" y="2476"/>
                </a:lnTo>
                <a:lnTo>
                  <a:pt x="6" y="2485"/>
                </a:lnTo>
                <a:lnTo>
                  <a:pt x="14" y="2495"/>
                </a:lnTo>
                <a:lnTo>
                  <a:pt x="20" y="2505"/>
                </a:lnTo>
                <a:lnTo>
                  <a:pt x="23" y="2510"/>
                </a:lnTo>
                <a:lnTo>
                  <a:pt x="25" y="2515"/>
                </a:lnTo>
                <a:lnTo>
                  <a:pt x="25" y="2515"/>
                </a:lnTo>
                <a:lnTo>
                  <a:pt x="29" y="2526"/>
                </a:lnTo>
                <a:lnTo>
                  <a:pt x="30" y="2536"/>
                </a:lnTo>
                <a:lnTo>
                  <a:pt x="32" y="2545"/>
                </a:lnTo>
                <a:lnTo>
                  <a:pt x="35" y="2557"/>
                </a:lnTo>
                <a:lnTo>
                  <a:pt x="35" y="2557"/>
                </a:lnTo>
                <a:lnTo>
                  <a:pt x="39" y="2568"/>
                </a:lnTo>
                <a:lnTo>
                  <a:pt x="47" y="2584"/>
                </a:lnTo>
                <a:lnTo>
                  <a:pt x="55" y="2600"/>
                </a:lnTo>
                <a:lnTo>
                  <a:pt x="60" y="2607"/>
                </a:lnTo>
                <a:lnTo>
                  <a:pt x="65" y="2614"/>
                </a:lnTo>
                <a:lnTo>
                  <a:pt x="65" y="2614"/>
                </a:lnTo>
                <a:lnTo>
                  <a:pt x="81" y="2630"/>
                </a:lnTo>
                <a:lnTo>
                  <a:pt x="96" y="2644"/>
                </a:lnTo>
                <a:lnTo>
                  <a:pt x="110" y="2655"/>
                </a:lnTo>
                <a:lnTo>
                  <a:pt x="122" y="2664"/>
                </a:lnTo>
                <a:lnTo>
                  <a:pt x="142" y="2677"/>
                </a:lnTo>
                <a:lnTo>
                  <a:pt x="149" y="2681"/>
                </a:lnTo>
                <a:lnTo>
                  <a:pt x="153" y="2685"/>
                </a:lnTo>
                <a:lnTo>
                  <a:pt x="153" y="2685"/>
                </a:lnTo>
                <a:lnTo>
                  <a:pt x="159" y="2691"/>
                </a:lnTo>
                <a:lnTo>
                  <a:pt x="165" y="2695"/>
                </a:lnTo>
                <a:lnTo>
                  <a:pt x="170" y="2699"/>
                </a:lnTo>
                <a:lnTo>
                  <a:pt x="174" y="2701"/>
                </a:lnTo>
                <a:lnTo>
                  <a:pt x="179" y="2701"/>
                </a:lnTo>
                <a:lnTo>
                  <a:pt x="182" y="2700"/>
                </a:lnTo>
                <a:lnTo>
                  <a:pt x="185" y="2697"/>
                </a:lnTo>
                <a:lnTo>
                  <a:pt x="187" y="2695"/>
                </a:lnTo>
                <a:lnTo>
                  <a:pt x="188" y="2691"/>
                </a:lnTo>
                <a:lnTo>
                  <a:pt x="189" y="2687"/>
                </a:lnTo>
                <a:lnTo>
                  <a:pt x="189" y="2678"/>
                </a:lnTo>
                <a:lnTo>
                  <a:pt x="187" y="2667"/>
                </a:lnTo>
                <a:lnTo>
                  <a:pt x="185" y="2663"/>
                </a:lnTo>
                <a:lnTo>
                  <a:pt x="183" y="2658"/>
                </a:lnTo>
                <a:lnTo>
                  <a:pt x="183" y="2658"/>
                </a:lnTo>
                <a:lnTo>
                  <a:pt x="191" y="2659"/>
                </a:lnTo>
                <a:lnTo>
                  <a:pt x="198" y="2660"/>
                </a:lnTo>
                <a:lnTo>
                  <a:pt x="207" y="2661"/>
                </a:lnTo>
                <a:lnTo>
                  <a:pt x="210" y="2661"/>
                </a:lnTo>
                <a:lnTo>
                  <a:pt x="213" y="2661"/>
                </a:lnTo>
                <a:lnTo>
                  <a:pt x="213" y="2661"/>
                </a:lnTo>
                <a:lnTo>
                  <a:pt x="217" y="2658"/>
                </a:lnTo>
                <a:lnTo>
                  <a:pt x="219" y="2655"/>
                </a:lnTo>
                <a:lnTo>
                  <a:pt x="221" y="2649"/>
                </a:lnTo>
                <a:lnTo>
                  <a:pt x="222" y="2643"/>
                </a:lnTo>
                <a:lnTo>
                  <a:pt x="221" y="2636"/>
                </a:lnTo>
                <a:lnTo>
                  <a:pt x="218" y="2631"/>
                </a:lnTo>
                <a:lnTo>
                  <a:pt x="214" y="2625"/>
                </a:lnTo>
                <a:lnTo>
                  <a:pt x="209" y="2620"/>
                </a:lnTo>
                <a:lnTo>
                  <a:pt x="209" y="2620"/>
                </a:lnTo>
                <a:lnTo>
                  <a:pt x="209" y="2619"/>
                </a:lnTo>
                <a:lnTo>
                  <a:pt x="209" y="2618"/>
                </a:lnTo>
                <a:lnTo>
                  <a:pt x="210" y="2612"/>
                </a:lnTo>
                <a:lnTo>
                  <a:pt x="210" y="2607"/>
                </a:lnTo>
                <a:lnTo>
                  <a:pt x="208" y="2602"/>
                </a:lnTo>
                <a:lnTo>
                  <a:pt x="204" y="2597"/>
                </a:lnTo>
                <a:lnTo>
                  <a:pt x="199" y="2591"/>
                </a:lnTo>
                <a:lnTo>
                  <a:pt x="199" y="2591"/>
                </a:lnTo>
                <a:lnTo>
                  <a:pt x="195" y="2587"/>
                </a:lnTo>
                <a:lnTo>
                  <a:pt x="191" y="2584"/>
                </a:lnTo>
                <a:lnTo>
                  <a:pt x="181" y="2580"/>
                </a:lnTo>
                <a:lnTo>
                  <a:pt x="169" y="2576"/>
                </a:lnTo>
                <a:lnTo>
                  <a:pt x="156" y="2571"/>
                </a:lnTo>
                <a:lnTo>
                  <a:pt x="156" y="2571"/>
                </a:lnTo>
                <a:lnTo>
                  <a:pt x="163" y="2568"/>
                </a:lnTo>
                <a:lnTo>
                  <a:pt x="167" y="2565"/>
                </a:lnTo>
                <a:lnTo>
                  <a:pt x="169" y="2560"/>
                </a:lnTo>
                <a:lnTo>
                  <a:pt x="170" y="2556"/>
                </a:lnTo>
                <a:lnTo>
                  <a:pt x="170" y="2556"/>
                </a:lnTo>
                <a:lnTo>
                  <a:pt x="171" y="2551"/>
                </a:lnTo>
                <a:lnTo>
                  <a:pt x="170" y="2545"/>
                </a:lnTo>
                <a:lnTo>
                  <a:pt x="168" y="2540"/>
                </a:lnTo>
                <a:lnTo>
                  <a:pt x="165" y="2536"/>
                </a:lnTo>
                <a:lnTo>
                  <a:pt x="160" y="2531"/>
                </a:lnTo>
                <a:lnTo>
                  <a:pt x="156" y="2528"/>
                </a:lnTo>
                <a:lnTo>
                  <a:pt x="145" y="2522"/>
                </a:lnTo>
                <a:lnTo>
                  <a:pt x="135" y="2515"/>
                </a:lnTo>
                <a:lnTo>
                  <a:pt x="125" y="2510"/>
                </a:lnTo>
                <a:lnTo>
                  <a:pt x="121" y="2507"/>
                </a:lnTo>
                <a:lnTo>
                  <a:pt x="118" y="2503"/>
                </a:lnTo>
                <a:lnTo>
                  <a:pt x="117" y="2500"/>
                </a:lnTo>
                <a:lnTo>
                  <a:pt x="115" y="2497"/>
                </a:lnTo>
                <a:lnTo>
                  <a:pt x="115" y="2497"/>
                </a:lnTo>
                <a:lnTo>
                  <a:pt x="117" y="2492"/>
                </a:lnTo>
                <a:lnTo>
                  <a:pt x="118" y="2485"/>
                </a:lnTo>
                <a:lnTo>
                  <a:pt x="119" y="2478"/>
                </a:lnTo>
                <a:lnTo>
                  <a:pt x="119" y="2468"/>
                </a:lnTo>
                <a:lnTo>
                  <a:pt x="119" y="2468"/>
                </a:lnTo>
                <a:lnTo>
                  <a:pt x="125" y="2464"/>
                </a:lnTo>
                <a:lnTo>
                  <a:pt x="128" y="2458"/>
                </a:lnTo>
                <a:lnTo>
                  <a:pt x="132" y="2455"/>
                </a:lnTo>
                <a:lnTo>
                  <a:pt x="134" y="2452"/>
                </a:lnTo>
                <a:lnTo>
                  <a:pt x="134" y="2452"/>
                </a:lnTo>
                <a:lnTo>
                  <a:pt x="141" y="2447"/>
                </a:lnTo>
                <a:lnTo>
                  <a:pt x="144" y="2445"/>
                </a:lnTo>
                <a:lnTo>
                  <a:pt x="148" y="2441"/>
                </a:lnTo>
                <a:lnTo>
                  <a:pt x="151" y="2437"/>
                </a:lnTo>
                <a:lnTo>
                  <a:pt x="153" y="2432"/>
                </a:lnTo>
                <a:lnTo>
                  <a:pt x="155" y="2424"/>
                </a:lnTo>
                <a:lnTo>
                  <a:pt x="156" y="2416"/>
                </a:lnTo>
                <a:lnTo>
                  <a:pt x="156" y="2416"/>
                </a:lnTo>
                <a:lnTo>
                  <a:pt x="158" y="2423"/>
                </a:lnTo>
                <a:lnTo>
                  <a:pt x="162" y="2433"/>
                </a:lnTo>
                <a:lnTo>
                  <a:pt x="163" y="2445"/>
                </a:lnTo>
                <a:lnTo>
                  <a:pt x="165" y="2457"/>
                </a:lnTo>
                <a:lnTo>
                  <a:pt x="167" y="2487"/>
                </a:lnTo>
                <a:lnTo>
                  <a:pt x="170" y="2517"/>
                </a:lnTo>
                <a:lnTo>
                  <a:pt x="172" y="2532"/>
                </a:lnTo>
                <a:lnTo>
                  <a:pt x="176" y="2545"/>
                </a:lnTo>
                <a:lnTo>
                  <a:pt x="179" y="2558"/>
                </a:lnTo>
                <a:lnTo>
                  <a:pt x="184" y="2569"/>
                </a:lnTo>
                <a:lnTo>
                  <a:pt x="187" y="2573"/>
                </a:lnTo>
                <a:lnTo>
                  <a:pt x="191" y="2577"/>
                </a:lnTo>
                <a:lnTo>
                  <a:pt x="195" y="2581"/>
                </a:lnTo>
                <a:lnTo>
                  <a:pt x="199" y="2584"/>
                </a:lnTo>
                <a:lnTo>
                  <a:pt x="203" y="2586"/>
                </a:lnTo>
                <a:lnTo>
                  <a:pt x="209" y="2587"/>
                </a:lnTo>
                <a:lnTo>
                  <a:pt x="214" y="2587"/>
                </a:lnTo>
                <a:lnTo>
                  <a:pt x="221" y="2587"/>
                </a:lnTo>
                <a:lnTo>
                  <a:pt x="221" y="2587"/>
                </a:lnTo>
                <a:lnTo>
                  <a:pt x="226" y="2586"/>
                </a:lnTo>
                <a:lnTo>
                  <a:pt x="229" y="2583"/>
                </a:lnTo>
                <a:lnTo>
                  <a:pt x="232" y="2578"/>
                </a:lnTo>
                <a:lnTo>
                  <a:pt x="234" y="2573"/>
                </a:lnTo>
                <a:lnTo>
                  <a:pt x="237" y="2567"/>
                </a:lnTo>
                <a:lnTo>
                  <a:pt x="238" y="2559"/>
                </a:lnTo>
                <a:lnTo>
                  <a:pt x="238" y="2544"/>
                </a:lnTo>
                <a:lnTo>
                  <a:pt x="237" y="2528"/>
                </a:lnTo>
                <a:lnTo>
                  <a:pt x="234" y="2512"/>
                </a:lnTo>
                <a:lnTo>
                  <a:pt x="231" y="2490"/>
                </a:lnTo>
                <a:lnTo>
                  <a:pt x="231" y="2490"/>
                </a:lnTo>
                <a:lnTo>
                  <a:pt x="229" y="2460"/>
                </a:lnTo>
                <a:lnTo>
                  <a:pt x="228" y="2428"/>
                </a:lnTo>
                <a:lnTo>
                  <a:pt x="228" y="2397"/>
                </a:lnTo>
                <a:lnTo>
                  <a:pt x="226" y="2367"/>
                </a:lnTo>
                <a:lnTo>
                  <a:pt x="224" y="2353"/>
                </a:lnTo>
                <a:lnTo>
                  <a:pt x="222" y="2340"/>
                </a:lnTo>
                <a:lnTo>
                  <a:pt x="219" y="2326"/>
                </a:lnTo>
                <a:lnTo>
                  <a:pt x="215" y="2313"/>
                </a:lnTo>
                <a:lnTo>
                  <a:pt x="211" y="2301"/>
                </a:lnTo>
                <a:lnTo>
                  <a:pt x="204" y="2290"/>
                </a:lnTo>
                <a:lnTo>
                  <a:pt x="198" y="2279"/>
                </a:lnTo>
                <a:lnTo>
                  <a:pt x="189" y="2270"/>
                </a:lnTo>
                <a:lnTo>
                  <a:pt x="189" y="2270"/>
                </a:lnTo>
                <a:lnTo>
                  <a:pt x="185" y="2266"/>
                </a:lnTo>
                <a:lnTo>
                  <a:pt x="181" y="2260"/>
                </a:lnTo>
                <a:lnTo>
                  <a:pt x="174" y="2247"/>
                </a:lnTo>
                <a:lnTo>
                  <a:pt x="169" y="2233"/>
                </a:lnTo>
                <a:lnTo>
                  <a:pt x="165" y="2218"/>
                </a:lnTo>
                <a:lnTo>
                  <a:pt x="163" y="2202"/>
                </a:lnTo>
                <a:lnTo>
                  <a:pt x="163" y="2186"/>
                </a:lnTo>
                <a:lnTo>
                  <a:pt x="163" y="2171"/>
                </a:lnTo>
                <a:lnTo>
                  <a:pt x="164" y="2156"/>
                </a:lnTo>
                <a:lnTo>
                  <a:pt x="164" y="2156"/>
                </a:lnTo>
                <a:lnTo>
                  <a:pt x="177" y="2114"/>
                </a:lnTo>
                <a:lnTo>
                  <a:pt x="188" y="2080"/>
                </a:lnTo>
                <a:lnTo>
                  <a:pt x="200" y="2047"/>
                </a:lnTo>
                <a:lnTo>
                  <a:pt x="212" y="2013"/>
                </a:lnTo>
                <a:lnTo>
                  <a:pt x="224" y="1979"/>
                </a:lnTo>
                <a:lnTo>
                  <a:pt x="236" y="1955"/>
                </a:lnTo>
                <a:lnTo>
                  <a:pt x="248" y="1912"/>
                </a:lnTo>
                <a:lnTo>
                  <a:pt x="260" y="1869"/>
                </a:lnTo>
                <a:lnTo>
                  <a:pt x="268" y="1792"/>
                </a:lnTo>
                <a:lnTo>
                  <a:pt x="264" y="1739"/>
                </a:lnTo>
                <a:lnTo>
                  <a:pt x="262" y="1669"/>
                </a:lnTo>
                <a:lnTo>
                  <a:pt x="269" y="1600"/>
                </a:lnTo>
                <a:lnTo>
                  <a:pt x="269" y="1600"/>
                </a:lnTo>
                <a:lnTo>
                  <a:pt x="283" y="1540"/>
                </a:lnTo>
                <a:lnTo>
                  <a:pt x="283" y="1540"/>
                </a:lnTo>
                <a:lnTo>
                  <a:pt x="300" y="1446"/>
                </a:lnTo>
                <a:lnTo>
                  <a:pt x="300" y="1446"/>
                </a:lnTo>
                <a:lnTo>
                  <a:pt x="303" y="1432"/>
                </a:lnTo>
                <a:lnTo>
                  <a:pt x="308" y="1412"/>
                </a:lnTo>
                <a:lnTo>
                  <a:pt x="324" y="1362"/>
                </a:lnTo>
                <a:lnTo>
                  <a:pt x="334" y="1334"/>
                </a:lnTo>
                <a:lnTo>
                  <a:pt x="343" y="1304"/>
                </a:lnTo>
                <a:lnTo>
                  <a:pt x="350" y="1274"/>
                </a:lnTo>
                <a:lnTo>
                  <a:pt x="356" y="1244"/>
                </a:lnTo>
                <a:lnTo>
                  <a:pt x="356" y="1244"/>
                </a:lnTo>
                <a:lnTo>
                  <a:pt x="356" y="1245"/>
                </a:lnTo>
                <a:lnTo>
                  <a:pt x="356" y="1245"/>
                </a:lnTo>
                <a:lnTo>
                  <a:pt x="357" y="1261"/>
                </a:lnTo>
                <a:lnTo>
                  <a:pt x="358" y="1277"/>
                </a:lnTo>
                <a:lnTo>
                  <a:pt x="361" y="1294"/>
                </a:lnTo>
                <a:lnTo>
                  <a:pt x="365" y="1311"/>
                </a:lnTo>
                <a:lnTo>
                  <a:pt x="371" y="1327"/>
                </a:lnTo>
                <a:lnTo>
                  <a:pt x="376" y="1343"/>
                </a:lnTo>
                <a:lnTo>
                  <a:pt x="389" y="1377"/>
                </a:lnTo>
                <a:lnTo>
                  <a:pt x="403" y="1411"/>
                </a:lnTo>
                <a:lnTo>
                  <a:pt x="417" y="1447"/>
                </a:lnTo>
                <a:lnTo>
                  <a:pt x="423" y="1464"/>
                </a:lnTo>
                <a:lnTo>
                  <a:pt x="429" y="1483"/>
                </a:lnTo>
                <a:lnTo>
                  <a:pt x="434" y="1503"/>
                </a:lnTo>
                <a:lnTo>
                  <a:pt x="438" y="1522"/>
                </a:lnTo>
                <a:lnTo>
                  <a:pt x="438" y="1522"/>
                </a:lnTo>
                <a:lnTo>
                  <a:pt x="441" y="1531"/>
                </a:lnTo>
                <a:lnTo>
                  <a:pt x="443" y="1540"/>
                </a:lnTo>
                <a:lnTo>
                  <a:pt x="443" y="1550"/>
                </a:lnTo>
                <a:lnTo>
                  <a:pt x="442" y="1557"/>
                </a:lnTo>
                <a:lnTo>
                  <a:pt x="440" y="1574"/>
                </a:lnTo>
                <a:lnTo>
                  <a:pt x="439" y="1583"/>
                </a:lnTo>
                <a:lnTo>
                  <a:pt x="438" y="1591"/>
                </a:lnTo>
                <a:lnTo>
                  <a:pt x="438" y="1591"/>
                </a:lnTo>
                <a:lnTo>
                  <a:pt x="429" y="1669"/>
                </a:lnTo>
                <a:lnTo>
                  <a:pt x="429" y="1669"/>
                </a:lnTo>
                <a:lnTo>
                  <a:pt x="421" y="1704"/>
                </a:lnTo>
                <a:lnTo>
                  <a:pt x="421" y="1704"/>
                </a:lnTo>
                <a:lnTo>
                  <a:pt x="421" y="1774"/>
                </a:lnTo>
                <a:lnTo>
                  <a:pt x="421" y="1774"/>
                </a:lnTo>
                <a:lnTo>
                  <a:pt x="422" y="1780"/>
                </a:lnTo>
                <a:lnTo>
                  <a:pt x="422" y="1787"/>
                </a:lnTo>
                <a:lnTo>
                  <a:pt x="421" y="1793"/>
                </a:lnTo>
                <a:lnTo>
                  <a:pt x="420" y="1799"/>
                </a:lnTo>
                <a:lnTo>
                  <a:pt x="416" y="1810"/>
                </a:lnTo>
                <a:lnTo>
                  <a:pt x="410" y="1821"/>
                </a:lnTo>
                <a:lnTo>
                  <a:pt x="396" y="1841"/>
                </a:lnTo>
                <a:lnTo>
                  <a:pt x="391" y="1851"/>
                </a:lnTo>
                <a:lnTo>
                  <a:pt x="387" y="1860"/>
                </a:lnTo>
                <a:lnTo>
                  <a:pt x="387" y="1860"/>
                </a:lnTo>
                <a:lnTo>
                  <a:pt x="384" y="1867"/>
                </a:lnTo>
                <a:lnTo>
                  <a:pt x="383" y="1874"/>
                </a:lnTo>
                <a:lnTo>
                  <a:pt x="381" y="1892"/>
                </a:lnTo>
                <a:lnTo>
                  <a:pt x="380" y="1932"/>
                </a:lnTo>
                <a:lnTo>
                  <a:pt x="379" y="1954"/>
                </a:lnTo>
                <a:lnTo>
                  <a:pt x="377" y="1975"/>
                </a:lnTo>
                <a:lnTo>
                  <a:pt x="374" y="1997"/>
                </a:lnTo>
                <a:lnTo>
                  <a:pt x="372" y="2006"/>
                </a:lnTo>
                <a:lnTo>
                  <a:pt x="369" y="2016"/>
                </a:lnTo>
                <a:lnTo>
                  <a:pt x="369" y="2016"/>
                </a:lnTo>
                <a:lnTo>
                  <a:pt x="364" y="2036"/>
                </a:lnTo>
                <a:lnTo>
                  <a:pt x="360" y="2058"/>
                </a:lnTo>
                <a:lnTo>
                  <a:pt x="359" y="2080"/>
                </a:lnTo>
                <a:lnTo>
                  <a:pt x="358" y="2102"/>
                </a:lnTo>
                <a:lnTo>
                  <a:pt x="359" y="2147"/>
                </a:lnTo>
                <a:lnTo>
                  <a:pt x="361" y="2189"/>
                </a:lnTo>
                <a:lnTo>
                  <a:pt x="361" y="2189"/>
                </a:lnTo>
                <a:lnTo>
                  <a:pt x="360" y="2219"/>
                </a:lnTo>
                <a:lnTo>
                  <a:pt x="360" y="2254"/>
                </a:lnTo>
                <a:lnTo>
                  <a:pt x="361" y="2292"/>
                </a:lnTo>
                <a:lnTo>
                  <a:pt x="363" y="2333"/>
                </a:lnTo>
                <a:lnTo>
                  <a:pt x="366" y="2377"/>
                </a:lnTo>
                <a:lnTo>
                  <a:pt x="371" y="2423"/>
                </a:lnTo>
                <a:lnTo>
                  <a:pt x="375" y="2470"/>
                </a:lnTo>
                <a:lnTo>
                  <a:pt x="380" y="2517"/>
                </a:lnTo>
                <a:lnTo>
                  <a:pt x="386" y="2566"/>
                </a:lnTo>
                <a:lnTo>
                  <a:pt x="392" y="2613"/>
                </a:lnTo>
                <a:lnTo>
                  <a:pt x="399" y="2659"/>
                </a:lnTo>
                <a:lnTo>
                  <a:pt x="408" y="2703"/>
                </a:lnTo>
                <a:lnTo>
                  <a:pt x="417" y="2744"/>
                </a:lnTo>
                <a:lnTo>
                  <a:pt x="425" y="2782"/>
                </a:lnTo>
                <a:lnTo>
                  <a:pt x="435" y="2817"/>
                </a:lnTo>
                <a:lnTo>
                  <a:pt x="446" y="2847"/>
                </a:lnTo>
                <a:lnTo>
                  <a:pt x="446" y="2847"/>
                </a:lnTo>
                <a:lnTo>
                  <a:pt x="451" y="2887"/>
                </a:lnTo>
                <a:lnTo>
                  <a:pt x="456" y="2920"/>
                </a:lnTo>
                <a:lnTo>
                  <a:pt x="462" y="2949"/>
                </a:lnTo>
                <a:lnTo>
                  <a:pt x="467" y="2973"/>
                </a:lnTo>
                <a:lnTo>
                  <a:pt x="478" y="3011"/>
                </a:lnTo>
                <a:lnTo>
                  <a:pt x="487" y="3044"/>
                </a:lnTo>
                <a:lnTo>
                  <a:pt x="492" y="3059"/>
                </a:lnTo>
                <a:lnTo>
                  <a:pt x="496" y="3075"/>
                </a:lnTo>
                <a:lnTo>
                  <a:pt x="499" y="3093"/>
                </a:lnTo>
                <a:lnTo>
                  <a:pt x="502" y="3113"/>
                </a:lnTo>
                <a:lnTo>
                  <a:pt x="505" y="3138"/>
                </a:lnTo>
                <a:lnTo>
                  <a:pt x="507" y="3166"/>
                </a:lnTo>
                <a:lnTo>
                  <a:pt x="508" y="3200"/>
                </a:lnTo>
                <a:lnTo>
                  <a:pt x="508" y="3240"/>
                </a:lnTo>
                <a:lnTo>
                  <a:pt x="508" y="3240"/>
                </a:lnTo>
                <a:lnTo>
                  <a:pt x="512" y="3252"/>
                </a:lnTo>
                <a:lnTo>
                  <a:pt x="514" y="3267"/>
                </a:lnTo>
                <a:lnTo>
                  <a:pt x="515" y="3285"/>
                </a:lnTo>
                <a:lnTo>
                  <a:pt x="515" y="3304"/>
                </a:lnTo>
                <a:lnTo>
                  <a:pt x="513" y="3328"/>
                </a:lnTo>
                <a:lnTo>
                  <a:pt x="510" y="3353"/>
                </a:lnTo>
                <a:lnTo>
                  <a:pt x="503" y="3381"/>
                </a:lnTo>
                <a:lnTo>
                  <a:pt x="494" y="3412"/>
                </a:lnTo>
                <a:lnTo>
                  <a:pt x="494" y="3412"/>
                </a:lnTo>
                <a:lnTo>
                  <a:pt x="491" y="3450"/>
                </a:lnTo>
                <a:lnTo>
                  <a:pt x="488" y="3486"/>
                </a:lnTo>
                <a:lnTo>
                  <a:pt x="490" y="3523"/>
                </a:lnTo>
                <a:lnTo>
                  <a:pt x="492" y="3558"/>
                </a:lnTo>
                <a:lnTo>
                  <a:pt x="497" y="3594"/>
                </a:lnTo>
                <a:lnTo>
                  <a:pt x="505" y="3631"/>
                </a:lnTo>
                <a:lnTo>
                  <a:pt x="514" y="3667"/>
                </a:lnTo>
                <a:lnTo>
                  <a:pt x="526" y="3706"/>
                </a:lnTo>
                <a:lnTo>
                  <a:pt x="526" y="3706"/>
                </a:lnTo>
                <a:lnTo>
                  <a:pt x="617" y="4071"/>
                </a:lnTo>
                <a:lnTo>
                  <a:pt x="617" y="4071"/>
                </a:lnTo>
                <a:lnTo>
                  <a:pt x="619" y="4076"/>
                </a:lnTo>
                <a:lnTo>
                  <a:pt x="619" y="4082"/>
                </a:lnTo>
                <a:lnTo>
                  <a:pt x="618" y="4089"/>
                </a:lnTo>
                <a:lnTo>
                  <a:pt x="616" y="4095"/>
                </a:lnTo>
                <a:lnTo>
                  <a:pt x="613" y="4108"/>
                </a:lnTo>
                <a:lnTo>
                  <a:pt x="612" y="4114"/>
                </a:lnTo>
                <a:lnTo>
                  <a:pt x="612" y="4120"/>
                </a:lnTo>
                <a:lnTo>
                  <a:pt x="612" y="4120"/>
                </a:lnTo>
                <a:lnTo>
                  <a:pt x="613" y="4127"/>
                </a:lnTo>
                <a:lnTo>
                  <a:pt x="614" y="4135"/>
                </a:lnTo>
                <a:lnTo>
                  <a:pt x="620" y="4150"/>
                </a:lnTo>
                <a:lnTo>
                  <a:pt x="627" y="4164"/>
                </a:lnTo>
                <a:lnTo>
                  <a:pt x="634" y="4174"/>
                </a:lnTo>
                <a:lnTo>
                  <a:pt x="634" y="4174"/>
                </a:lnTo>
                <a:lnTo>
                  <a:pt x="626" y="4185"/>
                </a:lnTo>
                <a:lnTo>
                  <a:pt x="618" y="4196"/>
                </a:lnTo>
                <a:lnTo>
                  <a:pt x="611" y="4209"/>
                </a:lnTo>
                <a:lnTo>
                  <a:pt x="605" y="4222"/>
                </a:lnTo>
                <a:lnTo>
                  <a:pt x="605" y="4222"/>
                </a:lnTo>
                <a:lnTo>
                  <a:pt x="593" y="4234"/>
                </a:lnTo>
                <a:lnTo>
                  <a:pt x="580" y="4249"/>
                </a:lnTo>
                <a:lnTo>
                  <a:pt x="572" y="4257"/>
                </a:lnTo>
                <a:lnTo>
                  <a:pt x="563" y="4262"/>
                </a:lnTo>
                <a:lnTo>
                  <a:pt x="555" y="4265"/>
                </a:lnTo>
                <a:lnTo>
                  <a:pt x="551" y="4265"/>
                </a:lnTo>
                <a:lnTo>
                  <a:pt x="546" y="4265"/>
                </a:lnTo>
                <a:lnTo>
                  <a:pt x="546" y="4265"/>
                </a:lnTo>
                <a:lnTo>
                  <a:pt x="538" y="4265"/>
                </a:lnTo>
                <a:lnTo>
                  <a:pt x="530" y="4267"/>
                </a:lnTo>
                <a:lnTo>
                  <a:pt x="523" y="4271"/>
                </a:lnTo>
                <a:lnTo>
                  <a:pt x="515" y="4276"/>
                </a:lnTo>
                <a:lnTo>
                  <a:pt x="510" y="4281"/>
                </a:lnTo>
                <a:lnTo>
                  <a:pt x="506" y="4288"/>
                </a:lnTo>
                <a:lnTo>
                  <a:pt x="502" y="4294"/>
                </a:lnTo>
                <a:lnTo>
                  <a:pt x="502" y="4301"/>
                </a:lnTo>
                <a:lnTo>
                  <a:pt x="502" y="4301"/>
                </a:lnTo>
                <a:lnTo>
                  <a:pt x="502" y="4305"/>
                </a:lnTo>
                <a:lnTo>
                  <a:pt x="505" y="4309"/>
                </a:lnTo>
                <a:lnTo>
                  <a:pt x="507" y="4311"/>
                </a:lnTo>
                <a:lnTo>
                  <a:pt x="510" y="4314"/>
                </a:lnTo>
                <a:lnTo>
                  <a:pt x="516" y="4315"/>
                </a:lnTo>
                <a:lnTo>
                  <a:pt x="522" y="4315"/>
                </a:lnTo>
                <a:lnTo>
                  <a:pt x="522" y="4315"/>
                </a:lnTo>
                <a:lnTo>
                  <a:pt x="526" y="4312"/>
                </a:lnTo>
                <a:lnTo>
                  <a:pt x="528" y="4311"/>
                </a:lnTo>
                <a:lnTo>
                  <a:pt x="530" y="4311"/>
                </a:lnTo>
                <a:lnTo>
                  <a:pt x="530" y="4311"/>
                </a:lnTo>
                <a:lnTo>
                  <a:pt x="535" y="4311"/>
                </a:lnTo>
                <a:lnTo>
                  <a:pt x="539" y="4314"/>
                </a:lnTo>
                <a:lnTo>
                  <a:pt x="543" y="4315"/>
                </a:lnTo>
                <a:lnTo>
                  <a:pt x="547" y="4316"/>
                </a:lnTo>
                <a:lnTo>
                  <a:pt x="547" y="4316"/>
                </a:lnTo>
                <a:lnTo>
                  <a:pt x="559" y="4316"/>
                </a:lnTo>
                <a:lnTo>
                  <a:pt x="570" y="4315"/>
                </a:lnTo>
                <a:lnTo>
                  <a:pt x="578" y="4312"/>
                </a:lnTo>
                <a:lnTo>
                  <a:pt x="585" y="4312"/>
                </a:lnTo>
                <a:lnTo>
                  <a:pt x="585" y="4312"/>
                </a:lnTo>
                <a:lnTo>
                  <a:pt x="590" y="4314"/>
                </a:lnTo>
                <a:lnTo>
                  <a:pt x="595" y="4316"/>
                </a:lnTo>
                <a:lnTo>
                  <a:pt x="601" y="4317"/>
                </a:lnTo>
                <a:lnTo>
                  <a:pt x="611" y="4318"/>
                </a:lnTo>
                <a:lnTo>
                  <a:pt x="611" y="4318"/>
                </a:lnTo>
                <a:lnTo>
                  <a:pt x="622" y="4317"/>
                </a:lnTo>
                <a:lnTo>
                  <a:pt x="629" y="4316"/>
                </a:lnTo>
                <a:lnTo>
                  <a:pt x="633" y="4315"/>
                </a:lnTo>
                <a:lnTo>
                  <a:pt x="638" y="4315"/>
                </a:lnTo>
                <a:lnTo>
                  <a:pt x="638" y="4315"/>
                </a:lnTo>
                <a:lnTo>
                  <a:pt x="645" y="4315"/>
                </a:lnTo>
                <a:lnTo>
                  <a:pt x="648" y="4316"/>
                </a:lnTo>
                <a:lnTo>
                  <a:pt x="652" y="4317"/>
                </a:lnTo>
                <a:lnTo>
                  <a:pt x="660" y="4319"/>
                </a:lnTo>
                <a:lnTo>
                  <a:pt x="660" y="4319"/>
                </a:lnTo>
                <a:lnTo>
                  <a:pt x="667" y="4318"/>
                </a:lnTo>
                <a:lnTo>
                  <a:pt x="674" y="4317"/>
                </a:lnTo>
                <a:lnTo>
                  <a:pt x="678" y="4315"/>
                </a:lnTo>
                <a:lnTo>
                  <a:pt x="681" y="4312"/>
                </a:lnTo>
                <a:lnTo>
                  <a:pt x="681" y="4312"/>
                </a:lnTo>
                <a:lnTo>
                  <a:pt x="688" y="4310"/>
                </a:lnTo>
                <a:lnTo>
                  <a:pt x="693" y="4309"/>
                </a:lnTo>
                <a:lnTo>
                  <a:pt x="698" y="4309"/>
                </a:lnTo>
                <a:lnTo>
                  <a:pt x="702" y="4310"/>
                </a:lnTo>
                <a:lnTo>
                  <a:pt x="702" y="4310"/>
                </a:lnTo>
                <a:lnTo>
                  <a:pt x="709" y="4316"/>
                </a:lnTo>
                <a:lnTo>
                  <a:pt x="715" y="4319"/>
                </a:lnTo>
                <a:lnTo>
                  <a:pt x="721" y="4320"/>
                </a:lnTo>
                <a:lnTo>
                  <a:pt x="732" y="4320"/>
                </a:lnTo>
                <a:lnTo>
                  <a:pt x="732" y="4320"/>
                </a:lnTo>
                <a:lnTo>
                  <a:pt x="741" y="4320"/>
                </a:lnTo>
                <a:lnTo>
                  <a:pt x="751" y="4319"/>
                </a:lnTo>
                <a:lnTo>
                  <a:pt x="755" y="4318"/>
                </a:lnTo>
                <a:lnTo>
                  <a:pt x="759" y="4317"/>
                </a:lnTo>
                <a:lnTo>
                  <a:pt x="762" y="4314"/>
                </a:lnTo>
                <a:lnTo>
                  <a:pt x="765" y="4310"/>
                </a:lnTo>
                <a:lnTo>
                  <a:pt x="765" y="4310"/>
                </a:lnTo>
                <a:lnTo>
                  <a:pt x="767" y="4302"/>
                </a:lnTo>
                <a:lnTo>
                  <a:pt x="768" y="4293"/>
                </a:lnTo>
                <a:lnTo>
                  <a:pt x="768" y="4293"/>
                </a:lnTo>
                <a:lnTo>
                  <a:pt x="768" y="4302"/>
                </a:lnTo>
                <a:lnTo>
                  <a:pt x="771" y="4310"/>
                </a:lnTo>
                <a:lnTo>
                  <a:pt x="771" y="4310"/>
                </a:lnTo>
                <a:lnTo>
                  <a:pt x="774" y="4314"/>
                </a:lnTo>
                <a:lnTo>
                  <a:pt x="777" y="4317"/>
                </a:lnTo>
                <a:lnTo>
                  <a:pt x="780" y="4318"/>
                </a:lnTo>
                <a:lnTo>
                  <a:pt x="784" y="4319"/>
                </a:lnTo>
                <a:lnTo>
                  <a:pt x="794" y="4320"/>
                </a:lnTo>
                <a:lnTo>
                  <a:pt x="805" y="4320"/>
                </a:lnTo>
                <a:lnTo>
                  <a:pt x="805" y="4320"/>
                </a:lnTo>
                <a:lnTo>
                  <a:pt x="814" y="4320"/>
                </a:lnTo>
                <a:lnTo>
                  <a:pt x="821" y="4319"/>
                </a:lnTo>
                <a:lnTo>
                  <a:pt x="826" y="4316"/>
                </a:lnTo>
                <a:lnTo>
                  <a:pt x="834" y="4310"/>
                </a:lnTo>
                <a:lnTo>
                  <a:pt x="834" y="4310"/>
                </a:lnTo>
                <a:lnTo>
                  <a:pt x="837" y="4309"/>
                </a:lnTo>
                <a:lnTo>
                  <a:pt x="842" y="4309"/>
                </a:lnTo>
                <a:lnTo>
                  <a:pt x="847" y="4310"/>
                </a:lnTo>
                <a:lnTo>
                  <a:pt x="854" y="4312"/>
                </a:lnTo>
                <a:lnTo>
                  <a:pt x="854" y="4312"/>
                </a:lnTo>
                <a:lnTo>
                  <a:pt x="857" y="4315"/>
                </a:lnTo>
                <a:lnTo>
                  <a:pt x="861" y="4317"/>
                </a:lnTo>
                <a:lnTo>
                  <a:pt x="868" y="4318"/>
                </a:lnTo>
                <a:lnTo>
                  <a:pt x="875" y="4319"/>
                </a:lnTo>
                <a:lnTo>
                  <a:pt x="875" y="4319"/>
                </a:lnTo>
                <a:lnTo>
                  <a:pt x="883" y="4317"/>
                </a:lnTo>
                <a:lnTo>
                  <a:pt x="887" y="4316"/>
                </a:lnTo>
                <a:lnTo>
                  <a:pt x="890" y="4315"/>
                </a:lnTo>
                <a:lnTo>
                  <a:pt x="897" y="4315"/>
                </a:lnTo>
                <a:lnTo>
                  <a:pt x="897" y="4315"/>
                </a:lnTo>
                <a:lnTo>
                  <a:pt x="902" y="4315"/>
                </a:lnTo>
                <a:lnTo>
                  <a:pt x="906" y="4316"/>
                </a:lnTo>
                <a:lnTo>
                  <a:pt x="913" y="4317"/>
                </a:lnTo>
                <a:lnTo>
                  <a:pt x="926" y="4318"/>
                </a:lnTo>
                <a:lnTo>
                  <a:pt x="926" y="4318"/>
                </a:lnTo>
                <a:lnTo>
                  <a:pt x="934" y="4317"/>
                </a:lnTo>
                <a:lnTo>
                  <a:pt x="941" y="4316"/>
                </a:lnTo>
                <a:lnTo>
                  <a:pt x="945" y="4314"/>
                </a:lnTo>
                <a:lnTo>
                  <a:pt x="950" y="4312"/>
                </a:lnTo>
                <a:lnTo>
                  <a:pt x="950" y="4312"/>
                </a:lnTo>
                <a:lnTo>
                  <a:pt x="957" y="4312"/>
                </a:lnTo>
                <a:lnTo>
                  <a:pt x="966" y="4315"/>
                </a:lnTo>
                <a:lnTo>
                  <a:pt x="976" y="4316"/>
                </a:lnTo>
                <a:lnTo>
                  <a:pt x="988" y="4316"/>
                </a:lnTo>
                <a:lnTo>
                  <a:pt x="988" y="4316"/>
                </a:lnTo>
                <a:lnTo>
                  <a:pt x="992" y="4315"/>
                </a:lnTo>
                <a:lnTo>
                  <a:pt x="996" y="4314"/>
                </a:lnTo>
                <a:lnTo>
                  <a:pt x="1002" y="4311"/>
                </a:lnTo>
                <a:lnTo>
                  <a:pt x="1005" y="4311"/>
                </a:lnTo>
                <a:lnTo>
                  <a:pt x="1005" y="4311"/>
                </a:lnTo>
                <a:lnTo>
                  <a:pt x="1007" y="4311"/>
                </a:lnTo>
                <a:lnTo>
                  <a:pt x="1009" y="4312"/>
                </a:lnTo>
                <a:lnTo>
                  <a:pt x="1014" y="4315"/>
                </a:lnTo>
                <a:lnTo>
                  <a:pt x="1014" y="4315"/>
                </a:lnTo>
                <a:lnTo>
                  <a:pt x="1019" y="4315"/>
                </a:lnTo>
                <a:lnTo>
                  <a:pt x="1026" y="4314"/>
                </a:lnTo>
                <a:lnTo>
                  <a:pt x="1029" y="4311"/>
                </a:lnTo>
                <a:lnTo>
                  <a:pt x="1032" y="4309"/>
                </a:lnTo>
                <a:lnTo>
                  <a:pt x="1033" y="4305"/>
                </a:lnTo>
                <a:lnTo>
                  <a:pt x="1034" y="4301"/>
                </a:lnTo>
                <a:lnTo>
                  <a:pt x="1034" y="4301"/>
                </a:lnTo>
                <a:lnTo>
                  <a:pt x="1033" y="4294"/>
                </a:lnTo>
                <a:lnTo>
                  <a:pt x="1030" y="4288"/>
                </a:lnTo>
                <a:lnTo>
                  <a:pt x="1025" y="4281"/>
                </a:lnTo>
                <a:lnTo>
                  <a:pt x="1020" y="4276"/>
                </a:lnTo>
                <a:lnTo>
                  <a:pt x="1014" y="4271"/>
                </a:lnTo>
                <a:lnTo>
                  <a:pt x="1006" y="4267"/>
                </a:lnTo>
                <a:lnTo>
                  <a:pt x="998" y="4265"/>
                </a:lnTo>
                <a:lnTo>
                  <a:pt x="989" y="4265"/>
                </a:lnTo>
                <a:lnTo>
                  <a:pt x="989" y="4265"/>
                </a:lnTo>
                <a:lnTo>
                  <a:pt x="985" y="4265"/>
                </a:lnTo>
                <a:lnTo>
                  <a:pt x="980" y="4265"/>
                </a:lnTo>
                <a:lnTo>
                  <a:pt x="972" y="4262"/>
                </a:lnTo>
                <a:lnTo>
                  <a:pt x="964" y="4257"/>
                </a:lnTo>
                <a:lnTo>
                  <a:pt x="956" y="4249"/>
                </a:lnTo>
                <a:lnTo>
                  <a:pt x="942" y="4234"/>
                </a:lnTo>
                <a:lnTo>
                  <a:pt x="930" y="4222"/>
                </a:lnTo>
                <a:lnTo>
                  <a:pt x="930" y="4222"/>
                </a:lnTo>
                <a:lnTo>
                  <a:pt x="925" y="4209"/>
                </a:lnTo>
                <a:lnTo>
                  <a:pt x="917" y="4196"/>
                </a:lnTo>
                <a:lnTo>
                  <a:pt x="910" y="4185"/>
                </a:lnTo>
                <a:lnTo>
                  <a:pt x="902" y="4174"/>
                </a:lnTo>
                <a:lnTo>
                  <a:pt x="902" y="4174"/>
                </a:lnTo>
                <a:lnTo>
                  <a:pt x="909" y="4164"/>
                </a:lnTo>
                <a:lnTo>
                  <a:pt x="915" y="4150"/>
                </a:lnTo>
                <a:lnTo>
                  <a:pt x="921" y="4135"/>
                </a:lnTo>
                <a:lnTo>
                  <a:pt x="924" y="4127"/>
                </a:lnTo>
                <a:lnTo>
                  <a:pt x="924" y="4120"/>
                </a:lnTo>
                <a:lnTo>
                  <a:pt x="924" y="4120"/>
                </a:lnTo>
                <a:lnTo>
                  <a:pt x="925" y="4114"/>
                </a:lnTo>
                <a:lnTo>
                  <a:pt x="922" y="4108"/>
                </a:lnTo>
                <a:lnTo>
                  <a:pt x="919" y="4095"/>
                </a:lnTo>
                <a:lnTo>
                  <a:pt x="917" y="4089"/>
                </a:lnTo>
                <a:lnTo>
                  <a:pt x="916" y="4082"/>
                </a:lnTo>
                <a:lnTo>
                  <a:pt x="916" y="4076"/>
                </a:lnTo>
                <a:lnTo>
                  <a:pt x="918" y="4071"/>
                </a:lnTo>
                <a:lnTo>
                  <a:pt x="918" y="4071"/>
                </a:lnTo>
                <a:lnTo>
                  <a:pt x="1009" y="3706"/>
                </a:lnTo>
                <a:lnTo>
                  <a:pt x="1009" y="3706"/>
                </a:lnTo>
                <a:lnTo>
                  <a:pt x="1021" y="3667"/>
                </a:lnTo>
                <a:lnTo>
                  <a:pt x="1031" y="3631"/>
                </a:lnTo>
                <a:lnTo>
                  <a:pt x="1038" y="3594"/>
                </a:lnTo>
                <a:lnTo>
                  <a:pt x="1044" y="3558"/>
                </a:lnTo>
                <a:lnTo>
                  <a:pt x="1047" y="3523"/>
                </a:lnTo>
                <a:lnTo>
                  <a:pt x="1047" y="3486"/>
                </a:lnTo>
                <a:lnTo>
                  <a:pt x="1046" y="3450"/>
                </a:lnTo>
                <a:lnTo>
                  <a:pt x="1041" y="3412"/>
                </a:lnTo>
                <a:lnTo>
                  <a:pt x="1041" y="3412"/>
                </a:lnTo>
                <a:lnTo>
                  <a:pt x="1033" y="3381"/>
                </a:lnTo>
                <a:lnTo>
                  <a:pt x="1026" y="3353"/>
                </a:lnTo>
                <a:lnTo>
                  <a:pt x="1022" y="3328"/>
                </a:lnTo>
                <a:lnTo>
                  <a:pt x="1020" y="3304"/>
                </a:lnTo>
                <a:lnTo>
                  <a:pt x="1020" y="3285"/>
                </a:lnTo>
                <a:lnTo>
                  <a:pt x="1021" y="3267"/>
                </a:lnTo>
                <a:lnTo>
                  <a:pt x="1023" y="3252"/>
                </a:lnTo>
                <a:lnTo>
                  <a:pt x="1028" y="3240"/>
                </a:lnTo>
                <a:lnTo>
                  <a:pt x="1028" y="3240"/>
                </a:lnTo>
                <a:lnTo>
                  <a:pt x="1028" y="3199"/>
                </a:lnTo>
                <a:lnTo>
                  <a:pt x="1030" y="3165"/>
                </a:lnTo>
                <a:lnTo>
                  <a:pt x="1032" y="3135"/>
                </a:lnTo>
                <a:lnTo>
                  <a:pt x="1034" y="3108"/>
                </a:lnTo>
                <a:lnTo>
                  <a:pt x="1038" y="3084"/>
                </a:lnTo>
                <a:lnTo>
                  <a:pt x="1041" y="3063"/>
                </a:lnTo>
                <a:lnTo>
                  <a:pt x="1047" y="3043"/>
                </a:lnTo>
                <a:lnTo>
                  <a:pt x="1051" y="3023"/>
                </a:lnTo>
                <a:lnTo>
                  <a:pt x="1062" y="2985"/>
                </a:lnTo>
                <a:lnTo>
                  <a:pt x="1074" y="2940"/>
                </a:lnTo>
                <a:lnTo>
                  <a:pt x="1080" y="2913"/>
                </a:lnTo>
                <a:lnTo>
                  <a:pt x="1085" y="2883"/>
                </a:lnTo>
                <a:lnTo>
                  <a:pt x="1091" y="2847"/>
                </a:lnTo>
                <a:lnTo>
                  <a:pt x="1097" y="2808"/>
                </a:lnTo>
                <a:lnTo>
                  <a:pt x="1097" y="2808"/>
                </a:lnTo>
                <a:lnTo>
                  <a:pt x="1106" y="2781"/>
                </a:lnTo>
                <a:lnTo>
                  <a:pt x="1115" y="2750"/>
                </a:lnTo>
                <a:lnTo>
                  <a:pt x="1124" y="2715"/>
                </a:lnTo>
                <a:lnTo>
                  <a:pt x="1133" y="2676"/>
                </a:lnTo>
                <a:lnTo>
                  <a:pt x="1141" y="2635"/>
                </a:lnTo>
                <a:lnTo>
                  <a:pt x="1149" y="2591"/>
                </a:lnTo>
                <a:lnTo>
                  <a:pt x="1156" y="2547"/>
                </a:lnTo>
                <a:lnTo>
                  <a:pt x="1163" y="2502"/>
                </a:lnTo>
                <a:lnTo>
                  <a:pt x="1168" y="2457"/>
                </a:lnTo>
                <a:lnTo>
                  <a:pt x="1173" y="2412"/>
                </a:lnTo>
                <a:lnTo>
                  <a:pt x="1176" y="2368"/>
                </a:lnTo>
                <a:lnTo>
                  <a:pt x="1180" y="2327"/>
                </a:lnTo>
                <a:lnTo>
                  <a:pt x="1181" y="2287"/>
                </a:lnTo>
                <a:lnTo>
                  <a:pt x="1181" y="2251"/>
                </a:lnTo>
                <a:lnTo>
                  <a:pt x="1179" y="2218"/>
                </a:lnTo>
                <a:lnTo>
                  <a:pt x="1175" y="2189"/>
                </a:lnTo>
                <a:lnTo>
                  <a:pt x="1175" y="2189"/>
                </a:lnTo>
                <a:lnTo>
                  <a:pt x="1176" y="2147"/>
                </a:lnTo>
                <a:lnTo>
                  <a:pt x="1178" y="2102"/>
                </a:lnTo>
                <a:lnTo>
                  <a:pt x="1176" y="2080"/>
                </a:lnTo>
                <a:lnTo>
                  <a:pt x="1175" y="2058"/>
                </a:lnTo>
                <a:lnTo>
                  <a:pt x="1172" y="2036"/>
                </a:lnTo>
                <a:lnTo>
                  <a:pt x="1167" y="2016"/>
                </a:lnTo>
                <a:lnTo>
                  <a:pt x="1167" y="2016"/>
                </a:lnTo>
                <a:lnTo>
                  <a:pt x="1164" y="2006"/>
                </a:lnTo>
                <a:lnTo>
                  <a:pt x="1161" y="1997"/>
                </a:lnTo>
                <a:lnTo>
                  <a:pt x="1158" y="1975"/>
                </a:lnTo>
                <a:lnTo>
                  <a:pt x="1156" y="1954"/>
                </a:lnTo>
                <a:lnTo>
                  <a:pt x="1156" y="1932"/>
                </a:lnTo>
                <a:lnTo>
                  <a:pt x="1154" y="1892"/>
                </a:lnTo>
                <a:lnTo>
                  <a:pt x="1152" y="1874"/>
                </a:lnTo>
                <a:lnTo>
                  <a:pt x="1151" y="1867"/>
                </a:lnTo>
                <a:lnTo>
                  <a:pt x="1149" y="1860"/>
                </a:lnTo>
                <a:lnTo>
                  <a:pt x="1149" y="1860"/>
                </a:lnTo>
                <a:lnTo>
                  <a:pt x="1144" y="1851"/>
                </a:lnTo>
                <a:lnTo>
                  <a:pt x="1139" y="1841"/>
                </a:lnTo>
                <a:lnTo>
                  <a:pt x="1126" y="1821"/>
                </a:lnTo>
                <a:lnTo>
                  <a:pt x="1120" y="1810"/>
                </a:lnTo>
                <a:lnTo>
                  <a:pt x="1115" y="1799"/>
                </a:lnTo>
                <a:lnTo>
                  <a:pt x="1114" y="1793"/>
                </a:lnTo>
                <a:lnTo>
                  <a:pt x="1113" y="1787"/>
                </a:lnTo>
                <a:lnTo>
                  <a:pt x="1113" y="1780"/>
                </a:lnTo>
                <a:lnTo>
                  <a:pt x="1114" y="1774"/>
                </a:lnTo>
                <a:lnTo>
                  <a:pt x="1114" y="1774"/>
                </a:lnTo>
                <a:lnTo>
                  <a:pt x="1114" y="1704"/>
                </a:lnTo>
                <a:lnTo>
                  <a:pt x="1114" y="1704"/>
                </a:lnTo>
                <a:lnTo>
                  <a:pt x="1106" y="1669"/>
                </a:lnTo>
                <a:lnTo>
                  <a:pt x="1106" y="1669"/>
                </a:lnTo>
                <a:lnTo>
                  <a:pt x="1097" y="1591"/>
                </a:lnTo>
                <a:lnTo>
                  <a:pt x="1097" y="1591"/>
                </a:lnTo>
                <a:lnTo>
                  <a:pt x="1096" y="1583"/>
                </a:lnTo>
                <a:lnTo>
                  <a:pt x="1095" y="1574"/>
                </a:lnTo>
                <a:lnTo>
                  <a:pt x="1093" y="1557"/>
                </a:lnTo>
                <a:lnTo>
                  <a:pt x="1092" y="1550"/>
                </a:lnTo>
                <a:lnTo>
                  <a:pt x="1092" y="1540"/>
                </a:lnTo>
                <a:lnTo>
                  <a:pt x="1094" y="1531"/>
                </a:lnTo>
                <a:lnTo>
                  <a:pt x="1097" y="1522"/>
                </a:lnTo>
                <a:lnTo>
                  <a:pt x="1097" y="1522"/>
                </a:lnTo>
                <a:lnTo>
                  <a:pt x="1099" y="1503"/>
                </a:lnTo>
                <a:lnTo>
                  <a:pt x="1104" y="1483"/>
                </a:lnTo>
                <a:lnTo>
                  <a:pt x="1108" y="1465"/>
                </a:lnTo>
                <a:lnTo>
                  <a:pt x="1113" y="1446"/>
                </a:lnTo>
                <a:lnTo>
                  <a:pt x="1125" y="1408"/>
                </a:lnTo>
                <a:lnTo>
                  <a:pt x="1138" y="1371"/>
                </a:lnTo>
                <a:lnTo>
                  <a:pt x="1151" y="1334"/>
                </a:lnTo>
                <a:lnTo>
                  <a:pt x="1163" y="1299"/>
                </a:lnTo>
                <a:lnTo>
                  <a:pt x="1168" y="1282"/>
                </a:lnTo>
                <a:lnTo>
                  <a:pt x="1172" y="1265"/>
                </a:lnTo>
                <a:lnTo>
                  <a:pt x="1175" y="1247"/>
                </a:lnTo>
                <a:lnTo>
                  <a:pt x="1178" y="1231"/>
                </a:lnTo>
                <a:lnTo>
                  <a:pt x="1178" y="1231"/>
                </a:lnTo>
                <a:lnTo>
                  <a:pt x="1178" y="1231"/>
                </a:lnTo>
                <a:lnTo>
                  <a:pt x="1178" y="1231"/>
                </a:lnTo>
                <a:lnTo>
                  <a:pt x="1180" y="1246"/>
                </a:lnTo>
                <a:lnTo>
                  <a:pt x="1183" y="1262"/>
                </a:lnTo>
                <a:lnTo>
                  <a:pt x="1190" y="1294"/>
                </a:lnTo>
                <a:lnTo>
                  <a:pt x="1199" y="1326"/>
                </a:lnTo>
                <a:lnTo>
                  <a:pt x="1209" y="1357"/>
                </a:lnTo>
                <a:lnTo>
                  <a:pt x="1226" y="1410"/>
                </a:lnTo>
                <a:lnTo>
                  <a:pt x="1232" y="1431"/>
                </a:lnTo>
                <a:lnTo>
                  <a:pt x="1235" y="1446"/>
                </a:lnTo>
                <a:lnTo>
                  <a:pt x="1235" y="1446"/>
                </a:lnTo>
                <a:lnTo>
                  <a:pt x="1253" y="1540"/>
                </a:lnTo>
                <a:lnTo>
                  <a:pt x="1253" y="1540"/>
                </a:lnTo>
                <a:lnTo>
                  <a:pt x="1268" y="1600"/>
                </a:lnTo>
                <a:lnTo>
                  <a:pt x="1274" y="1669"/>
                </a:lnTo>
                <a:lnTo>
                  <a:pt x="1272" y="1739"/>
                </a:lnTo>
                <a:lnTo>
                  <a:pt x="1268" y="1792"/>
                </a:lnTo>
                <a:lnTo>
                  <a:pt x="1275" y="1869"/>
                </a:lnTo>
                <a:lnTo>
                  <a:pt x="1288" y="1912"/>
                </a:lnTo>
                <a:lnTo>
                  <a:pt x="1300" y="1955"/>
                </a:lnTo>
                <a:lnTo>
                  <a:pt x="1312" y="1979"/>
                </a:lnTo>
                <a:lnTo>
                  <a:pt x="1323" y="2013"/>
                </a:lnTo>
                <a:lnTo>
                  <a:pt x="1335" y="2047"/>
                </a:lnTo>
                <a:lnTo>
                  <a:pt x="1347" y="2080"/>
                </a:lnTo>
                <a:lnTo>
                  <a:pt x="1359" y="2114"/>
                </a:lnTo>
                <a:lnTo>
                  <a:pt x="1359" y="2114"/>
                </a:lnTo>
                <a:lnTo>
                  <a:pt x="1360" y="2121"/>
                </a:lnTo>
                <a:lnTo>
                  <a:pt x="1364" y="2139"/>
                </a:lnTo>
                <a:lnTo>
                  <a:pt x="1364" y="2139"/>
                </a:lnTo>
                <a:lnTo>
                  <a:pt x="1365" y="2154"/>
                </a:lnTo>
                <a:lnTo>
                  <a:pt x="1365" y="2169"/>
                </a:lnTo>
                <a:lnTo>
                  <a:pt x="1364" y="2185"/>
                </a:lnTo>
                <a:lnTo>
                  <a:pt x="1362" y="2201"/>
                </a:lnTo>
                <a:lnTo>
                  <a:pt x="1359" y="2216"/>
                </a:lnTo>
                <a:lnTo>
                  <a:pt x="1353" y="2230"/>
                </a:lnTo>
                <a:lnTo>
                  <a:pt x="1347" y="2243"/>
                </a:lnTo>
                <a:lnTo>
                  <a:pt x="1343" y="2248"/>
                </a:lnTo>
                <a:lnTo>
                  <a:pt x="1338" y="2253"/>
                </a:lnTo>
                <a:lnTo>
                  <a:pt x="1338" y="2253"/>
                </a:lnTo>
                <a:lnTo>
                  <a:pt x="1330" y="2262"/>
                </a:lnTo>
                <a:lnTo>
                  <a:pt x="1322" y="2272"/>
                </a:lnTo>
                <a:lnTo>
                  <a:pt x="1317" y="2284"/>
                </a:lnTo>
                <a:lnTo>
                  <a:pt x="1313" y="2296"/>
                </a:lnTo>
                <a:lnTo>
                  <a:pt x="1308" y="2308"/>
                </a:lnTo>
                <a:lnTo>
                  <a:pt x="1305" y="2322"/>
                </a:lnTo>
                <a:lnTo>
                  <a:pt x="1303" y="2336"/>
                </a:lnTo>
                <a:lnTo>
                  <a:pt x="1302" y="2350"/>
                </a:lnTo>
                <a:lnTo>
                  <a:pt x="1300" y="2380"/>
                </a:lnTo>
                <a:lnTo>
                  <a:pt x="1299" y="2411"/>
                </a:lnTo>
                <a:lnTo>
                  <a:pt x="1299" y="2442"/>
                </a:lnTo>
                <a:lnTo>
                  <a:pt x="1297" y="2472"/>
                </a:lnTo>
                <a:lnTo>
                  <a:pt x="1297" y="2472"/>
                </a:lnTo>
                <a:lnTo>
                  <a:pt x="1293" y="2495"/>
                </a:lnTo>
                <a:lnTo>
                  <a:pt x="1291" y="2510"/>
                </a:lnTo>
                <a:lnTo>
                  <a:pt x="1290" y="2527"/>
                </a:lnTo>
                <a:lnTo>
                  <a:pt x="1290" y="2542"/>
                </a:lnTo>
                <a:lnTo>
                  <a:pt x="1291" y="2550"/>
                </a:lnTo>
                <a:lnTo>
                  <a:pt x="1293" y="2556"/>
                </a:lnTo>
                <a:lnTo>
                  <a:pt x="1295" y="2561"/>
                </a:lnTo>
                <a:lnTo>
                  <a:pt x="1299" y="2566"/>
                </a:lnTo>
                <a:lnTo>
                  <a:pt x="1302" y="2568"/>
                </a:lnTo>
                <a:lnTo>
                  <a:pt x="1307" y="2570"/>
                </a:lnTo>
                <a:lnTo>
                  <a:pt x="1307" y="2570"/>
                </a:lnTo>
                <a:lnTo>
                  <a:pt x="1314" y="2570"/>
                </a:lnTo>
                <a:lnTo>
                  <a:pt x="1319" y="2570"/>
                </a:lnTo>
                <a:lnTo>
                  <a:pt x="1324" y="2569"/>
                </a:lnTo>
                <a:lnTo>
                  <a:pt x="1329" y="2567"/>
                </a:lnTo>
                <a:lnTo>
                  <a:pt x="1333" y="2563"/>
                </a:lnTo>
                <a:lnTo>
                  <a:pt x="1337" y="2560"/>
                </a:lnTo>
                <a:lnTo>
                  <a:pt x="1340" y="2556"/>
                </a:lnTo>
                <a:lnTo>
                  <a:pt x="1344" y="2552"/>
                </a:lnTo>
                <a:lnTo>
                  <a:pt x="1349" y="2541"/>
                </a:lnTo>
                <a:lnTo>
                  <a:pt x="1352" y="2528"/>
                </a:lnTo>
                <a:lnTo>
                  <a:pt x="1355" y="2515"/>
                </a:lnTo>
                <a:lnTo>
                  <a:pt x="1358" y="2500"/>
                </a:lnTo>
                <a:lnTo>
                  <a:pt x="1361" y="2470"/>
                </a:lnTo>
                <a:lnTo>
                  <a:pt x="1363" y="2440"/>
                </a:lnTo>
                <a:lnTo>
                  <a:pt x="1364" y="2427"/>
                </a:lnTo>
                <a:lnTo>
                  <a:pt x="1366" y="2416"/>
                </a:lnTo>
                <a:lnTo>
                  <a:pt x="1368" y="2406"/>
                </a:lnTo>
                <a:lnTo>
                  <a:pt x="1372" y="2398"/>
                </a:lnTo>
                <a:lnTo>
                  <a:pt x="1372" y="2398"/>
                </a:lnTo>
                <a:lnTo>
                  <a:pt x="1373" y="2407"/>
                </a:lnTo>
                <a:lnTo>
                  <a:pt x="1375" y="2415"/>
                </a:lnTo>
                <a:lnTo>
                  <a:pt x="1377" y="2420"/>
                </a:lnTo>
                <a:lnTo>
                  <a:pt x="1380" y="2424"/>
                </a:lnTo>
                <a:lnTo>
                  <a:pt x="1383" y="2427"/>
                </a:lnTo>
                <a:lnTo>
                  <a:pt x="1387" y="2430"/>
                </a:lnTo>
                <a:lnTo>
                  <a:pt x="1393" y="2434"/>
                </a:lnTo>
                <a:lnTo>
                  <a:pt x="1393" y="2434"/>
                </a:lnTo>
                <a:lnTo>
                  <a:pt x="1396" y="2438"/>
                </a:lnTo>
                <a:lnTo>
                  <a:pt x="1399" y="2441"/>
                </a:lnTo>
                <a:lnTo>
                  <a:pt x="1403" y="2446"/>
                </a:lnTo>
                <a:lnTo>
                  <a:pt x="1409" y="2451"/>
                </a:lnTo>
                <a:lnTo>
                  <a:pt x="1409" y="2451"/>
                </a:lnTo>
                <a:lnTo>
                  <a:pt x="1409" y="2461"/>
                </a:lnTo>
                <a:lnTo>
                  <a:pt x="1410" y="2468"/>
                </a:lnTo>
                <a:lnTo>
                  <a:pt x="1411" y="2475"/>
                </a:lnTo>
                <a:lnTo>
                  <a:pt x="1412" y="2480"/>
                </a:lnTo>
                <a:lnTo>
                  <a:pt x="1412" y="2480"/>
                </a:lnTo>
                <a:lnTo>
                  <a:pt x="1411" y="2483"/>
                </a:lnTo>
                <a:lnTo>
                  <a:pt x="1409" y="2486"/>
                </a:lnTo>
                <a:lnTo>
                  <a:pt x="1406" y="2490"/>
                </a:lnTo>
                <a:lnTo>
                  <a:pt x="1403" y="2493"/>
                </a:lnTo>
                <a:lnTo>
                  <a:pt x="1393" y="2498"/>
                </a:lnTo>
                <a:lnTo>
                  <a:pt x="1382" y="2505"/>
                </a:lnTo>
                <a:lnTo>
                  <a:pt x="1372" y="2511"/>
                </a:lnTo>
                <a:lnTo>
                  <a:pt x="1366" y="2514"/>
                </a:lnTo>
                <a:lnTo>
                  <a:pt x="1363" y="2518"/>
                </a:lnTo>
                <a:lnTo>
                  <a:pt x="1360" y="2523"/>
                </a:lnTo>
                <a:lnTo>
                  <a:pt x="1358" y="2528"/>
                </a:lnTo>
                <a:lnTo>
                  <a:pt x="1357" y="2533"/>
                </a:lnTo>
                <a:lnTo>
                  <a:pt x="1357" y="2539"/>
                </a:lnTo>
                <a:lnTo>
                  <a:pt x="1357" y="2539"/>
                </a:lnTo>
                <a:lnTo>
                  <a:pt x="1359" y="2543"/>
                </a:lnTo>
                <a:lnTo>
                  <a:pt x="1361" y="2547"/>
                </a:lnTo>
                <a:lnTo>
                  <a:pt x="1365" y="2551"/>
                </a:lnTo>
                <a:lnTo>
                  <a:pt x="1372" y="2554"/>
                </a:lnTo>
                <a:lnTo>
                  <a:pt x="1372" y="2554"/>
                </a:lnTo>
                <a:lnTo>
                  <a:pt x="1358" y="2559"/>
                </a:lnTo>
                <a:lnTo>
                  <a:pt x="1347" y="2562"/>
                </a:lnTo>
                <a:lnTo>
                  <a:pt x="1337" y="2567"/>
                </a:lnTo>
                <a:lnTo>
                  <a:pt x="1333" y="2570"/>
                </a:lnTo>
                <a:lnTo>
                  <a:pt x="1329" y="2574"/>
                </a:lnTo>
                <a:lnTo>
                  <a:pt x="1329" y="2574"/>
                </a:lnTo>
                <a:lnTo>
                  <a:pt x="1322" y="2580"/>
                </a:lnTo>
                <a:lnTo>
                  <a:pt x="1319" y="2585"/>
                </a:lnTo>
                <a:lnTo>
                  <a:pt x="1318" y="2590"/>
                </a:lnTo>
                <a:lnTo>
                  <a:pt x="1318" y="2595"/>
                </a:lnTo>
                <a:lnTo>
                  <a:pt x="1319" y="2601"/>
                </a:lnTo>
                <a:lnTo>
                  <a:pt x="1319" y="2602"/>
                </a:lnTo>
                <a:lnTo>
                  <a:pt x="1319" y="2603"/>
                </a:lnTo>
                <a:lnTo>
                  <a:pt x="1319" y="2603"/>
                </a:lnTo>
                <a:lnTo>
                  <a:pt x="1314" y="2607"/>
                </a:lnTo>
                <a:lnTo>
                  <a:pt x="1309" y="2614"/>
                </a:lnTo>
                <a:lnTo>
                  <a:pt x="1307" y="2619"/>
                </a:lnTo>
                <a:lnTo>
                  <a:pt x="1306" y="2626"/>
                </a:lnTo>
                <a:lnTo>
                  <a:pt x="1306" y="2632"/>
                </a:lnTo>
                <a:lnTo>
                  <a:pt x="1308" y="2637"/>
                </a:lnTo>
                <a:lnTo>
                  <a:pt x="1310" y="2641"/>
                </a:lnTo>
                <a:lnTo>
                  <a:pt x="1314" y="2644"/>
                </a:lnTo>
                <a:lnTo>
                  <a:pt x="1314" y="2644"/>
                </a:lnTo>
                <a:lnTo>
                  <a:pt x="1317" y="2644"/>
                </a:lnTo>
                <a:lnTo>
                  <a:pt x="1321" y="2644"/>
                </a:lnTo>
                <a:lnTo>
                  <a:pt x="1329" y="2643"/>
                </a:lnTo>
                <a:lnTo>
                  <a:pt x="1337" y="2642"/>
                </a:lnTo>
                <a:lnTo>
                  <a:pt x="1345" y="2641"/>
                </a:lnTo>
                <a:lnTo>
                  <a:pt x="1345" y="2641"/>
                </a:lnTo>
                <a:lnTo>
                  <a:pt x="1342" y="2646"/>
                </a:lnTo>
                <a:lnTo>
                  <a:pt x="1340" y="2650"/>
                </a:lnTo>
                <a:lnTo>
                  <a:pt x="1337" y="2661"/>
                </a:lnTo>
                <a:lnTo>
                  <a:pt x="1337" y="2670"/>
                </a:lnTo>
                <a:lnTo>
                  <a:pt x="1338" y="2674"/>
                </a:lnTo>
                <a:lnTo>
                  <a:pt x="1340" y="2678"/>
                </a:lnTo>
                <a:lnTo>
                  <a:pt x="1343" y="2680"/>
                </a:lnTo>
                <a:lnTo>
                  <a:pt x="1345" y="2682"/>
                </a:lnTo>
                <a:lnTo>
                  <a:pt x="1349" y="2684"/>
                </a:lnTo>
                <a:lnTo>
                  <a:pt x="1352" y="2684"/>
                </a:lnTo>
                <a:lnTo>
                  <a:pt x="1358" y="2681"/>
                </a:lnTo>
                <a:lnTo>
                  <a:pt x="1363" y="2678"/>
                </a:lnTo>
                <a:lnTo>
                  <a:pt x="1368" y="2674"/>
                </a:lnTo>
                <a:lnTo>
                  <a:pt x="1375" y="2667"/>
                </a:lnTo>
                <a:lnTo>
                  <a:pt x="1375" y="2667"/>
                </a:lnTo>
                <a:lnTo>
                  <a:pt x="1379" y="2664"/>
                </a:lnTo>
                <a:lnTo>
                  <a:pt x="1385" y="2660"/>
                </a:lnTo>
                <a:lnTo>
                  <a:pt x="1405" y="2647"/>
                </a:lnTo>
                <a:lnTo>
                  <a:pt x="1418" y="2637"/>
                </a:lnTo>
                <a:lnTo>
                  <a:pt x="1432" y="2627"/>
                </a:lnTo>
                <a:lnTo>
                  <a:pt x="1447" y="2613"/>
                </a:lnTo>
                <a:lnTo>
                  <a:pt x="1463" y="2597"/>
                </a:lnTo>
                <a:lnTo>
                  <a:pt x="1463" y="2597"/>
                </a:lnTo>
                <a:lnTo>
                  <a:pt x="1467" y="2590"/>
                </a:lnTo>
                <a:lnTo>
                  <a:pt x="1472" y="2583"/>
                </a:lnTo>
                <a:lnTo>
                  <a:pt x="1481" y="2567"/>
                </a:lnTo>
                <a:lnTo>
                  <a:pt x="1488" y="2551"/>
                </a:lnTo>
                <a:lnTo>
                  <a:pt x="1493" y="2540"/>
                </a:lnTo>
                <a:lnTo>
                  <a:pt x="1493" y="2540"/>
                </a:lnTo>
                <a:lnTo>
                  <a:pt x="1496" y="2528"/>
                </a:lnTo>
                <a:lnTo>
                  <a:pt x="1498" y="2518"/>
                </a:lnTo>
                <a:lnTo>
                  <a:pt x="1499" y="2509"/>
                </a:lnTo>
                <a:lnTo>
                  <a:pt x="1502" y="2498"/>
                </a:lnTo>
                <a:lnTo>
                  <a:pt x="1502" y="2498"/>
                </a:lnTo>
                <a:lnTo>
                  <a:pt x="1504" y="2493"/>
                </a:lnTo>
                <a:lnTo>
                  <a:pt x="1508" y="2487"/>
                </a:lnTo>
                <a:lnTo>
                  <a:pt x="1514" y="2478"/>
                </a:lnTo>
                <a:lnTo>
                  <a:pt x="1520" y="2468"/>
                </a:lnTo>
                <a:lnTo>
                  <a:pt x="1526" y="2458"/>
                </a:lnTo>
                <a:lnTo>
                  <a:pt x="1526" y="2458"/>
                </a:lnTo>
                <a:lnTo>
                  <a:pt x="1527" y="2451"/>
                </a:lnTo>
                <a:lnTo>
                  <a:pt x="1528" y="2439"/>
                </a:lnTo>
                <a:lnTo>
                  <a:pt x="1527" y="2423"/>
                </a:lnTo>
                <a:lnTo>
                  <a:pt x="1526" y="2403"/>
                </a:lnTo>
                <a:lnTo>
                  <a:pt x="1524" y="2381"/>
                </a:lnTo>
                <a:lnTo>
                  <a:pt x="1520" y="2357"/>
                </a:lnTo>
                <a:lnTo>
                  <a:pt x="1516" y="2332"/>
                </a:lnTo>
                <a:lnTo>
                  <a:pt x="1512" y="2306"/>
                </a:lnTo>
                <a:lnTo>
                  <a:pt x="1512" y="2306"/>
                </a:lnTo>
                <a:close/>
                <a:moveTo>
                  <a:pt x="768" y="2666"/>
                </a:moveTo>
                <a:lnTo>
                  <a:pt x="768" y="2666"/>
                </a:lnTo>
                <a:lnTo>
                  <a:pt x="770" y="2680"/>
                </a:lnTo>
                <a:lnTo>
                  <a:pt x="774" y="2696"/>
                </a:lnTo>
                <a:lnTo>
                  <a:pt x="777" y="2731"/>
                </a:lnTo>
                <a:lnTo>
                  <a:pt x="778" y="2769"/>
                </a:lnTo>
                <a:lnTo>
                  <a:pt x="778" y="2809"/>
                </a:lnTo>
                <a:lnTo>
                  <a:pt x="777" y="2847"/>
                </a:lnTo>
                <a:lnTo>
                  <a:pt x="775" y="2886"/>
                </a:lnTo>
                <a:lnTo>
                  <a:pt x="771" y="2920"/>
                </a:lnTo>
                <a:lnTo>
                  <a:pt x="768" y="2950"/>
                </a:lnTo>
                <a:lnTo>
                  <a:pt x="768" y="2950"/>
                </a:lnTo>
                <a:lnTo>
                  <a:pt x="764" y="2920"/>
                </a:lnTo>
                <a:lnTo>
                  <a:pt x="760" y="2885"/>
                </a:lnTo>
                <a:lnTo>
                  <a:pt x="757" y="2846"/>
                </a:lnTo>
                <a:lnTo>
                  <a:pt x="755" y="2807"/>
                </a:lnTo>
                <a:lnTo>
                  <a:pt x="755" y="2767"/>
                </a:lnTo>
                <a:lnTo>
                  <a:pt x="757" y="2729"/>
                </a:lnTo>
                <a:lnTo>
                  <a:pt x="759" y="2711"/>
                </a:lnTo>
                <a:lnTo>
                  <a:pt x="761" y="2694"/>
                </a:lnTo>
                <a:lnTo>
                  <a:pt x="764" y="2679"/>
                </a:lnTo>
                <a:lnTo>
                  <a:pt x="768" y="2666"/>
                </a:lnTo>
                <a:lnTo>
                  <a:pt x="768" y="2666"/>
                </a:lnTo>
                <a:close/>
                <a:moveTo>
                  <a:pt x="768" y="3219"/>
                </a:moveTo>
                <a:lnTo>
                  <a:pt x="768" y="3219"/>
                </a:lnTo>
                <a:lnTo>
                  <a:pt x="771" y="3235"/>
                </a:lnTo>
                <a:lnTo>
                  <a:pt x="775" y="3260"/>
                </a:lnTo>
                <a:lnTo>
                  <a:pt x="778" y="3291"/>
                </a:lnTo>
                <a:lnTo>
                  <a:pt x="781" y="3324"/>
                </a:lnTo>
                <a:lnTo>
                  <a:pt x="785" y="3390"/>
                </a:lnTo>
                <a:lnTo>
                  <a:pt x="786" y="3432"/>
                </a:lnTo>
                <a:lnTo>
                  <a:pt x="786" y="3432"/>
                </a:lnTo>
                <a:lnTo>
                  <a:pt x="777" y="3487"/>
                </a:lnTo>
                <a:lnTo>
                  <a:pt x="770" y="3518"/>
                </a:lnTo>
                <a:lnTo>
                  <a:pt x="768" y="3543"/>
                </a:lnTo>
                <a:lnTo>
                  <a:pt x="768" y="3543"/>
                </a:lnTo>
                <a:lnTo>
                  <a:pt x="765" y="3518"/>
                </a:lnTo>
                <a:lnTo>
                  <a:pt x="760" y="3485"/>
                </a:lnTo>
                <a:lnTo>
                  <a:pt x="750" y="3427"/>
                </a:lnTo>
                <a:lnTo>
                  <a:pt x="750" y="3427"/>
                </a:lnTo>
                <a:lnTo>
                  <a:pt x="752" y="3385"/>
                </a:lnTo>
                <a:lnTo>
                  <a:pt x="755" y="3322"/>
                </a:lnTo>
                <a:lnTo>
                  <a:pt x="759" y="3290"/>
                </a:lnTo>
                <a:lnTo>
                  <a:pt x="761" y="3260"/>
                </a:lnTo>
                <a:lnTo>
                  <a:pt x="764" y="3235"/>
                </a:lnTo>
                <a:lnTo>
                  <a:pt x="768" y="3219"/>
                </a:lnTo>
                <a:lnTo>
                  <a:pt x="768" y="3219"/>
                </a:lnTo>
                <a:close/>
                <a:moveTo>
                  <a:pt x="768" y="4233"/>
                </a:moveTo>
                <a:lnTo>
                  <a:pt x="768" y="4233"/>
                </a:lnTo>
                <a:lnTo>
                  <a:pt x="766" y="4222"/>
                </a:lnTo>
                <a:lnTo>
                  <a:pt x="765" y="4213"/>
                </a:lnTo>
                <a:lnTo>
                  <a:pt x="760" y="4192"/>
                </a:lnTo>
                <a:lnTo>
                  <a:pt x="757" y="4183"/>
                </a:lnTo>
                <a:lnTo>
                  <a:pt x="755" y="4172"/>
                </a:lnTo>
                <a:lnTo>
                  <a:pt x="754" y="4159"/>
                </a:lnTo>
                <a:lnTo>
                  <a:pt x="754" y="4146"/>
                </a:lnTo>
                <a:lnTo>
                  <a:pt x="754" y="4146"/>
                </a:lnTo>
                <a:lnTo>
                  <a:pt x="757" y="4140"/>
                </a:lnTo>
                <a:lnTo>
                  <a:pt x="762" y="4134"/>
                </a:lnTo>
                <a:lnTo>
                  <a:pt x="765" y="4127"/>
                </a:lnTo>
                <a:lnTo>
                  <a:pt x="768" y="4122"/>
                </a:lnTo>
                <a:lnTo>
                  <a:pt x="768" y="4122"/>
                </a:lnTo>
                <a:lnTo>
                  <a:pt x="770" y="4134"/>
                </a:lnTo>
                <a:lnTo>
                  <a:pt x="775" y="4145"/>
                </a:lnTo>
                <a:lnTo>
                  <a:pt x="775" y="4145"/>
                </a:lnTo>
                <a:lnTo>
                  <a:pt x="775" y="4171"/>
                </a:lnTo>
                <a:lnTo>
                  <a:pt x="772" y="4192"/>
                </a:lnTo>
                <a:lnTo>
                  <a:pt x="770" y="4212"/>
                </a:lnTo>
                <a:lnTo>
                  <a:pt x="768" y="4233"/>
                </a:lnTo>
                <a:lnTo>
                  <a:pt x="768" y="4233"/>
                </a:lnTo>
                <a:close/>
                <a:moveTo>
                  <a:pt x="767" y="4062"/>
                </a:moveTo>
                <a:lnTo>
                  <a:pt x="767" y="4062"/>
                </a:lnTo>
                <a:lnTo>
                  <a:pt x="756" y="4000"/>
                </a:lnTo>
                <a:lnTo>
                  <a:pt x="751" y="3964"/>
                </a:lnTo>
                <a:lnTo>
                  <a:pt x="746" y="3927"/>
                </a:lnTo>
                <a:lnTo>
                  <a:pt x="740" y="3887"/>
                </a:lnTo>
                <a:lnTo>
                  <a:pt x="737" y="3847"/>
                </a:lnTo>
                <a:lnTo>
                  <a:pt x="736" y="3808"/>
                </a:lnTo>
                <a:lnTo>
                  <a:pt x="736" y="3769"/>
                </a:lnTo>
                <a:lnTo>
                  <a:pt x="736" y="3769"/>
                </a:lnTo>
                <a:lnTo>
                  <a:pt x="738" y="3752"/>
                </a:lnTo>
                <a:lnTo>
                  <a:pt x="741" y="3734"/>
                </a:lnTo>
                <a:lnTo>
                  <a:pt x="746" y="3717"/>
                </a:lnTo>
                <a:lnTo>
                  <a:pt x="751" y="3701"/>
                </a:lnTo>
                <a:lnTo>
                  <a:pt x="762" y="3671"/>
                </a:lnTo>
                <a:lnTo>
                  <a:pt x="765" y="3657"/>
                </a:lnTo>
                <a:lnTo>
                  <a:pt x="768" y="3645"/>
                </a:lnTo>
                <a:lnTo>
                  <a:pt x="768" y="3645"/>
                </a:lnTo>
                <a:lnTo>
                  <a:pt x="770" y="3657"/>
                </a:lnTo>
                <a:lnTo>
                  <a:pt x="774" y="3671"/>
                </a:lnTo>
                <a:lnTo>
                  <a:pt x="782" y="3705"/>
                </a:lnTo>
                <a:lnTo>
                  <a:pt x="791" y="3741"/>
                </a:lnTo>
                <a:lnTo>
                  <a:pt x="794" y="3760"/>
                </a:lnTo>
                <a:lnTo>
                  <a:pt x="795" y="3776"/>
                </a:lnTo>
                <a:lnTo>
                  <a:pt x="795" y="3776"/>
                </a:lnTo>
                <a:lnTo>
                  <a:pt x="796" y="3814"/>
                </a:lnTo>
                <a:lnTo>
                  <a:pt x="795" y="3854"/>
                </a:lnTo>
                <a:lnTo>
                  <a:pt x="792" y="3892"/>
                </a:lnTo>
                <a:lnTo>
                  <a:pt x="787" y="3930"/>
                </a:lnTo>
                <a:lnTo>
                  <a:pt x="783" y="3965"/>
                </a:lnTo>
                <a:lnTo>
                  <a:pt x="778" y="4000"/>
                </a:lnTo>
                <a:lnTo>
                  <a:pt x="767" y="4062"/>
                </a:lnTo>
                <a:lnTo>
                  <a:pt x="767" y="4062"/>
                </a:lnTo>
                <a:close/>
              </a:path>
            </a:pathLst>
          </a:custGeom>
          <a:solidFill>
            <a:srgbClr val="00B0F0"/>
          </a:solidFill>
          <a:ln w="3175">
            <a:solidFill>
              <a:schemeClr val="bg1"/>
            </a:solidFill>
          </a:ln>
        </p:spPr>
        <p:txBody>
          <a:bodyPr vert="horz" wrap="square" lIns="121932" tIns="60966" rIns="121932" bIns="60966" numCol="1" anchor="t" anchorCtr="0" compatLnSpc="1"/>
          <a:lstStyle/>
          <a:p>
            <a:endParaRPr lang="ko-KR" altLang="en-US" sz="2400"/>
          </a:p>
        </p:txBody>
      </p:sp>
      <p:grpSp>
        <p:nvGrpSpPr>
          <p:cNvPr id="21" name="그룹 20"/>
          <p:cNvGrpSpPr/>
          <p:nvPr/>
        </p:nvGrpSpPr>
        <p:grpSpPr>
          <a:xfrm>
            <a:off x="10694869" y="869824"/>
            <a:ext cx="674260" cy="597371"/>
            <a:chOff x="-3276600" y="2438400"/>
            <a:chExt cx="1085850" cy="962025"/>
          </a:xfrm>
          <a:solidFill>
            <a:srgbClr val="FF0066"/>
          </a:solidFill>
        </p:grpSpPr>
        <p:sp>
          <p:nvSpPr>
            <p:cNvPr id="22" name="Freeform 8"/>
            <p:cNvSpPr/>
            <p:nvPr/>
          </p:nvSpPr>
          <p:spPr bwMode="auto">
            <a:xfrm>
              <a:off x="-2825750" y="2813050"/>
              <a:ext cx="200025" cy="196850"/>
            </a:xfrm>
            <a:custGeom>
              <a:avLst/>
              <a:gdLst>
                <a:gd name="T0" fmla="*/ 126 w 126"/>
                <a:gd name="T1" fmla="*/ 62 h 124"/>
                <a:gd name="T2" fmla="*/ 126 w 126"/>
                <a:gd name="T3" fmla="*/ 62 h 124"/>
                <a:gd name="T4" fmla="*/ 124 w 126"/>
                <a:gd name="T5" fmla="*/ 74 h 124"/>
                <a:gd name="T6" fmla="*/ 120 w 126"/>
                <a:gd name="T7" fmla="*/ 86 h 124"/>
                <a:gd name="T8" fmla="*/ 114 w 126"/>
                <a:gd name="T9" fmla="*/ 96 h 124"/>
                <a:gd name="T10" fmla="*/ 108 w 126"/>
                <a:gd name="T11" fmla="*/ 106 h 124"/>
                <a:gd name="T12" fmla="*/ 98 w 126"/>
                <a:gd name="T13" fmla="*/ 114 h 124"/>
                <a:gd name="T14" fmla="*/ 88 w 126"/>
                <a:gd name="T15" fmla="*/ 120 h 124"/>
                <a:gd name="T16" fmla="*/ 76 w 126"/>
                <a:gd name="T17" fmla="*/ 124 h 124"/>
                <a:gd name="T18" fmla="*/ 64 w 126"/>
                <a:gd name="T19" fmla="*/ 124 h 124"/>
                <a:gd name="T20" fmla="*/ 64 w 126"/>
                <a:gd name="T21" fmla="*/ 124 h 124"/>
                <a:gd name="T22" fmla="*/ 50 w 126"/>
                <a:gd name="T23" fmla="*/ 124 h 124"/>
                <a:gd name="T24" fmla="*/ 40 w 126"/>
                <a:gd name="T25" fmla="*/ 120 h 124"/>
                <a:gd name="T26" fmla="*/ 28 w 126"/>
                <a:gd name="T27" fmla="*/ 114 h 124"/>
                <a:gd name="T28" fmla="*/ 20 w 126"/>
                <a:gd name="T29" fmla="*/ 106 h 124"/>
                <a:gd name="T30" fmla="*/ 12 w 126"/>
                <a:gd name="T31" fmla="*/ 96 h 124"/>
                <a:gd name="T32" fmla="*/ 6 w 126"/>
                <a:gd name="T33" fmla="*/ 86 h 124"/>
                <a:gd name="T34" fmla="*/ 2 w 126"/>
                <a:gd name="T35" fmla="*/ 74 h 124"/>
                <a:gd name="T36" fmla="*/ 0 w 126"/>
                <a:gd name="T37" fmla="*/ 62 h 124"/>
                <a:gd name="T38" fmla="*/ 0 w 126"/>
                <a:gd name="T39" fmla="*/ 62 h 124"/>
                <a:gd name="T40" fmla="*/ 2 w 126"/>
                <a:gd name="T41" fmla="*/ 50 h 124"/>
                <a:gd name="T42" fmla="*/ 6 w 126"/>
                <a:gd name="T43" fmla="*/ 38 h 124"/>
                <a:gd name="T44" fmla="*/ 12 w 126"/>
                <a:gd name="T45" fmla="*/ 28 h 124"/>
                <a:gd name="T46" fmla="*/ 20 w 126"/>
                <a:gd name="T47" fmla="*/ 18 h 124"/>
                <a:gd name="T48" fmla="*/ 28 w 126"/>
                <a:gd name="T49" fmla="*/ 10 h 124"/>
                <a:gd name="T50" fmla="*/ 40 w 126"/>
                <a:gd name="T51" fmla="*/ 4 h 124"/>
                <a:gd name="T52" fmla="*/ 50 w 126"/>
                <a:gd name="T53" fmla="*/ 0 h 124"/>
                <a:gd name="T54" fmla="*/ 64 w 126"/>
                <a:gd name="T55" fmla="*/ 0 h 124"/>
                <a:gd name="T56" fmla="*/ 64 w 126"/>
                <a:gd name="T57" fmla="*/ 0 h 124"/>
                <a:gd name="T58" fmla="*/ 76 w 126"/>
                <a:gd name="T59" fmla="*/ 0 h 124"/>
                <a:gd name="T60" fmla="*/ 88 w 126"/>
                <a:gd name="T61" fmla="*/ 4 h 124"/>
                <a:gd name="T62" fmla="*/ 98 w 126"/>
                <a:gd name="T63" fmla="*/ 10 h 124"/>
                <a:gd name="T64" fmla="*/ 108 w 126"/>
                <a:gd name="T65" fmla="*/ 18 h 124"/>
                <a:gd name="T66" fmla="*/ 114 w 126"/>
                <a:gd name="T67" fmla="*/ 28 h 124"/>
                <a:gd name="T68" fmla="*/ 120 w 126"/>
                <a:gd name="T69" fmla="*/ 38 h 124"/>
                <a:gd name="T70" fmla="*/ 124 w 126"/>
                <a:gd name="T71" fmla="*/ 50 h 124"/>
                <a:gd name="T72" fmla="*/ 126 w 126"/>
                <a:gd name="T73" fmla="*/ 62 h 124"/>
                <a:gd name="T74" fmla="*/ 126 w 126"/>
                <a:gd name="T75"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6" h="124">
                  <a:moveTo>
                    <a:pt x="126" y="62"/>
                  </a:moveTo>
                  <a:lnTo>
                    <a:pt x="126" y="62"/>
                  </a:lnTo>
                  <a:lnTo>
                    <a:pt x="124" y="74"/>
                  </a:lnTo>
                  <a:lnTo>
                    <a:pt x="120" y="86"/>
                  </a:lnTo>
                  <a:lnTo>
                    <a:pt x="114" y="96"/>
                  </a:lnTo>
                  <a:lnTo>
                    <a:pt x="108" y="106"/>
                  </a:lnTo>
                  <a:lnTo>
                    <a:pt x="98" y="114"/>
                  </a:lnTo>
                  <a:lnTo>
                    <a:pt x="88" y="120"/>
                  </a:lnTo>
                  <a:lnTo>
                    <a:pt x="76" y="124"/>
                  </a:lnTo>
                  <a:lnTo>
                    <a:pt x="64" y="124"/>
                  </a:lnTo>
                  <a:lnTo>
                    <a:pt x="64" y="124"/>
                  </a:lnTo>
                  <a:lnTo>
                    <a:pt x="50" y="124"/>
                  </a:lnTo>
                  <a:lnTo>
                    <a:pt x="40" y="120"/>
                  </a:lnTo>
                  <a:lnTo>
                    <a:pt x="28" y="114"/>
                  </a:lnTo>
                  <a:lnTo>
                    <a:pt x="20" y="106"/>
                  </a:lnTo>
                  <a:lnTo>
                    <a:pt x="12" y="96"/>
                  </a:lnTo>
                  <a:lnTo>
                    <a:pt x="6" y="86"/>
                  </a:lnTo>
                  <a:lnTo>
                    <a:pt x="2" y="74"/>
                  </a:lnTo>
                  <a:lnTo>
                    <a:pt x="0" y="62"/>
                  </a:lnTo>
                  <a:lnTo>
                    <a:pt x="0" y="62"/>
                  </a:lnTo>
                  <a:lnTo>
                    <a:pt x="2" y="50"/>
                  </a:lnTo>
                  <a:lnTo>
                    <a:pt x="6" y="38"/>
                  </a:lnTo>
                  <a:lnTo>
                    <a:pt x="12" y="28"/>
                  </a:lnTo>
                  <a:lnTo>
                    <a:pt x="20" y="18"/>
                  </a:lnTo>
                  <a:lnTo>
                    <a:pt x="28" y="10"/>
                  </a:lnTo>
                  <a:lnTo>
                    <a:pt x="40" y="4"/>
                  </a:lnTo>
                  <a:lnTo>
                    <a:pt x="50" y="0"/>
                  </a:lnTo>
                  <a:lnTo>
                    <a:pt x="64" y="0"/>
                  </a:lnTo>
                  <a:lnTo>
                    <a:pt x="64" y="0"/>
                  </a:lnTo>
                  <a:lnTo>
                    <a:pt x="76" y="0"/>
                  </a:lnTo>
                  <a:lnTo>
                    <a:pt x="88" y="4"/>
                  </a:lnTo>
                  <a:lnTo>
                    <a:pt x="98" y="10"/>
                  </a:lnTo>
                  <a:lnTo>
                    <a:pt x="108" y="18"/>
                  </a:lnTo>
                  <a:lnTo>
                    <a:pt x="114" y="28"/>
                  </a:lnTo>
                  <a:lnTo>
                    <a:pt x="120" y="38"/>
                  </a:lnTo>
                  <a:lnTo>
                    <a:pt x="124" y="50"/>
                  </a:lnTo>
                  <a:lnTo>
                    <a:pt x="126" y="62"/>
                  </a:lnTo>
                  <a:lnTo>
                    <a:pt x="126"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23" name="Freeform 9"/>
            <p:cNvSpPr/>
            <p:nvPr/>
          </p:nvSpPr>
          <p:spPr bwMode="auto">
            <a:xfrm>
              <a:off x="-2549525" y="2438400"/>
              <a:ext cx="120650" cy="123825"/>
            </a:xfrm>
            <a:custGeom>
              <a:avLst/>
              <a:gdLst>
                <a:gd name="T0" fmla="*/ 38 w 76"/>
                <a:gd name="T1" fmla="*/ 0 h 78"/>
                <a:gd name="T2" fmla="*/ 38 w 76"/>
                <a:gd name="T3" fmla="*/ 0 h 78"/>
                <a:gd name="T4" fmla="*/ 30 w 76"/>
                <a:gd name="T5" fmla="*/ 2 h 78"/>
                <a:gd name="T6" fmla="*/ 22 w 76"/>
                <a:gd name="T7" fmla="*/ 4 h 78"/>
                <a:gd name="T8" fmla="*/ 16 w 76"/>
                <a:gd name="T9" fmla="*/ 8 h 78"/>
                <a:gd name="T10" fmla="*/ 10 w 76"/>
                <a:gd name="T11" fmla="*/ 12 h 78"/>
                <a:gd name="T12" fmla="*/ 6 w 76"/>
                <a:gd name="T13" fmla="*/ 18 h 78"/>
                <a:gd name="T14" fmla="*/ 2 w 76"/>
                <a:gd name="T15" fmla="*/ 24 h 78"/>
                <a:gd name="T16" fmla="*/ 0 w 76"/>
                <a:gd name="T17" fmla="*/ 32 h 78"/>
                <a:gd name="T18" fmla="*/ 0 w 76"/>
                <a:gd name="T19" fmla="*/ 38 h 78"/>
                <a:gd name="T20" fmla="*/ 0 w 76"/>
                <a:gd name="T21" fmla="*/ 38 h 78"/>
                <a:gd name="T22" fmla="*/ 0 w 76"/>
                <a:gd name="T23" fmla="*/ 46 h 78"/>
                <a:gd name="T24" fmla="*/ 2 w 76"/>
                <a:gd name="T25" fmla="*/ 54 h 78"/>
                <a:gd name="T26" fmla="*/ 6 w 76"/>
                <a:gd name="T27" fmla="*/ 60 h 78"/>
                <a:gd name="T28" fmla="*/ 10 w 76"/>
                <a:gd name="T29" fmla="*/ 66 h 78"/>
                <a:gd name="T30" fmla="*/ 16 w 76"/>
                <a:gd name="T31" fmla="*/ 70 h 78"/>
                <a:gd name="T32" fmla="*/ 22 w 76"/>
                <a:gd name="T33" fmla="*/ 74 h 78"/>
                <a:gd name="T34" fmla="*/ 30 w 76"/>
                <a:gd name="T35" fmla="*/ 76 h 78"/>
                <a:gd name="T36" fmla="*/ 38 w 76"/>
                <a:gd name="T37" fmla="*/ 78 h 78"/>
                <a:gd name="T38" fmla="*/ 38 w 76"/>
                <a:gd name="T39" fmla="*/ 78 h 78"/>
                <a:gd name="T40" fmla="*/ 46 w 76"/>
                <a:gd name="T41" fmla="*/ 76 h 78"/>
                <a:gd name="T42" fmla="*/ 52 w 76"/>
                <a:gd name="T43" fmla="*/ 74 h 78"/>
                <a:gd name="T44" fmla="*/ 60 w 76"/>
                <a:gd name="T45" fmla="*/ 70 h 78"/>
                <a:gd name="T46" fmla="*/ 64 w 76"/>
                <a:gd name="T47" fmla="*/ 66 h 78"/>
                <a:gd name="T48" fmla="*/ 70 w 76"/>
                <a:gd name="T49" fmla="*/ 60 h 78"/>
                <a:gd name="T50" fmla="*/ 72 w 76"/>
                <a:gd name="T51" fmla="*/ 54 h 78"/>
                <a:gd name="T52" fmla="*/ 76 w 76"/>
                <a:gd name="T53" fmla="*/ 46 h 78"/>
                <a:gd name="T54" fmla="*/ 76 w 76"/>
                <a:gd name="T55" fmla="*/ 38 h 78"/>
                <a:gd name="T56" fmla="*/ 76 w 76"/>
                <a:gd name="T57" fmla="*/ 38 h 78"/>
                <a:gd name="T58" fmla="*/ 76 w 76"/>
                <a:gd name="T59" fmla="*/ 32 h 78"/>
                <a:gd name="T60" fmla="*/ 72 w 76"/>
                <a:gd name="T61" fmla="*/ 24 h 78"/>
                <a:gd name="T62" fmla="*/ 70 w 76"/>
                <a:gd name="T63" fmla="*/ 18 h 78"/>
                <a:gd name="T64" fmla="*/ 64 w 76"/>
                <a:gd name="T65" fmla="*/ 12 h 78"/>
                <a:gd name="T66" fmla="*/ 60 w 76"/>
                <a:gd name="T67" fmla="*/ 8 h 78"/>
                <a:gd name="T68" fmla="*/ 52 w 76"/>
                <a:gd name="T69" fmla="*/ 4 h 78"/>
                <a:gd name="T70" fmla="*/ 46 w 76"/>
                <a:gd name="T71" fmla="*/ 2 h 78"/>
                <a:gd name="T72" fmla="*/ 38 w 76"/>
                <a:gd name="T73" fmla="*/ 0 h 78"/>
                <a:gd name="T74" fmla="*/ 38 w 76"/>
                <a:gd name="T7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8">
                  <a:moveTo>
                    <a:pt x="38" y="0"/>
                  </a:moveTo>
                  <a:lnTo>
                    <a:pt x="38" y="0"/>
                  </a:lnTo>
                  <a:lnTo>
                    <a:pt x="30" y="2"/>
                  </a:lnTo>
                  <a:lnTo>
                    <a:pt x="22" y="4"/>
                  </a:lnTo>
                  <a:lnTo>
                    <a:pt x="16" y="8"/>
                  </a:lnTo>
                  <a:lnTo>
                    <a:pt x="10" y="12"/>
                  </a:lnTo>
                  <a:lnTo>
                    <a:pt x="6" y="18"/>
                  </a:lnTo>
                  <a:lnTo>
                    <a:pt x="2" y="24"/>
                  </a:lnTo>
                  <a:lnTo>
                    <a:pt x="0" y="32"/>
                  </a:lnTo>
                  <a:lnTo>
                    <a:pt x="0" y="38"/>
                  </a:lnTo>
                  <a:lnTo>
                    <a:pt x="0" y="38"/>
                  </a:lnTo>
                  <a:lnTo>
                    <a:pt x="0" y="46"/>
                  </a:lnTo>
                  <a:lnTo>
                    <a:pt x="2" y="54"/>
                  </a:lnTo>
                  <a:lnTo>
                    <a:pt x="6" y="60"/>
                  </a:lnTo>
                  <a:lnTo>
                    <a:pt x="10" y="66"/>
                  </a:lnTo>
                  <a:lnTo>
                    <a:pt x="16" y="70"/>
                  </a:lnTo>
                  <a:lnTo>
                    <a:pt x="22" y="74"/>
                  </a:lnTo>
                  <a:lnTo>
                    <a:pt x="30" y="76"/>
                  </a:lnTo>
                  <a:lnTo>
                    <a:pt x="38" y="78"/>
                  </a:lnTo>
                  <a:lnTo>
                    <a:pt x="38" y="78"/>
                  </a:lnTo>
                  <a:lnTo>
                    <a:pt x="46" y="76"/>
                  </a:lnTo>
                  <a:lnTo>
                    <a:pt x="52" y="74"/>
                  </a:lnTo>
                  <a:lnTo>
                    <a:pt x="60" y="70"/>
                  </a:lnTo>
                  <a:lnTo>
                    <a:pt x="64" y="66"/>
                  </a:lnTo>
                  <a:lnTo>
                    <a:pt x="70" y="60"/>
                  </a:lnTo>
                  <a:lnTo>
                    <a:pt x="72" y="54"/>
                  </a:lnTo>
                  <a:lnTo>
                    <a:pt x="76" y="46"/>
                  </a:lnTo>
                  <a:lnTo>
                    <a:pt x="76" y="38"/>
                  </a:lnTo>
                  <a:lnTo>
                    <a:pt x="76" y="38"/>
                  </a:lnTo>
                  <a:lnTo>
                    <a:pt x="76" y="32"/>
                  </a:lnTo>
                  <a:lnTo>
                    <a:pt x="72" y="24"/>
                  </a:lnTo>
                  <a:lnTo>
                    <a:pt x="70" y="18"/>
                  </a:lnTo>
                  <a:lnTo>
                    <a:pt x="64" y="12"/>
                  </a:lnTo>
                  <a:lnTo>
                    <a:pt x="60" y="8"/>
                  </a:lnTo>
                  <a:lnTo>
                    <a:pt x="52" y="4"/>
                  </a:lnTo>
                  <a:lnTo>
                    <a:pt x="46" y="2"/>
                  </a:lnTo>
                  <a:lnTo>
                    <a:pt x="38" y="0"/>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24" name="Freeform 10"/>
            <p:cNvSpPr/>
            <p:nvPr/>
          </p:nvSpPr>
          <p:spPr bwMode="auto">
            <a:xfrm>
              <a:off x="-3152775" y="2968625"/>
              <a:ext cx="120650" cy="120650"/>
            </a:xfrm>
            <a:custGeom>
              <a:avLst/>
              <a:gdLst>
                <a:gd name="T0" fmla="*/ 38 w 76"/>
                <a:gd name="T1" fmla="*/ 0 h 76"/>
                <a:gd name="T2" fmla="*/ 38 w 76"/>
                <a:gd name="T3" fmla="*/ 0 h 76"/>
                <a:gd name="T4" fmla="*/ 30 w 76"/>
                <a:gd name="T5" fmla="*/ 0 h 76"/>
                <a:gd name="T6" fmla="*/ 24 w 76"/>
                <a:gd name="T7" fmla="*/ 2 h 76"/>
                <a:gd name="T8" fmla="*/ 18 w 76"/>
                <a:gd name="T9" fmla="*/ 6 h 76"/>
                <a:gd name="T10" fmla="*/ 12 w 76"/>
                <a:gd name="T11" fmla="*/ 10 h 76"/>
                <a:gd name="T12" fmla="*/ 6 w 76"/>
                <a:gd name="T13" fmla="*/ 16 h 76"/>
                <a:gd name="T14" fmla="*/ 4 w 76"/>
                <a:gd name="T15" fmla="*/ 24 h 76"/>
                <a:gd name="T16" fmla="*/ 2 w 76"/>
                <a:gd name="T17" fmla="*/ 30 h 76"/>
                <a:gd name="T18" fmla="*/ 0 w 76"/>
                <a:gd name="T19" fmla="*/ 38 h 76"/>
                <a:gd name="T20" fmla="*/ 0 w 76"/>
                <a:gd name="T21" fmla="*/ 38 h 76"/>
                <a:gd name="T22" fmla="*/ 2 w 76"/>
                <a:gd name="T23" fmla="*/ 46 h 76"/>
                <a:gd name="T24" fmla="*/ 4 w 76"/>
                <a:gd name="T25" fmla="*/ 52 h 76"/>
                <a:gd name="T26" fmla="*/ 6 w 76"/>
                <a:gd name="T27" fmla="*/ 60 h 76"/>
                <a:gd name="T28" fmla="*/ 12 w 76"/>
                <a:gd name="T29" fmla="*/ 64 h 76"/>
                <a:gd name="T30" fmla="*/ 18 w 76"/>
                <a:gd name="T31" fmla="*/ 70 h 76"/>
                <a:gd name="T32" fmla="*/ 24 w 76"/>
                <a:gd name="T33" fmla="*/ 72 h 76"/>
                <a:gd name="T34" fmla="*/ 30 w 76"/>
                <a:gd name="T35" fmla="*/ 76 h 76"/>
                <a:gd name="T36" fmla="*/ 38 w 76"/>
                <a:gd name="T37" fmla="*/ 76 h 76"/>
                <a:gd name="T38" fmla="*/ 38 w 76"/>
                <a:gd name="T39" fmla="*/ 76 h 76"/>
                <a:gd name="T40" fmla="*/ 46 w 76"/>
                <a:gd name="T41" fmla="*/ 76 h 76"/>
                <a:gd name="T42" fmla="*/ 54 w 76"/>
                <a:gd name="T43" fmla="*/ 72 h 76"/>
                <a:gd name="T44" fmla="*/ 60 w 76"/>
                <a:gd name="T45" fmla="*/ 70 h 76"/>
                <a:gd name="T46" fmla="*/ 66 w 76"/>
                <a:gd name="T47" fmla="*/ 64 h 76"/>
                <a:gd name="T48" fmla="*/ 70 w 76"/>
                <a:gd name="T49" fmla="*/ 60 h 76"/>
                <a:gd name="T50" fmla="*/ 74 w 76"/>
                <a:gd name="T51" fmla="*/ 52 h 76"/>
                <a:gd name="T52" fmla="*/ 76 w 76"/>
                <a:gd name="T53" fmla="*/ 46 h 76"/>
                <a:gd name="T54" fmla="*/ 76 w 76"/>
                <a:gd name="T55" fmla="*/ 38 h 76"/>
                <a:gd name="T56" fmla="*/ 76 w 76"/>
                <a:gd name="T57" fmla="*/ 38 h 76"/>
                <a:gd name="T58" fmla="*/ 76 w 76"/>
                <a:gd name="T59" fmla="*/ 30 h 76"/>
                <a:gd name="T60" fmla="*/ 74 w 76"/>
                <a:gd name="T61" fmla="*/ 24 h 76"/>
                <a:gd name="T62" fmla="*/ 70 w 76"/>
                <a:gd name="T63" fmla="*/ 16 h 76"/>
                <a:gd name="T64" fmla="*/ 66 w 76"/>
                <a:gd name="T65" fmla="*/ 10 h 76"/>
                <a:gd name="T66" fmla="*/ 60 w 76"/>
                <a:gd name="T67" fmla="*/ 6 h 76"/>
                <a:gd name="T68" fmla="*/ 54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8" y="6"/>
                  </a:lnTo>
                  <a:lnTo>
                    <a:pt x="12" y="10"/>
                  </a:lnTo>
                  <a:lnTo>
                    <a:pt x="6" y="16"/>
                  </a:lnTo>
                  <a:lnTo>
                    <a:pt x="4" y="24"/>
                  </a:lnTo>
                  <a:lnTo>
                    <a:pt x="2" y="30"/>
                  </a:lnTo>
                  <a:lnTo>
                    <a:pt x="0" y="38"/>
                  </a:lnTo>
                  <a:lnTo>
                    <a:pt x="0" y="38"/>
                  </a:lnTo>
                  <a:lnTo>
                    <a:pt x="2" y="46"/>
                  </a:lnTo>
                  <a:lnTo>
                    <a:pt x="4" y="52"/>
                  </a:lnTo>
                  <a:lnTo>
                    <a:pt x="6" y="60"/>
                  </a:lnTo>
                  <a:lnTo>
                    <a:pt x="12" y="64"/>
                  </a:lnTo>
                  <a:lnTo>
                    <a:pt x="18" y="70"/>
                  </a:lnTo>
                  <a:lnTo>
                    <a:pt x="24" y="72"/>
                  </a:lnTo>
                  <a:lnTo>
                    <a:pt x="30" y="76"/>
                  </a:lnTo>
                  <a:lnTo>
                    <a:pt x="38" y="76"/>
                  </a:lnTo>
                  <a:lnTo>
                    <a:pt x="38" y="76"/>
                  </a:lnTo>
                  <a:lnTo>
                    <a:pt x="46" y="76"/>
                  </a:lnTo>
                  <a:lnTo>
                    <a:pt x="54" y="72"/>
                  </a:lnTo>
                  <a:lnTo>
                    <a:pt x="60" y="70"/>
                  </a:lnTo>
                  <a:lnTo>
                    <a:pt x="66" y="64"/>
                  </a:lnTo>
                  <a:lnTo>
                    <a:pt x="70" y="60"/>
                  </a:lnTo>
                  <a:lnTo>
                    <a:pt x="74" y="52"/>
                  </a:lnTo>
                  <a:lnTo>
                    <a:pt x="76" y="46"/>
                  </a:lnTo>
                  <a:lnTo>
                    <a:pt x="76" y="38"/>
                  </a:lnTo>
                  <a:lnTo>
                    <a:pt x="76" y="38"/>
                  </a:lnTo>
                  <a:lnTo>
                    <a:pt x="76" y="30"/>
                  </a:lnTo>
                  <a:lnTo>
                    <a:pt x="74" y="24"/>
                  </a:lnTo>
                  <a:lnTo>
                    <a:pt x="70" y="16"/>
                  </a:lnTo>
                  <a:lnTo>
                    <a:pt x="66" y="10"/>
                  </a:lnTo>
                  <a:lnTo>
                    <a:pt x="60" y="6"/>
                  </a:lnTo>
                  <a:lnTo>
                    <a:pt x="54" y="2"/>
                  </a:lnTo>
                  <a:lnTo>
                    <a:pt x="46" y="0"/>
                  </a:lnTo>
                  <a:lnTo>
                    <a:pt x="38" y="0"/>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25" name="Freeform 11"/>
            <p:cNvSpPr/>
            <p:nvPr/>
          </p:nvSpPr>
          <p:spPr bwMode="auto">
            <a:xfrm>
              <a:off x="-2514600" y="3117850"/>
              <a:ext cx="120650" cy="120650"/>
            </a:xfrm>
            <a:custGeom>
              <a:avLst/>
              <a:gdLst>
                <a:gd name="T0" fmla="*/ 38 w 76"/>
                <a:gd name="T1" fmla="*/ 0 h 76"/>
                <a:gd name="T2" fmla="*/ 38 w 76"/>
                <a:gd name="T3" fmla="*/ 0 h 76"/>
                <a:gd name="T4" fmla="*/ 30 w 76"/>
                <a:gd name="T5" fmla="*/ 0 h 76"/>
                <a:gd name="T6" fmla="*/ 24 w 76"/>
                <a:gd name="T7" fmla="*/ 2 h 76"/>
                <a:gd name="T8" fmla="*/ 16 w 76"/>
                <a:gd name="T9" fmla="*/ 6 h 76"/>
                <a:gd name="T10" fmla="*/ 10 w 76"/>
                <a:gd name="T11" fmla="*/ 10 h 76"/>
                <a:gd name="T12" fmla="*/ 6 w 76"/>
                <a:gd name="T13" fmla="*/ 16 h 76"/>
                <a:gd name="T14" fmla="*/ 2 w 76"/>
                <a:gd name="T15" fmla="*/ 22 h 76"/>
                <a:gd name="T16" fmla="*/ 0 w 76"/>
                <a:gd name="T17" fmla="*/ 30 h 76"/>
                <a:gd name="T18" fmla="*/ 0 w 76"/>
                <a:gd name="T19" fmla="*/ 38 h 76"/>
                <a:gd name="T20" fmla="*/ 0 w 76"/>
                <a:gd name="T21" fmla="*/ 38 h 76"/>
                <a:gd name="T22" fmla="*/ 0 w 76"/>
                <a:gd name="T23" fmla="*/ 44 h 76"/>
                <a:gd name="T24" fmla="*/ 2 w 76"/>
                <a:gd name="T25" fmla="*/ 52 h 76"/>
                <a:gd name="T26" fmla="*/ 6 w 76"/>
                <a:gd name="T27" fmla="*/ 58 h 76"/>
                <a:gd name="T28" fmla="*/ 10 w 76"/>
                <a:gd name="T29" fmla="*/ 64 h 76"/>
                <a:gd name="T30" fmla="*/ 16 w 76"/>
                <a:gd name="T31" fmla="*/ 68 h 76"/>
                <a:gd name="T32" fmla="*/ 24 w 76"/>
                <a:gd name="T33" fmla="*/ 72 h 76"/>
                <a:gd name="T34" fmla="*/ 30 w 76"/>
                <a:gd name="T35" fmla="*/ 74 h 76"/>
                <a:gd name="T36" fmla="*/ 38 w 76"/>
                <a:gd name="T37" fmla="*/ 76 h 76"/>
                <a:gd name="T38" fmla="*/ 38 w 76"/>
                <a:gd name="T39" fmla="*/ 76 h 76"/>
                <a:gd name="T40" fmla="*/ 46 w 76"/>
                <a:gd name="T41" fmla="*/ 74 h 76"/>
                <a:gd name="T42" fmla="*/ 52 w 76"/>
                <a:gd name="T43" fmla="*/ 72 h 76"/>
                <a:gd name="T44" fmla="*/ 60 w 76"/>
                <a:gd name="T45" fmla="*/ 68 h 76"/>
                <a:gd name="T46" fmla="*/ 64 w 76"/>
                <a:gd name="T47" fmla="*/ 64 h 76"/>
                <a:gd name="T48" fmla="*/ 70 w 76"/>
                <a:gd name="T49" fmla="*/ 58 h 76"/>
                <a:gd name="T50" fmla="*/ 74 w 76"/>
                <a:gd name="T51" fmla="*/ 52 h 76"/>
                <a:gd name="T52" fmla="*/ 76 w 76"/>
                <a:gd name="T53" fmla="*/ 44 h 76"/>
                <a:gd name="T54" fmla="*/ 76 w 76"/>
                <a:gd name="T55" fmla="*/ 38 h 76"/>
                <a:gd name="T56" fmla="*/ 76 w 76"/>
                <a:gd name="T57" fmla="*/ 38 h 76"/>
                <a:gd name="T58" fmla="*/ 76 w 76"/>
                <a:gd name="T59" fmla="*/ 30 h 76"/>
                <a:gd name="T60" fmla="*/ 74 w 76"/>
                <a:gd name="T61" fmla="*/ 22 h 76"/>
                <a:gd name="T62" fmla="*/ 70 w 76"/>
                <a:gd name="T63" fmla="*/ 16 h 76"/>
                <a:gd name="T64" fmla="*/ 64 w 76"/>
                <a:gd name="T65" fmla="*/ 10 h 76"/>
                <a:gd name="T66" fmla="*/ 60 w 76"/>
                <a:gd name="T67" fmla="*/ 6 h 76"/>
                <a:gd name="T68" fmla="*/ 52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6" y="6"/>
                  </a:lnTo>
                  <a:lnTo>
                    <a:pt x="10" y="10"/>
                  </a:lnTo>
                  <a:lnTo>
                    <a:pt x="6" y="16"/>
                  </a:lnTo>
                  <a:lnTo>
                    <a:pt x="2" y="22"/>
                  </a:lnTo>
                  <a:lnTo>
                    <a:pt x="0" y="30"/>
                  </a:lnTo>
                  <a:lnTo>
                    <a:pt x="0" y="38"/>
                  </a:lnTo>
                  <a:lnTo>
                    <a:pt x="0" y="38"/>
                  </a:lnTo>
                  <a:lnTo>
                    <a:pt x="0" y="44"/>
                  </a:lnTo>
                  <a:lnTo>
                    <a:pt x="2" y="52"/>
                  </a:lnTo>
                  <a:lnTo>
                    <a:pt x="6" y="58"/>
                  </a:lnTo>
                  <a:lnTo>
                    <a:pt x="10" y="64"/>
                  </a:lnTo>
                  <a:lnTo>
                    <a:pt x="16" y="68"/>
                  </a:lnTo>
                  <a:lnTo>
                    <a:pt x="24" y="72"/>
                  </a:lnTo>
                  <a:lnTo>
                    <a:pt x="30" y="74"/>
                  </a:lnTo>
                  <a:lnTo>
                    <a:pt x="38" y="76"/>
                  </a:lnTo>
                  <a:lnTo>
                    <a:pt x="38" y="76"/>
                  </a:lnTo>
                  <a:lnTo>
                    <a:pt x="46" y="74"/>
                  </a:lnTo>
                  <a:lnTo>
                    <a:pt x="52" y="72"/>
                  </a:lnTo>
                  <a:lnTo>
                    <a:pt x="60" y="68"/>
                  </a:lnTo>
                  <a:lnTo>
                    <a:pt x="64" y="64"/>
                  </a:lnTo>
                  <a:lnTo>
                    <a:pt x="70" y="58"/>
                  </a:lnTo>
                  <a:lnTo>
                    <a:pt x="74" y="52"/>
                  </a:lnTo>
                  <a:lnTo>
                    <a:pt x="76" y="44"/>
                  </a:lnTo>
                  <a:lnTo>
                    <a:pt x="76" y="38"/>
                  </a:lnTo>
                  <a:lnTo>
                    <a:pt x="76" y="38"/>
                  </a:lnTo>
                  <a:lnTo>
                    <a:pt x="76" y="30"/>
                  </a:lnTo>
                  <a:lnTo>
                    <a:pt x="74" y="22"/>
                  </a:lnTo>
                  <a:lnTo>
                    <a:pt x="70" y="16"/>
                  </a:lnTo>
                  <a:lnTo>
                    <a:pt x="64" y="10"/>
                  </a:lnTo>
                  <a:lnTo>
                    <a:pt x="60" y="6"/>
                  </a:lnTo>
                  <a:lnTo>
                    <a:pt x="52" y="2"/>
                  </a:lnTo>
                  <a:lnTo>
                    <a:pt x="46" y="0"/>
                  </a:lnTo>
                  <a:lnTo>
                    <a:pt x="38" y="0"/>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26" name="Freeform 12"/>
            <p:cNvSpPr>
              <a:spLocks noEditPoints="1"/>
            </p:cNvSpPr>
            <p:nvPr/>
          </p:nvSpPr>
          <p:spPr bwMode="auto">
            <a:xfrm>
              <a:off x="-3276600" y="2441575"/>
              <a:ext cx="1085850" cy="958850"/>
            </a:xfrm>
            <a:custGeom>
              <a:avLst/>
              <a:gdLst>
                <a:gd name="T0" fmla="*/ 480 w 684"/>
                <a:gd name="T1" fmla="*/ 348 h 604"/>
                <a:gd name="T2" fmla="*/ 424 w 684"/>
                <a:gd name="T3" fmla="*/ 390 h 604"/>
                <a:gd name="T4" fmla="*/ 460 w 684"/>
                <a:gd name="T5" fmla="*/ 276 h 604"/>
                <a:gd name="T6" fmla="*/ 416 w 684"/>
                <a:gd name="T7" fmla="*/ 200 h 604"/>
                <a:gd name="T8" fmla="*/ 316 w 684"/>
                <a:gd name="T9" fmla="*/ 154 h 604"/>
                <a:gd name="T10" fmla="*/ 392 w 684"/>
                <a:gd name="T11" fmla="*/ 188 h 604"/>
                <a:gd name="T12" fmla="*/ 304 w 684"/>
                <a:gd name="T13" fmla="*/ 150 h 604"/>
                <a:gd name="T14" fmla="*/ 262 w 684"/>
                <a:gd name="T15" fmla="*/ 62 h 604"/>
                <a:gd name="T16" fmla="*/ 200 w 684"/>
                <a:gd name="T17" fmla="*/ 68 h 604"/>
                <a:gd name="T18" fmla="*/ 190 w 684"/>
                <a:gd name="T19" fmla="*/ 172 h 604"/>
                <a:gd name="T20" fmla="*/ 360 w 684"/>
                <a:gd name="T21" fmla="*/ 480 h 604"/>
                <a:gd name="T22" fmla="*/ 446 w 684"/>
                <a:gd name="T23" fmla="*/ 542 h 604"/>
                <a:gd name="T24" fmla="*/ 502 w 684"/>
                <a:gd name="T25" fmla="*/ 522 h 604"/>
                <a:gd name="T26" fmla="*/ 540 w 684"/>
                <a:gd name="T27" fmla="*/ 520 h 604"/>
                <a:gd name="T28" fmla="*/ 526 w 684"/>
                <a:gd name="T29" fmla="*/ 586 h 604"/>
                <a:gd name="T30" fmla="*/ 490 w 684"/>
                <a:gd name="T31" fmla="*/ 604 h 604"/>
                <a:gd name="T32" fmla="*/ 368 w 684"/>
                <a:gd name="T33" fmla="*/ 530 h 604"/>
                <a:gd name="T34" fmla="*/ 244 w 684"/>
                <a:gd name="T35" fmla="*/ 588 h 604"/>
                <a:gd name="T36" fmla="*/ 170 w 684"/>
                <a:gd name="T37" fmla="*/ 598 h 604"/>
                <a:gd name="T38" fmla="*/ 144 w 684"/>
                <a:gd name="T39" fmla="*/ 546 h 604"/>
                <a:gd name="T40" fmla="*/ 188 w 684"/>
                <a:gd name="T41" fmla="*/ 354 h 604"/>
                <a:gd name="T42" fmla="*/ 150 w 684"/>
                <a:gd name="T43" fmla="*/ 224 h 604"/>
                <a:gd name="T44" fmla="*/ 68 w 684"/>
                <a:gd name="T45" fmla="*/ 284 h 604"/>
                <a:gd name="T46" fmla="*/ 76 w 684"/>
                <a:gd name="T47" fmla="*/ 324 h 604"/>
                <a:gd name="T48" fmla="*/ 32 w 684"/>
                <a:gd name="T49" fmla="*/ 352 h 604"/>
                <a:gd name="T50" fmla="*/ 0 w 684"/>
                <a:gd name="T51" fmla="*/ 302 h 604"/>
                <a:gd name="T52" fmla="*/ 26 w 684"/>
                <a:gd name="T53" fmla="*/ 256 h 604"/>
                <a:gd name="T54" fmla="*/ 170 w 684"/>
                <a:gd name="T55" fmla="*/ 202 h 604"/>
                <a:gd name="T56" fmla="*/ 150 w 684"/>
                <a:gd name="T57" fmla="*/ 32 h 604"/>
                <a:gd name="T58" fmla="*/ 178 w 684"/>
                <a:gd name="T59" fmla="*/ 2 h 604"/>
                <a:gd name="T60" fmla="*/ 268 w 684"/>
                <a:gd name="T61" fmla="*/ 32 h 604"/>
                <a:gd name="T62" fmla="*/ 392 w 684"/>
                <a:gd name="T63" fmla="*/ 52 h 604"/>
                <a:gd name="T64" fmla="*/ 434 w 684"/>
                <a:gd name="T65" fmla="*/ 36 h 604"/>
                <a:gd name="T66" fmla="*/ 376 w 684"/>
                <a:gd name="T67" fmla="*/ 92 h 604"/>
                <a:gd name="T68" fmla="*/ 450 w 684"/>
                <a:gd name="T69" fmla="*/ 192 h 604"/>
                <a:gd name="T70" fmla="*/ 498 w 684"/>
                <a:gd name="T71" fmla="*/ 98 h 604"/>
                <a:gd name="T72" fmla="*/ 540 w 684"/>
                <a:gd name="T73" fmla="*/ 78 h 604"/>
                <a:gd name="T74" fmla="*/ 552 w 684"/>
                <a:gd name="T75" fmla="*/ 210 h 604"/>
                <a:gd name="T76" fmla="*/ 678 w 684"/>
                <a:gd name="T77" fmla="*/ 278 h 604"/>
                <a:gd name="T78" fmla="*/ 680 w 684"/>
                <a:gd name="T79" fmla="*/ 322 h 604"/>
                <a:gd name="T80" fmla="*/ 606 w 684"/>
                <a:gd name="T81" fmla="*/ 376 h 604"/>
                <a:gd name="T82" fmla="*/ 290 w 684"/>
                <a:gd name="T83" fmla="*/ 392 h 604"/>
                <a:gd name="T84" fmla="*/ 424 w 684"/>
                <a:gd name="T85" fmla="*/ 346 h 604"/>
                <a:gd name="T86" fmla="*/ 434 w 684"/>
                <a:gd name="T87" fmla="*/ 252 h 604"/>
                <a:gd name="T88" fmla="*/ 282 w 684"/>
                <a:gd name="T89" fmla="*/ 200 h 604"/>
                <a:gd name="T90" fmla="*/ 246 w 684"/>
                <a:gd name="T91" fmla="*/ 318 h 604"/>
                <a:gd name="T92" fmla="*/ 510 w 684"/>
                <a:gd name="T93" fmla="*/ 216 h 604"/>
                <a:gd name="T94" fmla="*/ 506 w 684"/>
                <a:gd name="T95" fmla="*/ 376 h 604"/>
                <a:gd name="T96" fmla="*/ 612 w 684"/>
                <a:gd name="T97" fmla="*/ 320 h 604"/>
                <a:gd name="T98" fmla="*/ 602 w 684"/>
                <a:gd name="T99" fmla="*/ 262 h 604"/>
                <a:gd name="T100" fmla="*/ 510 w 684"/>
                <a:gd name="T101" fmla="*/ 216 h 604"/>
                <a:gd name="T102" fmla="*/ 268 w 684"/>
                <a:gd name="T103" fmla="*/ 202 h 604"/>
                <a:gd name="T104" fmla="*/ 224 w 684"/>
                <a:gd name="T105" fmla="*/ 274 h 604"/>
                <a:gd name="T106" fmla="*/ 224 w 684"/>
                <a:gd name="T107" fmla="*/ 386 h 604"/>
                <a:gd name="T108" fmla="*/ 218 w 684"/>
                <a:gd name="T109" fmla="*/ 316 h 604"/>
                <a:gd name="T110" fmla="*/ 230 w 684"/>
                <a:gd name="T111" fmla="*/ 412 h 604"/>
                <a:gd name="T112" fmla="*/ 174 w 684"/>
                <a:gd name="T113" fmla="*/ 490 h 604"/>
                <a:gd name="T114" fmla="*/ 210 w 684"/>
                <a:gd name="T115" fmla="*/ 542 h 604"/>
                <a:gd name="T116" fmla="*/ 306 w 684"/>
                <a:gd name="T117" fmla="*/ 498 h 604"/>
                <a:gd name="T118" fmla="*/ 342 w 684"/>
                <a:gd name="T119" fmla="*/ 418 h 604"/>
                <a:gd name="T120" fmla="*/ 360 w 684"/>
                <a:gd name="T121" fmla="*/ 44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84" h="604">
                  <a:moveTo>
                    <a:pt x="424" y="390"/>
                  </a:moveTo>
                  <a:lnTo>
                    <a:pt x="424" y="390"/>
                  </a:lnTo>
                  <a:lnTo>
                    <a:pt x="460" y="386"/>
                  </a:lnTo>
                  <a:lnTo>
                    <a:pt x="492" y="380"/>
                  </a:lnTo>
                  <a:lnTo>
                    <a:pt x="492" y="380"/>
                  </a:lnTo>
                  <a:lnTo>
                    <a:pt x="480" y="348"/>
                  </a:lnTo>
                  <a:lnTo>
                    <a:pt x="466" y="316"/>
                  </a:lnTo>
                  <a:lnTo>
                    <a:pt x="466" y="316"/>
                  </a:lnTo>
                  <a:lnTo>
                    <a:pt x="442" y="360"/>
                  </a:lnTo>
                  <a:lnTo>
                    <a:pt x="442" y="360"/>
                  </a:lnTo>
                  <a:lnTo>
                    <a:pt x="424" y="390"/>
                  </a:lnTo>
                  <a:lnTo>
                    <a:pt x="424" y="390"/>
                  </a:lnTo>
                  <a:close/>
                  <a:moveTo>
                    <a:pt x="416" y="200"/>
                  </a:moveTo>
                  <a:lnTo>
                    <a:pt x="416" y="200"/>
                  </a:lnTo>
                  <a:lnTo>
                    <a:pt x="442" y="244"/>
                  </a:lnTo>
                  <a:lnTo>
                    <a:pt x="442" y="244"/>
                  </a:lnTo>
                  <a:lnTo>
                    <a:pt x="460" y="276"/>
                  </a:lnTo>
                  <a:lnTo>
                    <a:pt x="460" y="276"/>
                  </a:lnTo>
                  <a:lnTo>
                    <a:pt x="474" y="242"/>
                  </a:lnTo>
                  <a:lnTo>
                    <a:pt x="484" y="210"/>
                  </a:lnTo>
                  <a:lnTo>
                    <a:pt x="484" y="210"/>
                  </a:lnTo>
                  <a:lnTo>
                    <a:pt x="452" y="204"/>
                  </a:lnTo>
                  <a:lnTo>
                    <a:pt x="416" y="200"/>
                  </a:lnTo>
                  <a:lnTo>
                    <a:pt x="416" y="200"/>
                  </a:lnTo>
                  <a:close/>
                  <a:moveTo>
                    <a:pt x="392" y="188"/>
                  </a:moveTo>
                  <a:lnTo>
                    <a:pt x="392" y="188"/>
                  </a:lnTo>
                  <a:lnTo>
                    <a:pt x="368" y="154"/>
                  </a:lnTo>
                  <a:lnTo>
                    <a:pt x="342" y="124"/>
                  </a:lnTo>
                  <a:lnTo>
                    <a:pt x="342" y="124"/>
                  </a:lnTo>
                  <a:lnTo>
                    <a:pt x="316" y="154"/>
                  </a:lnTo>
                  <a:lnTo>
                    <a:pt x="292" y="188"/>
                  </a:lnTo>
                  <a:lnTo>
                    <a:pt x="292" y="188"/>
                  </a:lnTo>
                  <a:lnTo>
                    <a:pt x="342" y="186"/>
                  </a:lnTo>
                  <a:lnTo>
                    <a:pt x="342" y="186"/>
                  </a:lnTo>
                  <a:lnTo>
                    <a:pt x="392" y="188"/>
                  </a:lnTo>
                  <a:lnTo>
                    <a:pt x="392" y="188"/>
                  </a:lnTo>
                  <a:close/>
                  <a:moveTo>
                    <a:pt x="196" y="198"/>
                  </a:moveTo>
                  <a:lnTo>
                    <a:pt x="196" y="198"/>
                  </a:lnTo>
                  <a:lnTo>
                    <a:pt x="236" y="192"/>
                  </a:lnTo>
                  <a:lnTo>
                    <a:pt x="276" y="188"/>
                  </a:lnTo>
                  <a:lnTo>
                    <a:pt x="276" y="188"/>
                  </a:lnTo>
                  <a:lnTo>
                    <a:pt x="304" y="150"/>
                  </a:lnTo>
                  <a:lnTo>
                    <a:pt x="332" y="114"/>
                  </a:lnTo>
                  <a:lnTo>
                    <a:pt x="332" y="114"/>
                  </a:lnTo>
                  <a:lnTo>
                    <a:pt x="314" y="98"/>
                  </a:lnTo>
                  <a:lnTo>
                    <a:pt x="296" y="82"/>
                  </a:lnTo>
                  <a:lnTo>
                    <a:pt x="278" y="72"/>
                  </a:lnTo>
                  <a:lnTo>
                    <a:pt x="262" y="62"/>
                  </a:lnTo>
                  <a:lnTo>
                    <a:pt x="248" y="56"/>
                  </a:lnTo>
                  <a:lnTo>
                    <a:pt x="232" y="54"/>
                  </a:lnTo>
                  <a:lnTo>
                    <a:pt x="220" y="56"/>
                  </a:lnTo>
                  <a:lnTo>
                    <a:pt x="208" y="60"/>
                  </a:lnTo>
                  <a:lnTo>
                    <a:pt x="208" y="60"/>
                  </a:lnTo>
                  <a:lnTo>
                    <a:pt x="200" y="68"/>
                  </a:lnTo>
                  <a:lnTo>
                    <a:pt x="192" y="78"/>
                  </a:lnTo>
                  <a:lnTo>
                    <a:pt x="188" y="92"/>
                  </a:lnTo>
                  <a:lnTo>
                    <a:pt x="184" y="108"/>
                  </a:lnTo>
                  <a:lnTo>
                    <a:pt x="184" y="128"/>
                  </a:lnTo>
                  <a:lnTo>
                    <a:pt x="186" y="148"/>
                  </a:lnTo>
                  <a:lnTo>
                    <a:pt x="190" y="172"/>
                  </a:lnTo>
                  <a:lnTo>
                    <a:pt x="196" y="198"/>
                  </a:lnTo>
                  <a:lnTo>
                    <a:pt x="196" y="198"/>
                  </a:lnTo>
                  <a:close/>
                  <a:moveTo>
                    <a:pt x="408" y="416"/>
                  </a:moveTo>
                  <a:lnTo>
                    <a:pt x="408" y="416"/>
                  </a:lnTo>
                  <a:lnTo>
                    <a:pt x="384" y="450"/>
                  </a:lnTo>
                  <a:lnTo>
                    <a:pt x="360" y="480"/>
                  </a:lnTo>
                  <a:lnTo>
                    <a:pt x="360" y="480"/>
                  </a:lnTo>
                  <a:lnTo>
                    <a:pt x="378" y="498"/>
                  </a:lnTo>
                  <a:lnTo>
                    <a:pt x="396" y="514"/>
                  </a:lnTo>
                  <a:lnTo>
                    <a:pt x="414" y="526"/>
                  </a:lnTo>
                  <a:lnTo>
                    <a:pt x="430" y="536"/>
                  </a:lnTo>
                  <a:lnTo>
                    <a:pt x="446" y="542"/>
                  </a:lnTo>
                  <a:lnTo>
                    <a:pt x="460" y="544"/>
                  </a:lnTo>
                  <a:lnTo>
                    <a:pt x="474" y="544"/>
                  </a:lnTo>
                  <a:lnTo>
                    <a:pt x="486" y="538"/>
                  </a:lnTo>
                  <a:lnTo>
                    <a:pt x="486" y="538"/>
                  </a:lnTo>
                  <a:lnTo>
                    <a:pt x="494" y="532"/>
                  </a:lnTo>
                  <a:lnTo>
                    <a:pt x="502" y="522"/>
                  </a:lnTo>
                  <a:lnTo>
                    <a:pt x="502" y="522"/>
                  </a:lnTo>
                  <a:lnTo>
                    <a:pt x="510" y="524"/>
                  </a:lnTo>
                  <a:lnTo>
                    <a:pt x="518" y="524"/>
                  </a:lnTo>
                  <a:lnTo>
                    <a:pt x="518" y="524"/>
                  </a:lnTo>
                  <a:lnTo>
                    <a:pt x="530" y="524"/>
                  </a:lnTo>
                  <a:lnTo>
                    <a:pt x="540" y="520"/>
                  </a:lnTo>
                  <a:lnTo>
                    <a:pt x="540" y="520"/>
                  </a:lnTo>
                  <a:lnTo>
                    <a:pt x="540" y="546"/>
                  </a:lnTo>
                  <a:lnTo>
                    <a:pt x="538" y="558"/>
                  </a:lnTo>
                  <a:lnTo>
                    <a:pt x="534" y="570"/>
                  </a:lnTo>
                  <a:lnTo>
                    <a:pt x="532" y="578"/>
                  </a:lnTo>
                  <a:lnTo>
                    <a:pt x="526" y="586"/>
                  </a:lnTo>
                  <a:lnTo>
                    <a:pt x="520" y="594"/>
                  </a:lnTo>
                  <a:lnTo>
                    <a:pt x="514" y="598"/>
                  </a:lnTo>
                  <a:lnTo>
                    <a:pt x="514" y="598"/>
                  </a:lnTo>
                  <a:lnTo>
                    <a:pt x="506" y="602"/>
                  </a:lnTo>
                  <a:lnTo>
                    <a:pt x="498" y="604"/>
                  </a:lnTo>
                  <a:lnTo>
                    <a:pt x="490" y="604"/>
                  </a:lnTo>
                  <a:lnTo>
                    <a:pt x="480" y="604"/>
                  </a:lnTo>
                  <a:lnTo>
                    <a:pt x="460" y="598"/>
                  </a:lnTo>
                  <a:lnTo>
                    <a:pt x="440" y="588"/>
                  </a:lnTo>
                  <a:lnTo>
                    <a:pt x="416" y="572"/>
                  </a:lnTo>
                  <a:lnTo>
                    <a:pt x="392" y="552"/>
                  </a:lnTo>
                  <a:lnTo>
                    <a:pt x="368" y="530"/>
                  </a:lnTo>
                  <a:lnTo>
                    <a:pt x="342" y="502"/>
                  </a:lnTo>
                  <a:lnTo>
                    <a:pt x="342" y="502"/>
                  </a:lnTo>
                  <a:lnTo>
                    <a:pt x="316" y="530"/>
                  </a:lnTo>
                  <a:lnTo>
                    <a:pt x="292" y="552"/>
                  </a:lnTo>
                  <a:lnTo>
                    <a:pt x="268" y="572"/>
                  </a:lnTo>
                  <a:lnTo>
                    <a:pt x="244" y="588"/>
                  </a:lnTo>
                  <a:lnTo>
                    <a:pt x="224" y="598"/>
                  </a:lnTo>
                  <a:lnTo>
                    <a:pt x="204" y="604"/>
                  </a:lnTo>
                  <a:lnTo>
                    <a:pt x="194" y="604"/>
                  </a:lnTo>
                  <a:lnTo>
                    <a:pt x="186" y="604"/>
                  </a:lnTo>
                  <a:lnTo>
                    <a:pt x="178" y="602"/>
                  </a:lnTo>
                  <a:lnTo>
                    <a:pt x="170" y="598"/>
                  </a:lnTo>
                  <a:lnTo>
                    <a:pt x="170" y="598"/>
                  </a:lnTo>
                  <a:lnTo>
                    <a:pt x="162" y="592"/>
                  </a:lnTo>
                  <a:lnTo>
                    <a:pt x="156" y="584"/>
                  </a:lnTo>
                  <a:lnTo>
                    <a:pt x="150" y="572"/>
                  </a:lnTo>
                  <a:lnTo>
                    <a:pt x="146" y="560"/>
                  </a:lnTo>
                  <a:lnTo>
                    <a:pt x="144" y="546"/>
                  </a:lnTo>
                  <a:lnTo>
                    <a:pt x="144" y="530"/>
                  </a:lnTo>
                  <a:lnTo>
                    <a:pt x="144" y="512"/>
                  </a:lnTo>
                  <a:lnTo>
                    <a:pt x="146" y="492"/>
                  </a:lnTo>
                  <a:lnTo>
                    <a:pt x="154" y="450"/>
                  </a:lnTo>
                  <a:lnTo>
                    <a:pt x="168" y="404"/>
                  </a:lnTo>
                  <a:lnTo>
                    <a:pt x="188" y="354"/>
                  </a:lnTo>
                  <a:lnTo>
                    <a:pt x="210" y="302"/>
                  </a:lnTo>
                  <a:lnTo>
                    <a:pt x="210" y="302"/>
                  </a:lnTo>
                  <a:lnTo>
                    <a:pt x="190" y="258"/>
                  </a:lnTo>
                  <a:lnTo>
                    <a:pt x="174" y="218"/>
                  </a:lnTo>
                  <a:lnTo>
                    <a:pt x="174" y="218"/>
                  </a:lnTo>
                  <a:lnTo>
                    <a:pt x="150" y="224"/>
                  </a:lnTo>
                  <a:lnTo>
                    <a:pt x="130" y="232"/>
                  </a:lnTo>
                  <a:lnTo>
                    <a:pt x="110" y="242"/>
                  </a:lnTo>
                  <a:lnTo>
                    <a:pt x="94" y="252"/>
                  </a:lnTo>
                  <a:lnTo>
                    <a:pt x="82" y="262"/>
                  </a:lnTo>
                  <a:lnTo>
                    <a:pt x="74" y="272"/>
                  </a:lnTo>
                  <a:lnTo>
                    <a:pt x="68" y="284"/>
                  </a:lnTo>
                  <a:lnTo>
                    <a:pt x="66" y="296"/>
                  </a:lnTo>
                  <a:lnTo>
                    <a:pt x="66" y="296"/>
                  </a:lnTo>
                  <a:lnTo>
                    <a:pt x="66" y="304"/>
                  </a:lnTo>
                  <a:lnTo>
                    <a:pt x="68" y="310"/>
                  </a:lnTo>
                  <a:lnTo>
                    <a:pt x="76" y="324"/>
                  </a:lnTo>
                  <a:lnTo>
                    <a:pt x="76" y="324"/>
                  </a:lnTo>
                  <a:lnTo>
                    <a:pt x="68" y="332"/>
                  </a:lnTo>
                  <a:lnTo>
                    <a:pt x="62" y="342"/>
                  </a:lnTo>
                  <a:lnTo>
                    <a:pt x="58" y="354"/>
                  </a:lnTo>
                  <a:lnTo>
                    <a:pt x="56" y="366"/>
                  </a:lnTo>
                  <a:lnTo>
                    <a:pt x="56" y="366"/>
                  </a:lnTo>
                  <a:lnTo>
                    <a:pt x="32" y="352"/>
                  </a:lnTo>
                  <a:lnTo>
                    <a:pt x="22" y="344"/>
                  </a:lnTo>
                  <a:lnTo>
                    <a:pt x="14" y="336"/>
                  </a:lnTo>
                  <a:lnTo>
                    <a:pt x="8" y="328"/>
                  </a:lnTo>
                  <a:lnTo>
                    <a:pt x="4" y="320"/>
                  </a:lnTo>
                  <a:lnTo>
                    <a:pt x="0" y="310"/>
                  </a:lnTo>
                  <a:lnTo>
                    <a:pt x="0" y="302"/>
                  </a:lnTo>
                  <a:lnTo>
                    <a:pt x="0" y="302"/>
                  </a:lnTo>
                  <a:lnTo>
                    <a:pt x="0" y="294"/>
                  </a:lnTo>
                  <a:lnTo>
                    <a:pt x="2" y="286"/>
                  </a:lnTo>
                  <a:lnTo>
                    <a:pt x="6" y="278"/>
                  </a:lnTo>
                  <a:lnTo>
                    <a:pt x="12" y="272"/>
                  </a:lnTo>
                  <a:lnTo>
                    <a:pt x="26" y="256"/>
                  </a:lnTo>
                  <a:lnTo>
                    <a:pt x="46" y="244"/>
                  </a:lnTo>
                  <a:lnTo>
                    <a:pt x="70" y="232"/>
                  </a:lnTo>
                  <a:lnTo>
                    <a:pt x="100" y="220"/>
                  </a:lnTo>
                  <a:lnTo>
                    <a:pt x="132" y="210"/>
                  </a:lnTo>
                  <a:lnTo>
                    <a:pt x="170" y="202"/>
                  </a:lnTo>
                  <a:lnTo>
                    <a:pt x="170" y="202"/>
                  </a:lnTo>
                  <a:lnTo>
                    <a:pt x="158" y="166"/>
                  </a:lnTo>
                  <a:lnTo>
                    <a:pt x="150" y="134"/>
                  </a:lnTo>
                  <a:lnTo>
                    <a:pt x="146" y="102"/>
                  </a:lnTo>
                  <a:lnTo>
                    <a:pt x="144" y="74"/>
                  </a:lnTo>
                  <a:lnTo>
                    <a:pt x="146" y="52"/>
                  </a:lnTo>
                  <a:lnTo>
                    <a:pt x="150" y="32"/>
                  </a:lnTo>
                  <a:lnTo>
                    <a:pt x="154" y="22"/>
                  </a:lnTo>
                  <a:lnTo>
                    <a:pt x="158" y="16"/>
                  </a:lnTo>
                  <a:lnTo>
                    <a:pt x="164" y="10"/>
                  </a:lnTo>
                  <a:lnTo>
                    <a:pt x="170" y="6"/>
                  </a:lnTo>
                  <a:lnTo>
                    <a:pt x="170" y="6"/>
                  </a:lnTo>
                  <a:lnTo>
                    <a:pt x="178" y="2"/>
                  </a:lnTo>
                  <a:lnTo>
                    <a:pt x="186" y="0"/>
                  </a:lnTo>
                  <a:lnTo>
                    <a:pt x="194" y="0"/>
                  </a:lnTo>
                  <a:lnTo>
                    <a:pt x="204" y="0"/>
                  </a:lnTo>
                  <a:lnTo>
                    <a:pt x="224" y="6"/>
                  </a:lnTo>
                  <a:lnTo>
                    <a:pt x="244" y="16"/>
                  </a:lnTo>
                  <a:lnTo>
                    <a:pt x="268" y="32"/>
                  </a:lnTo>
                  <a:lnTo>
                    <a:pt x="292" y="52"/>
                  </a:lnTo>
                  <a:lnTo>
                    <a:pt x="316" y="74"/>
                  </a:lnTo>
                  <a:lnTo>
                    <a:pt x="342" y="102"/>
                  </a:lnTo>
                  <a:lnTo>
                    <a:pt x="342" y="102"/>
                  </a:lnTo>
                  <a:lnTo>
                    <a:pt x="368" y="76"/>
                  </a:lnTo>
                  <a:lnTo>
                    <a:pt x="392" y="52"/>
                  </a:lnTo>
                  <a:lnTo>
                    <a:pt x="416" y="32"/>
                  </a:lnTo>
                  <a:lnTo>
                    <a:pt x="438" y="18"/>
                  </a:lnTo>
                  <a:lnTo>
                    <a:pt x="438" y="18"/>
                  </a:lnTo>
                  <a:lnTo>
                    <a:pt x="436" y="26"/>
                  </a:lnTo>
                  <a:lnTo>
                    <a:pt x="434" y="36"/>
                  </a:lnTo>
                  <a:lnTo>
                    <a:pt x="434" y="36"/>
                  </a:lnTo>
                  <a:lnTo>
                    <a:pt x="436" y="46"/>
                  </a:lnTo>
                  <a:lnTo>
                    <a:pt x="438" y="56"/>
                  </a:lnTo>
                  <a:lnTo>
                    <a:pt x="438" y="56"/>
                  </a:lnTo>
                  <a:lnTo>
                    <a:pt x="418" y="64"/>
                  </a:lnTo>
                  <a:lnTo>
                    <a:pt x="398" y="76"/>
                  </a:lnTo>
                  <a:lnTo>
                    <a:pt x="376" y="92"/>
                  </a:lnTo>
                  <a:lnTo>
                    <a:pt x="352" y="114"/>
                  </a:lnTo>
                  <a:lnTo>
                    <a:pt x="352" y="114"/>
                  </a:lnTo>
                  <a:lnTo>
                    <a:pt x="380" y="150"/>
                  </a:lnTo>
                  <a:lnTo>
                    <a:pt x="408" y="188"/>
                  </a:lnTo>
                  <a:lnTo>
                    <a:pt x="408" y="188"/>
                  </a:lnTo>
                  <a:lnTo>
                    <a:pt x="450" y="192"/>
                  </a:lnTo>
                  <a:lnTo>
                    <a:pt x="488" y="198"/>
                  </a:lnTo>
                  <a:lnTo>
                    <a:pt x="488" y="198"/>
                  </a:lnTo>
                  <a:lnTo>
                    <a:pt x="496" y="168"/>
                  </a:lnTo>
                  <a:lnTo>
                    <a:pt x="500" y="142"/>
                  </a:lnTo>
                  <a:lnTo>
                    <a:pt x="500" y="118"/>
                  </a:lnTo>
                  <a:lnTo>
                    <a:pt x="498" y="98"/>
                  </a:lnTo>
                  <a:lnTo>
                    <a:pt x="498" y="98"/>
                  </a:lnTo>
                  <a:lnTo>
                    <a:pt x="510" y="96"/>
                  </a:lnTo>
                  <a:lnTo>
                    <a:pt x="522" y="92"/>
                  </a:lnTo>
                  <a:lnTo>
                    <a:pt x="532" y="86"/>
                  </a:lnTo>
                  <a:lnTo>
                    <a:pt x="540" y="78"/>
                  </a:lnTo>
                  <a:lnTo>
                    <a:pt x="540" y="78"/>
                  </a:lnTo>
                  <a:lnTo>
                    <a:pt x="538" y="106"/>
                  </a:lnTo>
                  <a:lnTo>
                    <a:pt x="534" y="136"/>
                  </a:lnTo>
                  <a:lnTo>
                    <a:pt x="526" y="168"/>
                  </a:lnTo>
                  <a:lnTo>
                    <a:pt x="516" y="202"/>
                  </a:lnTo>
                  <a:lnTo>
                    <a:pt x="516" y="202"/>
                  </a:lnTo>
                  <a:lnTo>
                    <a:pt x="552" y="210"/>
                  </a:lnTo>
                  <a:lnTo>
                    <a:pt x="584" y="220"/>
                  </a:lnTo>
                  <a:lnTo>
                    <a:pt x="614" y="232"/>
                  </a:lnTo>
                  <a:lnTo>
                    <a:pt x="638" y="244"/>
                  </a:lnTo>
                  <a:lnTo>
                    <a:pt x="658" y="256"/>
                  </a:lnTo>
                  <a:lnTo>
                    <a:pt x="672" y="272"/>
                  </a:lnTo>
                  <a:lnTo>
                    <a:pt x="678" y="278"/>
                  </a:lnTo>
                  <a:lnTo>
                    <a:pt x="682" y="286"/>
                  </a:lnTo>
                  <a:lnTo>
                    <a:pt x="684" y="294"/>
                  </a:lnTo>
                  <a:lnTo>
                    <a:pt x="684" y="302"/>
                  </a:lnTo>
                  <a:lnTo>
                    <a:pt x="684" y="302"/>
                  </a:lnTo>
                  <a:lnTo>
                    <a:pt x="684" y="312"/>
                  </a:lnTo>
                  <a:lnTo>
                    <a:pt x="680" y="322"/>
                  </a:lnTo>
                  <a:lnTo>
                    <a:pt x="672" y="332"/>
                  </a:lnTo>
                  <a:lnTo>
                    <a:pt x="664" y="342"/>
                  </a:lnTo>
                  <a:lnTo>
                    <a:pt x="652" y="352"/>
                  </a:lnTo>
                  <a:lnTo>
                    <a:pt x="638" y="360"/>
                  </a:lnTo>
                  <a:lnTo>
                    <a:pt x="622" y="368"/>
                  </a:lnTo>
                  <a:lnTo>
                    <a:pt x="606" y="376"/>
                  </a:lnTo>
                  <a:lnTo>
                    <a:pt x="564" y="390"/>
                  </a:lnTo>
                  <a:lnTo>
                    <a:pt x="518" y="402"/>
                  </a:lnTo>
                  <a:lnTo>
                    <a:pt x="464" y="410"/>
                  </a:lnTo>
                  <a:lnTo>
                    <a:pt x="408" y="416"/>
                  </a:lnTo>
                  <a:lnTo>
                    <a:pt x="408" y="416"/>
                  </a:lnTo>
                  <a:close/>
                  <a:moveTo>
                    <a:pt x="290" y="392"/>
                  </a:moveTo>
                  <a:lnTo>
                    <a:pt x="290" y="392"/>
                  </a:lnTo>
                  <a:lnTo>
                    <a:pt x="344" y="394"/>
                  </a:lnTo>
                  <a:lnTo>
                    <a:pt x="344" y="394"/>
                  </a:lnTo>
                  <a:lnTo>
                    <a:pt x="394" y="392"/>
                  </a:lnTo>
                  <a:lnTo>
                    <a:pt x="394" y="392"/>
                  </a:lnTo>
                  <a:lnTo>
                    <a:pt x="424" y="346"/>
                  </a:lnTo>
                  <a:lnTo>
                    <a:pt x="424" y="346"/>
                  </a:lnTo>
                  <a:lnTo>
                    <a:pt x="440" y="318"/>
                  </a:lnTo>
                  <a:lnTo>
                    <a:pt x="454" y="288"/>
                  </a:lnTo>
                  <a:lnTo>
                    <a:pt x="454" y="288"/>
                  </a:lnTo>
                  <a:lnTo>
                    <a:pt x="434" y="252"/>
                  </a:lnTo>
                  <a:lnTo>
                    <a:pt x="434" y="252"/>
                  </a:lnTo>
                  <a:lnTo>
                    <a:pt x="418" y="224"/>
                  </a:lnTo>
                  <a:lnTo>
                    <a:pt x="400" y="200"/>
                  </a:lnTo>
                  <a:lnTo>
                    <a:pt x="400" y="200"/>
                  </a:lnTo>
                  <a:lnTo>
                    <a:pt x="344" y="198"/>
                  </a:lnTo>
                  <a:lnTo>
                    <a:pt x="344" y="198"/>
                  </a:lnTo>
                  <a:lnTo>
                    <a:pt x="282" y="200"/>
                  </a:lnTo>
                  <a:lnTo>
                    <a:pt x="282" y="200"/>
                  </a:lnTo>
                  <a:lnTo>
                    <a:pt x="252" y="248"/>
                  </a:lnTo>
                  <a:lnTo>
                    <a:pt x="252" y="248"/>
                  </a:lnTo>
                  <a:lnTo>
                    <a:pt x="230" y="288"/>
                  </a:lnTo>
                  <a:lnTo>
                    <a:pt x="230" y="288"/>
                  </a:lnTo>
                  <a:lnTo>
                    <a:pt x="246" y="318"/>
                  </a:lnTo>
                  <a:lnTo>
                    <a:pt x="262" y="350"/>
                  </a:lnTo>
                  <a:lnTo>
                    <a:pt x="262" y="350"/>
                  </a:lnTo>
                  <a:lnTo>
                    <a:pt x="290" y="392"/>
                  </a:lnTo>
                  <a:lnTo>
                    <a:pt x="290" y="392"/>
                  </a:lnTo>
                  <a:close/>
                  <a:moveTo>
                    <a:pt x="510" y="216"/>
                  </a:moveTo>
                  <a:lnTo>
                    <a:pt x="510" y="216"/>
                  </a:lnTo>
                  <a:lnTo>
                    <a:pt x="494" y="258"/>
                  </a:lnTo>
                  <a:lnTo>
                    <a:pt x="474" y="302"/>
                  </a:lnTo>
                  <a:lnTo>
                    <a:pt x="474" y="302"/>
                  </a:lnTo>
                  <a:lnTo>
                    <a:pt x="490" y="340"/>
                  </a:lnTo>
                  <a:lnTo>
                    <a:pt x="506" y="376"/>
                  </a:lnTo>
                  <a:lnTo>
                    <a:pt x="506" y="376"/>
                  </a:lnTo>
                  <a:lnTo>
                    <a:pt x="530" y="370"/>
                  </a:lnTo>
                  <a:lnTo>
                    <a:pt x="552" y="360"/>
                  </a:lnTo>
                  <a:lnTo>
                    <a:pt x="572" y="352"/>
                  </a:lnTo>
                  <a:lnTo>
                    <a:pt x="588" y="342"/>
                  </a:lnTo>
                  <a:lnTo>
                    <a:pt x="602" y="332"/>
                  </a:lnTo>
                  <a:lnTo>
                    <a:pt x="612" y="320"/>
                  </a:lnTo>
                  <a:lnTo>
                    <a:pt x="618" y="308"/>
                  </a:lnTo>
                  <a:lnTo>
                    <a:pt x="620" y="296"/>
                  </a:lnTo>
                  <a:lnTo>
                    <a:pt x="620" y="296"/>
                  </a:lnTo>
                  <a:lnTo>
                    <a:pt x="618" y="284"/>
                  </a:lnTo>
                  <a:lnTo>
                    <a:pt x="612" y="272"/>
                  </a:lnTo>
                  <a:lnTo>
                    <a:pt x="602" y="262"/>
                  </a:lnTo>
                  <a:lnTo>
                    <a:pt x="590" y="250"/>
                  </a:lnTo>
                  <a:lnTo>
                    <a:pt x="574" y="242"/>
                  </a:lnTo>
                  <a:lnTo>
                    <a:pt x="556" y="232"/>
                  </a:lnTo>
                  <a:lnTo>
                    <a:pt x="534" y="224"/>
                  </a:lnTo>
                  <a:lnTo>
                    <a:pt x="510" y="216"/>
                  </a:lnTo>
                  <a:lnTo>
                    <a:pt x="510" y="216"/>
                  </a:lnTo>
                  <a:close/>
                  <a:moveTo>
                    <a:pt x="224" y="274"/>
                  </a:moveTo>
                  <a:lnTo>
                    <a:pt x="224" y="274"/>
                  </a:lnTo>
                  <a:lnTo>
                    <a:pt x="242" y="244"/>
                  </a:lnTo>
                  <a:lnTo>
                    <a:pt x="242" y="244"/>
                  </a:lnTo>
                  <a:lnTo>
                    <a:pt x="268" y="202"/>
                  </a:lnTo>
                  <a:lnTo>
                    <a:pt x="268" y="202"/>
                  </a:lnTo>
                  <a:lnTo>
                    <a:pt x="234" y="206"/>
                  </a:lnTo>
                  <a:lnTo>
                    <a:pt x="200" y="212"/>
                  </a:lnTo>
                  <a:lnTo>
                    <a:pt x="200" y="212"/>
                  </a:lnTo>
                  <a:lnTo>
                    <a:pt x="212" y="242"/>
                  </a:lnTo>
                  <a:lnTo>
                    <a:pt x="224" y="274"/>
                  </a:lnTo>
                  <a:lnTo>
                    <a:pt x="224" y="274"/>
                  </a:lnTo>
                  <a:close/>
                  <a:moveTo>
                    <a:pt x="218" y="316"/>
                  </a:moveTo>
                  <a:lnTo>
                    <a:pt x="218" y="316"/>
                  </a:lnTo>
                  <a:lnTo>
                    <a:pt x="204" y="348"/>
                  </a:lnTo>
                  <a:lnTo>
                    <a:pt x="192" y="380"/>
                  </a:lnTo>
                  <a:lnTo>
                    <a:pt x="192" y="380"/>
                  </a:lnTo>
                  <a:lnTo>
                    <a:pt x="224" y="386"/>
                  </a:lnTo>
                  <a:lnTo>
                    <a:pt x="260" y="390"/>
                  </a:lnTo>
                  <a:lnTo>
                    <a:pt x="260" y="390"/>
                  </a:lnTo>
                  <a:lnTo>
                    <a:pt x="242" y="360"/>
                  </a:lnTo>
                  <a:lnTo>
                    <a:pt x="242" y="360"/>
                  </a:lnTo>
                  <a:lnTo>
                    <a:pt x="218" y="316"/>
                  </a:lnTo>
                  <a:lnTo>
                    <a:pt x="218" y="316"/>
                  </a:lnTo>
                  <a:close/>
                  <a:moveTo>
                    <a:pt x="324" y="480"/>
                  </a:moveTo>
                  <a:lnTo>
                    <a:pt x="324" y="480"/>
                  </a:lnTo>
                  <a:lnTo>
                    <a:pt x="300" y="450"/>
                  </a:lnTo>
                  <a:lnTo>
                    <a:pt x="276" y="416"/>
                  </a:lnTo>
                  <a:lnTo>
                    <a:pt x="276" y="416"/>
                  </a:lnTo>
                  <a:lnTo>
                    <a:pt x="230" y="412"/>
                  </a:lnTo>
                  <a:lnTo>
                    <a:pt x="184" y="404"/>
                  </a:lnTo>
                  <a:lnTo>
                    <a:pt x="184" y="404"/>
                  </a:lnTo>
                  <a:lnTo>
                    <a:pt x="180" y="430"/>
                  </a:lnTo>
                  <a:lnTo>
                    <a:pt x="176" y="452"/>
                  </a:lnTo>
                  <a:lnTo>
                    <a:pt x="174" y="472"/>
                  </a:lnTo>
                  <a:lnTo>
                    <a:pt x="174" y="490"/>
                  </a:lnTo>
                  <a:lnTo>
                    <a:pt x="178" y="506"/>
                  </a:lnTo>
                  <a:lnTo>
                    <a:pt x="182" y="520"/>
                  </a:lnTo>
                  <a:lnTo>
                    <a:pt x="190" y="530"/>
                  </a:lnTo>
                  <a:lnTo>
                    <a:pt x="198" y="538"/>
                  </a:lnTo>
                  <a:lnTo>
                    <a:pt x="198" y="538"/>
                  </a:lnTo>
                  <a:lnTo>
                    <a:pt x="210" y="542"/>
                  </a:lnTo>
                  <a:lnTo>
                    <a:pt x="224" y="544"/>
                  </a:lnTo>
                  <a:lnTo>
                    <a:pt x="238" y="540"/>
                  </a:lnTo>
                  <a:lnTo>
                    <a:pt x="254" y="534"/>
                  </a:lnTo>
                  <a:lnTo>
                    <a:pt x="270" y="526"/>
                  </a:lnTo>
                  <a:lnTo>
                    <a:pt x="288" y="514"/>
                  </a:lnTo>
                  <a:lnTo>
                    <a:pt x="306" y="498"/>
                  </a:lnTo>
                  <a:lnTo>
                    <a:pt x="324" y="480"/>
                  </a:lnTo>
                  <a:lnTo>
                    <a:pt x="324" y="480"/>
                  </a:lnTo>
                  <a:close/>
                  <a:moveTo>
                    <a:pt x="378" y="418"/>
                  </a:moveTo>
                  <a:lnTo>
                    <a:pt x="378" y="418"/>
                  </a:lnTo>
                  <a:lnTo>
                    <a:pt x="342" y="418"/>
                  </a:lnTo>
                  <a:lnTo>
                    <a:pt x="342" y="418"/>
                  </a:lnTo>
                  <a:lnTo>
                    <a:pt x="306" y="418"/>
                  </a:lnTo>
                  <a:lnTo>
                    <a:pt x="306" y="418"/>
                  </a:lnTo>
                  <a:lnTo>
                    <a:pt x="324" y="440"/>
                  </a:lnTo>
                  <a:lnTo>
                    <a:pt x="342" y="462"/>
                  </a:lnTo>
                  <a:lnTo>
                    <a:pt x="342" y="462"/>
                  </a:lnTo>
                  <a:lnTo>
                    <a:pt x="360" y="440"/>
                  </a:lnTo>
                  <a:lnTo>
                    <a:pt x="378" y="418"/>
                  </a:lnTo>
                  <a:lnTo>
                    <a:pt x="378" y="4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nvGrpSpPr>
          <p:cNvPr id="27" name="그룹 26"/>
          <p:cNvGrpSpPr/>
          <p:nvPr/>
        </p:nvGrpSpPr>
        <p:grpSpPr>
          <a:xfrm>
            <a:off x="805851" y="2202698"/>
            <a:ext cx="451892" cy="713177"/>
            <a:chOff x="-3248025" y="803275"/>
            <a:chExt cx="669925" cy="1057275"/>
          </a:xfrm>
          <a:solidFill>
            <a:srgbClr val="FF0066"/>
          </a:solidFill>
        </p:grpSpPr>
        <p:sp>
          <p:nvSpPr>
            <p:cNvPr id="28" name="Freeform 13"/>
            <p:cNvSpPr/>
            <p:nvPr/>
          </p:nvSpPr>
          <p:spPr bwMode="auto">
            <a:xfrm>
              <a:off x="-2940050" y="1489075"/>
              <a:ext cx="361950" cy="53975"/>
            </a:xfrm>
            <a:custGeom>
              <a:avLst/>
              <a:gdLst>
                <a:gd name="T0" fmla="*/ 228 w 228"/>
                <a:gd name="T1" fmla="*/ 24 h 34"/>
                <a:gd name="T2" fmla="*/ 228 w 228"/>
                <a:gd name="T3" fmla="*/ 24 h 34"/>
                <a:gd name="T4" fmla="*/ 228 w 228"/>
                <a:gd name="T5" fmla="*/ 28 h 34"/>
                <a:gd name="T6" fmla="*/ 224 w 228"/>
                <a:gd name="T7" fmla="*/ 32 h 34"/>
                <a:gd name="T8" fmla="*/ 222 w 228"/>
                <a:gd name="T9" fmla="*/ 34 h 34"/>
                <a:gd name="T10" fmla="*/ 218 w 228"/>
                <a:gd name="T11" fmla="*/ 34 h 34"/>
                <a:gd name="T12" fmla="*/ 12 w 228"/>
                <a:gd name="T13" fmla="*/ 34 h 34"/>
                <a:gd name="T14" fmla="*/ 12 w 228"/>
                <a:gd name="T15" fmla="*/ 34 h 34"/>
                <a:gd name="T16" fmla="*/ 8 w 228"/>
                <a:gd name="T17" fmla="*/ 34 h 34"/>
                <a:gd name="T18" fmla="*/ 4 w 228"/>
                <a:gd name="T19" fmla="*/ 32 h 34"/>
                <a:gd name="T20" fmla="*/ 2 w 228"/>
                <a:gd name="T21" fmla="*/ 28 h 34"/>
                <a:gd name="T22" fmla="*/ 0 w 228"/>
                <a:gd name="T23" fmla="*/ 24 h 34"/>
                <a:gd name="T24" fmla="*/ 0 w 228"/>
                <a:gd name="T25" fmla="*/ 10 h 34"/>
                <a:gd name="T26" fmla="*/ 0 w 228"/>
                <a:gd name="T27" fmla="*/ 10 h 34"/>
                <a:gd name="T28" fmla="*/ 2 w 228"/>
                <a:gd name="T29" fmla="*/ 6 h 34"/>
                <a:gd name="T30" fmla="*/ 4 w 228"/>
                <a:gd name="T31" fmla="*/ 2 h 34"/>
                <a:gd name="T32" fmla="*/ 8 w 228"/>
                <a:gd name="T33" fmla="*/ 0 h 34"/>
                <a:gd name="T34" fmla="*/ 12 w 228"/>
                <a:gd name="T35" fmla="*/ 0 h 34"/>
                <a:gd name="T36" fmla="*/ 218 w 228"/>
                <a:gd name="T37" fmla="*/ 0 h 34"/>
                <a:gd name="T38" fmla="*/ 218 w 228"/>
                <a:gd name="T39" fmla="*/ 0 h 34"/>
                <a:gd name="T40" fmla="*/ 222 w 228"/>
                <a:gd name="T41" fmla="*/ 0 h 34"/>
                <a:gd name="T42" fmla="*/ 224 w 228"/>
                <a:gd name="T43" fmla="*/ 2 h 34"/>
                <a:gd name="T44" fmla="*/ 228 w 228"/>
                <a:gd name="T45" fmla="*/ 6 h 34"/>
                <a:gd name="T46" fmla="*/ 228 w 228"/>
                <a:gd name="T47" fmla="*/ 10 h 34"/>
                <a:gd name="T48" fmla="*/ 228 w 228"/>
                <a:gd name="T49" fmla="*/ 2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34">
                  <a:moveTo>
                    <a:pt x="228" y="24"/>
                  </a:moveTo>
                  <a:lnTo>
                    <a:pt x="228" y="24"/>
                  </a:lnTo>
                  <a:lnTo>
                    <a:pt x="228" y="28"/>
                  </a:lnTo>
                  <a:lnTo>
                    <a:pt x="224" y="32"/>
                  </a:lnTo>
                  <a:lnTo>
                    <a:pt x="222" y="34"/>
                  </a:lnTo>
                  <a:lnTo>
                    <a:pt x="218" y="34"/>
                  </a:lnTo>
                  <a:lnTo>
                    <a:pt x="12" y="34"/>
                  </a:lnTo>
                  <a:lnTo>
                    <a:pt x="12" y="34"/>
                  </a:lnTo>
                  <a:lnTo>
                    <a:pt x="8" y="34"/>
                  </a:lnTo>
                  <a:lnTo>
                    <a:pt x="4" y="32"/>
                  </a:lnTo>
                  <a:lnTo>
                    <a:pt x="2" y="28"/>
                  </a:lnTo>
                  <a:lnTo>
                    <a:pt x="0" y="24"/>
                  </a:lnTo>
                  <a:lnTo>
                    <a:pt x="0" y="10"/>
                  </a:lnTo>
                  <a:lnTo>
                    <a:pt x="0" y="10"/>
                  </a:lnTo>
                  <a:lnTo>
                    <a:pt x="2" y="6"/>
                  </a:lnTo>
                  <a:lnTo>
                    <a:pt x="4" y="2"/>
                  </a:lnTo>
                  <a:lnTo>
                    <a:pt x="8" y="0"/>
                  </a:lnTo>
                  <a:lnTo>
                    <a:pt x="12" y="0"/>
                  </a:lnTo>
                  <a:lnTo>
                    <a:pt x="218" y="0"/>
                  </a:lnTo>
                  <a:lnTo>
                    <a:pt x="218" y="0"/>
                  </a:lnTo>
                  <a:lnTo>
                    <a:pt x="222" y="0"/>
                  </a:lnTo>
                  <a:lnTo>
                    <a:pt x="224" y="2"/>
                  </a:lnTo>
                  <a:lnTo>
                    <a:pt x="228" y="6"/>
                  </a:lnTo>
                  <a:lnTo>
                    <a:pt x="228" y="10"/>
                  </a:lnTo>
                  <a:lnTo>
                    <a:pt x="228"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29" name="Freeform 14"/>
            <p:cNvSpPr/>
            <p:nvPr/>
          </p:nvSpPr>
          <p:spPr bwMode="auto">
            <a:xfrm>
              <a:off x="-2841625" y="1279525"/>
              <a:ext cx="158750" cy="107950"/>
            </a:xfrm>
            <a:custGeom>
              <a:avLst/>
              <a:gdLst>
                <a:gd name="T0" fmla="*/ 88 w 100"/>
                <a:gd name="T1" fmla="*/ 28 h 68"/>
                <a:gd name="T2" fmla="*/ 88 w 100"/>
                <a:gd name="T3" fmla="*/ 28 h 68"/>
                <a:gd name="T4" fmla="*/ 94 w 100"/>
                <a:gd name="T5" fmla="*/ 24 h 68"/>
                <a:gd name="T6" fmla="*/ 98 w 100"/>
                <a:gd name="T7" fmla="*/ 18 h 68"/>
                <a:gd name="T8" fmla="*/ 100 w 100"/>
                <a:gd name="T9" fmla="*/ 12 h 68"/>
                <a:gd name="T10" fmla="*/ 98 w 100"/>
                <a:gd name="T11" fmla="*/ 6 h 68"/>
                <a:gd name="T12" fmla="*/ 98 w 100"/>
                <a:gd name="T13" fmla="*/ 6 h 68"/>
                <a:gd name="T14" fmla="*/ 94 w 100"/>
                <a:gd name="T15" fmla="*/ 2 h 68"/>
                <a:gd name="T16" fmla="*/ 88 w 100"/>
                <a:gd name="T17" fmla="*/ 0 h 68"/>
                <a:gd name="T18" fmla="*/ 80 w 100"/>
                <a:gd name="T19" fmla="*/ 0 h 68"/>
                <a:gd name="T20" fmla="*/ 74 w 100"/>
                <a:gd name="T21" fmla="*/ 2 h 68"/>
                <a:gd name="T22" fmla="*/ 10 w 100"/>
                <a:gd name="T23" fmla="*/ 38 h 68"/>
                <a:gd name="T24" fmla="*/ 10 w 100"/>
                <a:gd name="T25" fmla="*/ 38 h 68"/>
                <a:gd name="T26" fmla="*/ 4 w 100"/>
                <a:gd name="T27" fmla="*/ 44 h 68"/>
                <a:gd name="T28" fmla="*/ 2 w 100"/>
                <a:gd name="T29" fmla="*/ 50 h 68"/>
                <a:gd name="T30" fmla="*/ 0 w 100"/>
                <a:gd name="T31" fmla="*/ 56 h 68"/>
                <a:gd name="T32" fmla="*/ 2 w 100"/>
                <a:gd name="T33" fmla="*/ 62 h 68"/>
                <a:gd name="T34" fmla="*/ 2 w 100"/>
                <a:gd name="T35" fmla="*/ 62 h 68"/>
                <a:gd name="T36" fmla="*/ 6 w 100"/>
                <a:gd name="T37" fmla="*/ 66 h 68"/>
                <a:gd name="T38" fmla="*/ 12 w 100"/>
                <a:gd name="T39" fmla="*/ 68 h 68"/>
                <a:gd name="T40" fmla="*/ 18 w 100"/>
                <a:gd name="T41" fmla="*/ 66 h 68"/>
                <a:gd name="T42" fmla="*/ 26 w 100"/>
                <a:gd name="T43" fmla="*/ 64 h 68"/>
                <a:gd name="T44" fmla="*/ 88 w 100"/>
                <a:gd name="T45" fmla="*/ 2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68">
                  <a:moveTo>
                    <a:pt x="88" y="28"/>
                  </a:moveTo>
                  <a:lnTo>
                    <a:pt x="88" y="28"/>
                  </a:lnTo>
                  <a:lnTo>
                    <a:pt x="94" y="24"/>
                  </a:lnTo>
                  <a:lnTo>
                    <a:pt x="98" y="18"/>
                  </a:lnTo>
                  <a:lnTo>
                    <a:pt x="100" y="12"/>
                  </a:lnTo>
                  <a:lnTo>
                    <a:pt x="98" y="6"/>
                  </a:lnTo>
                  <a:lnTo>
                    <a:pt x="98" y="6"/>
                  </a:lnTo>
                  <a:lnTo>
                    <a:pt x="94" y="2"/>
                  </a:lnTo>
                  <a:lnTo>
                    <a:pt x="88" y="0"/>
                  </a:lnTo>
                  <a:lnTo>
                    <a:pt x="80" y="0"/>
                  </a:lnTo>
                  <a:lnTo>
                    <a:pt x="74" y="2"/>
                  </a:lnTo>
                  <a:lnTo>
                    <a:pt x="10" y="38"/>
                  </a:lnTo>
                  <a:lnTo>
                    <a:pt x="10" y="38"/>
                  </a:lnTo>
                  <a:lnTo>
                    <a:pt x="4" y="44"/>
                  </a:lnTo>
                  <a:lnTo>
                    <a:pt x="2" y="50"/>
                  </a:lnTo>
                  <a:lnTo>
                    <a:pt x="0" y="56"/>
                  </a:lnTo>
                  <a:lnTo>
                    <a:pt x="2" y="62"/>
                  </a:lnTo>
                  <a:lnTo>
                    <a:pt x="2" y="62"/>
                  </a:lnTo>
                  <a:lnTo>
                    <a:pt x="6" y="66"/>
                  </a:lnTo>
                  <a:lnTo>
                    <a:pt x="12" y="68"/>
                  </a:lnTo>
                  <a:lnTo>
                    <a:pt x="18" y="66"/>
                  </a:lnTo>
                  <a:lnTo>
                    <a:pt x="26" y="64"/>
                  </a:lnTo>
                  <a:lnTo>
                    <a:pt x="88"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0" name="Freeform 15"/>
            <p:cNvSpPr/>
            <p:nvPr/>
          </p:nvSpPr>
          <p:spPr bwMode="auto">
            <a:xfrm>
              <a:off x="-3095625" y="803275"/>
              <a:ext cx="101600" cy="79375"/>
            </a:xfrm>
            <a:custGeom>
              <a:avLst/>
              <a:gdLst>
                <a:gd name="T0" fmla="*/ 58 w 64"/>
                <a:gd name="T1" fmla="*/ 28 h 50"/>
                <a:gd name="T2" fmla="*/ 58 w 64"/>
                <a:gd name="T3" fmla="*/ 28 h 50"/>
                <a:gd name="T4" fmla="*/ 62 w 64"/>
                <a:gd name="T5" fmla="*/ 24 h 50"/>
                <a:gd name="T6" fmla="*/ 64 w 64"/>
                <a:gd name="T7" fmla="*/ 20 h 50"/>
                <a:gd name="T8" fmla="*/ 64 w 64"/>
                <a:gd name="T9" fmla="*/ 16 h 50"/>
                <a:gd name="T10" fmla="*/ 62 w 64"/>
                <a:gd name="T11" fmla="*/ 12 h 50"/>
                <a:gd name="T12" fmla="*/ 58 w 64"/>
                <a:gd name="T13" fmla="*/ 4 h 50"/>
                <a:gd name="T14" fmla="*/ 58 w 64"/>
                <a:gd name="T15" fmla="*/ 4 h 50"/>
                <a:gd name="T16" fmla="*/ 54 w 64"/>
                <a:gd name="T17" fmla="*/ 2 h 50"/>
                <a:gd name="T18" fmla="*/ 50 w 64"/>
                <a:gd name="T19" fmla="*/ 0 h 50"/>
                <a:gd name="T20" fmla="*/ 46 w 64"/>
                <a:gd name="T21" fmla="*/ 0 h 50"/>
                <a:gd name="T22" fmla="*/ 42 w 64"/>
                <a:gd name="T23" fmla="*/ 0 h 50"/>
                <a:gd name="T24" fmla="*/ 4 w 64"/>
                <a:gd name="T25" fmla="*/ 22 h 50"/>
                <a:gd name="T26" fmla="*/ 4 w 64"/>
                <a:gd name="T27" fmla="*/ 22 h 50"/>
                <a:gd name="T28" fmla="*/ 2 w 64"/>
                <a:gd name="T29" fmla="*/ 26 h 50"/>
                <a:gd name="T30" fmla="*/ 0 w 64"/>
                <a:gd name="T31" fmla="*/ 30 h 50"/>
                <a:gd name="T32" fmla="*/ 0 w 64"/>
                <a:gd name="T33" fmla="*/ 34 h 50"/>
                <a:gd name="T34" fmla="*/ 0 w 64"/>
                <a:gd name="T35" fmla="*/ 38 h 50"/>
                <a:gd name="T36" fmla="*/ 4 w 64"/>
                <a:gd name="T37" fmla="*/ 46 h 50"/>
                <a:gd name="T38" fmla="*/ 4 w 64"/>
                <a:gd name="T39" fmla="*/ 46 h 50"/>
                <a:gd name="T40" fmla="*/ 8 w 64"/>
                <a:gd name="T41" fmla="*/ 48 h 50"/>
                <a:gd name="T42" fmla="*/ 12 w 64"/>
                <a:gd name="T43" fmla="*/ 50 h 50"/>
                <a:gd name="T44" fmla="*/ 16 w 64"/>
                <a:gd name="T45" fmla="*/ 50 h 50"/>
                <a:gd name="T46" fmla="*/ 20 w 64"/>
                <a:gd name="T47" fmla="*/ 50 h 50"/>
                <a:gd name="T48" fmla="*/ 58 w 64"/>
                <a:gd name="T49" fmla="*/ 2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 h="50">
                  <a:moveTo>
                    <a:pt x="58" y="28"/>
                  </a:moveTo>
                  <a:lnTo>
                    <a:pt x="58" y="28"/>
                  </a:lnTo>
                  <a:lnTo>
                    <a:pt x="62" y="24"/>
                  </a:lnTo>
                  <a:lnTo>
                    <a:pt x="64" y="20"/>
                  </a:lnTo>
                  <a:lnTo>
                    <a:pt x="64" y="16"/>
                  </a:lnTo>
                  <a:lnTo>
                    <a:pt x="62" y="12"/>
                  </a:lnTo>
                  <a:lnTo>
                    <a:pt x="58" y="4"/>
                  </a:lnTo>
                  <a:lnTo>
                    <a:pt x="58" y="4"/>
                  </a:lnTo>
                  <a:lnTo>
                    <a:pt x="54" y="2"/>
                  </a:lnTo>
                  <a:lnTo>
                    <a:pt x="50" y="0"/>
                  </a:lnTo>
                  <a:lnTo>
                    <a:pt x="46" y="0"/>
                  </a:lnTo>
                  <a:lnTo>
                    <a:pt x="42" y="0"/>
                  </a:lnTo>
                  <a:lnTo>
                    <a:pt x="4" y="22"/>
                  </a:lnTo>
                  <a:lnTo>
                    <a:pt x="4" y="22"/>
                  </a:lnTo>
                  <a:lnTo>
                    <a:pt x="2" y="26"/>
                  </a:lnTo>
                  <a:lnTo>
                    <a:pt x="0" y="30"/>
                  </a:lnTo>
                  <a:lnTo>
                    <a:pt x="0" y="34"/>
                  </a:lnTo>
                  <a:lnTo>
                    <a:pt x="0" y="38"/>
                  </a:lnTo>
                  <a:lnTo>
                    <a:pt x="4" y="46"/>
                  </a:lnTo>
                  <a:lnTo>
                    <a:pt x="4" y="46"/>
                  </a:lnTo>
                  <a:lnTo>
                    <a:pt x="8" y="48"/>
                  </a:lnTo>
                  <a:lnTo>
                    <a:pt x="12" y="50"/>
                  </a:lnTo>
                  <a:lnTo>
                    <a:pt x="16" y="50"/>
                  </a:lnTo>
                  <a:lnTo>
                    <a:pt x="20" y="50"/>
                  </a:lnTo>
                  <a:lnTo>
                    <a:pt x="58"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1" name="Freeform 16"/>
            <p:cNvSpPr/>
            <p:nvPr/>
          </p:nvSpPr>
          <p:spPr bwMode="auto">
            <a:xfrm>
              <a:off x="-3130550" y="1771650"/>
              <a:ext cx="396875" cy="88900"/>
            </a:xfrm>
            <a:custGeom>
              <a:avLst/>
              <a:gdLst>
                <a:gd name="T0" fmla="*/ 250 w 250"/>
                <a:gd name="T1" fmla="*/ 42 h 56"/>
                <a:gd name="T2" fmla="*/ 250 w 250"/>
                <a:gd name="T3" fmla="*/ 42 h 56"/>
                <a:gd name="T4" fmla="*/ 248 w 250"/>
                <a:gd name="T5" fmla="*/ 48 h 56"/>
                <a:gd name="T6" fmla="*/ 244 w 250"/>
                <a:gd name="T7" fmla="*/ 52 h 56"/>
                <a:gd name="T8" fmla="*/ 240 w 250"/>
                <a:gd name="T9" fmla="*/ 56 h 56"/>
                <a:gd name="T10" fmla="*/ 234 w 250"/>
                <a:gd name="T11" fmla="*/ 56 h 56"/>
                <a:gd name="T12" fmla="*/ 14 w 250"/>
                <a:gd name="T13" fmla="*/ 56 h 56"/>
                <a:gd name="T14" fmla="*/ 14 w 250"/>
                <a:gd name="T15" fmla="*/ 56 h 56"/>
                <a:gd name="T16" fmla="*/ 8 w 250"/>
                <a:gd name="T17" fmla="*/ 56 h 56"/>
                <a:gd name="T18" fmla="*/ 4 w 250"/>
                <a:gd name="T19" fmla="*/ 52 h 56"/>
                <a:gd name="T20" fmla="*/ 0 w 250"/>
                <a:gd name="T21" fmla="*/ 48 h 56"/>
                <a:gd name="T22" fmla="*/ 0 w 250"/>
                <a:gd name="T23" fmla="*/ 42 h 56"/>
                <a:gd name="T24" fmla="*/ 0 w 250"/>
                <a:gd name="T25" fmla="*/ 42 h 56"/>
                <a:gd name="T26" fmla="*/ 0 w 250"/>
                <a:gd name="T27" fmla="*/ 36 h 56"/>
                <a:gd name="T28" fmla="*/ 6 w 250"/>
                <a:gd name="T29" fmla="*/ 30 h 56"/>
                <a:gd name="T30" fmla="*/ 12 w 250"/>
                <a:gd name="T31" fmla="*/ 24 h 56"/>
                <a:gd name="T32" fmla="*/ 22 w 250"/>
                <a:gd name="T33" fmla="*/ 18 h 56"/>
                <a:gd name="T34" fmla="*/ 46 w 250"/>
                <a:gd name="T35" fmla="*/ 8 h 56"/>
                <a:gd name="T36" fmla="*/ 74 w 250"/>
                <a:gd name="T37" fmla="*/ 0 h 56"/>
                <a:gd name="T38" fmla="*/ 74 w 250"/>
                <a:gd name="T39" fmla="*/ 0 h 56"/>
                <a:gd name="T40" fmla="*/ 84 w 250"/>
                <a:gd name="T41" fmla="*/ 12 h 56"/>
                <a:gd name="T42" fmla="*/ 96 w 250"/>
                <a:gd name="T43" fmla="*/ 22 h 56"/>
                <a:gd name="T44" fmla="*/ 112 w 250"/>
                <a:gd name="T45" fmla="*/ 28 h 56"/>
                <a:gd name="T46" fmla="*/ 128 w 250"/>
                <a:gd name="T47" fmla="*/ 30 h 56"/>
                <a:gd name="T48" fmla="*/ 128 w 250"/>
                <a:gd name="T49" fmla="*/ 30 h 56"/>
                <a:gd name="T50" fmla="*/ 144 w 250"/>
                <a:gd name="T51" fmla="*/ 28 h 56"/>
                <a:gd name="T52" fmla="*/ 158 w 250"/>
                <a:gd name="T53" fmla="*/ 22 h 56"/>
                <a:gd name="T54" fmla="*/ 172 w 250"/>
                <a:gd name="T55" fmla="*/ 12 h 56"/>
                <a:gd name="T56" fmla="*/ 180 w 250"/>
                <a:gd name="T57" fmla="*/ 0 h 56"/>
                <a:gd name="T58" fmla="*/ 180 w 250"/>
                <a:gd name="T59" fmla="*/ 0 h 56"/>
                <a:gd name="T60" fmla="*/ 208 w 250"/>
                <a:gd name="T61" fmla="*/ 10 h 56"/>
                <a:gd name="T62" fmla="*/ 230 w 250"/>
                <a:gd name="T63" fmla="*/ 20 h 56"/>
                <a:gd name="T64" fmla="*/ 238 w 250"/>
                <a:gd name="T65" fmla="*/ 26 h 56"/>
                <a:gd name="T66" fmla="*/ 244 w 250"/>
                <a:gd name="T67" fmla="*/ 32 h 56"/>
                <a:gd name="T68" fmla="*/ 248 w 250"/>
                <a:gd name="T69" fmla="*/ 36 h 56"/>
                <a:gd name="T70" fmla="*/ 250 w 250"/>
                <a:gd name="T71" fmla="*/ 42 h 56"/>
                <a:gd name="T72" fmla="*/ 250 w 250"/>
                <a:gd name="T73" fmla="*/ 4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0" h="56">
                  <a:moveTo>
                    <a:pt x="250" y="42"/>
                  </a:moveTo>
                  <a:lnTo>
                    <a:pt x="250" y="42"/>
                  </a:lnTo>
                  <a:lnTo>
                    <a:pt x="248" y="48"/>
                  </a:lnTo>
                  <a:lnTo>
                    <a:pt x="244" y="52"/>
                  </a:lnTo>
                  <a:lnTo>
                    <a:pt x="240" y="56"/>
                  </a:lnTo>
                  <a:lnTo>
                    <a:pt x="234" y="56"/>
                  </a:lnTo>
                  <a:lnTo>
                    <a:pt x="14" y="56"/>
                  </a:lnTo>
                  <a:lnTo>
                    <a:pt x="14" y="56"/>
                  </a:lnTo>
                  <a:lnTo>
                    <a:pt x="8" y="56"/>
                  </a:lnTo>
                  <a:lnTo>
                    <a:pt x="4" y="52"/>
                  </a:lnTo>
                  <a:lnTo>
                    <a:pt x="0" y="48"/>
                  </a:lnTo>
                  <a:lnTo>
                    <a:pt x="0" y="42"/>
                  </a:lnTo>
                  <a:lnTo>
                    <a:pt x="0" y="42"/>
                  </a:lnTo>
                  <a:lnTo>
                    <a:pt x="0" y="36"/>
                  </a:lnTo>
                  <a:lnTo>
                    <a:pt x="6" y="30"/>
                  </a:lnTo>
                  <a:lnTo>
                    <a:pt x="12" y="24"/>
                  </a:lnTo>
                  <a:lnTo>
                    <a:pt x="22" y="18"/>
                  </a:lnTo>
                  <a:lnTo>
                    <a:pt x="46" y="8"/>
                  </a:lnTo>
                  <a:lnTo>
                    <a:pt x="74" y="0"/>
                  </a:lnTo>
                  <a:lnTo>
                    <a:pt x="74" y="0"/>
                  </a:lnTo>
                  <a:lnTo>
                    <a:pt x="84" y="12"/>
                  </a:lnTo>
                  <a:lnTo>
                    <a:pt x="96" y="22"/>
                  </a:lnTo>
                  <a:lnTo>
                    <a:pt x="112" y="28"/>
                  </a:lnTo>
                  <a:lnTo>
                    <a:pt x="128" y="30"/>
                  </a:lnTo>
                  <a:lnTo>
                    <a:pt x="128" y="30"/>
                  </a:lnTo>
                  <a:lnTo>
                    <a:pt x="144" y="28"/>
                  </a:lnTo>
                  <a:lnTo>
                    <a:pt x="158" y="22"/>
                  </a:lnTo>
                  <a:lnTo>
                    <a:pt x="172" y="12"/>
                  </a:lnTo>
                  <a:lnTo>
                    <a:pt x="180" y="0"/>
                  </a:lnTo>
                  <a:lnTo>
                    <a:pt x="180" y="0"/>
                  </a:lnTo>
                  <a:lnTo>
                    <a:pt x="208" y="10"/>
                  </a:lnTo>
                  <a:lnTo>
                    <a:pt x="230" y="20"/>
                  </a:lnTo>
                  <a:lnTo>
                    <a:pt x="238" y="26"/>
                  </a:lnTo>
                  <a:lnTo>
                    <a:pt x="244" y="32"/>
                  </a:lnTo>
                  <a:lnTo>
                    <a:pt x="248" y="36"/>
                  </a:lnTo>
                  <a:lnTo>
                    <a:pt x="250" y="42"/>
                  </a:lnTo>
                  <a:lnTo>
                    <a:pt x="250" y="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2" name="Freeform 17"/>
            <p:cNvSpPr/>
            <p:nvPr/>
          </p:nvSpPr>
          <p:spPr bwMode="auto">
            <a:xfrm>
              <a:off x="-2994025" y="1657350"/>
              <a:ext cx="133350" cy="133350"/>
            </a:xfrm>
            <a:custGeom>
              <a:avLst/>
              <a:gdLst>
                <a:gd name="T0" fmla="*/ 42 w 84"/>
                <a:gd name="T1" fmla="*/ 0 h 84"/>
                <a:gd name="T2" fmla="*/ 42 w 84"/>
                <a:gd name="T3" fmla="*/ 0 h 84"/>
                <a:gd name="T4" fmla="*/ 34 w 84"/>
                <a:gd name="T5" fmla="*/ 2 h 84"/>
                <a:gd name="T6" fmla="*/ 26 w 84"/>
                <a:gd name="T7" fmla="*/ 4 h 84"/>
                <a:gd name="T8" fmla="*/ 18 w 84"/>
                <a:gd name="T9" fmla="*/ 8 h 84"/>
                <a:gd name="T10" fmla="*/ 12 w 84"/>
                <a:gd name="T11" fmla="*/ 12 h 84"/>
                <a:gd name="T12" fmla="*/ 8 w 84"/>
                <a:gd name="T13" fmla="*/ 18 h 84"/>
                <a:gd name="T14" fmla="*/ 4 w 84"/>
                <a:gd name="T15" fmla="*/ 26 h 84"/>
                <a:gd name="T16" fmla="*/ 2 w 84"/>
                <a:gd name="T17" fmla="*/ 34 h 84"/>
                <a:gd name="T18" fmla="*/ 0 w 84"/>
                <a:gd name="T19" fmla="*/ 42 h 84"/>
                <a:gd name="T20" fmla="*/ 0 w 84"/>
                <a:gd name="T21" fmla="*/ 42 h 84"/>
                <a:gd name="T22" fmla="*/ 2 w 84"/>
                <a:gd name="T23" fmla="*/ 50 h 84"/>
                <a:gd name="T24" fmla="*/ 4 w 84"/>
                <a:gd name="T25" fmla="*/ 58 h 84"/>
                <a:gd name="T26" fmla="*/ 8 w 84"/>
                <a:gd name="T27" fmla="*/ 64 h 84"/>
                <a:gd name="T28" fmla="*/ 12 w 84"/>
                <a:gd name="T29" fmla="*/ 70 h 84"/>
                <a:gd name="T30" fmla="*/ 18 w 84"/>
                <a:gd name="T31" fmla="*/ 76 h 84"/>
                <a:gd name="T32" fmla="*/ 26 w 84"/>
                <a:gd name="T33" fmla="*/ 80 h 84"/>
                <a:gd name="T34" fmla="*/ 34 w 84"/>
                <a:gd name="T35" fmla="*/ 82 h 84"/>
                <a:gd name="T36" fmla="*/ 42 w 84"/>
                <a:gd name="T37" fmla="*/ 84 h 84"/>
                <a:gd name="T38" fmla="*/ 42 w 84"/>
                <a:gd name="T39" fmla="*/ 84 h 84"/>
                <a:gd name="T40" fmla="*/ 50 w 84"/>
                <a:gd name="T41" fmla="*/ 82 h 84"/>
                <a:gd name="T42" fmla="*/ 58 w 84"/>
                <a:gd name="T43" fmla="*/ 80 h 84"/>
                <a:gd name="T44" fmla="*/ 66 w 84"/>
                <a:gd name="T45" fmla="*/ 76 h 84"/>
                <a:gd name="T46" fmla="*/ 72 w 84"/>
                <a:gd name="T47" fmla="*/ 70 h 84"/>
                <a:gd name="T48" fmla="*/ 76 w 84"/>
                <a:gd name="T49" fmla="*/ 64 h 84"/>
                <a:gd name="T50" fmla="*/ 80 w 84"/>
                <a:gd name="T51" fmla="*/ 58 h 84"/>
                <a:gd name="T52" fmla="*/ 82 w 84"/>
                <a:gd name="T53" fmla="*/ 50 h 84"/>
                <a:gd name="T54" fmla="*/ 84 w 84"/>
                <a:gd name="T55" fmla="*/ 42 h 84"/>
                <a:gd name="T56" fmla="*/ 84 w 84"/>
                <a:gd name="T57" fmla="*/ 42 h 84"/>
                <a:gd name="T58" fmla="*/ 82 w 84"/>
                <a:gd name="T59" fmla="*/ 34 h 84"/>
                <a:gd name="T60" fmla="*/ 80 w 84"/>
                <a:gd name="T61" fmla="*/ 26 h 84"/>
                <a:gd name="T62" fmla="*/ 76 w 84"/>
                <a:gd name="T63" fmla="*/ 18 h 84"/>
                <a:gd name="T64" fmla="*/ 72 w 84"/>
                <a:gd name="T65" fmla="*/ 12 h 84"/>
                <a:gd name="T66" fmla="*/ 66 w 84"/>
                <a:gd name="T67" fmla="*/ 8 h 84"/>
                <a:gd name="T68" fmla="*/ 58 w 84"/>
                <a:gd name="T69" fmla="*/ 4 h 84"/>
                <a:gd name="T70" fmla="*/ 50 w 84"/>
                <a:gd name="T71" fmla="*/ 2 h 84"/>
                <a:gd name="T72" fmla="*/ 42 w 84"/>
                <a:gd name="T73" fmla="*/ 0 h 84"/>
                <a:gd name="T74" fmla="*/ 42 w 84"/>
                <a:gd name="T7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4" h="84">
                  <a:moveTo>
                    <a:pt x="42" y="0"/>
                  </a:moveTo>
                  <a:lnTo>
                    <a:pt x="42" y="0"/>
                  </a:lnTo>
                  <a:lnTo>
                    <a:pt x="34" y="2"/>
                  </a:lnTo>
                  <a:lnTo>
                    <a:pt x="26" y="4"/>
                  </a:lnTo>
                  <a:lnTo>
                    <a:pt x="18" y="8"/>
                  </a:lnTo>
                  <a:lnTo>
                    <a:pt x="12" y="12"/>
                  </a:lnTo>
                  <a:lnTo>
                    <a:pt x="8" y="18"/>
                  </a:lnTo>
                  <a:lnTo>
                    <a:pt x="4" y="26"/>
                  </a:lnTo>
                  <a:lnTo>
                    <a:pt x="2" y="34"/>
                  </a:lnTo>
                  <a:lnTo>
                    <a:pt x="0" y="42"/>
                  </a:lnTo>
                  <a:lnTo>
                    <a:pt x="0" y="42"/>
                  </a:lnTo>
                  <a:lnTo>
                    <a:pt x="2" y="50"/>
                  </a:lnTo>
                  <a:lnTo>
                    <a:pt x="4" y="58"/>
                  </a:lnTo>
                  <a:lnTo>
                    <a:pt x="8" y="64"/>
                  </a:lnTo>
                  <a:lnTo>
                    <a:pt x="12" y="70"/>
                  </a:lnTo>
                  <a:lnTo>
                    <a:pt x="18" y="76"/>
                  </a:lnTo>
                  <a:lnTo>
                    <a:pt x="26" y="80"/>
                  </a:lnTo>
                  <a:lnTo>
                    <a:pt x="34" y="82"/>
                  </a:lnTo>
                  <a:lnTo>
                    <a:pt x="42" y="84"/>
                  </a:lnTo>
                  <a:lnTo>
                    <a:pt x="42" y="84"/>
                  </a:lnTo>
                  <a:lnTo>
                    <a:pt x="50" y="82"/>
                  </a:lnTo>
                  <a:lnTo>
                    <a:pt x="58" y="80"/>
                  </a:lnTo>
                  <a:lnTo>
                    <a:pt x="66" y="76"/>
                  </a:lnTo>
                  <a:lnTo>
                    <a:pt x="72" y="70"/>
                  </a:lnTo>
                  <a:lnTo>
                    <a:pt x="76" y="64"/>
                  </a:lnTo>
                  <a:lnTo>
                    <a:pt x="80" y="58"/>
                  </a:lnTo>
                  <a:lnTo>
                    <a:pt x="82" y="50"/>
                  </a:lnTo>
                  <a:lnTo>
                    <a:pt x="84" y="42"/>
                  </a:lnTo>
                  <a:lnTo>
                    <a:pt x="84" y="42"/>
                  </a:lnTo>
                  <a:lnTo>
                    <a:pt x="82" y="34"/>
                  </a:lnTo>
                  <a:lnTo>
                    <a:pt x="80" y="26"/>
                  </a:lnTo>
                  <a:lnTo>
                    <a:pt x="76" y="18"/>
                  </a:lnTo>
                  <a:lnTo>
                    <a:pt x="72" y="12"/>
                  </a:lnTo>
                  <a:lnTo>
                    <a:pt x="66" y="8"/>
                  </a:lnTo>
                  <a:lnTo>
                    <a:pt x="58" y="4"/>
                  </a:lnTo>
                  <a:lnTo>
                    <a:pt x="50" y="2"/>
                  </a:lnTo>
                  <a:lnTo>
                    <a:pt x="42" y="0"/>
                  </a:lnTo>
                  <a:lnTo>
                    <a:pt x="4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3" name="Freeform 18"/>
            <p:cNvSpPr>
              <a:spLocks noEditPoints="1"/>
            </p:cNvSpPr>
            <p:nvPr/>
          </p:nvSpPr>
          <p:spPr bwMode="auto">
            <a:xfrm>
              <a:off x="-3248025" y="854075"/>
              <a:ext cx="584200" cy="847725"/>
            </a:xfrm>
            <a:custGeom>
              <a:avLst/>
              <a:gdLst>
                <a:gd name="T0" fmla="*/ 358 w 368"/>
                <a:gd name="T1" fmla="*/ 470 h 534"/>
                <a:gd name="T2" fmla="*/ 322 w 368"/>
                <a:gd name="T3" fmla="*/ 504 h 534"/>
                <a:gd name="T4" fmla="*/ 278 w 368"/>
                <a:gd name="T5" fmla="*/ 528 h 534"/>
                <a:gd name="T6" fmla="*/ 258 w 368"/>
                <a:gd name="T7" fmla="*/ 524 h 534"/>
                <a:gd name="T8" fmla="*/ 240 w 368"/>
                <a:gd name="T9" fmla="*/ 500 h 534"/>
                <a:gd name="T10" fmla="*/ 212 w 368"/>
                <a:gd name="T11" fmla="*/ 488 h 534"/>
                <a:gd name="T12" fmla="*/ 192 w 368"/>
                <a:gd name="T13" fmla="*/ 488 h 534"/>
                <a:gd name="T14" fmla="*/ 164 w 368"/>
                <a:gd name="T15" fmla="*/ 500 h 534"/>
                <a:gd name="T16" fmla="*/ 146 w 368"/>
                <a:gd name="T17" fmla="*/ 524 h 534"/>
                <a:gd name="T18" fmla="*/ 128 w 368"/>
                <a:gd name="T19" fmla="*/ 530 h 534"/>
                <a:gd name="T20" fmla="*/ 86 w 368"/>
                <a:gd name="T21" fmla="*/ 506 h 534"/>
                <a:gd name="T22" fmla="*/ 50 w 368"/>
                <a:gd name="T23" fmla="*/ 474 h 534"/>
                <a:gd name="T24" fmla="*/ 22 w 368"/>
                <a:gd name="T25" fmla="*/ 436 h 534"/>
                <a:gd name="T26" fmla="*/ 6 w 368"/>
                <a:gd name="T27" fmla="*/ 390 h 534"/>
                <a:gd name="T28" fmla="*/ 0 w 368"/>
                <a:gd name="T29" fmla="*/ 342 h 534"/>
                <a:gd name="T30" fmla="*/ 2 w 368"/>
                <a:gd name="T31" fmla="*/ 306 h 534"/>
                <a:gd name="T32" fmla="*/ 18 w 368"/>
                <a:gd name="T33" fmla="*/ 258 h 534"/>
                <a:gd name="T34" fmla="*/ 42 w 368"/>
                <a:gd name="T35" fmla="*/ 216 h 534"/>
                <a:gd name="T36" fmla="*/ 78 w 368"/>
                <a:gd name="T37" fmla="*/ 182 h 534"/>
                <a:gd name="T38" fmla="*/ 120 w 368"/>
                <a:gd name="T39" fmla="*/ 156 h 534"/>
                <a:gd name="T40" fmla="*/ 106 w 368"/>
                <a:gd name="T41" fmla="*/ 66 h 534"/>
                <a:gd name="T42" fmla="*/ 104 w 368"/>
                <a:gd name="T43" fmla="*/ 52 h 534"/>
                <a:gd name="T44" fmla="*/ 174 w 368"/>
                <a:gd name="T45" fmla="*/ 4 h 534"/>
                <a:gd name="T46" fmla="*/ 190 w 368"/>
                <a:gd name="T47" fmla="*/ 2 h 534"/>
                <a:gd name="T48" fmla="*/ 328 w 368"/>
                <a:gd name="T49" fmla="*/ 228 h 534"/>
                <a:gd name="T50" fmla="*/ 330 w 368"/>
                <a:gd name="T51" fmla="*/ 244 h 534"/>
                <a:gd name="T52" fmla="*/ 258 w 368"/>
                <a:gd name="T53" fmla="*/ 292 h 534"/>
                <a:gd name="T54" fmla="*/ 244 w 368"/>
                <a:gd name="T55" fmla="*/ 294 h 534"/>
                <a:gd name="T56" fmla="*/ 180 w 368"/>
                <a:gd name="T57" fmla="*/ 196 h 534"/>
                <a:gd name="T58" fmla="*/ 154 w 368"/>
                <a:gd name="T59" fmla="*/ 200 h 534"/>
                <a:gd name="T60" fmla="*/ 92 w 368"/>
                <a:gd name="T61" fmla="*/ 238 h 534"/>
                <a:gd name="T62" fmla="*/ 62 w 368"/>
                <a:gd name="T63" fmla="*/ 290 h 534"/>
                <a:gd name="T64" fmla="*/ 56 w 368"/>
                <a:gd name="T65" fmla="*/ 328 h 534"/>
                <a:gd name="T66" fmla="*/ 58 w 368"/>
                <a:gd name="T67" fmla="*/ 356 h 534"/>
                <a:gd name="T68" fmla="*/ 72 w 368"/>
                <a:gd name="T69" fmla="*/ 392 h 534"/>
                <a:gd name="T70" fmla="*/ 96 w 368"/>
                <a:gd name="T71" fmla="*/ 424 h 534"/>
                <a:gd name="T72" fmla="*/ 126 w 368"/>
                <a:gd name="T73" fmla="*/ 446 h 534"/>
                <a:gd name="T74" fmla="*/ 162 w 368"/>
                <a:gd name="T75" fmla="*/ 460 h 534"/>
                <a:gd name="T76" fmla="*/ 190 w 368"/>
                <a:gd name="T77" fmla="*/ 462 h 534"/>
                <a:gd name="T78" fmla="*/ 368 w 368"/>
                <a:gd name="T79" fmla="*/ 456 h 534"/>
                <a:gd name="T80" fmla="*/ 258 w 368"/>
                <a:gd name="T81" fmla="*/ 212 h 534"/>
                <a:gd name="T82" fmla="*/ 268 w 368"/>
                <a:gd name="T83" fmla="*/ 218 h 534"/>
                <a:gd name="T84" fmla="*/ 276 w 368"/>
                <a:gd name="T85" fmla="*/ 214 h 534"/>
                <a:gd name="T86" fmla="*/ 278 w 368"/>
                <a:gd name="T87" fmla="*/ 200 h 534"/>
                <a:gd name="T88" fmla="*/ 198 w 368"/>
                <a:gd name="T89" fmla="*/ 62 h 534"/>
                <a:gd name="T90" fmla="*/ 186 w 368"/>
                <a:gd name="T91" fmla="*/ 60 h 534"/>
                <a:gd name="T92" fmla="*/ 180 w 368"/>
                <a:gd name="T93" fmla="*/ 68 h 534"/>
                <a:gd name="T94" fmla="*/ 182 w 368"/>
                <a:gd name="T95" fmla="*/ 76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68" h="534">
                  <a:moveTo>
                    <a:pt x="368" y="456"/>
                  </a:moveTo>
                  <a:lnTo>
                    <a:pt x="368" y="456"/>
                  </a:lnTo>
                  <a:lnTo>
                    <a:pt x="358" y="470"/>
                  </a:lnTo>
                  <a:lnTo>
                    <a:pt x="346" y="482"/>
                  </a:lnTo>
                  <a:lnTo>
                    <a:pt x="334" y="494"/>
                  </a:lnTo>
                  <a:lnTo>
                    <a:pt x="322" y="504"/>
                  </a:lnTo>
                  <a:lnTo>
                    <a:pt x="308" y="514"/>
                  </a:lnTo>
                  <a:lnTo>
                    <a:pt x="292" y="522"/>
                  </a:lnTo>
                  <a:lnTo>
                    <a:pt x="278" y="528"/>
                  </a:lnTo>
                  <a:lnTo>
                    <a:pt x="262" y="534"/>
                  </a:lnTo>
                  <a:lnTo>
                    <a:pt x="262" y="534"/>
                  </a:lnTo>
                  <a:lnTo>
                    <a:pt x="258" y="524"/>
                  </a:lnTo>
                  <a:lnTo>
                    <a:pt x="254" y="516"/>
                  </a:lnTo>
                  <a:lnTo>
                    <a:pt x="248" y="508"/>
                  </a:lnTo>
                  <a:lnTo>
                    <a:pt x="240" y="500"/>
                  </a:lnTo>
                  <a:lnTo>
                    <a:pt x="232" y="494"/>
                  </a:lnTo>
                  <a:lnTo>
                    <a:pt x="222" y="490"/>
                  </a:lnTo>
                  <a:lnTo>
                    <a:pt x="212" y="488"/>
                  </a:lnTo>
                  <a:lnTo>
                    <a:pt x="202" y="486"/>
                  </a:lnTo>
                  <a:lnTo>
                    <a:pt x="202" y="486"/>
                  </a:lnTo>
                  <a:lnTo>
                    <a:pt x="192" y="488"/>
                  </a:lnTo>
                  <a:lnTo>
                    <a:pt x="182" y="490"/>
                  </a:lnTo>
                  <a:lnTo>
                    <a:pt x="172" y="494"/>
                  </a:lnTo>
                  <a:lnTo>
                    <a:pt x="164" y="500"/>
                  </a:lnTo>
                  <a:lnTo>
                    <a:pt x="156" y="508"/>
                  </a:lnTo>
                  <a:lnTo>
                    <a:pt x="150" y="516"/>
                  </a:lnTo>
                  <a:lnTo>
                    <a:pt x="146" y="524"/>
                  </a:lnTo>
                  <a:lnTo>
                    <a:pt x="142" y="534"/>
                  </a:lnTo>
                  <a:lnTo>
                    <a:pt x="142" y="534"/>
                  </a:lnTo>
                  <a:lnTo>
                    <a:pt x="128" y="530"/>
                  </a:lnTo>
                  <a:lnTo>
                    <a:pt x="112" y="522"/>
                  </a:lnTo>
                  <a:lnTo>
                    <a:pt x="98" y="516"/>
                  </a:lnTo>
                  <a:lnTo>
                    <a:pt x="86" y="506"/>
                  </a:lnTo>
                  <a:lnTo>
                    <a:pt x="72" y="496"/>
                  </a:lnTo>
                  <a:lnTo>
                    <a:pt x="60" y="486"/>
                  </a:lnTo>
                  <a:lnTo>
                    <a:pt x="50" y="474"/>
                  </a:lnTo>
                  <a:lnTo>
                    <a:pt x="40" y="462"/>
                  </a:lnTo>
                  <a:lnTo>
                    <a:pt x="30" y="450"/>
                  </a:lnTo>
                  <a:lnTo>
                    <a:pt x="22" y="436"/>
                  </a:lnTo>
                  <a:lnTo>
                    <a:pt x="16" y="422"/>
                  </a:lnTo>
                  <a:lnTo>
                    <a:pt x="10" y="406"/>
                  </a:lnTo>
                  <a:lnTo>
                    <a:pt x="6" y="390"/>
                  </a:lnTo>
                  <a:lnTo>
                    <a:pt x="2" y="374"/>
                  </a:lnTo>
                  <a:lnTo>
                    <a:pt x="0" y="358"/>
                  </a:lnTo>
                  <a:lnTo>
                    <a:pt x="0" y="342"/>
                  </a:lnTo>
                  <a:lnTo>
                    <a:pt x="0" y="342"/>
                  </a:lnTo>
                  <a:lnTo>
                    <a:pt x="0" y="324"/>
                  </a:lnTo>
                  <a:lnTo>
                    <a:pt x="2" y="306"/>
                  </a:lnTo>
                  <a:lnTo>
                    <a:pt x="6" y="290"/>
                  </a:lnTo>
                  <a:lnTo>
                    <a:pt x="10" y="274"/>
                  </a:lnTo>
                  <a:lnTo>
                    <a:pt x="18" y="258"/>
                  </a:lnTo>
                  <a:lnTo>
                    <a:pt x="24" y="244"/>
                  </a:lnTo>
                  <a:lnTo>
                    <a:pt x="32" y="230"/>
                  </a:lnTo>
                  <a:lnTo>
                    <a:pt x="42" y="216"/>
                  </a:lnTo>
                  <a:lnTo>
                    <a:pt x="54" y="204"/>
                  </a:lnTo>
                  <a:lnTo>
                    <a:pt x="64" y="192"/>
                  </a:lnTo>
                  <a:lnTo>
                    <a:pt x="78" y="182"/>
                  </a:lnTo>
                  <a:lnTo>
                    <a:pt x="90" y="172"/>
                  </a:lnTo>
                  <a:lnTo>
                    <a:pt x="104" y="164"/>
                  </a:lnTo>
                  <a:lnTo>
                    <a:pt x="120" y="156"/>
                  </a:lnTo>
                  <a:lnTo>
                    <a:pt x="134" y="150"/>
                  </a:lnTo>
                  <a:lnTo>
                    <a:pt x="152" y="146"/>
                  </a:lnTo>
                  <a:lnTo>
                    <a:pt x="106" y="66"/>
                  </a:lnTo>
                  <a:lnTo>
                    <a:pt x="106" y="66"/>
                  </a:lnTo>
                  <a:lnTo>
                    <a:pt x="102" y="58"/>
                  </a:lnTo>
                  <a:lnTo>
                    <a:pt x="104" y="52"/>
                  </a:lnTo>
                  <a:lnTo>
                    <a:pt x="106" y="44"/>
                  </a:lnTo>
                  <a:lnTo>
                    <a:pt x="112" y="40"/>
                  </a:lnTo>
                  <a:lnTo>
                    <a:pt x="174" y="4"/>
                  </a:lnTo>
                  <a:lnTo>
                    <a:pt x="174" y="4"/>
                  </a:lnTo>
                  <a:lnTo>
                    <a:pt x="182" y="0"/>
                  </a:lnTo>
                  <a:lnTo>
                    <a:pt x="190" y="2"/>
                  </a:lnTo>
                  <a:lnTo>
                    <a:pt x="196" y="4"/>
                  </a:lnTo>
                  <a:lnTo>
                    <a:pt x="202" y="10"/>
                  </a:lnTo>
                  <a:lnTo>
                    <a:pt x="328" y="228"/>
                  </a:lnTo>
                  <a:lnTo>
                    <a:pt x="328" y="228"/>
                  </a:lnTo>
                  <a:lnTo>
                    <a:pt x="330" y="236"/>
                  </a:lnTo>
                  <a:lnTo>
                    <a:pt x="330" y="244"/>
                  </a:lnTo>
                  <a:lnTo>
                    <a:pt x="326" y="250"/>
                  </a:lnTo>
                  <a:lnTo>
                    <a:pt x="320" y="256"/>
                  </a:lnTo>
                  <a:lnTo>
                    <a:pt x="258" y="292"/>
                  </a:lnTo>
                  <a:lnTo>
                    <a:pt x="258" y="292"/>
                  </a:lnTo>
                  <a:lnTo>
                    <a:pt x="250" y="294"/>
                  </a:lnTo>
                  <a:lnTo>
                    <a:pt x="244" y="294"/>
                  </a:lnTo>
                  <a:lnTo>
                    <a:pt x="236" y="290"/>
                  </a:lnTo>
                  <a:lnTo>
                    <a:pt x="232" y="284"/>
                  </a:lnTo>
                  <a:lnTo>
                    <a:pt x="180" y="196"/>
                  </a:lnTo>
                  <a:lnTo>
                    <a:pt x="180" y="196"/>
                  </a:lnTo>
                  <a:lnTo>
                    <a:pt x="168" y="198"/>
                  </a:lnTo>
                  <a:lnTo>
                    <a:pt x="154" y="200"/>
                  </a:lnTo>
                  <a:lnTo>
                    <a:pt x="132" y="208"/>
                  </a:lnTo>
                  <a:lnTo>
                    <a:pt x="110" y="222"/>
                  </a:lnTo>
                  <a:lnTo>
                    <a:pt x="92" y="238"/>
                  </a:lnTo>
                  <a:lnTo>
                    <a:pt x="76" y="258"/>
                  </a:lnTo>
                  <a:lnTo>
                    <a:pt x="66" y="280"/>
                  </a:lnTo>
                  <a:lnTo>
                    <a:pt x="62" y="290"/>
                  </a:lnTo>
                  <a:lnTo>
                    <a:pt x="58" y="304"/>
                  </a:lnTo>
                  <a:lnTo>
                    <a:pt x="56" y="316"/>
                  </a:lnTo>
                  <a:lnTo>
                    <a:pt x="56" y="328"/>
                  </a:lnTo>
                  <a:lnTo>
                    <a:pt x="56" y="328"/>
                  </a:lnTo>
                  <a:lnTo>
                    <a:pt x="56" y="342"/>
                  </a:lnTo>
                  <a:lnTo>
                    <a:pt x="58" y="356"/>
                  </a:lnTo>
                  <a:lnTo>
                    <a:pt x="62" y="368"/>
                  </a:lnTo>
                  <a:lnTo>
                    <a:pt x="66" y="380"/>
                  </a:lnTo>
                  <a:lnTo>
                    <a:pt x="72" y="392"/>
                  </a:lnTo>
                  <a:lnTo>
                    <a:pt x="78" y="404"/>
                  </a:lnTo>
                  <a:lnTo>
                    <a:pt x="86" y="414"/>
                  </a:lnTo>
                  <a:lnTo>
                    <a:pt x="96" y="424"/>
                  </a:lnTo>
                  <a:lnTo>
                    <a:pt x="104" y="432"/>
                  </a:lnTo>
                  <a:lnTo>
                    <a:pt x="114" y="440"/>
                  </a:lnTo>
                  <a:lnTo>
                    <a:pt x="126" y="446"/>
                  </a:lnTo>
                  <a:lnTo>
                    <a:pt x="138" y="452"/>
                  </a:lnTo>
                  <a:lnTo>
                    <a:pt x="150" y="456"/>
                  </a:lnTo>
                  <a:lnTo>
                    <a:pt x="162" y="460"/>
                  </a:lnTo>
                  <a:lnTo>
                    <a:pt x="176" y="462"/>
                  </a:lnTo>
                  <a:lnTo>
                    <a:pt x="190" y="462"/>
                  </a:lnTo>
                  <a:lnTo>
                    <a:pt x="190" y="462"/>
                  </a:lnTo>
                  <a:lnTo>
                    <a:pt x="210" y="462"/>
                  </a:lnTo>
                  <a:lnTo>
                    <a:pt x="228" y="456"/>
                  </a:lnTo>
                  <a:lnTo>
                    <a:pt x="368" y="456"/>
                  </a:lnTo>
                  <a:close/>
                  <a:moveTo>
                    <a:pt x="182" y="76"/>
                  </a:moveTo>
                  <a:lnTo>
                    <a:pt x="258" y="212"/>
                  </a:lnTo>
                  <a:lnTo>
                    <a:pt x="258" y="212"/>
                  </a:lnTo>
                  <a:lnTo>
                    <a:pt x="262" y="216"/>
                  </a:lnTo>
                  <a:lnTo>
                    <a:pt x="268" y="218"/>
                  </a:lnTo>
                  <a:lnTo>
                    <a:pt x="268" y="218"/>
                  </a:lnTo>
                  <a:lnTo>
                    <a:pt x="274" y="216"/>
                  </a:lnTo>
                  <a:lnTo>
                    <a:pt x="274" y="216"/>
                  </a:lnTo>
                  <a:lnTo>
                    <a:pt x="276" y="214"/>
                  </a:lnTo>
                  <a:lnTo>
                    <a:pt x="278" y="210"/>
                  </a:lnTo>
                  <a:lnTo>
                    <a:pt x="278" y="206"/>
                  </a:lnTo>
                  <a:lnTo>
                    <a:pt x="278" y="200"/>
                  </a:lnTo>
                  <a:lnTo>
                    <a:pt x="202" y="64"/>
                  </a:lnTo>
                  <a:lnTo>
                    <a:pt x="202" y="64"/>
                  </a:lnTo>
                  <a:lnTo>
                    <a:pt x="198" y="62"/>
                  </a:lnTo>
                  <a:lnTo>
                    <a:pt x="194" y="60"/>
                  </a:lnTo>
                  <a:lnTo>
                    <a:pt x="190" y="60"/>
                  </a:lnTo>
                  <a:lnTo>
                    <a:pt x="186" y="60"/>
                  </a:lnTo>
                  <a:lnTo>
                    <a:pt x="186" y="60"/>
                  </a:lnTo>
                  <a:lnTo>
                    <a:pt x="182" y="64"/>
                  </a:lnTo>
                  <a:lnTo>
                    <a:pt x="180" y="68"/>
                  </a:lnTo>
                  <a:lnTo>
                    <a:pt x="180" y="72"/>
                  </a:lnTo>
                  <a:lnTo>
                    <a:pt x="182" y="76"/>
                  </a:lnTo>
                  <a:lnTo>
                    <a:pt x="182"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nvGrpSpPr>
          <p:cNvPr id="34" name="그룹 33"/>
          <p:cNvGrpSpPr/>
          <p:nvPr/>
        </p:nvGrpSpPr>
        <p:grpSpPr>
          <a:xfrm>
            <a:off x="1031797" y="4663240"/>
            <a:ext cx="706755" cy="569685"/>
            <a:chOff x="685800" y="622300"/>
            <a:chExt cx="1047750" cy="844550"/>
          </a:xfrm>
          <a:solidFill>
            <a:srgbClr val="FF0066"/>
          </a:solidFill>
        </p:grpSpPr>
        <p:sp>
          <p:nvSpPr>
            <p:cNvPr id="35" name="Freeform 26"/>
            <p:cNvSpPr/>
            <p:nvPr/>
          </p:nvSpPr>
          <p:spPr bwMode="auto">
            <a:xfrm>
              <a:off x="1209675" y="1089025"/>
              <a:ext cx="454025" cy="311150"/>
            </a:xfrm>
            <a:custGeom>
              <a:avLst/>
              <a:gdLst>
                <a:gd name="T0" fmla="*/ 286 w 286"/>
                <a:gd name="T1" fmla="*/ 52 h 196"/>
                <a:gd name="T2" fmla="*/ 286 w 286"/>
                <a:gd name="T3" fmla="*/ 52 h 196"/>
                <a:gd name="T4" fmla="*/ 286 w 286"/>
                <a:gd name="T5" fmla="*/ 72 h 196"/>
                <a:gd name="T6" fmla="*/ 282 w 286"/>
                <a:gd name="T7" fmla="*/ 92 h 196"/>
                <a:gd name="T8" fmla="*/ 276 w 286"/>
                <a:gd name="T9" fmla="*/ 112 h 196"/>
                <a:gd name="T10" fmla="*/ 268 w 286"/>
                <a:gd name="T11" fmla="*/ 132 h 196"/>
                <a:gd name="T12" fmla="*/ 256 w 286"/>
                <a:gd name="T13" fmla="*/ 148 h 196"/>
                <a:gd name="T14" fmla="*/ 244 w 286"/>
                <a:gd name="T15" fmla="*/ 164 h 196"/>
                <a:gd name="T16" fmla="*/ 230 w 286"/>
                <a:gd name="T17" fmla="*/ 180 h 196"/>
                <a:gd name="T18" fmla="*/ 214 w 286"/>
                <a:gd name="T19" fmla="*/ 192 h 196"/>
                <a:gd name="T20" fmla="*/ 212 w 286"/>
                <a:gd name="T21" fmla="*/ 194 h 196"/>
                <a:gd name="T22" fmla="*/ 210 w 286"/>
                <a:gd name="T23" fmla="*/ 194 h 196"/>
                <a:gd name="T24" fmla="*/ 210 w 286"/>
                <a:gd name="T25" fmla="*/ 196 h 196"/>
                <a:gd name="T26" fmla="*/ 112 w 286"/>
                <a:gd name="T27" fmla="*/ 196 h 196"/>
                <a:gd name="T28" fmla="*/ 112 w 286"/>
                <a:gd name="T29" fmla="*/ 196 h 196"/>
                <a:gd name="T30" fmla="*/ 108 w 286"/>
                <a:gd name="T31" fmla="*/ 180 h 196"/>
                <a:gd name="T32" fmla="*/ 100 w 286"/>
                <a:gd name="T33" fmla="*/ 166 h 196"/>
                <a:gd name="T34" fmla="*/ 0 w 286"/>
                <a:gd name="T35" fmla="*/ 0 h 196"/>
                <a:gd name="T36" fmla="*/ 280 w 286"/>
                <a:gd name="T37" fmla="*/ 0 h 196"/>
                <a:gd name="T38" fmla="*/ 280 w 286"/>
                <a:gd name="T39" fmla="*/ 0 h 196"/>
                <a:gd name="T40" fmla="*/ 284 w 286"/>
                <a:gd name="T41" fmla="*/ 26 h 196"/>
                <a:gd name="T42" fmla="*/ 286 w 286"/>
                <a:gd name="T43" fmla="*/ 52 h 196"/>
                <a:gd name="T44" fmla="*/ 286 w 286"/>
                <a:gd name="T45" fmla="*/ 5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6" h="196">
                  <a:moveTo>
                    <a:pt x="286" y="52"/>
                  </a:moveTo>
                  <a:lnTo>
                    <a:pt x="286" y="52"/>
                  </a:lnTo>
                  <a:lnTo>
                    <a:pt x="286" y="72"/>
                  </a:lnTo>
                  <a:lnTo>
                    <a:pt x="282" y="92"/>
                  </a:lnTo>
                  <a:lnTo>
                    <a:pt x="276" y="112"/>
                  </a:lnTo>
                  <a:lnTo>
                    <a:pt x="268" y="132"/>
                  </a:lnTo>
                  <a:lnTo>
                    <a:pt x="256" y="148"/>
                  </a:lnTo>
                  <a:lnTo>
                    <a:pt x="244" y="164"/>
                  </a:lnTo>
                  <a:lnTo>
                    <a:pt x="230" y="180"/>
                  </a:lnTo>
                  <a:lnTo>
                    <a:pt x="214" y="192"/>
                  </a:lnTo>
                  <a:lnTo>
                    <a:pt x="212" y="194"/>
                  </a:lnTo>
                  <a:lnTo>
                    <a:pt x="210" y="194"/>
                  </a:lnTo>
                  <a:lnTo>
                    <a:pt x="210" y="196"/>
                  </a:lnTo>
                  <a:lnTo>
                    <a:pt x="112" y="196"/>
                  </a:lnTo>
                  <a:lnTo>
                    <a:pt x="112" y="196"/>
                  </a:lnTo>
                  <a:lnTo>
                    <a:pt x="108" y="180"/>
                  </a:lnTo>
                  <a:lnTo>
                    <a:pt x="100" y="166"/>
                  </a:lnTo>
                  <a:lnTo>
                    <a:pt x="0" y="0"/>
                  </a:lnTo>
                  <a:lnTo>
                    <a:pt x="280" y="0"/>
                  </a:lnTo>
                  <a:lnTo>
                    <a:pt x="280" y="0"/>
                  </a:lnTo>
                  <a:lnTo>
                    <a:pt x="284" y="26"/>
                  </a:lnTo>
                  <a:lnTo>
                    <a:pt x="286" y="52"/>
                  </a:lnTo>
                  <a:lnTo>
                    <a:pt x="286"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6" name="Freeform 27"/>
            <p:cNvSpPr/>
            <p:nvPr/>
          </p:nvSpPr>
          <p:spPr bwMode="auto">
            <a:xfrm>
              <a:off x="1450975" y="923925"/>
              <a:ext cx="146050" cy="111125"/>
            </a:xfrm>
            <a:custGeom>
              <a:avLst/>
              <a:gdLst>
                <a:gd name="T0" fmla="*/ 6 w 92"/>
                <a:gd name="T1" fmla="*/ 16 h 70"/>
                <a:gd name="T2" fmla="*/ 6 w 92"/>
                <a:gd name="T3" fmla="*/ 16 h 70"/>
                <a:gd name="T4" fmla="*/ 2 w 92"/>
                <a:gd name="T5" fmla="*/ 16 h 70"/>
                <a:gd name="T6" fmla="*/ 0 w 92"/>
                <a:gd name="T7" fmla="*/ 12 h 70"/>
                <a:gd name="T8" fmla="*/ 0 w 92"/>
                <a:gd name="T9" fmla="*/ 10 h 70"/>
                <a:gd name="T10" fmla="*/ 0 w 92"/>
                <a:gd name="T11" fmla="*/ 6 h 70"/>
                <a:gd name="T12" fmla="*/ 0 w 92"/>
                <a:gd name="T13" fmla="*/ 6 h 70"/>
                <a:gd name="T14" fmla="*/ 2 w 92"/>
                <a:gd name="T15" fmla="*/ 4 h 70"/>
                <a:gd name="T16" fmla="*/ 4 w 92"/>
                <a:gd name="T17" fmla="*/ 2 h 70"/>
                <a:gd name="T18" fmla="*/ 8 w 92"/>
                <a:gd name="T19" fmla="*/ 0 h 70"/>
                <a:gd name="T20" fmla="*/ 10 w 92"/>
                <a:gd name="T21" fmla="*/ 0 h 70"/>
                <a:gd name="T22" fmla="*/ 10 w 92"/>
                <a:gd name="T23" fmla="*/ 0 h 70"/>
                <a:gd name="T24" fmla="*/ 34 w 92"/>
                <a:gd name="T25" fmla="*/ 10 h 70"/>
                <a:gd name="T26" fmla="*/ 56 w 92"/>
                <a:gd name="T27" fmla="*/ 22 h 70"/>
                <a:gd name="T28" fmla="*/ 74 w 92"/>
                <a:gd name="T29" fmla="*/ 38 h 70"/>
                <a:gd name="T30" fmla="*/ 92 w 92"/>
                <a:gd name="T31" fmla="*/ 56 h 70"/>
                <a:gd name="T32" fmla="*/ 92 w 92"/>
                <a:gd name="T33" fmla="*/ 56 h 70"/>
                <a:gd name="T34" fmla="*/ 92 w 92"/>
                <a:gd name="T35" fmla="*/ 60 h 70"/>
                <a:gd name="T36" fmla="*/ 92 w 92"/>
                <a:gd name="T37" fmla="*/ 62 h 70"/>
                <a:gd name="T38" fmla="*/ 92 w 92"/>
                <a:gd name="T39" fmla="*/ 66 h 70"/>
                <a:gd name="T40" fmla="*/ 90 w 92"/>
                <a:gd name="T41" fmla="*/ 68 h 70"/>
                <a:gd name="T42" fmla="*/ 90 w 92"/>
                <a:gd name="T43" fmla="*/ 68 h 70"/>
                <a:gd name="T44" fmla="*/ 84 w 92"/>
                <a:gd name="T45" fmla="*/ 70 h 70"/>
                <a:gd name="T46" fmla="*/ 84 w 92"/>
                <a:gd name="T47" fmla="*/ 70 h 70"/>
                <a:gd name="T48" fmla="*/ 80 w 92"/>
                <a:gd name="T49" fmla="*/ 70 h 70"/>
                <a:gd name="T50" fmla="*/ 78 w 92"/>
                <a:gd name="T51" fmla="*/ 66 h 70"/>
                <a:gd name="T52" fmla="*/ 78 w 92"/>
                <a:gd name="T53" fmla="*/ 66 h 70"/>
                <a:gd name="T54" fmla="*/ 64 w 92"/>
                <a:gd name="T55" fmla="*/ 50 h 70"/>
                <a:gd name="T56" fmla="*/ 46 w 92"/>
                <a:gd name="T57" fmla="*/ 36 h 70"/>
                <a:gd name="T58" fmla="*/ 26 w 92"/>
                <a:gd name="T59" fmla="*/ 26 h 70"/>
                <a:gd name="T60" fmla="*/ 6 w 92"/>
                <a:gd name="T61" fmla="*/ 16 h 70"/>
                <a:gd name="T62" fmla="*/ 6 w 92"/>
                <a:gd name="T63" fmla="*/ 1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70">
                  <a:moveTo>
                    <a:pt x="6" y="16"/>
                  </a:moveTo>
                  <a:lnTo>
                    <a:pt x="6" y="16"/>
                  </a:lnTo>
                  <a:lnTo>
                    <a:pt x="2" y="16"/>
                  </a:lnTo>
                  <a:lnTo>
                    <a:pt x="0" y="12"/>
                  </a:lnTo>
                  <a:lnTo>
                    <a:pt x="0" y="10"/>
                  </a:lnTo>
                  <a:lnTo>
                    <a:pt x="0" y="6"/>
                  </a:lnTo>
                  <a:lnTo>
                    <a:pt x="0" y="6"/>
                  </a:lnTo>
                  <a:lnTo>
                    <a:pt x="2" y="4"/>
                  </a:lnTo>
                  <a:lnTo>
                    <a:pt x="4" y="2"/>
                  </a:lnTo>
                  <a:lnTo>
                    <a:pt x="8" y="0"/>
                  </a:lnTo>
                  <a:lnTo>
                    <a:pt x="10" y="0"/>
                  </a:lnTo>
                  <a:lnTo>
                    <a:pt x="10" y="0"/>
                  </a:lnTo>
                  <a:lnTo>
                    <a:pt x="34" y="10"/>
                  </a:lnTo>
                  <a:lnTo>
                    <a:pt x="56" y="22"/>
                  </a:lnTo>
                  <a:lnTo>
                    <a:pt x="74" y="38"/>
                  </a:lnTo>
                  <a:lnTo>
                    <a:pt x="92" y="56"/>
                  </a:lnTo>
                  <a:lnTo>
                    <a:pt x="92" y="56"/>
                  </a:lnTo>
                  <a:lnTo>
                    <a:pt x="92" y="60"/>
                  </a:lnTo>
                  <a:lnTo>
                    <a:pt x="92" y="62"/>
                  </a:lnTo>
                  <a:lnTo>
                    <a:pt x="92" y="66"/>
                  </a:lnTo>
                  <a:lnTo>
                    <a:pt x="90" y="68"/>
                  </a:lnTo>
                  <a:lnTo>
                    <a:pt x="90" y="68"/>
                  </a:lnTo>
                  <a:lnTo>
                    <a:pt x="84" y="70"/>
                  </a:lnTo>
                  <a:lnTo>
                    <a:pt x="84" y="70"/>
                  </a:lnTo>
                  <a:lnTo>
                    <a:pt x="80" y="70"/>
                  </a:lnTo>
                  <a:lnTo>
                    <a:pt x="78" y="66"/>
                  </a:lnTo>
                  <a:lnTo>
                    <a:pt x="78" y="66"/>
                  </a:lnTo>
                  <a:lnTo>
                    <a:pt x="64" y="50"/>
                  </a:lnTo>
                  <a:lnTo>
                    <a:pt x="46" y="36"/>
                  </a:lnTo>
                  <a:lnTo>
                    <a:pt x="26" y="26"/>
                  </a:lnTo>
                  <a:lnTo>
                    <a:pt x="6" y="16"/>
                  </a:lnTo>
                  <a:lnTo>
                    <a:pt x="6"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7" name="Freeform 28"/>
            <p:cNvSpPr/>
            <p:nvPr/>
          </p:nvSpPr>
          <p:spPr bwMode="auto">
            <a:xfrm>
              <a:off x="1111250" y="622300"/>
              <a:ext cx="622300" cy="841375"/>
            </a:xfrm>
            <a:custGeom>
              <a:avLst/>
              <a:gdLst>
                <a:gd name="T0" fmla="*/ 392 w 392"/>
                <a:gd name="T1" fmla="*/ 346 h 530"/>
                <a:gd name="T2" fmla="*/ 386 w 392"/>
                <a:gd name="T3" fmla="*/ 400 h 530"/>
                <a:gd name="T4" fmla="*/ 366 w 392"/>
                <a:gd name="T5" fmla="*/ 452 h 530"/>
                <a:gd name="T6" fmla="*/ 332 w 392"/>
                <a:gd name="T7" fmla="*/ 496 h 530"/>
                <a:gd name="T8" fmla="*/ 288 w 392"/>
                <a:gd name="T9" fmla="*/ 530 h 530"/>
                <a:gd name="T10" fmla="*/ 122 w 392"/>
                <a:gd name="T11" fmla="*/ 530 h 530"/>
                <a:gd name="T12" fmla="*/ 140 w 392"/>
                <a:gd name="T13" fmla="*/ 522 h 530"/>
                <a:gd name="T14" fmla="*/ 150 w 392"/>
                <a:gd name="T15" fmla="*/ 508 h 530"/>
                <a:gd name="T16" fmla="*/ 282 w 392"/>
                <a:gd name="T17" fmla="*/ 506 h 530"/>
                <a:gd name="T18" fmla="*/ 302 w 392"/>
                <a:gd name="T19" fmla="*/ 492 h 530"/>
                <a:gd name="T20" fmla="*/ 334 w 392"/>
                <a:gd name="T21" fmla="*/ 456 h 530"/>
                <a:gd name="T22" fmla="*/ 356 w 392"/>
                <a:gd name="T23" fmla="*/ 416 h 530"/>
                <a:gd name="T24" fmla="*/ 368 w 392"/>
                <a:gd name="T25" fmla="*/ 370 h 530"/>
                <a:gd name="T26" fmla="*/ 370 w 392"/>
                <a:gd name="T27" fmla="*/ 346 h 530"/>
                <a:gd name="T28" fmla="*/ 368 w 392"/>
                <a:gd name="T29" fmla="*/ 314 h 530"/>
                <a:gd name="T30" fmla="*/ 360 w 392"/>
                <a:gd name="T31" fmla="*/ 284 h 530"/>
                <a:gd name="T32" fmla="*/ 348 w 392"/>
                <a:gd name="T33" fmla="*/ 256 h 530"/>
                <a:gd name="T34" fmla="*/ 312 w 392"/>
                <a:gd name="T35" fmla="*/ 208 h 530"/>
                <a:gd name="T36" fmla="*/ 290 w 392"/>
                <a:gd name="T37" fmla="*/ 188 h 530"/>
                <a:gd name="T38" fmla="*/ 262 w 392"/>
                <a:gd name="T39" fmla="*/ 172 h 530"/>
                <a:gd name="T40" fmla="*/ 234 w 392"/>
                <a:gd name="T41" fmla="*/ 162 h 530"/>
                <a:gd name="T42" fmla="*/ 214 w 392"/>
                <a:gd name="T43" fmla="*/ 154 h 530"/>
                <a:gd name="T44" fmla="*/ 124 w 392"/>
                <a:gd name="T45" fmla="*/ 38 h 530"/>
                <a:gd name="T46" fmla="*/ 122 w 392"/>
                <a:gd name="T47" fmla="*/ 160 h 530"/>
                <a:gd name="T48" fmla="*/ 106 w 392"/>
                <a:gd name="T49" fmla="*/ 166 h 530"/>
                <a:gd name="T50" fmla="*/ 76 w 392"/>
                <a:gd name="T51" fmla="*/ 180 h 530"/>
                <a:gd name="T52" fmla="*/ 50 w 392"/>
                <a:gd name="T53" fmla="*/ 200 h 530"/>
                <a:gd name="T54" fmla="*/ 28 w 392"/>
                <a:gd name="T55" fmla="*/ 224 h 530"/>
                <a:gd name="T56" fmla="*/ 10 w 392"/>
                <a:gd name="T57" fmla="*/ 250 h 530"/>
                <a:gd name="T58" fmla="*/ 0 w 392"/>
                <a:gd name="T59" fmla="*/ 222 h 530"/>
                <a:gd name="T60" fmla="*/ 20 w 392"/>
                <a:gd name="T61" fmla="*/ 198 h 530"/>
                <a:gd name="T62" fmla="*/ 68 w 392"/>
                <a:gd name="T63" fmla="*/ 158 h 530"/>
                <a:gd name="T64" fmla="*/ 98 w 392"/>
                <a:gd name="T65" fmla="*/ 144 h 530"/>
                <a:gd name="T66" fmla="*/ 102 w 392"/>
                <a:gd name="T67" fmla="*/ 36 h 530"/>
                <a:gd name="T68" fmla="*/ 92 w 392"/>
                <a:gd name="T69" fmla="*/ 36 h 530"/>
                <a:gd name="T70" fmla="*/ 78 w 392"/>
                <a:gd name="T71" fmla="*/ 32 h 530"/>
                <a:gd name="T72" fmla="*/ 72 w 392"/>
                <a:gd name="T73" fmla="*/ 18 h 530"/>
                <a:gd name="T74" fmla="*/ 72 w 392"/>
                <a:gd name="T75" fmla="*/ 10 h 530"/>
                <a:gd name="T76" fmla="*/ 86 w 392"/>
                <a:gd name="T77" fmla="*/ 0 h 530"/>
                <a:gd name="T78" fmla="*/ 246 w 392"/>
                <a:gd name="T79" fmla="*/ 0 h 530"/>
                <a:gd name="T80" fmla="*/ 254 w 392"/>
                <a:gd name="T81" fmla="*/ 0 h 530"/>
                <a:gd name="T82" fmla="*/ 266 w 392"/>
                <a:gd name="T83" fmla="*/ 10 h 530"/>
                <a:gd name="T84" fmla="*/ 268 w 392"/>
                <a:gd name="T85" fmla="*/ 18 h 530"/>
                <a:gd name="T86" fmla="*/ 260 w 392"/>
                <a:gd name="T87" fmla="*/ 32 h 530"/>
                <a:gd name="T88" fmla="*/ 246 w 392"/>
                <a:gd name="T89" fmla="*/ 36 h 530"/>
                <a:gd name="T90" fmla="*/ 236 w 392"/>
                <a:gd name="T91" fmla="*/ 138 h 530"/>
                <a:gd name="T92" fmla="*/ 240 w 392"/>
                <a:gd name="T93" fmla="*/ 140 h 530"/>
                <a:gd name="T94" fmla="*/ 272 w 392"/>
                <a:gd name="T95" fmla="*/ 152 h 530"/>
                <a:gd name="T96" fmla="*/ 302 w 392"/>
                <a:gd name="T97" fmla="*/ 170 h 530"/>
                <a:gd name="T98" fmla="*/ 328 w 392"/>
                <a:gd name="T99" fmla="*/ 192 h 530"/>
                <a:gd name="T100" fmla="*/ 350 w 392"/>
                <a:gd name="T101" fmla="*/ 218 h 530"/>
                <a:gd name="T102" fmla="*/ 368 w 392"/>
                <a:gd name="T103" fmla="*/ 246 h 530"/>
                <a:gd name="T104" fmla="*/ 382 w 392"/>
                <a:gd name="T105" fmla="*/ 278 h 530"/>
                <a:gd name="T106" fmla="*/ 390 w 392"/>
                <a:gd name="T107" fmla="*/ 310 h 530"/>
                <a:gd name="T108" fmla="*/ 392 w 392"/>
                <a:gd name="T109" fmla="*/ 346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2" h="530">
                  <a:moveTo>
                    <a:pt x="392" y="346"/>
                  </a:moveTo>
                  <a:lnTo>
                    <a:pt x="392" y="346"/>
                  </a:lnTo>
                  <a:lnTo>
                    <a:pt x="390" y="374"/>
                  </a:lnTo>
                  <a:lnTo>
                    <a:pt x="386" y="400"/>
                  </a:lnTo>
                  <a:lnTo>
                    <a:pt x="376" y="426"/>
                  </a:lnTo>
                  <a:lnTo>
                    <a:pt x="366" y="452"/>
                  </a:lnTo>
                  <a:lnTo>
                    <a:pt x="350" y="474"/>
                  </a:lnTo>
                  <a:lnTo>
                    <a:pt x="332" y="496"/>
                  </a:lnTo>
                  <a:lnTo>
                    <a:pt x="312" y="514"/>
                  </a:lnTo>
                  <a:lnTo>
                    <a:pt x="288" y="530"/>
                  </a:lnTo>
                  <a:lnTo>
                    <a:pt x="122" y="530"/>
                  </a:lnTo>
                  <a:lnTo>
                    <a:pt x="122" y="530"/>
                  </a:lnTo>
                  <a:lnTo>
                    <a:pt x="132" y="526"/>
                  </a:lnTo>
                  <a:lnTo>
                    <a:pt x="140" y="522"/>
                  </a:lnTo>
                  <a:lnTo>
                    <a:pt x="146" y="516"/>
                  </a:lnTo>
                  <a:lnTo>
                    <a:pt x="150" y="508"/>
                  </a:lnTo>
                  <a:lnTo>
                    <a:pt x="282" y="508"/>
                  </a:lnTo>
                  <a:lnTo>
                    <a:pt x="282" y="506"/>
                  </a:lnTo>
                  <a:lnTo>
                    <a:pt x="282" y="506"/>
                  </a:lnTo>
                  <a:lnTo>
                    <a:pt x="302" y="492"/>
                  </a:lnTo>
                  <a:lnTo>
                    <a:pt x="320" y="476"/>
                  </a:lnTo>
                  <a:lnTo>
                    <a:pt x="334" y="456"/>
                  </a:lnTo>
                  <a:lnTo>
                    <a:pt x="346" y="436"/>
                  </a:lnTo>
                  <a:lnTo>
                    <a:pt x="356" y="416"/>
                  </a:lnTo>
                  <a:lnTo>
                    <a:pt x="364" y="394"/>
                  </a:lnTo>
                  <a:lnTo>
                    <a:pt x="368" y="370"/>
                  </a:lnTo>
                  <a:lnTo>
                    <a:pt x="370" y="346"/>
                  </a:lnTo>
                  <a:lnTo>
                    <a:pt x="370" y="346"/>
                  </a:lnTo>
                  <a:lnTo>
                    <a:pt x="370" y="330"/>
                  </a:lnTo>
                  <a:lnTo>
                    <a:pt x="368" y="314"/>
                  </a:lnTo>
                  <a:lnTo>
                    <a:pt x="364" y="300"/>
                  </a:lnTo>
                  <a:lnTo>
                    <a:pt x="360" y="284"/>
                  </a:lnTo>
                  <a:lnTo>
                    <a:pt x="354" y="270"/>
                  </a:lnTo>
                  <a:lnTo>
                    <a:pt x="348" y="256"/>
                  </a:lnTo>
                  <a:lnTo>
                    <a:pt x="332" y="230"/>
                  </a:lnTo>
                  <a:lnTo>
                    <a:pt x="312" y="208"/>
                  </a:lnTo>
                  <a:lnTo>
                    <a:pt x="302" y="198"/>
                  </a:lnTo>
                  <a:lnTo>
                    <a:pt x="290" y="188"/>
                  </a:lnTo>
                  <a:lnTo>
                    <a:pt x="276" y="180"/>
                  </a:lnTo>
                  <a:lnTo>
                    <a:pt x="262" y="172"/>
                  </a:lnTo>
                  <a:lnTo>
                    <a:pt x="248" y="166"/>
                  </a:lnTo>
                  <a:lnTo>
                    <a:pt x="234" y="162"/>
                  </a:lnTo>
                  <a:lnTo>
                    <a:pt x="216" y="156"/>
                  </a:lnTo>
                  <a:lnTo>
                    <a:pt x="214" y="154"/>
                  </a:lnTo>
                  <a:lnTo>
                    <a:pt x="214" y="38"/>
                  </a:lnTo>
                  <a:lnTo>
                    <a:pt x="124" y="38"/>
                  </a:lnTo>
                  <a:lnTo>
                    <a:pt x="124" y="160"/>
                  </a:lnTo>
                  <a:lnTo>
                    <a:pt x="122" y="160"/>
                  </a:lnTo>
                  <a:lnTo>
                    <a:pt x="106" y="166"/>
                  </a:lnTo>
                  <a:lnTo>
                    <a:pt x="106" y="166"/>
                  </a:lnTo>
                  <a:lnTo>
                    <a:pt x="90" y="172"/>
                  </a:lnTo>
                  <a:lnTo>
                    <a:pt x="76" y="180"/>
                  </a:lnTo>
                  <a:lnTo>
                    <a:pt x="62" y="190"/>
                  </a:lnTo>
                  <a:lnTo>
                    <a:pt x="50" y="200"/>
                  </a:lnTo>
                  <a:lnTo>
                    <a:pt x="38" y="212"/>
                  </a:lnTo>
                  <a:lnTo>
                    <a:pt x="28" y="224"/>
                  </a:lnTo>
                  <a:lnTo>
                    <a:pt x="18" y="236"/>
                  </a:lnTo>
                  <a:lnTo>
                    <a:pt x="10" y="250"/>
                  </a:lnTo>
                  <a:lnTo>
                    <a:pt x="0" y="234"/>
                  </a:lnTo>
                  <a:lnTo>
                    <a:pt x="0" y="222"/>
                  </a:lnTo>
                  <a:lnTo>
                    <a:pt x="0" y="222"/>
                  </a:lnTo>
                  <a:lnTo>
                    <a:pt x="20" y="198"/>
                  </a:lnTo>
                  <a:lnTo>
                    <a:pt x="42" y="176"/>
                  </a:lnTo>
                  <a:lnTo>
                    <a:pt x="68" y="158"/>
                  </a:lnTo>
                  <a:lnTo>
                    <a:pt x="82" y="152"/>
                  </a:lnTo>
                  <a:lnTo>
                    <a:pt x="98" y="144"/>
                  </a:lnTo>
                  <a:lnTo>
                    <a:pt x="102" y="144"/>
                  </a:lnTo>
                  <a:lnTo>
                    <a:pt x="102" y="36"/>
                  </a:lnTo>
                  <a:lnTo>
                    <a:pt x="92" y="36"/>
                  </a:lnTo>
                  <a:lnTo>
                    <a:pt x="92" y="36"/>
                  </a:lnTo>
                  <a:lnTo>
                    <a:pt x="86" y="34"/>
                  </a:lnTo>
                  <a:lnTo>
                    <a:pt x="78" y="32"/>
                  </a:lnTo>
                  <a:lnTo>
                    <a:pt x="72" y="26"/>
                  </a:lnTo>
                  <a:lnTo>
                    <a:pt x="72" y="18"/>
                  </a:lnTo>
                  <a:lnTo>
                    <a:pt x="72" y="18"/>
                  </a:lnTo>
                  <a:lnTo>
                    <a:pt x="72" y="10"/>
                  </a:lnTo>
                  <a:lnTo>
                    <a:pt x="78" y="4"/>
                  </a:lnTo>
                  <a:lnTo>
                    <a:pt x="86" y="0"/>
                  </a:lnTo>
                  <a:lnTo>
                    <a:pt x="92" y="0"/>
                  </a:lnTo>
                  <a:lnTo>
                    <a:pt x="246" y="0"/>
                  </a:lnTo>
                  <a:lnTo>
                    <a:pt x="246" y="0"/>
                  </a:lnTo>
                  <a:lnTo>
                    <a:pt x="254" y="0"/>
                  </a:lnTo>
                  <a:lnTo>
                    <a:pt x="260" y="4"/>
                  </a:lnTo>
                  <a:lnTo>
                    <a:pt x="266" y="10"/>
                  </a:lnTo>
                  <a:lnTo>
                    <a:pt x="268" y="18"/>
                  </a:lnTo>
                  <a:lnTo>
                    <a:pt x="268" y="18"/>
                  </a:lnTo>
                  <a:lnTo>
                    <a:pt x="266" y="26"/>
                  </a:lnTo>
                  <a:lnTo>
                    <a:pt x="260" y="32"/>
                  </a:lnTo>
                  <a:lnTo>
                    <a:pt x="254" y="34"/>
                  </a:lnTo>
                  <a:lnTo>
                    <a:pt x="246" y="36"/>
                  </a:lnTo>
                  <a:lnTo>
                    <a:pt x="236" y="36"/>
                  </a:lnTo>
                  <a:lnTo>
                    <a:pt x="236" y="138"/>
                  </a:lnTo>
                  <a:lnTo>
                    <a:pt x="240" y="140"/>
                  </a:lnTo>
                  <a:lnTo>
                    <a:pt x="240" y="140"/>
                  </a:lnTo>
                  <a:lnTo>
                    <a:pt x="256" y="146"/>
                  </a:lnTo>
                  <a:lnTo>
                    <a:pt x="272" y="152"/>
                  </a:lnTo>
                  <a:lnTo>
                    <a:pt x="288" y="160"/>
                  </a:lnTo>
                  <a:lnTo>
                    <a:pt x="302" y="170"/>
                  </a:lnTo>
                  <a:lnTo>
                    <a:pt x="316" y="180"/>
                  </a:lnTo>
                  <a:lnTo>
                    <a:pt x="328" y="192"/>
                  </a:lnTo>
                  <a:lnTo>
                    <a:pt x="340" y="204"/>
                  </a:lnTo>
                  <a:lnTo>
                    <a:pt x="350" y="218"/>
                  </a:lnTo>
                  <a:lnTo>
                    <a:pt x="360" y="232"/>
                  </a:lnTo>
                  <a:lnTo>
                    <a:pt x="368" y="246"/>
                  </a:lnTo>
                  <a:lnTo>
                    <a:pt x="376" y="262"/>
                  </a:lnTo>
                  <a:lnTo>
                    <a:pt x="382" y="278"/>
                  </a:lnTo>
                  <a:lnTo>
                    <a:pt x="386" y="294"/>
                  </a:lnTo>
                  <a:lnTo>
                    <a:pt x="390" y="310"/>
                  </a:lnTo>
                  <a:lnTo>
                    <a:pt x="392" y="328"/>
                  </a:lnTo>
                  <a:lnTo>
                    <a:pt x="392" y="346"/>
                  </a:lnTo>
                  <a:lnTo>
                    <a:pt x="392" y="3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8" name="Freeform 29"/>
            <p:cNvSpPr>
              <a:spLocks noEditPoints="1"/>
            </p:cNvSpPr>
            <p:nvPr/>
          </p:nvSpPr>
          <p:spPr bwMode="auto">
            <a:xfrm>
              <a:off x="685800" y="723900"/>
              <a:ext cx="666750" cy="742950"/>
            </a:xfrm>
            <a:custGeom>
              <a:avLst/>
              <a:gdLst>
                <a:gd name="T0" fmla="*/ 42 w 420"/>
                <a:gd name="T1" fmla="*/ 468 h 468"/>
                <a:gd name="T2" fmla="*/ 28 w 420"/>
                <a:gd name="T3" fmla="*/ 466 h 468"/>
                <a:gd name="T4" fmla="*/ 10 w 420"/>
                <a:gd name="T5" fmla="*/ 456 h 468"/>
                <a:gd name="T6" fmla="*/ 0 w 420"/>
                <a:gd name="T7" fmla="*/ 440 h 468"/>
                <a:gd name="T8" fmla="*/ 2 w 420"/>
                <a:gd name="T9" fmla="*/ 420 h 468"/>
                <a:gd name="T10" fmla="*/ 152 w 420"/>
                <a:gd name="T11" fmla="*/ 170 h 468"/>
                <a:gd name="T12" fmla="*/ 146 w 420"/>
                <a:gd name="T13" fmla="*/ 34 h 468"/>
                <a:gd name="T14" fmla="*/ 138 w 420"/>
                <a:gd name="T15" fmla="*/ 32 h 468"/>
                <a:gd name="T16" fmla="*/ 128 w 420"/>
                <a:gd name="T17" fmla="*/ 24 h 468"/>
                <a:gd name="T18" fmla="*/ 126 w 420"/>
                <a:gd name="T19" fmla="*/ 18 h 468"/>
                <a:gd name="T20" fmla="*/ 132 w 420"/>
                <a:gd name="T21" fmla="*/ 6 h 468"/>
                <a:gd name="T22" fmla="*/ 146 w 420"/>
                <a:gd name="T23" fmla="*/ 0 h 468"/>
                <a:gd name="T24" fmla="*/ 274 w 420"/>
                <a:gd name="T25" fmla="*/ 0 h 468"/>
                <a:gd name="T26" fmla="*/ 286 w 420"/>
                <a:gd name="T27" fmla="*/ 6 h 468"/>
                <a:gd name="T28" fmla="*/ 292 w 420"/>
                <a:gd name="T29" fmla="*/ 18 h 468"/>
                <a:gd name="T30" fmla="*/ 290 w 420"/>
                <a:gd name="T31" fmla="*/ 24 h 468"/>
                <a:gd name="T32" fmla="*/ 280 w 420"/>
                <a:gd name="T33" fmla="*/ 32 h 468"/>
                <a:gd name="T34" fmla="*/ 268 w 420"/>
                <a:gd name="T35" fmla="*/ 34 h 468"/>
                <a:gd name="T36" fmla="*/ 412 w 420"/>
                <a:gd name="T37" fmla="*/ 408 h 468"/>
                <a:gd name="T38" fmla="*/ 416 w 420"/>
                <a:gd name="T39" fmla="*/ 420 h 468"/>
                <a:gd name="T40" fmla="*/ 420 w 420"/>
                <a:gd name="T41" fmla="*/ 440 h 468"/>
                <a:gd name="T42" fmla="*/ 410 w 420"/>
                <a:gd name="T43" fmla="*/ 456 h 468"/>
                <a:gd name="T44" fmla="*/ 390 w 420"/>
                <a:gd name="T45" fmla="*/ 466 h 468"/>
                <a:gd name="T46" fmla="*/ 378 w 420"/>
                <a:gd name="T47" fmla="*/ 468 h 468"/>
                <a:gd name="T48" fmla="*/ 250 w 420"/>
                <a:gd name="T49" fmla="*/ 180 h 468"/>
                <a:gd name="T50" fmla="*/ 246 w 420"/>
                <a:gd name="T51" fmla="*/ 34 h 468"/>
                <a:gd name="T52" fmla="*/ 174 w 420"/>
                <a:gd name="T53" fmla="*/ 176 h 468"/>
                <a:gd name="T54" fmla="*/ 26 w 420"/>
                <a:gd name="T55" fmla="*/ 420 h 468"/>
                <a:gd name="T56" fmla="*/ 24 w 420"/>
                <a:gd name="T57" fmla="*/ 426 h 468"/>
                <a:gd name="T58" fmla="*/ 22 w 420"/>
                <a:gd name="T59" fmla="*/ 436 h 468"/>
                <a:gd name="T60" fmla="*/ 22 w 420"/>
                <a:gd name="T61" fmla="*/ 440 h 468"/>
                <a:gd name="T62" fmla="*/ 28 w 420"/>
                <a:gd name="T63" fmla="*/ 444 h 468"/>
                <a:gd name="T64" fmla="*/ 42 w 420"/>
                <a:gd name="T65" fmla="*/ 446 h 468"/>
                <a:gd name="T66" fmla="*/ 378 w 420"/>
                <a:gd name="T67" fmla="*/ 446 h 468"/>
                <a:gd name="T68" fmla="*/ 392 w 420"/>
                <a:gd name="T69" fmla="*/ 444 h 468"/>
                <a:gd name="T70" fmla="*/ 398 w 420"/>
                <a:gd name="T71" fmla="*/ 440 h 468"/>
                <a:gd name="T72" fmla="*/ 398 w 420"/>
                <a:gd name="T73" fmla="*/ 436 h 468"/>
                <a:gd name="T74" fmla="*/ 396 w 420"/>
                <a:gd name="T75" fmla="*/ 426 h 468"/>
                <a:gd name="T76" fmla="*/ 392 w 420"/>
                <a:gd name="T77" fmla="*/ 42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468">
                  <a:moveTo>
                    <a:pt x="378" y="468"/>
                  </a:moveTo>
                  <a:lnTo>
                    <a:pt x="42" y="468"/>
                  </a:lnTo>
                  <a:lnTo>
                    <a:pt x="42" y="468"/>
                  </a:lnTo>
                  <a:lnTo>
                    <a:pt x="28" y="466"/>
                  </a:lnTo>
                  <a:lnTo>
                    <a:pt x="18" y="462"/>
                  </a:lnTo>
                  <a:lnTo>
                    <a:pt x="10" y="456"/>
                  </a:lnTo>
                  <a:lnTo>
                    <a:pt x="4" y="450"/>
                  </a:lnTo>
                  <a:lnTo>
                    <a:pt x="0" y="440"/>
                  </a:lnTo>
                  <a:lnTo>
                    <a:pt x="0" y="430"/>
                  </a:lnTo>
                  <a:lnTo>
                    <a:pt x="2" y="420"/>
                  </a:lnTo>
                  <a:lnTo>
                    <a:pt x="8" y="408"/>
                  </a:lnTo>
                  <a:lnTo>
                    <a:pt x="152" y="170"/>
                  </a:lnTo>
                  <a:lnTo>
                    <a:pt x="152" y="34"/>
                  </a:lnTo>
                  <a:lnTo>
                    <a:pt x="146" y="34"/>
                  </a:lnTo>
                  <a:lnTo>
                    <a:pt x="146" y="34"/>
                  </a:lnTo>
                  <a:lnTo>
                    <a:pt x="138" y="32"/>
                  </a:lnTo>
                  <a:lnTo>
                    <a:pt x="132" y="30"/>
                  </a:lnTo>
                  <a:lnTo>
                    <a:pt x="128" y="24"/>
                  </a:lnTo>
                  <a:lnTo>
                    <a:pt x="126" y="18"/>
                  </a:lnTo>
                  <a:lnTo>
                    <a:pt x="126" y="18"/>
                  </a:lnTo>
                  <a:lnTo>
                    <a:pt x="128" y="10"/>
                  </a:lnTo>
                  <a:lnTo>
                    <a:pt x="132" y="6"/>
                  </a:lnTo>
                  <a:lnTo>
                    <a:pt x="138" y="2"/>
                  </a:lnTo>
                  <a:lnTo>
                    <a:pt x="146" y="0"/>
                  </a:lnTo>
                  <a:lnTo>
                    <a:pt x="274" y="0"/>
                  </a:lnTo>
                  <a:lnTo>
                    <a:pt x="274" y="0"/>
                  </a:lnTo>
                  <a:lnTo>
                    <a:pt x="280" y="2"/>
                  </a:lnTo>
                  <a:lnTo>
                    <a:pt x="286" y="6"/>
                  </a:lnTo>
                  <a:lnTo>
                    <a:pt x="290" y="10"/>
                  </a:lnTo>
                  <a:lnTo>
                    <a:pt x="292" y="18"/>
                  </a:lnTo>
                  <a:lnTo>
                    <a:pt x="292" y="18"/>
                  </a:lnTo>
                  <a:lnTo>
                    <a:pt x="290" y="24"/>
                  </a:lnTo>
                  <a:lnTo>
                    <a:pt x="286" y="30"/>
                  </a:lnTo>
                  <a:lnTo>
                    <a:pt x="280" y="32"/>
                  </a:lnTo>
                  <a:lnTo>
                    <a:pt x="274" y="34"/>
                  </a:lnTo>
                  <a:lnTo>
                    <a:pt x="268" y="34"/>
                  </a:lnTo>
                  <a:lnTo>
                    <a:pt x="268" y="170"/>
                  </a:lnTo>
                  <a:lnTo>
                    <a:pt x="412" y="408"/>
                  </a:lnTo>
                  <a:lnTo>
                    <a:pt x="412" y="408"/>
                  </a:lnTo>
                  <a:lnTo>
                    <a:pt x="416" y="420"/>
                  </a:lnTo>
                  <a:lnTo>
                    <a:pt x="420" y="430"/>
                  </a:lnTo>
                  <a:lnTo>
                    <a:pt x="420" y="440"/>
                  </a:lnTo>
                  <a:lnTo>
                    <a:pt x="416" y="450"/>
                  </a:lnTo>
                  <a:lnTo>
                    <a:pt x="410" y="456"/>
                  </a:lnTo>
                  <a:lnTo>
                    <a:pt x="402" y="462"/>
                  </a:lnTo>
                  <a:lnTo>
                    <a:pt x="390" y="466"/>
                  </a:lnTo>
                  <a:lnTo>
                    <a:pt x="378" y="468"/>
                  </a:lnTo>
                  <a:lnTo>
                    <a:pt x="378" y="468"/>
                  </a:lnTo>
                  <a:close/>
                  <a:moveTo>
                    <a:pt x="392" y="420"/>
                  </a:moveTo>
                  <a:lnTo>
                    <a:pt x="250" y="180"/>
                  </a:lnTo>
                  <a:lnTo>
                    <a:pt x="246" y="176"/>
                  </a:lnTo>
                  <a:lnTo>
                    <a:pt x="246" y="34"/>
                  </a:lnTo>
                  <a:lnTo>
                    <a:pt x="174" y="34"/>
                  </a:lnTo>
                  <a:lnTo>
                    <a:pt x="174" y="176"/>
                  </a:lnTo>
                  <a:lnTo>
                    <a:pt x="170" y="180"/>
                  </a:lnTo>
                  <a:lnTo>
                    <a:pt x="26" y="420"/>
                  </a:lnTo>
                  <a:lnTo>
                    <a:pt x="26" y="420"/>
                  </a:lnTo>
                  <a:lnTo>
                    <a:pt x="24" y="426"/>
                  </a:lnTo>
                  <a:lnTo>
                    <a:pt x="22" y="432"/>
                  </a:lnTo>
                  <a:lnTo>
                    <a:pt x="22" y="436"/>
                  </a:lnTo>
                  <a:lnTo>
                    <a:pt x="22" y="440"/>
                  </a:lnTo>
                  <a:lnTo>
                    <a:pt x="22" y="440"/>
                  </a:lnTo>
                  <a:lnTo>
                    <a:pt x="24" y="442"/>
                  </a:lnTo>
                  <a:lnTo>
                    <a:pt x="28" y="444"/>
                  </a:lnTo>
                  <a:lnTo>
                    <a:pt x="34" y="446"/>
                  </a:lnTo>
                  <a:lnTo>
                    <a:pt x="42" y="446"/>
                  </a:lnTo>
                  <a:lnTo>
                    <a:pt x="378" y="446"/>
                  </a:lnTo>
                  <a:lnTo>
                    <a:pt x="378" y="446"/>
                  </a:lnTo>
                  <a:lnTo>
                    <a:pt x="386" y="446"/>
                  </a:lnTo>
                  <a:lnTo>
                    <a:pt x="392" y="444"/>
                  </a:lnTo>
                  <a:lnTo>
                    <a:pt x="396" y="442"/>
                  </a:lnTo>
                  <a:lnTo>
                    <a:pt x="398" y="440"/>
                  </a:lnTo>
                  <a:lnTo>
                    <a:pt x="398" y="440"/>
                  </a:lnTo>
                  <a:lnTo>
                    <a:pt x="398" y="436"/>
                  </a:lnTo>
                  <a:lnTo>
                    <a:pt x="398" y="432"/>
                  </a:lnTo>
                  <a:lnTo>
                    <a:pt x="396" y="426"/>
                  </a:lnTo>
                  <a:lnTo>
                    <a:pt x="392" y="420"/>
                  </a:lnTo>
                  <a:lnTo>
                    <a:pt x="392" y="4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9" name="Freeform 30"/>
            <p:cNvSpPr>
              <a:spLocks noEditPoints="1"/>
            </p:cNvSpPr>
            <p:nvPr/>
          </p:nvSpPr>
          <p:spPr bwMode="auto">
            <a:xfrm>
              <a:off x="762000" y="1079500"/>
              <a:ext cx="511175" cy="317500"/>
            </a:xfrm>
            <a:custGeom>
              <a:avLst/>
              <a:gdLst>
                <a:gd name="T0" fmla="*/ 0 w 322"/>
                <a:gd name="T1" fmla="*/ 200 h 200"/>
                <a:gd name="T2" fmla="*/ 220 w 322"/>
                <a:gd name="T3" fmla="*/ 28 h 200"/>
                <a:gd name="T4" fmla="*/ 140 w 322"/>
                <a:gd name="T5" fmla="*/ 64 h 200"/>
                <a:gd name="T6" fmla="*/ 134 w 322"/>
                <a:gd name="T7" fmla="*/ 62 h 200"/>
                <a:gd name="T8" fmla="*/ 124 w 322"/>
                <a:gd name="T9" fmla="*/ 52 h 200"/>
                <a:gd name="T10" fmla="*/ 118 w 322"/>
                <a:gd name="T11" fmla="*/ 42 h 200"/>
                <a:gd name="T12" fmla="*/ 116 w 322"/>
                <a:gd name="T13" fmla="*/ 30 h 200"/>
                <a:gd name="T14" fmla="*/ 118 w 322"/>
                <a:gd name="T15" fmla="*/ 24 h 200"/>
                <a:gd name="T16" fmla="*/ 124 w 322"/>
                <a:gd name="T17" fmla="*/ 12 h 200"/>
                <a:gd name="T18" fmla="*/ 134 w 322"/>
                <a:gd name="T19" fmla="*/ 4 h 200"/>
                <a:gd name="T20" fmla="*/ 146 w 322"/>
                <a:gd name="T21" fmla="*/ 0 h 200"/>
                <a:gd name="T22" fmla="*/ 158 w 322"/>
                <a:gd name="T23" fmla="*/ 2 h 200"/>
                <a:gd name="T24" fmla="*/ 164 w 322"/>
                <a:gd name="T25" fmla="*/ 4 h 200"/>
                <a:gd name="T26" fmla="*/ 174 w 322"/>
                <a:gd name="T27" fmla="*/ 12 h 200"/>
                <a:gd name="T28" fmla="*/ 180 w 322"/>
                <a:gd name="T29" fmla="*/ 24 h 200"/>
                <a:gd name="T30" fmla="*/ 182 w 322"/>
                <a:gd name="T31" fmla="*/ 36 h 200"/>
                <a:gd name="T32" fmla="*/ 180 w 322"/>
                <a:gd name="T33" fmla="*/ 42 h 200"/>
                <a:gd name="T34" fmla="*/ 174 w 322"/>
                <a:gd name="T35" fmla="*/ 54 h 200"/>
                <a:gd name="T36" fmla="*/ 164 w 322"/>
                <a:gd name="T37" fmla="*/ 62 h 200"/>
                <a:gd name="T38" fmla="*/ 152 w 322"/>
                <a:gd name="T39" fmla="*/ 64 h 200"/>
                <a:gd name="T40" fmla="*/ 140 w 322"/>
                <a:gd name="T41" fmla="*/ 64 h 200"/>
                <a:gd name="T42" fmla="*/ 190 w 322"/>
                <a:gd name="T43" fmla="*/ 100 h 200"/>
                <a:gd name="T44" fmla="*/ 182 w 322"/>
                <a:gd name="T45" fmla="*/ 96 h 200"/>
                <a:gd name="T46" fmla="*/ 176 w 322"/>
                <a:gd name="T47" fmla="*/ 84 h 200"/>
                <a:gd name="T48" fmla="*/ 178 w 322"/>
                <a:gd name="T49" fmla="*/ 76 h 200"/>
                <a:gd name="T50" fmla="*/ 186 w 322"/>
                <a:gd name="T51" fmla="*/ 66 h 200"/>
                <a:gd name="T52" fmla="*/ 200 w 322"/>
                <a:gd name="T53" fmla="*/ 64 h 200"/>
                <a:gd name="T54" fmla="*/ 206 w 322"/>
                <a:gd name="T55" fmla="*/ 68 h 200"/>
                <a:gd name="T56" fmla="*/ 212 w 322"/>
                <a:gd name="T57" fmla="*/ 80 h 200"/>
                <a:gd name="T58" fmla="*/ 212 w 322"/>
                <a:gd name="T59" fmla="*/ 88 h 200"/>
                <a:gd name="T60" fmla="*/ 204 w 322"/>
                <a:gd name="T61" fmla="*/ 98 h 200"/>
                <a:gd name="T62" fmla="*/ 190 w 322"/>
                <a:gd name="T63" fmla="*/ 1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2" h="200">
                  <a:moveTo>
                    <a:pt x="104" y="28"/>
                  </a:moveTo>
                  <a:lnTo>
                    <a:pt x="0" y="200"/>
                  </a:lnTo>
                  <a:lnTo>
                    <a:pt x="322" y="200"/>
                  </a:lnTo>
                  <a:lnTo>
                    <a:pt x="220" y="28"/>
                  </a:lnTo>
                  <a:lnTo>
                    <a:pt x="104" y="28"/>
                  </a:lnTo>
                  <a:close/>
                  <a:moveTo>
                    <a:pt x="140" y="64"/>
                  </a:moveTo>
                  <a:lnTo>
                    <a:pt x="140" y="64"/>
                  </a:lnTo>
                  <a:lnTo>
                    <a:pt x="134" y="62"/>
                  </a:lnTo>
                  <a:lnTo>
                    <a:pt x="128" y="58"/>
                  </a:lnTo>
                  <a:lnTo>
                    <a:pt x="124" y="52"/>
                  </a:lnTo>
                  <a:lnTo>
                    <a:pt x="120" y="48"/>
                  </a:lnTo>
                  <a:lnTo>
                    <a:pt x="118" y="42"/>
                  </a:lnTo>
                  <a:lnTo>
                    <a:pt x="116" y="36"/>
                  </a:lnTo>
                  <a:lnTo>
                    <a:pt x="116" y="30"/>
                  </a:lnTo>
                  <a:lnTo>
                    <a:pt x="118" y="24"/>
                  </a:lnTo>
                  <a:lnTo>
                    <a:pt x="118" y="24"/>
                  </a:lnTo>
                  <a:lnTo>
                    <a:pt x="120" y="16"/>
                  </a:lnTo>
                  <a:lnTo>
                    <a:pt x="124" y="12"/>
                  </a:lnTo>
                  <a:lnTo>
                    <a:pt x="128" y="8"/>
                  </a:lnTo>
                  <a:lnTo>
                    <a:pt x="134" y="4"/>
                  </a:lnTo>
                  <a:lnTo>
                    <a:pt x="140" y="2"/>
                  </a:lnTo>
                  <a:lnTo>
                    <a:pt x="146" y="0"/>
                  </a:lnTo>
                  <a:lnTo>
                    <a:pt x="152" y="0"/>
                  </a:lnTo>
                  <a:lnTo>
                    <a:pt x="158" y="2"/>
                  </a:lnTo>
                  <a:lnTo>
                    <a:pt x="158" y="2"/>
                  </a:lnTo>
                  <a:lnTo>
                    <a:pt x="164" y="4"/>
                  </a:lnTo>
                  <a:lnTo>
                    <a:pt x="170" y="8"/>
                  </a:lnTo>
                  <a:lnTo>
                    <a:pt x="174" y="12"/>
                  </a:lnTo>
                  <a:lnTo>
                    <a:pt x="178" y="18"/>
                  </a:lnTo>
                  <a:lnTo>
                    <a:pt x="180" y="24"/>
                  </a:lnTo>
                  <a:lnTo>
                    <a:pt x="182" y="30"/>
                  </a:lnTo>
                  <a:lnTo>
                    <a:pt x="182" y="36"/>
                  </a:lnTo>
                  <a:lnTo>
                    <a:pt x="180" y="42"/>
                  </a:lnTo>
                  <a:lnTo>
                    <a:pt x="180" y="42"/>
                  </a:lnTo>
                  <a:lnTo>
                    <a:pt x="178" y="48"/>
                  </a:lnTo>
                  <a:lnTo>
                    <a:pt x="174" y="54"/>
                  </a:lnTo>
                  <a:lnTo>
                    <a:pt x="170" y="58"/>
                  </a:lnTo>
                  <a:lnTo>
                    <a:pt x="164" y="62"/>
                  </a:lnTo>
                  <a:lnTo>
                    <a:pt x="158" y="64"/>
                  </a:lnTo>
                  <a:lnTo>
                    <a:pt x="152" y="64"/>
                  </a:lnTo>
                  <a:lnTo>
                    <a:pt x="146" y="64"/>
                  </a:lnTo>
                  <a:lnTo>
                    <a:pt x="140" y="64"/>
                  </a:lnTo>
                  <a:lnTo>
                    <a:pt x="140" y="64"/>
                  </a:lnTo>
                  <a:close/>
                  <a:moveTo>
                    <a:pt x="190" y="100"/>
                  </a:moveTo>
                  <a:lnTo>
                    <a:pt x="190" y="100"/>
                  </a:lnTo>
                  <a:lnTo>
                    <a:pt x="182" y="96"/>
                  </a:lnTo>
                  <a:lnTo>
                    <a:pt x="178" y="90"/>
                  </a:lnTo>
                  <a:lnTo>
                    <a:pt x="176" y="84"/>
                  </a:lnTo>
                  <a:lnTo>
                    <a:pt x="178" y="76"/>
                  </a:lnTo>
                  <a:lnTo>
                    <a:pt x="178" y="76"/>
                  </a:lnTo>
                  <a:lnTo>
                    <a:pt x="180" y="70"/>
                  </a:lnTo>
                  <a:lnTo>
                    <a:pt x="186" y="66"/>
                  </a:lnTo>
                  <a:lnTo>
                    <a:pt x="192" y="64"/>
                  </a:lnTo>
                  <a:lnTo>
                    <a:pt x="200" y="64"/>
                  </a:lnTo>
                  <a:lnTo>
                    <a:pt x="200" y="64"/>
                  </a:lnTo>
                  <a:lnTo>
                    <a:pt x="206" y="68"/>
                  </a:lnTo>
                  <a:lnTo>
                    <a:pt x="210" y="74"/>
                  </a:lnTo>
                  <a:lnTo>
                    <a:pt x="212" y="80"/>
                  </a:lnTo>
                  <a:lnTo>
                    <a:pt x="212" y="88"/>
                  </a:lnTo>
                  <a:lnTo>
                    <a:pt x="212" y="88"/>
                  </a:lnTo>
                  <a:lnTo>
                    <a:pt x="208" y="94"/>
                  </a:lnTo>
                  <a:lnTo>
                    <a:pt x="204" y="98"/>
                  </a:lnTo>
                  <a:lnTo>
                    <a:pt x="196" y="100"/>
                  </a:lnTo>
                  <a:lnTo>
                    <a:pt x="190" y="100"/>
                  </a:lnTo>
                  <a:lnTo>
                    <a:pt x="19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nvGrpSpPr>
          <p:cNvPr id="40" name="그룹 39"/>
          <p:cNvGrpSpPr/>
          <p:nvPr/>
        </p:nvGrpSpPr>
        <p:grpSpPr>
          <a:xfrm>
            <a:off x="11108600" y="3509410"/>
            <a:ext cx="385502" cy="689620"/>
            <a:chOff x="996950" y="2406650"/>
            <a:chExt cx="571500" cy="1022350"/>
          </a:xfrm>
          <a:solidFill>
            <a:srgbClr val="FF0066"/>
          </a:solidFill>
        </p:grpSpPr>
        <p:sp>
          <p:nvSpPr>
            <p:cNvPr id="41" name="Freeform 31"/>
            <p:cNvSpPr/>
            <p:nvPr/>
          </p:nvSpPr>
          <p:spPr bwMode="auto">
            <a:xfrm>
              <a:off x="1003300" y="2943225"/>
              <a:ext cx="238125" cy="485775"/>
            </a:xfrm>
            <a:custGeom>
              <a:avLst/>
              <a:gdLst>
                <a:gd name="T0" fmla="*/ 150 w 150"/>
                <a:gd name="T1" fmla="*/ 36 h 306"/>
                <a:gd name="T2" fmla="*/ 150 w 150"/>
                <a:gd name="T3" fmla="*/ 36 h 306"/>
                <a:gd name="T4" fmla="*/ 124 w 150"/>
                <a:gd name="T5" fmla="*/ 14 h 306"/>
                <a:gd name="T6" fmla="*/ 102 w 150"/>
                <a:gd name="T7" fmla="*/ 0 h 306"/>
                <a:gd name="T8" fmla="*/ 102 w 150"/>
                <a:gd name="T9" fmla="*/ 0 h 306"/>
                <a:gd name="T10" fmla="*/ 78 w 150"/>
                <a:gd name="T11" fmla="*/ 18 h 306"/>
                <a:gd name="T12" fmla="*/ 52 w 150"/>
                <a:gd name="T13" fmla="*/ 42 h 306"/>
                <a:gd name="T14" fmla="*/ 52 w 150"/>
                <a:gd name="T15" fmla="*/ 42 h 306"/>
                <a:gd name="T16" fmla="*/ 40 w 150"/>
                <a:gd name="T17" fmla="*/ 56 h 306"/>
                <a:gd name="T18" fmla="*/ 28 w 150"/>
                <a:gd name="T19" fmla="*/ 72 h 306"/>
                <a:gd name="T20" fmla="*/ 20 w 150"/>
                <a:gd name="T21" fmla="*/ 86 h 306"/>
                <a:gd name="T22" fmla="*/ 12 w 150"/>
                <a:gd name="T23" fmla="*/ 100 h 306"/>
                <a:gd name="T24" fmla="*/ 6 w 150"/>
                <a:gd name="T25" fmla="*/ 116 h 306"/>
                <a:gd name="T26" fmla="*/ 2 w 150"/>
                <a:gd name="T27" fmla="*/ 130 h 306"/>
                <a:gd name="T28" fmla="*/ 0 w 150"/>
                <a:gd name="T29" fmla="*/ 146 h 306"/>
                <a:gd name="T30" fmla="*/ 0 w 150"/>
                <a:gd name="T31" fmla="*/ 160 h 306"/>
                <a:gd name="T32" fmla="*/ 0 w 150"/>
                <a:gd name="T33" fmla="*/ 160 h 306"/>
                <a:gd name="T34" fmla="*/ 2 w 150"/>
                <a:gd name="T35" fmla="*/ 184 h 306"/>
                <a:gd name="T36" fmla="*/ 6 w 150"/>
                <a:gd name="T37" fmla="*/ 206 h 306"/>
                <a:gd name="T38" fmla="*/ 14 w 150"/>
                <a:gd name="T39" fmla="*/ 226 h 306"/>
                <a:gd name="T40" fmla="*/ 22 w 150"/>
                <a:gd name="T41" fmla="*/ 244 h 306"/>
                <a:gd name="T42" fmla="*/ 32 w 150"/>
                <a:gd name="T43" fmla="*/ 260 h 306"/>
                <a:gd name="T44" fmla="*/ 44 w 150"/>
                <a:gd name="T45" fmla="*/ 274 h 306"/>
                <a:gd name="T46" fmla="*/ 64 w 150"/>
                <a:gd name="T47" fmla="*/ 296 h 306"/>
                <a:gd name="T48" fmla="*/ 64 w 150"/>
                <a:gd name="T49" fmla="*/ 296 h 306"/>
                <a:gd name="T50" fmla="*/ 72 w 150"/>
                <a:gd name="T51" fmla="*/ 304 h 306"/>
                <a:gd name="T52" fmla="*/ 84 w 150"/>
                <a:gd name="T53" fmla="*/ 306 h 306"/>
                <a:gd name="T54" fmla="*/ 84 w 150"/>
                <a:gd name="T55" fmla="*/ 306 h 306"/>
                <a:gd name="T56" fmla="*/ 94 w 150"/>
                <a:gd name="T57" fmla="*/ 304 h 306"/>
                <a:gd name="T58" fmla="*/ 104 w 150"/>
                <a:gd name="T59" fmla="*/ 296 h 306"/>
                <a:gd name="T60" fmla="*/ 104 w 150"/>
                <a:gd name="T61" fmla="*/ 296 h 306"/>
                <a:gd name="T62" fmla="*/ 110 w 150"/>
                <a:gd name="T63" fmla="*/ 288 h 306"/>
                <a:gd name="T64" fmla="*/ 112 w 150"/>
                <a:gd name="T65" fmla="*/ 276 h 306"/>
                <a:gd name="T66" fmla="*/ 110 w 150"/>
                <a:gd name="T67" fmla="*/ 264 h 306"/>
                <a:gd name="T68" fmla="*/ 104 w 150"/>
                <a:gd name="T69" fmla="*/ 256 h 306"/>
                <a:gd name="T70" fmla="*/ 104 w 150"/>
                <a:gd name="T71" fmla="*/ 256 h 306"/>
                <a:gd name="T72" fmla="*/ 88 w 150"/>
                <a:gd name="T73" fmla="*/ 238 h 306"/>
                <a:gd name="T74" fmla="*/ 74 w 150"/>
                <a:gd name="T75" fmla="*/ 214 h 306"/>
                <a:gd name="T76" fmla="*/ 66 w 150"/>
                <a:gd name="T77" fmla="*/ 202 h 306"/>
                <a:gd name="T78" fmla="*/ 62 w 150"/>
                <a:gd name="T79" fmla="*/ 188 h 306"/>
                <a:gd name="T80" fmla="*/ 58 w 150"/>
                <a:gd name="T81" fmla="*/ 174 h 306"/>
                <a:gd name="T82" fmla="*/ 58 w 150"/>
                <a:gd name="T83" fmla="*/ 160 h 306"/>
                <a:gd name="T84" fmla="*/ 58 w 150"/>
                <a:gd name="T85" fmla="*/ 160 h 306"/>
                <a:gd name="T86" fmla="*/ 58 w 150"/>
                <a:gd name="T87" fmla="*/ 142 h 306"/>
                <a:gd name="T88" fmla="*/ 64 w 150"/>
                <a:gd name="T89" fmla="*/ 124 h 306"/>
                <a:gd name="T90" fmla="*/ 76 w 150"/>
                <a:gd name="T91" fmla="*/ 106 h 306"/>
                <a:gd name="T92" fmla="*/ 94 w 150"/>
                <a:gd name="T93" fmla="*/ 84 h 306"/>
                <a:gd name="T94" fmla="*/ 94 w 150"/>
                <a:gd name="T95" fmla="*/ 84 h 306"/>
                <a:gd name="T96" fmla="*/ 122 w 150"/>
                <a:gd name="T97" fmla="*/ 58 h 306"/>
                <a:gd name="T98" fmla="*/ 150 w 150"/>
                <a:gd name="T99" fmla="*/ 36 h 306"/>
                <a:gd name="T100" fmla="*/ 150 w 150"/>
                <a:gd name="T101" fmla="*/ 3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306">
                  <a:moveTo>
                    <a:pt x="150" y="36"/>
                  </a:moveTo>
                  <a:lnTo>
                    <a:pt x="150" y="36"/>
                  </a:lnTo>
                  <a:lnTo>
                    <a:pt x="124" y="14"/>
                  </a:lnTo>
                  <a:lnTo>
                    <a:pt x="102" y="0"/>
                  </a:lnTo>
                  <a:lnTo>
                    <a:pt x="102" y="0"/>
                  </a:lnTo>
                  <a:lnTo>
                    <a:pt x="78" y="18"/>
                  </a:lnTo>
                  <a:lnTo>
                    <a:pt x="52" y="42"/>
                  </a:lnTo>
                  <a:lnTo>
                    <a:pt x="52" y="42"/>
                  </a:lnTo>
                  <a:lnTo>
                    <a:pt x="40" y="56"/>
                  </a:lnTo>
                  <a:lnTo>
                    <a:pt x="28" y="72"/>
                  </a:lnTo>
                  <a:lnTo>
                    <a:pt x="20" y="86"/>
                  </a:lnTo>
                  <a:lnTo>
                    <a:pt x="12" y="100"/>
                  </a:lnTo>
                  <a:lnTo>
                    <a:pt x="6" y="116"/>
                  </a:lnTo>
                  <a:lnTo>
                    <a:pt x="2" y="130"/>
                  </a:lnTo>
                  <a:lnTo>
                    <a:pt x="0" y="146"/>
                  </a:lnTo>
                  <a:lnTo>
                    <a:pt x="0" y="160"/>
                  </a:lnTo>
                  <a:lnTo>
                    <a:pt x="0" y="160"/>
                  </a:lnTo>
                  <a:lnTo>
                    <a:pt x="2" y="184"/>
                  </a:lnTo>
                  <a:lnTo>
                    <a:pt x="6" y="206"/>
                  </a:lnTo>
                  <a:lnTo>
                    <a:pt x="14" y="226"/>
                  </a:lnTo>
                  <a:lnTo>
                    <a:pt x="22" y="244"/>
                  </a:lnTo>
                  <a:lnTo>
                    <a:pt x="32" y="260"/>
                  </a:lnTo>
                  <a:lnTo>
                    <a:pt x="44" y="274"/>
                  </a:lnTo>
                  <a:lnTo>
                    <a:pt x="64" y="296"/>
                  </a:lnTo>
                  <a:lnTo>
                    <a:pt x="64" y="296"/>
                  </a:lnTo>
                  <a:lnTo>
                    <a:pt x="72" y="304"/>
                  </a:lnTo>
                  <a:lnTo>
                    <a:pt x="84" y="306"/>
                  </a:lnTo>
                  <a:lnTo>
                    <a:pt x="84" y="306"/>
                  </a:lnTo>
                  <a:lnTo>
                    <a:pt x="94" y="304"/>
                  </a:lnTo>
                  <a:lnTo>
                    <a:pt x="104" y="296"/>
                  </a:lnTo>
                  <a:lnTo>
                    <a:pt x="104" y="296"/>
                  </a:lnTo>
                  <a:lnTo>
                    <a:pt x="110" y="288"/>
                  </a:lnTo>
                  <a:lnTo>
                    <a:pt x="112" y="276"/>
                  </a:lnTo>
                  <a:lnTo>
                    <a:pt x="110" y="264"/>
                  </a:lnTo>
                  <a:lnTo>
                    <a:pt x="104" y="256"/>
                  </a:lnTo>
                  <a:lnTo>
                    <a:pt x="104" y="256"/>
                  </a:lnTo>
                  <a:lnTo>
                    <a:pt x="88" y="238"/>
                  </a:lnTo>
                  <a:lnTo>
                    <a:pt x="74" y="214"/>
                  </a:lnTo>
                  <a:lnTo>
                    <a:pt x="66" y="202"/>
                  </a:lnTo>
                  <a:lnTo>
                    <a:pt x="62" y="188"/>
                  </a:lnTo>
                  <a:lnTo>
                    <a:pt x="58" y="174"/>
                  </a:lnTo>
                  <a:lnTo>
                    <a:pt x="58" y="160"/>
                  </a:lnTo>
                  <a:lnTo>
                    <a:pt x="58" y="160"/>
                  </a:lnTo>
                  <a:lnTo>
                    <a:pt x="58" y="142"/>
                  </a:lnTo>
                  <a:lnTo>
                    <a:pt x="64" y="124"/>
                  </a:lnTo>
                  <a:lnTo>
                    <a:pt x="76" y="106"/>
                  </a:lnTo>
                  <a:lnTo>
                    <a:pt x="94" y="84"/>
                  </a:lnTo>
                  <a:lnTo>
                    <a:pt x="94" y="84"/>
                  </a:lnTo>
                  <a:lnTo>
                    <a:pt x="122" y="58"/>
                  </a:lnTo>
                  <a:lnTo>
                    <a:pt x="150" y="36"/>
                  </a:lnTo>
                  <a:lnTo>
                    <a:pt x="150"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2" name="Freeform 32"/>
            <p:cNvSpPr/>
            <p:nvPr/>
          </p:nvSpPr>
          <p:spPr bwMode="auto">
            <a:xfrm>
              <a:off x="1327150" y="2406650"/>
              <a:ext cx="238125" cy="485775"/>
            </a:xfrm>
            <a:custGeom>
              <a:avLst/>
              <a:gdLst>
                <a:gd name="T0" fmla="*/ 0 w 150"/>
                <a:gd name="T1" fmla="*/ 270 h 306"/>
                <a:gd name="T2" fmla="*/ 0 w 150"/>
                <a:gd name="T3" fmla="*/ 270 h 306"/>
                <a:gd name="T4" fmla="*/ 50 w 150"/>
                <a:gd name="T5" fmla="*/ 306 h 306"/>
                <a:gd name="T6" fmla="*/ 50 w 150"/>
                <a:gd name="T7" fmla="*/ 306 h 306"/>
                <a:gd name="T8" fmla="*/ 72 w 150"/>
                <a:gd name="T9" fmla="*/ 288 h 306"/>
                <a:gd name="T10" fmla="*/ 96 w 150"/>
                <a:gd name="T11" fmla="*/ 268 h 306"/>
                <a:gd name="T12" fmla="*/ 96 w 150"/>
                <a:gd name="T13" fmla="*/ 268 h 306"/>
                <a:gd name="T14" fmla="*/ 108 w 150"/>
                <a:gd name="T15" fmla="*/ 252 h 306"/>
                <a:gd name="T16" fmla="*/ 120 w 150"/>
                <a:gd name="T17" fmla="*/ 238 h 306"/>
                <a:gd name="T18" fmla="*/ 130 w 150"/>
                <a:gd name="T19" fmla="*/ 222 h 306"/>
                <a:gd name="T20" fmla="*/ 138 w 150"/>
                <a:gd name="T21" fmla="*/ 208 h 306"/>
                <a:gd name="T22" fmla="*/ 144 w 150"/>
                <a:gd name="T23" fmla="*/ 192 h 306"/>
                <a:gd name="T24" fmla="*/ 148 w 150"/>
                <a:gd name="T25" fmla="*/ 178 h 306"/>
                <a:gd name="T26" fmla="*/ 150 w 150"/>
                <a:gd name="T27" fmla="*/ 162 h 306"/>
                <a:gd name="T28" fmla="*/ 150 w 150"/>
                <a:gd name="T29" fmla="*/ 148 h 306"/>
                <a:gd name="T30" fmla="*/ 150 w 150"/>
                <a:gd name="T31" fmla="*/ 148 h 306"/>
                <a:gd name="T32" fmla="*/ 148 w 150"/>
                <a:gd name="T33" fmla="*/ 124 h 306"/>
                <a:gd name="T34" fmla="*/ 142 w 150"/>
                <a:gd name="T35" fmla="*/ 102 h 306"/>
                <a:gd name="T36" fmla="*/ 134 w 150"/>
                <a:gd name="T37" fmla="*/ 82 h 306"/>
                <a:gd name="T38" fmla="*/ 126 w 150"/>
                <a:gd name="T39" fmla="*/ 64 h 306"/>
                <a:gd name="T40" fmla="*/ 114 w 150"/>
                <a:gd name="T41" fmla="*/ 46 h 306"/>
                <a:gd name="T42" fmla="*/ 102 w 150"/>
                <a:gd name="T43" fmla="*/ 32 h 306"/>
                <a:gd name="T44" fmla="*/ 82 w 150"/>
                <a:gd name="T45" fmla="*/ 8 h 306"/>
                <a:gd name="T46" fmla="*/ 82 w 150"/>
                <a:gd name="T47" fmla="*/ 8 h 306"/>
                <a:gd name="T48" fmla="*/ 72 w 150"/>
                <a:gd name="T49" fmla="*/ 2 h 306"/>
                <a:gd name="T50" fmla="*/ 60 w 150"/>
                <a:gd name="T51" fmla="*/ 0 h 306"/>
                <a:gd name="T52" fmla="*/ 50 w 150"/>
                <a:gd name="T53" fmla="*/ 2 h 306"/>
                <a:gd name="T54" fmla="*/ 40 w 150"/>
                <a:gd name="T55" fmla="*/ 8 h 306"/>
                <a:gd name="T56" fmla="*/ 40 w 150"/>
                <a:gd name="T57" fmla="*/ 8 h 306"/>
                <a:gd name="T58" fmla="*/ 34 w 150"/>
                <a:gd name="T59" fmla="*/ 18 h 306"/>
                <a:gd name="T60" fmla="*/ 32 w 150"/>
                <a:gd name="T61" fmla="*/ 28 h 306"/>
                <a:gd name="T62" fmla="*/ 34 w 150"/>
                <a:gd name="T63" fmla="*/ 40 h 306"/>
                <a:gd name="T64" fmla="*/ 40 w 150"/>
                <a:gd name="T65" fmla="*/ 50 h 306"/>
                <a:gd name="T66" fmla="*/ 40 w 150"/>
                <a:gd name="T67" fmla="*/ 50 h 306"/>
                <a:gd name="T68" fmla="*/ 58 w 150"/>
                <a:gd name="T69" fmla="*/ 70 h 306"/>
                <a:gd name="T70" fmla="*/ 76 w 150"/>
                <a:gd name="T71" fmla="*/ 94 h 306"/>
                <a:gd name="T72" fmla="*/ 82 w 150"/>
                <a:gd name="T73" fmla="*/ 106 h 306"/>
                <a:gd name="T74" fmla="*/ 88 w 150"/>
                <a:gd name="T75" fmla="*/ 120 h 306"/>
                <a:gd name="T76" fmla="*/ 92 w 150"/>
                <a:gd name="T77" fmla="*/ 134 h 306"/>
                <a:gd name="T78" fmla="*/ 92 w 150"/>
                <a:gd name="T79" fmla="*/ 148 h 306"/>
                <a:gd name="T80" fmla="*/ 92 w 150"/>
                <a:gd name="T81" fmla="*/ 148 h 306"/>
                <a:gd name="T82" fmla="*/ 90 w 150"/>
                <a:gd name="T83" fmla="*/ 164 h 306"/>
                <a:gd name="T84" fmla="*/ 84 w 150"/>
                <a:gd name="T85" fmla="*/ 184 h 306"/>
                <a:gd name="T86" fmla="*/ 74 w 150"/>
                <a:gd name="T87" fmla="*/ 204 h 306"/>
                <a:gd name="T88" fmla="*/ 54 w 150"/>
                <a:gd name="T89" fmla="*/ 226 h 306"/>
                <a:gd name="T90" fmla="*/ 54 w 150"/>
                <a:gd name="T91" fmla="*/ 226 h 306"/>
                <a:gd name="T92" fmla="*/ 42 w 150"/>
                <a:gd name="T93" fmla="*/ 238 h 306"/>
                <a:gd name="T94" fmla="*/ 28 w 150"/>
                <a:gd name="T95" fmla="*/ 250 h 306"/>
                <a:gd name="T96" fmla="*/ 0 w 150"/>
                <a:gd name="T97" fmla="*/ 270 h 306"/>
                <a:gd name="T98" fmla="*/ 0 w 150"/>
                <a:gd name="T99" fmla="*/ 270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0" h="306">
                  <a:moveTo>
                    <a:pt x="0" y="270"/>
                  </a:moveTo>
                  <a:lnTo>
                    <a:pt x="0" y="270"/>
                  </a:lnTo>
                  <a:lnTo>
                    <a:pt x="50" y="306"/>
                  </a:lnTo>
                  <a:lnTo>
                    <a:pt x="50" y="306"/>
                  </a:lnTo>
                  <a:lnTo>
                    <a:pt x="72" y="288"/>
                  </a:lnTo>
                  <a:lnTo>
                    <a:pt x="96" y="268"/>
                  </a:lnTo>
                  <a:lnTo>
                    <a:pt x="96" y="268"/>
                  </a:lnTo>
                  <a:lnTo>
                    <a:pt x="108" y="252"/>
                  </a:lnTo>
                  <a:lnTo>
                    <a:pt x="120" y="238"/>
                  </a:lnTo>
                  <a:lnTo>
                    <a:pt x="130" y="222"/>
                  </a:lnTo>
                  <a:lnTo>
                    <a:pt x="138" y="208"/>
                  </a:lnTo>
                  <a:lnTo>
                    <a:pt x="144" y="192"/>
                  </a:lnTo>
                  <a:lnTo>
                    <a:pt x="148" y="178"/>
                  </a:lnTo>
                  <a:lnTo>
                    <a:pt x="150" y="162"/>
                  </a:lnTo>
                  <a:lnTo>
                    <a:pt x="150" y="148"/>
                  </a:lnTo>
                  <a:lnTo>
                    <a:pt x="150" y="148"/>
                  </a:lnTo>
                  <a:lnTo>
                    <a:pt x="148" y="124"/>
                  </a:lnTo>
                  <a:lnTo>
                    <a:pt x="142" y="102"/>
                  </a:lnTo>
                  <a:lnTo>
                    <a:pt x="134" y="82"/>
                  </a:lnTo>
                  <a:lnTo>
                    <a:pt x="126" y="64"/>
                  </a:lnTo>
                  <a:lnTo>
                    <a:pt x="114" y="46"/>
                  </a:lnTo>
                  <a:lnTo>
                    <a:pt x="102" y="32"/>
                  </a:lnTo>
                  <a:lnTo>
                    <a:pt x="82" y="8"/>
                  </a:lnTo>
                  <a:lnTo>
                    <a:pt x="82" y="8"/>
                  </a:lnTo>
                  <a:lnTo>
                    <a:pt x="72" y="2"/>
                  </a:lnTo>
                  <a:lnTo>
                    <a:pt x="60" y="0"/>
                  </a:lnTo>
                  <a:lnTo>
                    <a:pt x="50" y="2"/>
                  </a:lnTo>
                  <a:lnTo>
                    <a:pt x="40" y="8"/>
                  </a:lnTo>
                  <a:lnTo>
                    <a:pt x="40" y="8"/>
                  </a:lnTo>
                  <a:lnTo>
                    <a:pt x="34" y="18"/>
                  </a:lnTo>
                  <a:lnTo>
                    <a:pt x="32" y="28"/>
                  </a:lnTo>
                  <a:lnTo>
                    <a:pt x="34" y="40"/>
                  </a:lnTo>
                  <a:lnTo>
                    <a:pt x="40" y="50"/>
                  </a:lnTo>
                  <a:lnTo>
                    <a:pt x="40" y="50"/>
                  </a:lnTo>
                  <a:lnTo>
                    <a:pt x="58" y="70"/>
                  </a:lnTo>
                  <a:lnTo>
                    <a:pt x="76" y="94"/>
                  </a:lnTo>
                  <a:lnTo>
                    <a:pt x="82" y="106"/>
                  </a:lnTo>
                  <a:lnTo>
                    <a:pt x="88" y="120"/>
                  </a:lnTo>
                  <a:lnTo>
                    <a:pt x="92" y="134"/>
                  </a:lnTo>
                  <a:lnTo>
                    <a:pt x="92" y="148"/>
                  </a:lnTo>
                  <a:lnTo>
                    <a:pt x="92" y="148"/>
                  </a:lnTo>
                  <a:lnTo>
                    <a:pt x="90" y="164"/>
                  </a:lnTo>
                  <a:lnTo>
                    <a:pt x="84" y="184"/>
                  </a:lnTo>
                  <a:lnTo>
                    <a:pt x="74" y="204"/>
                  </a:lnTo>
                  <a:lnTo>
                    <a:pt x="54" y="226"/>
                  </a:lnTo>
                  <a:lnTo>
                    <a:pt x="54" y="226"/>
                  </a:lnTo>
                  <a:lnTo>
                    <a:pt x="42" y="238"/>
                  </a:lnTo>
                  <a:lnTo>
                    <a:pt x="28" y="250"/>
                  </a:lnTo>
                  <a:lnTo>
                    <a:pt x="0" y="270"/>
                  </a:lnTo>
                  <a:lnTo>
                    <a:pt x="0" y="2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3" name="Freeform 33"/>
            <p:cNvSpPr/>
            <p:nvPr/>
          </p:nvSpPr>
          <p:spPr bwMode="auto">
            <a:xfrm>
              <a:off x="996950" y="2530475"/>
              <a:ext cx="571500" cy="781050"/>
            </a:xfrm>
            <a:custGeom>
              <a:avLst/>
              <a:gdLst>
                <a:gd name="T0" fmla="*/ 292 w 360"/>
                <a:gd name="T1" fmla="*/ 294 h 492"/>
                <a:gd name="T2" fmla="*/ 226 w 360"/>
                <a:gd name="T3" fmla="*/ 242 h 492"/>
                <a:gd name="T4" fmla="*/ 146 w 360"/>
                <a:gd name="T5" fmla="*/ 180 h 492"/>
                <a:gd name="T6" fmla="*/ 92 w 360"/>
                <a:gd name="T7" fmla="*/ 134 h 492"/>
                <a:gd name="T8" fmla="*/ 80 w 360"/>
                <a:gd name="T9" fmla="*/ 120 h 492"/>
                <a:gd name="T10" fmla="*/ 64 w 360"/>
                <a:gd name="T11" fmla="*/ 92 h 492"/>
                <a:gd name="T12" fmla="*/ 58 w 360"/>
                <a:gd name="T13" fmla="*/ 62 h 492"/>
                <a:gd name="T14" fmla="*/ 60 w 360"/>
                <a:gd name="T15" fmla="*/ 50 h 492"/>
                <a:gd name="T16" fmla="*/ 62 w 360"/>
                <a:gd name="T17" fmla="*/ 36 h 492"/>
                <a:gd name="T18" fmla="*/ 58 w 360"/>
                <a:gd name="T19" fmla="*/ 14 h 492"/>
                <a:gd name="T20" fmla="*/ 46 w 360"/>
                <a:gd name="T21" fmla="*/ 2 h 492"/>
                <a:gd name="T22" fmla="*/ 40 w 360"/>
                <a:gd name="T23" fmla="*/ 0 h 492"/>
                <a:gd name="T24" fmla="*/ 28 w 360"/>
                <a:gd name="T25" fmla="*/ 0 h 492"/>
                <a:gd name="T26" fmla="*/ 10 w 360"/>
                <a:gd name="T27" fmla="*/ 12 h 492"/>
                <a:gd name="T28" fmla="*/ 6 w 360"/>
                <a:gd name="T29" fmla="*/ 22 h 492"/>
                <a:gd name="T30" fmla="*/ 0 w 360"/>
                <a:gd name="T31" fmla="*/ 62 h 492"/>
                <a:gd name="T32" fmla="*/ 2 w 360"/>
                <a:gd name="T33" fmla="*/ 74 h 492"/>
                <a:gd name="T34" fmla="*/ 10 w 360"/>
                <a:gd name="T35" fmla="*/ 112 h 492"/>
                <a:gd name="T36" fmla="*/ 34 w 360"/>
                <a:gd name="T37" fmla="*/ 156 h 492"/>
                <a:gd name="T38" fmla="*/ 50 w 360"/>
                <a:gd name="T39" fmla="*/ 176 h 492"/>
                <a:gd name="T40" fmla="*/ 90 w 360"/>
                <a:gd name="T41" fmla="*/ 210 h 492"/>
                <a:gd name="T42" fmla="*/ 112 w 360"/>
                <a:gd name="T43" fmla="*/ 228 h 492"/>
                <a:gd name="T44" fmla="*/ 226 w 360"/>
                <a:gd name="T45" fmla="*/ 314 h 492"/>
                <a:gd name="T46" fmla="*/ 252 w 360"/>
                <a:gd name="T47" fmla="*/ 338 h 492"/>
                <a:gd name="T48" fmla="*/ 284 w 360"/>
                <a:gd name="T49" fmla="*/ 378 h 492"/>
                <a:gd name="T50" fmla="*/ 296 w 360"/>
                <a:gd name="T51" fmla="*/ 404 h 492"/>
                <a:gd name="T52" fmla="*/ 302 w 360"/>
                <a:gd name="T53" fmla="*/ 434 h 492"/>
                <a:gd name="T54" fmla="*/ 302 w 360"/>
                <a:gd name="T55" fmla="*/ 444 h 492"/>
                <a:gd name="T56" fmla="*/ 298 w 360"/>
                <a:gd name="T57" fmla="*/ 456 h 492"/>
                <a:gd name="T58" fmla="*/ 302 w 360"/>
                <a:gd name="T59" fmla="*/ 478 h 492"/>
                <a:gd name="T60" fmla="*/ 314 w 360"/>
                <a:gd name="T61" fmla="*/ 490 h 492"/>
                <a:gd name="T62" fmla="*/ 320 w 360"/>
                <a:gd name="T63" fmla="*/ 492 h 492"/>
                <a:gd name="T64" fmla="*/ 326 w 360"/>
                <a:gd name="T65" fmla="*/ 492 h 492"/>
                <a:gd name="T66" fmla="*/ 344 w 360"/>
                <a:gd name="T67" fmla="*/ 486 h 492"/>
                <a:gd name="T68" fmla="*/ 354 w 360"/>
                <a:gd name="T69" fmla="*/ 470 h 492"/>
                <a:gd name="T70" fmla="*/ 358 w 360"/>
                <a:gd name="T71" fmla="*/ 452 h 492"/>
                <a:gd name="T72" fmla="*/ 360 w 360"/>
                <a:gd name="T73" fmla="*/ 434 h 492"/>
                <a:gd name="T74" fmla="*/ 352 w 360"/>
                <a:gd name="T75" fmla="*/ 386 h 492"/>
                <a:gd name="T76" fmla="*/ 334 w 360"/>
                <a:gd name="T77" fmla="*/ 346 h 492"/>
                <a:gd name="T78" fmla="*/ 312 w 360"/>
                <a:gd name="T79" fmla="*/ 316 h 492"/>
                <a:gd name="T80" fmla="*/ 292 w 360"/>
                <a:gd name="T81" fmla="*/ 294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60" h="492">
                  <a:moveTo>
                    <a:pt x="292" y="294"/>
                  </a:moveTo>
                  <a:lnTo>
                    <a:pt x="292" y="294"/>
                  </a:lnTo>
                  <a:lnTo>
                    <a:pt x="262" y="268"/>
                  </a:lnTo>
                  <a:lnTo>
                    <a:pt x="226" y="242"/>
                  </a:lnTo>
                  <a:lnTo>
                    <a:pt x="146" y="180"/>
                  </a:lnTo>
                  <a:lnTo>
                    <a:pt x="146" y="180"/>
                  </a:lnTo>
                  <a:lnTo>
                    <a:pt x="108" y="150"/>
                  </a:lnTo>
                  <a:lnTo>
                    <a:pt x="92" y="134"/>
                  </a:lnTo>
                  <a:lnTo>
                    <a:pt x="80" y="120"/>
                  </a:lnTo>
                  <a:lnTo>
                    <a:pt x="80" y="120"/>
                  </a:lnTo>
                  <a:lnTo>
                    <a:pt x="70" y="106"/>
                  </a:lnTo>
                  <a:lnTo>
                    <a:pt x="64" y="92"/>
                  </a:lnTo>
                  <a:lnTo>
                    <a:pt x="60" y="78"/>
                  </a:lnTo>
                  <a:lnTo>
                    <a:pt x="58" y="62"/>
                  </a:lnTo>
                  <a:lnTo>
                    <a:pt x="58" y="62"/>
                  </a:lnTo>
                  <a:lnTo>
                    <a:pt x="60" y="50"/>
                  </a:lnTo>
                  <a:lnTo>
                    <a:pt x="62" y="36"/>
                  </a:lnTo>
                  <a:lnTo>
                    <a:pt x="62" y="36"/>
                  </a:lnTo>
                  <a:lnTo>
                    <a:pt x="62" y="24"/>
                  </a:lnTo>
                  <a:lnTo>
                    <a:pt x="58" y="14"/>
                  </a:lnTo>
                  <a:lnTo>
                    <a:pt x="50" y="6"/>
                  </a:lnTo>
                  <a:lnTo>
                    <a:pt x="46" y="2"/>
                  </a:lnTo>
                  <a:lnTo>
                    <a:pt x="40" y="0"/>
                  </a:lnTo>
                  <a:lnTo>
                    <a:pt x="40" y="0"/>
                  </a:lnTo>
                  <a:lnTo>
                    <a:pt x="34" y="0"/>
                  </a:lnTo>
                  <a:lnTo>
                    <a:pt x="28" y="0"/>
                  </a:lnTo>
                  <a:lnTo>
                    <a:pt x="18" y="4"/>
                  </a:lnTo>
                  <a:lnTo>
                    <a:pt x="10" y="12"/>
                  </a:lnTo>
                  <a:lnTo>
                    <a:pt x="6" y="22"/>
                  </a:lnTo>
                  <a:lnTo>
                    <a:pt x="6" y="22"/>
                  </a:lnTo>
                  <a:lnTo>
                    <a:pt x="2" y="42"/>
                  </a:lnTo>
                  <a:lnTo>
                    <a:pt x="0" y="62"/>
                  </a:lnTo>
                  <a:lnTo>
                    <a:pt x="0" y="62"/>
                  </a:lnTo>
                  <a:lnTo>
                    <a:pt x="2" y="74"/>
                  </a:lnTo>
                  <a:lnTo>
                    <a:pt x="4" y="88"/>
                  </a:lnTo>
                  <a:lnTo>
                    <a:pt x="10" y="112"/>
                  </a:lnTo>
                  <a:lnTo>
                    <a:pt x="20" y="136"/>
                  </a:lnTo>
                  <a:lnTo>
                    <a:pt x="34" y="156"/>
                  </a:lnTo>
                  <a:lnTo>
                    <a:pt x="34" y="156"/>
                  </a:lnTo>
                  <a:lnTo>
                    <a:pt x="50" y="176"/>
                  </a:lnTo>
                  <a:lnTo>
                    <a:pt x="70" y="194"/>
                  </a:lnTo>
                  <a:lnTo>
                    <a:pt x="90" y="210"/>
                  </a:lnTo>
                  <a:lnTo>
                    <a:pt x="112" y="228"/>
                  </a:lnTo>
                  <a:lnTo>
                    <a:pt x="112" y="228"/>
                  </a:lnTo>
                  <a:lnTo>
                    <a:pt x="192" y="288"/>
                  </a:lnTo>
                  <a:lnTo>
                    <a:pt x="226" y="314"/>
                  </a:lnTo>
                  <a:lnTo>
                    <a:pt x="252" y="338"/>
                  </a:lnTo>
                  <a:lnTo>
                    <a:pt x="252" y="338"/>
                  </a:lnTo>
                  <a:lnTo>
                    <a:pt x="268" y="354"/>
                  </a:lnTo>
                  <a:lnTo>
                    <a:pt x="284" y="378"/>
                  </a:lnTo>
                  <a:lnTo>
                    <a:pt x="292" y="390"/>
                  </a:lnTo>
                  <a:lnTo>
                    <a:pt x="296" y="404"/>
                  </a:lnTo>
                  <a:lnTo>
                    <a:pt x="300" y="420"/>
                  </a:lnTo>
                  <a:lnTo>
                    <a:pt x="302" y="434"/>
                  </a:lnTo>
                  <a:lnTo>
                    <a:pt x="302" y="434"/>
                  </a:lnTo>
                  <a:lnTo>
                    <a:pt x="302" y="444"/>
                  </a:lnTo>
                  <a:lnTo>
                    <a:pt x="298" y="456"/>
                  </a:lnTo>
                  <a:lnTo>
                    <a:pt x="298" y="456"/>
                  </a:lnTo>
                  <a:lnTo>
                    <a:pt x="298" y="468"/>
                  </a:lnTo>
                  <a:lnTo>
                    <a:pt x="302" y="478"/>
                  </a:lnTo>
                  <a:lnTo>
                    <a:pt x="310" y="486"/>
                  </a:lnTo>
                  <a:lnTo>
                    <a:pt x="314" y="490"/>
                  </a:lnTo>
                  <a:lnTo>
                    <a:pt x="320" y="492"/>
                  </a:lnTo>
                  <a:lnTo>
                    <a:pt x="320" y="492"/>
                  </a:lnTo>
                  <a:lnTo>
                    <a:pt x="326" y="492"/>
                  </a:lnTo>
                  <a:lnTo>
                    <a:pt x="326" y="492"/>
                  </a:lnTo>
                  <a:lnTo>
                    <a:pt x="336" y="492"/>
                  </a:lnTo>
                  <a:lnTo>
                    <a:pt x="344" y="486"/>
                  </a:lnTo>
                  <a:lnTo>
                    <a:pt x="350" y="480"/>
                  </a:lnTo>
                  <a:lnTo>
                    <a:pt x="354" y="470"/>
                  </a:lnTo>
                  <a:lnTo>
                    <a:pt x="354" y="470"/>
                  </a:lnTo>
                  <a:lnTo>
                    <a:pt x="358" y="452"/>
                  </a:lnTo>
                  <a:lnTo>
                    <a:pt x="360" y="434"/>
                  </a:lnTo>
                  <a:lnTo>
                    <a:pt x="360" y="434"/>
                  </a:lnTo>
                  <a:lnTo>
                    <a:pt x="358" y="410"/>
                  </a:lnTo>
                  <a:lnTo>
                    <a:pt x="352" y="386"/>
                  </a:lnTo>
                  <a:lnTo>
                    <a:pt x="344" y="366"/>
                  </a:lnTo>
                  <a:lnTo>
                    <a:pt x="334" y="346"/>
                  </a:lnTo>
                  <a:lnTo>
                    <a:pt x="322" y="330"/>
                  </a:lnTo>
                  <a:lnTo>
                    <a:pt x="312" y="316"/>
                  </a:lnTo>
                  <a:lnTo>
                    <a:pt x="292" y="294"/>
                  </a:lnTo>
                  <a:lnTo>
                    <a:pt x="292" y="2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4" name="Freeform 34"/>
            <p:cNvSpPr/>
            <p:nvPr/>
          </p:nvSpPr>
          <p:spPr bwMode="auto">
            <a:xfrm>
              <a:off x="1139825" y="2511425"/>
              <a:ext cx="228600" cy="98425"/>
            </a:xfrm>
            <a:custGeom>
              <a:avLst/>
              <a:gdLst>
                <a:gd name="T0" fmla="*/ 16 w 144"/>
                <a:gd name="T1" fmla="*/ 62 h 62"/>
                <a:gd name="T2" fmla="*/ 16 w 144"/>
                <a:gd name="T3" fmla="*/ 62 h 62"/>
                <a:gd name="T4" fmla="*/ 20 w 144"/>
                <a:gd name="T5" fmla="*/ 60 h 62"/>
                <a:gd name="T6" fmla="*/ 132 w 144"/>
                <a:gd name="T7" fmla="*/ 30 h 62"/>
                <a:gd name="T8" fmla="*/ 132 w 144"/>
                <a:gd name="T9" fmla="*/ 30 h 62"/>
                <a:gd name="T10" fmla="*/ 138 w 144"/>
                <a:gd name="T11" fmla="*/ 28 h 62"/>
                <a:gd name="T12" fmla="*/ 142 w 144"/>
                <a:gd name="T13" fmla="*/ 24 h 62"/>
                <a:gd name="T14" fmla="*/ 144 w 144"/>
                <a:gd name="T15" fmla="*/ 18 h 62"/>
                <a:gd name="T16" fmla="*/ 144 w 144"/>
                <a:gd name="T17" fmla="*/ 12 h 62"/>
                <a:gd name="T18" fmla="*/ 144 w 144"/>
                <a:gd name="T19" fmla="*/ 12 h 62"/>
                <a:gd name="T20" fmla="*/ 140 w 144"/>
                <a:gd name="T21" fmla="*/ 6 h 62"/>
                <a:gd name="T22" fmla="*/ 136 w 144"/>
                <a:gd name="T23" fmla="*/ 2 h 62"/>
                <a:gd name="T24" fmla="*/ 130 w 144"/>
                <a:gd name="T25" fmla="*/ 0 h 62"/>
                <a:gd name="T26" fmla="*/ 124 w 144"/>
                <a:gd name="T27" fmla="*/ 2 h 62"/>
                <a:gd name="T28" fmla="*/ 12 w 144"/>
                <a:gd name="T29" fmla="*/ 32 h 62"/>
                <a:gd name="T30" fmla="*/ 12 w 144"/>
                <a:gd name="T31" fmla="*/ 32 h 62"/>
                <a:gd name="T32" fmla="*/ 6 w 144"/>
                <a:gd name="T33" fmla="*/ 34 h 62"/>
                <a:gd name="T34" fmla="*/ 2 w 144"/>
                <a:gd name="T35" fmla="*/ 38 h 62"/>
                <a:gd name="T36" fmla="*/ 0 w 144"/>
                <a:gd name="T37" fmla="*/ 44 h 62"/>
                <a:gd name="T38" fmla="*/ 2 w 144"/>
                <a:gd name="T39" fmla="*/ 50 h 62"/>
                <a:gd name="T40" fmla="*/ 2 w 144"/>
                <a:gd name="T41" fmla="*/ 50 h 62"/>
                <a:gd name="T42" fmla="*/ 4 w 144"/>
                <a:gd name="T43" fmla="*/ 54 h 62"/>
                <a:gd name="T44" fmla="*/ 6 w 144"/>
                <a:gd name="T45" fmla="*/ 58 h 62"/>
                <a:gd name="T46" fmla="*/ 10 w 144"/>
                <a:gd name="T47" fmla="*/ 60 h 62"/>
                <a:gd name="T48" fmla="*/ 16 w 144"/>
                <a:gd name="T49" fmla="*/ 62 h 62"/>
                <a:gd name="T50" fmla="*/ 16 w 144"/>
                <a:gd name="T51"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62">
                  <a:moveTo>
                    <a:pt x="16" y="62"/>
                  </a:moveTo>
                  <a:lnTo>
                    <a:pt x="16" y="62"/>
                  </a:lnTo>
                  <a:lnTo>
                    <a:pt x="20" y="60"/>
                  </a:lnTo>
                  <a:lnTo>
                    <a:pt x="132" y="30"/>
                  </a:lnTo>
                  <a:lnTo>
                    <a:pt x="132" y="30"/>
                  </a:lnTo>
                  <a:lnTo>
                    <a:pt x="138" y="28"/>
                  </a:lnTo>
                  <a:lnTo>
                    <a:pt x="142" y="24"/>
                  </a:lnTo>
                  <a:lnTo>
                    <a:pt x="144" y="18"/>
                  </a:lnTo>
                  <a:lnTo>
                    <a:pt x="144" y="12"/>
                  </a:lnTo>
                  <a:lnTo>
                    <a:pt x="144" y="12"/>
                  </a:lnTo>
                  <a:lnTo>
                    <a:pt x="140" y="6"/>
                  </a:lnTo>
                  <a:lnTo>
                    <a:pt x="136" y="2"/>
                  </a:lnTo>
                  <a:lnTo>
                    <a:pt x="130" y="0"/>
                  </a:lnTo>
                  <a:lnTo>
                    <a:pt x="124" y="2"/>
                  </a:lnTo>
                  <a:lnTo>
                    <a:pt x="12" y="32"/>
                  </a:lnTo>
                  <a:lnTo>
                    <a:pt x="12" y="32"/>
                  </a:lnTo>
                  <a:lnTo>
                    <a:pt x="6" y="34"/>
                  </a:lnTo>
                  <a:lnTo>
                    <a:pt x="2" y="38"/>
                  </a:lnTo>
                  <a:lnTo>
                    <a:pt x="0" y="44"/>
                  </a:lnTo>
                  <a:lnTo>
                    <a:pt x="2" y="50"/>
                  </a:lnTo>
                  <a:lnTo>
                    <a:pt x="2" y="50"/>
                  </a:lnTo>
                  <a:lnTo>
                    <a:pt x="4" y="54"/>
                  </a:lnTo>
                  <a:lnTo>
                    <a:pt x="6" y="58"/>
                  </a:lnTo>
                  <a:lnTo>
                    <a:pt x="10" y="60"/>
                  </a:lnTo>
                  <a:lnTo>
                    <a:pt x="16" y="62"/>
                  </a:lnTo>
                  <a:lnTo>
                    <a:pt x="16"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5" name="Freeform 35"/>
            <p:cNvSpPr/>
            <p:nvPr/>
          </p:nvSpPr>
          <p:spPr bwMode="auto">
            <a:xfrm>
              <a:off x="1181100" y="3067050"/>
              <a:ext cx="165100" cy="66675"/>
            </a:xfrm>
            <a:custGeom>
              <a:avLst/>
              <a:gdLst>
                <a:gd name="T0" fmla="*/ 14 w 104"/>
                <a:gd name="T1" fmla="*/ 12 h 42"/>
                <a:gd name="T2" fmla="*/ 14 w 104"/>
                <a:gd name="T3" fmla="*/ 12 h 42"/>
                <a:gd name="T4" fmla="*/ 8 w 104"/>
                <a:gd name="T5" fmla="*/ 14 h 42"/>
                <a:gd name="T6" fmla="*/ 4 w 104"/>
                <a:gd name="T7" fmla="*/ 18 h 42"/>
                <a:gd name="T8" fmla="*/ 0 w 104"/>
                <a:gd name="T9" fmla="*/ 22 h 42"/>
                <a:gd name="T10" fmla="*/ 0 w 104"/>
                <a:gd name="T11" fmla="*/ 28 h 42"/>
                <a:gd name="T12" fmla="*/ 0 w 104"/>
                <a:gd name="T13" fmla="*/ 28 h 42"/>
                <a:gd name="T14" fmla="*/ 2 w 104"/>
                <a:gd name="T15" fmla="*/ 34 h 42"/>
                <a:gd name="T16" fmla="*/ 6 w 104"/>
                <a:gd name="T17" fmla="*/ 38 h 42"/>
                <a:gd name="T18" fmla="*/ 10 w 104"/>
                <a:gd name="T19" fmla="*/ 40 h 42"/>
                <a:gd name="T20" fmla="*/ 16 w 104"/>
                <a:gd name="T21" fmla="*/ 42 h 42"/>
                <a:gd name="T22" fmla="*/ 16 w 104"/>
                <a:gd name="T23" fmla="*/ 42 h 42"/>
                <a:gd name="T24" fmla="*/ 18 w 104"/>
                <a:gd name="T25" fmla="*/ 42 h 42"/>
                <a:gd name="T26" fmla="*/ 92 w 104"/>
                <a:gd name="T27" fmla="*/ 30 h 42"/>
                <a:gd name="T28" fmla="*/ 92 w 104"/>
                <a:gd name="T29" fmla="*/ 30 h 42"/>
                <a:gd name="T30" fmla="*/ 98 w 104"/>
                <a:gd name="T31" fmla="*/ 28 h 42"/>
                <a:gd name="T32" fmla="*/ 102 w 104"/>
                <a:gd name="T33" fmla="*/ 24 h 42"/>
                <a:gd name="T34" fmla="*/ 104 w 104"/>
                <a:gd name="T35" fmla="*/ 18 h 42"/>
                <a:gd name="T36" fmla="*/ 104 w 104"/>
                <a:gd name="T37" fmla="*/ 12 h 42"/>
                <a:gd name="T38" fmla="*/ 104 w 104"/>
                <a:gd name="T39" fmla="*/ 12 h 42"/>
                <a:gd name="T40" fmla="*/ 102 w 104"/>
                <a:gd name="T41" fmla="*/ 8 h 42"/>
                <a:gd name="T42" fmla="*/ 98 w 104"/>
                <a:gd name="T43" fmla="*/ 2 h 42"/>
                <a:gd name="T44" fmla="*/ 94 w 104"/>
                <a:gd name="T45" fmla="*/ 0 h 42"/>
                <a:gd name="T46" fmla="*/ 88 w 104"/>
                <a:gd name="T47" fmla="*/ 0 h 42"/>
                <a:gd name="T48" fmla="*/ 14 w 104"/>
                <a:gd name="T49" fmla="*/ 1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4" h="42">
                  <a:moveTo>
                    <a:pt x="14" y="12"/>
                  </a:moveTo>
                  <a:lnTo>
                    <a:pt x="14" y="12"/>
                  </a:lnTo>
                  <a:lnTo>
                    <a:pt x="8" y="14"/>
                  </a:lnTo>
                  <a:lnTo>
                    <a:pt x="4" y="18"/>
                  </a:lnTo>
                  <a:lnTo>
                    <a:pt x="0" y="22"/>
                  </a:lnTo>
                  <a:lnTo>
                    <a:pt x="0" y="28"/>
                  </a:lnTo>
                  <a:lnTo>
                    <a:pt x="0" y="28"/>
                  </a:lnTo>
                  <a:lnTo>
                    <a:pt x="2" y="34"/>
                  </a:lnTo>
                  <a:lnTo>
                    <a:pt x="6" y="38"/>
                  </a:lnTo>
                  <a:lnTo>
                    <a:pt x="10" y="40"/>
                  </a:lnTo>
                  <a:lnTo>
                    <a:pt x="16" y="42"/>
                  </a:lnTo>
                  <a:lnTo>
                    <a:pt x="16" y="42"/>
                  </a:lnTo>
                  <a:lnTo>
                    <a:pt x="18" y="42"/>
                  </a:lnTo>
                  <a:lnTo>
                    <a:pt x="92" y="30"/>
                  </a:lnTo>
                  <a:lnTo>
                    <a:pt x="92" y="30"/>
                  </a:lnTo>
                  <a:lnTo>
                    <a:pt x="98" y="28"/>
                  </a:lnTo>
                  <a:lnTo>
                    <a:pt x="102" y="24"/>
                  </a:lnTo>
                  <a:lnTo>
                    <a:pt x="104" y="18"/>
                  </a:lnTo>
                  <a:lnTo>
                    <a:pt x="104" y="12"/>
                  </a:lnTo>
                  <a:lnTo>
                    <a:pt x="104" y="12"/>
                  </a:lnTo>
                  <a:lnTo>
                    <a:pt x="102" y="8"/>
                  </a:lnTo>
                  <a:lnTo>
                    <a:pt x="98" y="2"/>
                  </a:lnTo>
                  <a:lnTo>
                    <a:pt x="94" y="0"/>
                  </a:lnTo>
                  <a:lnTo>
                    <a:pt x="88" y="0"/>
                  </a:lnTo>
                  <a:lnTo>
                    <a:pt x="1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6" name="Freeform 36"/>
            <p:cNvSpPr/>
            <p:nvPr/>
          </p:nvSpPr>
          <p:spPr bwMode="auto">
            <a:xfrm>
              <a:off x="1200150" y="3238500"/>
              <a:ext cx="228600" cy="92075"/>
            </a:xfrm>
            <a:custGeom>
              <a:avLst/>
              <a:gdLst>
                <a:gd name="T0" fmla="*/ 144 w 144"/>
                <a:gd name="T1" fmla="*/ 12 h 58"/>
                <a:gd name="T2" fmla="*/ 144 w 144"/>
                <a:gd name="T3" fmla="*/ 12 h 58"/>
                <a:gd name="T4" fmla="*/ 142 w 144"/>
                <a:gd name="T5" fmla="*/ 6 h 58"/>
                <a:gd name="T6" fmla="*/ 138 w 144"/>
                <a:gd name="T7" fmla="*/ 2 h 58"/>
                <a:gd name="T8" fmla="*/ 132 w 144"/>
                <a:gd name="T9" fmla="*/ 0 h 58"/>
                <a:gd name="T10" fmla="*/ 126 w 144"/>
                <a:gd name="T11" fmla="*/ 0 h 58"/>
                <a:gd name="T12" fmla="*/ 10 w 144"/>
                <a:gd name="T13" fmla="*/ 28 h 58"/>
                <a:gd name="T14" fmla="*/ 10 w 144"/>
                <a:gd name="T15" fmla="*/ 28 h 58"/>
                <a:gd name="T16" fmla="*/ 6 w 144"/>
                <a:gd name="T17" fmla="*/ 30 h 58"/>
                <a:gd name="T18" fmla="*/ 2 w 144"/>
                <a:gd name="T19" fmla="*/ 34 h 58"/>
                <a:gd name="T20" fmla="*/ 0 w 144"/>
                <a:gd name="T21" fmla="*/ 40 h 58"/>
                <a:gd name="T22" fmla="*/ 0 w 144"/>
                <a:gd name="T23" fmla="*/ 46 h 58"/>
                <a:gd name="T24" fmla="*/ 0 w 144"/>
                <a:gd name="T25" fmla="*/ 46 h 58"/>
                <a:gd name="T26" fmla="*/ 2 w 144"/>
                <a:gd name="T27" fmla="*/ 50 h 58"/>
                <a:gd name="T28" fmla="*/ 4 w 144"/>
                <a:gd name="T29" fmla="*/ 54 h 58"/>
                <a:gd name="T30" fmla="*/ 10 w 144"/>
                <a:gd name="T31" fmla="*/ 56 h 58"/>
                <a:gd name="T32" fmla="*/ 14 w 144"/>
                <a:gd name="T33" fmla="*/ 58 h 58"/>
                <a:gd name="T34" fmla="*/ 14 w 144"/>
                <a:gd name="T35" fmla="*/ 58 h 58"/>
                <a:gd name="T36" fmla="*/ 18 w 144"/>
                <a:gd name="T37" fmla="*/ 58 h 58"/>
                <a:gd name="T38" fmla="*/ 132 w 144"/>
                <a:gd name="T39" fmla="*/ 30 h 58"/>
                <a:gd name="T40" fmla="*/ 132 w 144"/>
                <a:gd name="T41" fmla="*/ 30 h 58"/>
                <a:gd name="T42" fmla="*/ 138 w 144"/>
                <a:gd name="T43" fmla="*/ 26 h 58"/>
                <a:gd name="T44" fmla="*/ 142 w 144"/>
                <a:gd name="T45" fmla="*/ 22 h 58"/>
                <a:gd name="T46" fmla="*/ 144 w 144"/>
                <a:gd name="T47" fmla="*/ 18 h 58"/>
                <a:gd name="T48" fmla="*/ 144 w 144"/>
                <a:gd name="T49" fmla="*/ 12 h 58"/>
                <a:gd name="T50" fmla="*/ 144 w 144"/>
                <a:gd name="T51"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58">
                  <a:moveTo>
                    <a:pt x="144" y="12"/>
                  </a:moveTo>
                  <a:lnTo>
                    <a:pt x="144" y="12"/>
                  </a:lnTo>
                  <a:lnTo>
                    <a:pt x="142" y="6"/>
                  </a:lnTo>
                  <a:lnTo>
                    <a:pt x="138" y="2"/>
                  </a:lnTo>
                  <a:lnTo>
                    <a:pt x="132" y="0"/>
                  </a:lnTo>
                  <a:lnTo>
                    <a:pt x="126" y="0"/>
                  </a:lnTo>
                  <a:lnTo>
                    <a:pt x="10" y="28"/>
                  </a:lnTo>
                  <a:lnTo>
                    <a:pt x="10" y="28"/>
                  </a:lnTo>
                  <a:lnTo>
                    <a:pt x="6" y="30"/>
                  </a:lnTo>
                  <a:lnTo>
                    <a:pt x="2" y="34"/>
                  </a:lnTo>
                  <a:lnTo>
                    <a:pt x="0" y="40"/>
                  </a:lnTo>
                  <a:lnTo>
                    <a:pt x="0" y="46"/>
                  </a:lnTo>
                  <a:lnTo>
                    <a:pt x="0" y="46"/>
                  </a:lnTo>
                  <a:lnTo>
                    <a:pt x="2" y="50"/>
                  </a:lnTo>
                  <a:lnTo>
                    <a:pt x="4" y="54"/>
                  </a:lnTo>
                  <a:lnTo>
                    <a:pt x="10" y="56"/>
                  </a:lnTo>
                  <a:lnTo>
                    <a:pt x="14" y="58"/>
                  </a:lnTo>
                  <a:lnTo>
                    <a:pt x="14" y="58"/>
                  </a:lnTo>
                  <a:lnTo>
                    <a:pt x="18" y="58"/>
                  </a:lnTo>
                  <a:lnTo>
                    <a:pt x="132" y="30"/>
                  </a:lnTo>
                  <a:lnTo>
                    <a:pt x="132" y="30"/>
                  </a:lnTo>
                  <a:lnTo>
                    <a:pt x="138" y="26"/>
                  </a:lnTo>
                  <a:lnTo>
                    <a:pt x="142" y="22"/>
                  </a:lnTo>
                  <a:lnTo>
                    <a:pt x="144" y="18"/>
                  </a:lnTo>
                  <a:lnTo>
                    <a:pt x="144" y="12"/>
                  </a:lnTo>
                  <a:lnTo>
                    <a:pt x="14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7" name="Freeform 37"/>
            <p:cNvSpPr/>
            <p:nvPr/>
          </p:nvSpPr>
          <p:spPr bwMode="auto">
            <a:xfrm>
              <a:off x="1152525" y="2609850"/>
              <a:ext cx="273050" cy="88900"/>
            </a:xfrm>
            <a:custGeom>
              <a:avLst/>
              <a:gdLst>
                <a:gd name="T0" fmla="*/ 0 w 172"/>
                <a:gd name="T1" fmla="*/ 44 h 56"/>
                <a:gd name="T2" fmla="*/ 0 w 172"/>
                <a:gd name="T3" fmla="*/ 44 h 56"/>
                <a:gd name="T4" fmla="*/ 2 w 172"/>
                <a:gd name="T5" fmla="*/ 50 h 56"/>
                <a:gd name="T6" fmla="*/ 6 w 172"/>
                <a:gd name="T7" fmla="*/ 52 h 56"/>
                <a:gd name="T8" fmla="*/ 10 w 172"/>
                <a:gd name="T9" fmla="*/ 56 h 56"/>
                <a:gd name="T10" fmla="*/ 14 w 172"/>
                <a:gd name="T11" fmla="*/ 56 h 56"/>
                <a:gd name="T12" fmla="*/ 14 w 172"/>
                <a:gd name="T13" fmla="*/ 56 h 56"/>
                <a:gd name="T14" fmla="*/ 18 w 172"/>
                <a:gd name="T15" fmla="*/ 56 h 56"/>
                <a:gd name="T16" fmla="*/ 160 w 172"/>
                <a:gd name="T17" fmla="*/ 28 h 56"/>
                <a:gd name="T18" fmla="*/ 160 w 172"/>
                <a:gd name="T19" fmla="*/ 28 h 56"/>
                <a:gd name="T20" fmla="*/ 166 w 172"/>
                <a:gd name="T21" fmla="*/ 26 h 56"/>
                <a:gd name="T22" fmla="*/ 170 w 172"/>
                <a:gd name="T23" fmla="*/ 22 h 56"/>
                <a:gd name="T24" fmla="*/ 172 w 172"/>
                <a:gd name="T25" fmla="*/ 18 h 56"/>
                <a:gd name="T26" fmla="*/ 172 w 172"/>
                <a:gd name="T27" fmla="*/ 12 h 56"/>
                <a:gd name="T28" fmla="*/ 172 w 172"/>
                <a:gd name="T29" fmla="*/ 12 h 56"/>
                <a:gd name="T30" fmla="*/ 170 w 172"/>
                <a:gd name="T31" fmla="*/ 6 h 56"/>
                <a:gd name="T32" fmla="*/ 166 w 172"/>
                <a:gd name="T33" fmla="*/ 2 h 56"/>
                <a:gd name="T34" fmla="*/ 160 w 172"/>
                <a:gd name="T35" fmla="*/ 0 h 56"/>
                <a:gd name="T36" fmla="*/ 154 w 172"/>
                <a:gd name="T37" fmla="*/ 0 h 56"/>
                <a:gd name="T38" fmla="*/ 12 w 172"/>
                <a:gd name="T39" fmla="*/ 26 h 56"/>
                <a:gd name="T40" fmla="*/ 12 w 172"/>
                <a:gd name="T41" fmla="*/ 26 h 56"/>
                <a:gd name="T42" fmla="*/ 6 w 172"/>
                <a:gd name="T43" fmla="*/ 28 h 56"/>
                <a:gd name="T44" fmla="*/ 2 w 172"/>
                <a:gd name="T45" fmla="*/ 32 h 56"/>
                <a:gd name="T46" fmla="*/ 0 w 172"/>
                <a:gd name="T47" fmla="*/ 38 h 56"/>
                <a:gd name="T48" fmla="*/ 0 w 172"/>
                <a:gd name="T49" fmla="*/ 44 h 56"/>
                <a:gd name="T50" fmla="*/ 0 w 172"/>
                <a:gd name="T51" fmla="*/ 4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2" h="56">
                  <a:moveTo>
                    <a:pt x="0" y="44"/>
                  </a:moveTo>
                  <a:lnTo>
                    <a:pt x="0" y="44"/>
                  </a:lnTo>
                  <a:lnTo>
                    <a:pt x="2" y="50"/>
                  </a:lnTo>
                  <a:lnTo>
                    <a:pt x="6" y="52"/>
                  </a:lnTo>
                  <a:lnTo>
                    <a:pt x="10" y="56"/>
                  </a:lnTo>
                  <a:lnTo>
                    <a:pt x="14" y="56"/>
                  </a:lnTo>
                  <a:lnTo>
                    <a:pt x="14" y="56"/>
                  </a:lnTo>
                  <a:lnTo>
                    <a:pt x="18" y="56"/>
                  </a:lnTo>
                  <a:lnTo>
                    <a:pt x="160" y="28"/>
                  </a:lnTo>
                  <a:lnTo>
                    <a:pt x="160" y="28"/>
                  </a:lnTo>
                  <a:lnTo>
                    <a:pt x="166" y="26"/>
                  </a:lnTo>
                  <a:lnTo>
                    <a:pt x="170" y="22"/>
                  </a:lnTo>
                  <a:lnTo>
                    <a:pt x="172" y="18"/>
                  </a:lnTo>
                  <a:lnTo>
                    <a:pt x="172" y="12"/>
                  </a:lnTo>
                  <a:lnTo>
                    <a:pt x="172" y="12"/>
                  </a:lnTo>
                  <a:lnTo>
                    <a:pt x="170" y="6"/>
                  </a:lnTo>
                  <a:lnTo>
                    <a:pt x="166" y="2"/>
                  </a:lnTo>
                  <a:lnTo>
                    <a:pt x="160" y="0"/>
                  </a:lnTo>
                  <a:lnTo>
                    <a:pt x="154" y="0"/>
                  </a:lnTo>
                  <a:lnTo>
                    <a:pt x="12" y="26"/>
                  </a:lnTo>
                  <a:lnTo>
                    <a:pt x="12" y="26"/>
                  </a:lnTo>
                  <a:lnTo>
                    <a:pt x="6" y="28"/>
                  </a:lnTo>
                  <a:lnTo>
                    <a:pt x="2" y="32"/>
                  </a:lnTo>
                  <a:lnTo>
                    <a:pt x="0" y="38"/>
                  </a:lnTo>
                  <a:lnTo>
                    <a:pt x="0" y="44"/>
                  </a:lnTo>
                  <a:lnTo>
                    <a:pt x="0"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8" name="Freeform 38"/>
            <p:cNvSpPr/>
            <p:nvPr/>
          </p:nvSpPr>
          <p:spPr bwMode="auto">
            <a:xfrm>
              <a:off x="1225550" y="2714625"/>
              <a:ext cx="161925" cy="60325"/>
            </a:xfrm>
            <a:custGeom>
              <a:avLst/>
              <a:gdLst>
                <a:gd name="T0" fmla="*/ 102 w 102"/>
                <a:gd name="T1" fmla="*/ 14 h 38"/>
                <a:gd name="T2" fmla="*/ 102 w 102"/>
                <a:gd name="T3" fmla="*/ 14 h 38"/>
                <a:gd name="T4" fmla="*/ 100 w 102"/>
                <a:gd name="T5" fmla="*/ 8 h 38"/>
                <a:gd name="T6" fmla="*/ 96 w 102"/>
                <a:gd name="T7" fmla="*/ 4 h 38"/>
                <a:gd name="T8" fmla="*/ 90 w 102"/>
                <a:gd name="T9" fmla="*/ 0 h 38"/>
                <a:gd name="T10" fmla="*/ 86 w 102"/>
                <a:gd name="T11" fmla="*/ 0 h 38"/>
                <a:gd name="T12" fmla="*/ 12 w 102"/>
                <a:gd name="T13" fmla="*/ 8 h 38"/>
                <a:gd name="T14" fmla="*/ 12 w 102"/>
                <a:gd name="T15" fmla="*/ 8 h 38"/>
                <a:gd name="T16" fmla="*/ 6 w 102"/>
                <a:gd name="T17" fmla="*/ 10 h 38"/>
                <a:gd name="T18" fmla="*/ 2 w 102"/>
                <a:gd name="T19" fmla="*/ 14 h 38"/>
                <a:gd name="T20" fmla="*/ 0 w 102"/>
                <a:gd name="T21" fmla="*/ 18 h 38"/>
                <a:gd name="T22" fmla="*/ 0 w 102"/>
                <a:gd name="T23" fmla="*/ 24 h 38"/>
                <a:gd name="T24" fmla="*/ 0 w 102"/>
                <a:gd name="T25" fmla="*/ 24 h 38"/>
                <a:gd name="T26" fmla="*/ 0 w 102"/>
                <a:gd name="T27" fmla="*/ 30 h 38"/>
                <a:gd name="T28" fmla="*/ 4 w 102"/>
                <a:gd name="T29" fmla="*/ 34 h 38"/>
                <a:gd name="T30" fmla="*/ 8 w 102"/>
                <a:gd name="T31" fmla="*/ 36 h 38"/>
                <a:gd name="T32" fmla="*/ 14 w 102"/>
                <a:gd name="T33" fmla="*/ 38 h 38"/>
                <a:gd name="T34" fmla="*/ 14 w 102"/>
                <a:gd name="T35" fmla="*/ 38 h 38"/>
                <a:gd name="T36" fmla="*/ 16 w 102"/>
                <a:gd name="T37" fmla="*/ 38 h 38"/>
                <a:gd name="T38" fmla="*/ 88 w 102"/>
                <a:gd name="T39" fmla="*/ 30 h 38"/>
                <a:gd name="T40" fmla="*/ 88 w 102"/>
                <a:gd name="T41" fmla="*/ 30 h 38"/>
                <a:gd name="T42" fmla="*/ 94 w 102"/>
                <a:gd name="T43" fmla="*/ 28 h 38"/>
                <a:gd name="T44" fmla="*/ 98 w 102"/>
                <a:gd name="T45" fmla="*/ 24 h 38"/>
                <a:gd name="T46" fmla="*/ 102 w 102"/>
                <a:gd name="T47" fmla="*/ 18 h 38"/>
                <a:gd name="T48" fmla="*/ 102 w 102"/>
                <a:gd name="T49" fmla="*/ 14 h 38"/>
                <a:gd name="T50" fmla="*/ 102 w 102"/>
                <a:gd name="T51"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38">
                  <a:moveTo>
                    <a:pt x="102" y="14"/>
                  </a:moveTo>
                  <a:lnTo>
                    <a:pt x="102" y="14"/>
                  </a:lnTo>
                  <a:lnTo>
                    <a:pt x="100" y="8"/>
                  </a:lnTo>
                  <a:lnTo>
                    <a:pt x="96" y="4"/>
                  </a:lnTo>
                  <a:lnTo>
                    <a:pt x="90" y="0"/>
                  </a:lnTo>
                  <a:lnTo>
                    <a:pt x="86" y="0"/>
                  </a:lnTo>
                  <a:lnTo>
                    <a:pt x="12" y="8"/>
                  </a:lnTo>
                  <a:lnTo>
                    <a:pt x="12" y="8"/>
                  </a:lnTo>
                  <a:lnTo>
                    <a:pt x="6" y="10"/>
                  </a:lnTo>
                  <a:lnTo>
                    <a:pt x="2" y="14"/>
                  </a:lnTo>
                  <a:lnTo>
                    <a:pt x="0" y="18"/>
                  </a:lnTo>
                  <a:lnTo>
                    <a:pt x="0" y="24"/>
                  </a:lnTo>
                  <a:lnTo>
                    <a:pt x="0" y="24"/>
                  </a:lnTo>
                  <a:lnTo>
                    <a:pt x="0" y="30"/>
                  </a:lnTo>
                  <a:lnTo>
                    <a:pt x="4" y="34"/>
                  </a:lnTo>
                  <a:lnTo>
                    <a:pt x="8" y="36"/>
                  </a:lnTo>
                  <a:lnTo>
                    <a:pt x="14" y="38"/>
                  </a:lnTo>
                  <a:lnTo>
                    <a:pt x="14" y="38"/>
                  </a:lnTo>
                  <a:lnTo>
                    <a:pt x="16" y="38"/>
                  </a:lnTo>
                  <a:lnTo>
                    <a:pt x="88" y="30"/>
                  </a:lnTo>
                  <a:lnTo>
                    <a:pt x="88" y="30"/>
                  </a:lnTo>
                  <a:lnTo>
                    <a:pt x="94" y="28"/>
                  </a:lnTo>
                  <a:lnTo>
                    <a:pt x="98" y="24"/>
                  </a:lnTo>
                  <a:lnTo>
                    <a:pt x="102" y="18"/>
                  </a:lnTo>
                  <a:lnTo>
                    <a:pt x="102" y="14"/>
                  </a:lnTo>
                  <a:lnTo>
                    <a:pt x="10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9" name="Freeform 39"/>
            <p:cNvSpPr/>
            <p:nvPr/>
          </p:nvSpPr>
          <p:spPr bwMode="auto">
            <a:xfrm>
              <a:off x="1139825" y="3146425"/>
              <a:ext cx="276225" cy="95250"/>
            </a:xfrm>
            <a:custGeom>
              <a:avLst/>
              <a:gdLst>
                <a:gd name="T0" fmla="*/ 174 w 174"/>
                <a:gd name="T1" fmla="*/ 10 h 60"/>
                <a:gd name="T2" fmla="*/ 174 w 174"/>
                <a:gd name="T3" fmla="*/ 10 h 60"/>
                <a:gd name="T4" fmla="*/ 172 w 174"/>
                <a:gd name="T5" fmla="*/ 6 h 60"/>
                <a:gd name="T6" fmla="*/ 168 w 174"/>
                <a:gd name="T7" fmla="*/ 2 h 60"/>
                <a:gd name="T8" fmla="*/ 162 w 174"/>
                <a:gd name="T9" fmla="*/ 0 h 60"/>
                <a:gd name="T10" fmla="*/ 156 w 174"/>
                <a:gd name="T11" fmla="*/ 0 h 60"/>
                <a:gd name="T12" fmla="*/ 12 w 174"/>
                <a:gd name="T13" fmla="*/ 30 h 60"/>
                <a:gd name="T14" fmla="*/ 12 w 174"/>
                <a:gd name="T15" fmla="*/ 30 h 60"/>
                <a:gd name="T16" fmla="*/ 6 w 174"/>
                <a:gd name="T17" fmla="*/ 32 h 60"/>
                <a:gd name="T18" fmla="*/ 4 w 174"/>
                <a:gd name="T19" fmla="*/ 36 h 60"/>
                <a:gd name="T20" fmla="*/ 0 w 174"/>
                <a:gd name="T21" fmla="*/ 42 h 60"/>
                <a:gd name="T22" fmla="*/ 0 w 174"/>
                <a:gd name="T23" fmla="*/ 48 h 60"/>
                <a:gd name="T24" fmla="*/ 0 w 174"/>
                <a:gd name="T25" fmla="*/ 48 h 60"/>
                <a:gd name="T26" fmla="*/ 2 w 174"/>
                <a:gd name="T27" fmla="*/ 52 h 60"/>
                <a:gd name="T28" fmla="*/ 6 w 174"/>
                <a:gd name="T29" fmla="*/ 56 h 60"/>
                <a:gd name="T30" fmla="*/ 10 w 174"/>
                <a:gd name="T31" fmla="*/ 58 h 60"/>
                <a:gd name="T32" fmla="*/ 16 w 174"/>
                <a:gd name="T33" fmla="*/ 60 h 60"/>
                <a:gd name="T34" fmla="*/ 16 w 174"/>
                <a:gd name="T35" fmla="*/ 60 h 60"/>
                <a:gd name="T36" fmla="*/ 18 w 174"/>
                <a:gd name="T37" fmla="*/ 60 h 60"/>
                <a:gd name="T38" fmla="*/ 162 w 174"/>
                <a:gd name="T39" fmla="*/ 28 h 60"/>
                <a:gd name="T40" fmla="*/ 162 w 174"/>
                <a:gd name="T41" fmla="*/ 28 h 60"/>
                <a:gd name="T42" fmla="*/ 168 w 174"/>
                <a:gd name="T43" fmla="*/ 26 h 60"/>
                <a:gd name="T44" fmla="*/ 172 w 174"/>
                <a:gd name="T45" fmla="*/ 22 h 60"/>
                <a:gd name="T46" fmla="*/ 174 w 174"/>
                <a:gd name="T47" fmla="*/ 16 h 60"/>
                <a:gd name="T48" fmla="*/ 174 w 174"/>
                <a:gd name="T49" fmla="*/ 10 h 60"/>
                <a:gd name="T50" fmla="*/ 174 w 174"/>
                <a:gd name="T51"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4" h="60">
                  <a:moveTo>
                    <a:pt x="174" y="10"/>
                  </a:moveTo>
                  <a:lnTo>
                    <a:pt x="174" y="10"/>
                  </a:lnTo>
                  <a:lnTo>
                    <a:pt x="172" y="6"/>
                  </a:lnTo>
                  <a:lnTo>
                    <a:pt x="168" y="2"/>
                  </a:lnTo>
                  <a:lnTo>
                    <a:pt x="162" y="0"/>
                  </a:lnTo>
                  <a:lnTo>
                    <a:pt x="156" y="0"/>
                  </a:lnTo>
                  <a:lnTo>
                    <a:pt x="12" y="30"/>
                  </a:lnTo>
                  <a:lnTo>
                    <a:pt x="12" y="30"/>
                  </a:lnTo>
                  <a:lnTo>
                    <a:pt x="6" y="32"/>
                  </a:lnTo>
                  <a:lnTo>
                    <a:pt x="4" y="36"/>
                  </a:lnTo>
                  <a:lnTo>
                    <a:pt x="0" y="42"/>
                  </a:lnTo>
                  <a:lnTo>
                    <a:pt x="0" y="48"/>
                  </a:lnTo>
                  <a:lnTo>
                    <a:pt x="0" y="48"/>
                  </a:lnTo>
                  <a:lnTo>
                    <a:pt x="2" y="52"/>
                  </a:lnTo>
                  <a:lnTo>
                    <a:pt x="6" y="56"/>
                  </a:lnTo>
                  <a:lnTo>
                    <a:pt x="10" y="58"/>
                  </a:lnTo>
                  <a:lnTo>
                    <a:pt x="16" y="60"/>
                  </a:lnTo>
                  <a:lnTo>
                    <a:pt x="16" y="60"/>
                  </a:lnTo>
                  <a:lnTo>
                    <a:pt x="18" y="60"/>
                  </a:lnTo>
                  <a:lnTo>
                    <a:pt x="162" y="28"/>
                  </a:lnTo>
                  <a:lnTo>
                    <a:pt x="162" y="28"/>
                  </a:lnTo>
                  <a:lnTo>
                    <a:pt x="168" y="26"/>
                  </a:lnTo>
                  <a:lnTo>
                    <a:pt x="172" y="22"/>
                  </a:lnTo>
                  <a:lnTo>
                    <a:pt x="174" y="16"/>
                  </a:lnTo>
                  <a:lnTo>
                    <a:pt x="174" y="10"/>
                  </a:lnTo>
                  <a:lnTo>
                    <a:pt x="174"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spTree>
  </p:cSld>
  <p:clrMapOvr>
    <a:masterClrMapping/>
  </p:clrMapOvr>
  <p:transition advTm="3433">
    <p:check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2000"/>
            <a:lum/>
          </a:blip>
          <a:srcRect/>
          <a:stretch>
            <a:fillRect/>
          </a:stretch>
        </a:blipFill>
        <a:effectLst/>
      </p:bgPr>
    </p:bg>
    <p:spTree>
      <p:nvGrpSpPr>
        <p:cNvPr id="1" name=""/>
        <p:cNvGrpSpPr/>
        <p:nvPr/>
      </p:nvGrpSpPr>
      <p:grpSpPr>
        <a:xfrm>
          <a:off x="0" y="0"/>
          <a:ext cx="0" cy="0"/>
          <a:chOff x="0" y="0"/>
          <a:chExt cx="0" cy="0"/>
        </a:xfrm>
      </p:grpSpPr>
      <p:pic>
        <p:nvPicPr>
          <p:cNvPr id="43010" name="图片 2"/>
          <p:cNvPicPr>
            <a:picLocks noChangeAspect="1"/>
          </p:cNvPicPr>
          <p:nvPr/>
        </p:nvPicPr>
        <p:blipFill>
          <a:blip r:embed="rId4" cstate="print"/>
          <a:stretch>
            <a:fillRect/>
          </a:stretch>
        </p:blipFill>
        <p:spPr>
          <a:xfrm>
            <a:off x="-34290" y="-54610"/>
            <a:ext cx="6175375" cy="5165090"/>
          </a:xfrm>
          <a:prstGeom prst="rect">
            <a:avLst/>
          </a:prstGeom>
          <a:noFill/>
          <a:ln w="9525">
            <a:noFill/>
          </a:ln>
        </p:spPr>
      </p:pic>
      <p:sp>
        <p:nvSpPr>
          <p:cNvPr id="43011" name="Freeform 9"/>
          <p:cNvSpPr/>
          <p:nvPr/>
        </p:nvSpPr>
        <p:spPr>
          <a:xfrm flipH="1">
            <a:off x="9355277" y="-2496"/>
            <a:ext cx="2865652" cy="759546"/>
          </a:xfrm>
          <a:custGeom>
            <a:avLst/>
            <a:gdLst/>
            <a:ahLst/>
            <a:cxnLst>
              <a:cxn ang="0">
                <a:pos x="0" y="0"/>
              </a:cxn>
              <a:cxn ang="0">
                <a:pos x="2149475" y="0"/>
              </a:cxn>
              <a:cxn ang="0">
                <a:pos x="1641968" y="750888"/>
              </a:cxn>
              <a:cxn ang="0">
                <a:pos x="0" y="750888"/>
              </a:cxn>
              <a:cxn ang="0">
                <a:pos x="0" y="0"/>
              </a:cxn>
            </a:cxnLst>
            <a:rect l="0" t="0" r="0" b="0"/>
            <a:pathLst>
              <a:path w="3761" h="1312">
                <a:moveTo>
                  <a:pt x="0" y="0"/>
                </a:moveTo>
                <a:lnTo>
                  <a:pt x="3761" y="0"/>
                </a:lnTo>
                <a:lnTo>
                  <a:pt x="2873" y="1312"/>
                </a:lnTo>
                <a:lnTo>
                  <a:pt x="0" y="1312"/>
                </a:lnTo>
                <a:lnTo>
                  <a:pt x="0" y="0"/>
                </a:lnTo>
                <a:close/>
              </a:path>
            </a:pathLst>
          </a:custGeom>
          <a:solidFill>
            <a:srgbClr val="FF3399"/>
          </a:solidFill>
          <a:ln w="9525">
            <a:noFill/>
          </a:ln>
        </p:spPr>
        <p:txBody>
          <a:bodyPr/>
          <a:lstStyle/>
          <a:p>
            <a:endParaRPr lang="zh-CN" altLang="en-US" sz="3200"/>
          </a:p>
        </p:txBody>
      </p:sp>
      <p:sp>
        <p:nvSpPr>
          <p:cNvPr id="43012" name="TextBox 18"/>
          <p:cNvSpPr txBox="1"/>
          <p:nvPr/>
        </p:nvSpPr>
        <p:spPr>
          <a:xfrm>
            <a:off x="10324916" y="49164"/>
            <a:ext cx="1393267" cy="70788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4000" dirty="0">
                <a:solidFill>
                  <a:srgbClr val="F8F8F8"/>
                </a:solidFill>
                <a:ea typeface="宋体" panose="02010600030101010101" pitchFamily="2" charset="-122"/>
              </a:rPr>
              <a:t>LOGO</a:t>
            </a:r>
            <a:endParaRPr lang="zh-CN" altLang="en-US" sz="4000" dirty="0">
              <a:solidFill>
                <a:srgbClr val="F8F8F8"/>
              </a:solidFill>
              <a:ea typeface="宋体" panose="02010600030101010101" pitchFamily="2" charset="-122"/>
            </a:endParaRPr>
          </a:p>
        </p:txBody>
      </p:sp>
      <p:sp>
        <p:nvSpPr>
          <p:cNvPr id="43013" name="Rectangle 5"/>
          <p:cNvSpPr/>
          <p:nvPr/>
        </p:nvSpPr>
        <p:spPr>
          <a:xfrm>
            <a:off x="-33655" y="5096510"/>
            <a:ext cx="12254230" cy="1735455"/>
          </a:xfrm>
          <a:prstGeom prst="rect">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43014" name="Freeform 6"/>
          <p:cNvSpPr/>
          <p:nvPr/>
        </p:nvSpPr>
        <p:spPr>
          <a:xfrm>
            <a:off x="-41910" y="5329513"/>
            <a:ext cx="3191583" cy="1502668"/>
          </a:xfrm>
          <a:custGeom>
            <a:avLst/>
            <a:gdLst/>
            <a:ahLst/>
            <a:cxnLst>
              <a:cxn ang="0">
                <a:pos x="0" y="0"/>
              </a:cxn>
              <a:cxn ang="0">
                <a:pos x="2393950" y="0"/>
              </a:cxn>
              <a:cxn ang="0">
                <a:pos x="1633304" y="1127125"/>
              </a:cxn>
              <a:cxn ang="0">
                <a:pos x="0" y="1127125"/>
              </a:cxn>
              <a:cxn ang="0">
                <a:pos x="0" y="0"/>
              </a:cxn>
            </a:cxnLst>
            <a:rect l="0" t="0" r="0" b="0"/>
            <a:pathLst>
              <a:path w="4189" h="1968">
                <a:moveTo>
                  <a:pt x="0" y="0"/>
                </a:moveTo>
                <a:lnTo>
                  <a:pt x="4189" y="0"/>
                </a:lnTo>
                <a:lnTo>
                  <a:pt x="2858" y="1968"/>
                </a:lnTo>
                <a:lnTo>
                  <a:pt x="0" y="1968"/>
                </a:lnTo>
                <a:lnTo>
                  <a:pt x="0" y="0"/>
                </a:lnTo>
                <a:close/>
              </a:path>
            </a:pathLst>
          </a:custGeom>
          <a:solidFill>
            <a:srgbClr val="FFCCFF"/>
          </a:solidFill>
          <a:ln w="9525">
            <a:noFill/>
          </a:ln>
        </p:spPr>
        <p:txBody>
          <a:bodyPr/>
          <a:lstStyle/>
          <a:p>
            <a:endParaRPr lang="zh-CN" altLang="en-US" sz="3200"/>
          </a:p>
        </p:txBody>
      </p:sp>
      <p:sp>
        <p:nvSpPr>
          <p:cNvPr id="43015" name="Freeform 7"/>
          <p:cNvSpPr/>
          <p:nvPr/>
        </p:nvSpPr>
        <p:spPr>
          <a:xfrm rot="1020000">
            <a:off x="2332796" y="5518068"/>
            <a:ext cx="1013460" cy="1502410"/>
          </a:xfrm>
          <a:custGeom>
            <a:avLst/>
            <a:gdLst>
              <a:gd name="connsiteX0" fmla="*/ 1596 w 1596"/>
              <a:gd name="connsiteY0" fmla="*/ 0 h 2366"/>
              <a:gd name="connsiteX1" fmla="*/ 0 w 1596"/>
              <a:gd name="connsiteY1" fmla="*/ 2366 h 2366"/>
              <a:gd name="connsiteX2" fmla="*/ 185 w 1596"/>
              <a:gd name="connsiteY2" fmla="*/ 1017 h 2366"/>
              <a:gd name="connsiteX3" fmla="*/ 1596 w 1596"/>
              <a:gd name="connsiteY3" fmla="*/ 0 h 2366"/>
            </a:gdLst>
            <a:ahLst/>
            <a:cxnLst>
              <a:cxn ang="0">
                <a:pos x="connsiteX0" y="connsiteY0"/>
              </a:cxn>
              <a:cxn ang="0">
                <a:pos x="connsiteX1" y="connsiteY1"/>
              </a:cxn>
              <a:cxn ang="0">
                <a:pos x="connsiteX2" y="connsiteY2"/>
              </a:cxn>
              <a:cxn ang="0">
                <a:pos x="connsiteX3" y="connsiteY3"/>
              </a:cxn>
            </a:cxnLst>
            <a:rect l="0" t="0" r="0" b="0"/>
            <a:pathLst>
              <a:path w="1596" h="2366">
                <a:moveTo>
                  <a:pt x="1596" y="0"/>
                </a:moveTo>
                <a:lnTo>
                  <a:pt x="0" y="2366"/>
                </a:lnTo>
                <a:lnTo>
                  <a:pt x="185" y="1017"/>
                </a:lnTo>
                <a:lnTo>
                  <a:pt x="1596" y="0"/>
                </a:lnTo>
                <a:close/>
              </a:path>
            </a:pathLst>
          </a:custGeom>
          <a:solidFill>
            <a:schemeClr val="tx1">
              <a:alpha val="100000"/>
            </a:schemeClr>
          </a:solidFill>
          <a:ln w="9525">
            <a:noFill/>
          </a:ln>
        </p:spPr>
        <p:txBody>
          <a:bodyPr/>
          <a:lstStyle/>
          <a:p>
            <a:endParaRPr lang="zh-CN" altLang="en-US" sz="3200"/>
          </a:p>
        </p:txBody>
      </p:sp>
      <p:sp>
        <p:nvSpPr>
          <p:cNvPr id="43016" name="Freeform 8"/>
          <p:cNvSpPr/>
          <p:nvPr/>
        </p:nvSpPr>
        <p:spPr>
          <a:xfrm>
            <a:off x="2370416" y="4717468"/>
            <a:ext cx="9848215" cy="1564640"/>
          </a:xfrm>
          <a:custGeom>
            <a:avLst/>
            <a:gdLst>
              <a:gd name="connsiteX0" fmla="*/ 15509 w 15509"/>
              <a:gd name="connsiteY0" fmla="*/ 2366 h 2464"/>
              <a:gd name="connsiteX1" fmla="*/ 0 w 15509"/>
              <a:gd name="connsiteY1" fmla="*/ 2464 h 2464"/>
              <a:gd name="connsiteX2" fmla="*/ 1511 w 15509"/>
              <a:gd name="connsiteY2" fmla="*/ 0 h 2464"/>
              <a:gd name="connsiteX3" fmla="*/ 15509 w 15509"/>
              <a:gd name="connsiteY3" fmla="*/ 0 h 2464"/>
              <a:gd name="connsiteX4" fmla="*/ 15509 w 15509"/>
              <a:gd name="connsiteY4" fmla="*/ 2366 h 2464"/>
            </a:gdLst>
            <a:ahLst/>
            <a:cxnLst>
              <a:cxn ang="0">
                <a:pos x="connsiteX0" y="connsiteY0"/>
              </a:cxn>
              <a:cxn ang="0">
                <a:pos x="connsiteX1" y="connsiteY1"/>
              </a:cxn>
              <a:cxn ang="0">
                <a:pos x="connsiteX2" y="connsiteY2"/>
              </a:cxn>
              <a:cxn ang="0">
                <a:pos x="connsiteX3" y="connsiteY3"/>
              </a:cxn>
              <a:cxn ang="0">
                <a:pos x="connsiteX4" y="connsiteY4"/>
              </a:cxn>
            </a:cxnLst>
            <a:rect l="0" t="0" r="0" b="0"/>
            <a:pathLst>
              <a:path w="15509" h="2464">
                <a:moveTo>
                  <a:pt x="15509" y="2366"/>
                </a:moveTo>
                <a:lnTo>
                  <a:pt x="0" y="2464"/>
                </a:lnTo>
                <a:lnTo>
                  <a:pt x="1511" y="0"/>
                </a:lnTo>
                <a:lnTo>
                  <a:pt x="15509" y="0"/>
                </a:lnTo>
                <a:lnTo>
                  <a:pt x="15509" y="2366"/>
                </a:lnTo>
                <a:close/>
              </a:path>
            </a:pathLst>
          </a:custGeom>
          <a:solidFill>
            <a:srgbClr val="FF3399"/>
          </a:solidFill>
          <a:ln w="9525">
            <a:noFill/>
          </a:ln>
        </p:spPr>
        <p:txBody>
          <a:bodyPr/>
          <a:lstStyle/>
          <a:p>
            <a:endParaRPr lang="zh-CN" altLang="en-US" sz="3200"/>
          </a:p>
        </p:txBody>
      </p:sp>
      <p:sp>
        <p:nvSpPr>
          <p:cNvPr id="43017" name="TextBox 21"/>
          <p:cNvSpPr txBox="1"/>
          <p:nvPr/>
        </p:nvSpPr>
        <p:spPr>
          <a:xfrm>
            <a:off x="7854043" y="6243320"/>
            <a:ext cx="2616200" cy="55399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r" eaLnBrk="1" hangingPunct="1">
              <a:lnSpc>
                <a:spcPct val="150000"/>
              </a:lnSpc>
              <a:spcBef>
                <a:spcPct val="0"/>
              </a:spcBef>
              <a:buNone/>
            </a:pPr>
            <a:r>
              <a:rPr lang="zh-CN" altLang="en-US" dirty="0">
                <a:solidFill>
                  <a:srgbClr val="F8F8F8"/>
                </a:solidFill>
                <a:latin typeface="微软雅黑" panose="020B0503020204020204" pitchFamily="34" charset="-122"/>
                <a:ea typeface="微软雅黑" panose="020B0503020204020204" pitchFamily="34" charset="-122"/>
              </a:rPr>
              <a:t>汇报人 ：代用名</a:t>
            </a:r>
            <a:endParaRPr lang="en-US" altLang="zh-CN" dirty="0">
              <a:solidFill>
                <a:srgbClr val="F8F8F8"/>
              </a:solidFill>
              <a:latin typeface="微软雅黑" panose="020B0503020204020204" pitchFamily="34" charset="-122"/>
              <a:ea typeface="微软雅黑" panose="020B0503020204020204" pitchFamily="34" charset="-122"/>
            </a:endParaRPr>
          </a:p>
        </p:txBody>
      </p:sp>
      <p:sp>
        <p:nvSpPr>
          <p:cNvPr id="43018" name="TextBox 22"/>
          <p:cNvSpPr txBox="1"/>
          <p:nvPr/>
        </p:nvSpPr>
        <p:spPr>
          <a:xfrm>
            <a:off x="5712682" y="6184156"/>
            <a:ext cx="2141361" cy="499624"/>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lnSpc>
                <a:spcPct val="150000"/>
              </a:lnSpc>
              <a:spcBef>
                <a:spcPct val="0"/>
              </a:spcBef>
              <a:buNone/>
            </a:pPr>
            <a:r>
              <a:rPr lang="en-US" altLang="zh-CN" dirty="0" smtClean="0">
                <a:solidFill>
                  <a:srgbClr val="FFFFFF"/>
                </a:solidFill>
                <a:latin typeface="微软雅黑" panose="020B0503020204020204" pitchFamily="34" charset="-122"/>
                <a:ea typeface="微软雅黑" panose="020B0503020204020204" pitchFamily="34" charset="-122"/>
              </a:rPr>
              <a:t>20XX.09.02</a:t>
            </a:r>
            <a:endParaRPr lang="en-US" altLang="zh-CN" dirty="0">
              <a:solidFill>
                <a:srgbClr val="FFFFFF"/>
              </a:solidFill>
              <a:latin typeface="微软雅黑" panose="020B0503020204020204" pitchFamily="34" charset="-122"/>
              <a:ea typeface="微软雅黑" panose="020B0503020204020204" pitchFamily="34" charset="-122"/>
            </a:endParaRPr>
          </a:p>
        </p:txBody>
      </p:sp>
      <p:sp>
        <p:nvSpPr>
          <p:cNvPr id="43019" name="Rectangle 3"/>
          <p:cNvSpPr txBox="1">
            <a:spLocks noChangeArrowheads="1"/>
          </p:cNvSpPr>
          <p:nvPr/>
        </p:nvSpPr>
        <p:spPr bwMode="auto">
          <a:xfrm>
            <a:off x="5357121" y="4749214"/>
            <a:ext cx="6046652" cy="143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dist"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7200" i="0" u="none" strike="noStrike" kern="1200" cap="none" spc="0" normalizeH="0" baseline="0" noProof="0" dirty="0" smtClean="0">
                <a:ln>
                  <a:noFill/>
                </a:ln>
                <a:solidFill>
                  <a:srgbClr val="FFFFFF"/>
                </a:solidFill>
                <a:uLnTx/>
                <a:uFillTx/>
                <a:latin typeface="微软雅黑" panose="020B0503020204020204" charset="-122"/>
                <a:ea typeface="微软雅黑" panose="020B0503020204020204" charset="-122"/>
                <a:cs typeface="+mn-cs"/>
              </a:rPr>
              <a:t>感谢聆</a:t>
            </a:r>
            <a:r>
              <a:rPr kumimoji="0" lang="zh-CN" altLang="en-US" sz="7200" i="0" u="none" strike="noStrike" kern="1200" cap="none" spc="0" normalizeH="0" baseline="0" noProof="0" dirty="0" smtClean="0">
                <a:ln>
                  <a:noFill/>
                </a:ln>
                <a:solidFill>
                  <a:srgbClr val="FFFFFF"/>
                </a:solidFill>
                <a:uLnTx/>
                <a:uFillTx/>
                <a:latin typeface="微软雅黑" panose="020B0503020204020204" charset="-122"/>
                <a:ea typeface="微软雅黑" panose="020B0503020204020204" charset="-122"/>
                <a:cs typeface="+mn-cs"/>
              </a:rPr>
              <a:t>听！</a:t>
            </a:r>
            <a:endParaRPr kumimoji="0" lang="zh-CN" altLang="en-US" sz="7200" i="0" u="none" strike="noStrike" kern="1200" cap="none" spc="0" normalizeH="0" baseline="0" noProof="0" dirty="0" smtClean="0">
              <a:ln>
                <a:noFill/>
              </a:ln>
              <a:solidFill>
                <a:srgbClr val="FFFFFF"/>
              </a:solidFill>
              <a:uLnTx/>
              <a:uFillTx/>
              <a:latin typeface="微软雅黑" panose="020B0503020204020204" charset="-122"/>
              <a:ea typeface="微软雅黑" panose="020B0503020204020204" charset="-122"/>
              <a:cs typeface="+mn-cs"/>
            </a:endParaRPr>
          </a:p>
        </p:txBody>
      </p:sp>
    </p:spTree>
  </p:cSld>
  <p:clrMapOvr>
    <a:masterClrMapping/>
  </p:clrMapOvr>
  <p:transition advTm="8299">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063554" y="4437115"/>
            <a:ext cx="8607439" cy="16927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2"/>
              </a:rPr>
              <a:t>www.1ppt.com/moban/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3"/>
              </a:rPr>
              <a:t>www.1ppt.com/hangye/</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节日</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4"/>
              </a:rPr>
              <a:t>www.1ppt.com/jieri/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素材下载：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5"/>
              </a:rPr>
              <a:t>www.1ppt.com/sucai/</a:t>
            </a:r>
            <a:endParaRPr lang="en-US" altLang="zh-CN" sz="1100" dirty="0">
              <a:solidFill>
                <a:srgbClr val="EEECE1">
                  <a:lumMod val="25000"/>
                </a:srgbClr>
              </a:solidFill>
              <a:latin typeface="微软雅黑" panose="020B0503020204020204" pitchFamily="34" charset="-122"/>
              <a:ea typeface="微软雅黑" panose="020B0503020204020204" pitchFamily="34" charset="-122"/>
            </a:endParaRPr>
          </a:p>
          <a:p>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6"/>
              </a:rPr>
              <a:t>www.1ppt.com/beijing/</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图表下载：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7"/>
              </a:rPr>
              <a:t>www.1ppt.com/tubiao/</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优秀</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8"/>
              </a:rPr>
              <a:t>www.1ppt.com/xiazai/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9"/>
              </a:rPr>
              <a:t>www.1ppt.com/powerpoint</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9"/>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en-US" altLang="zh-CN" sz="1100" dirty="0">
                <a:solidFill>
                  <a:srgbClr val="EEECE1">
                    <a:lumMod val="25000"/>
                  </a:srgbClr>
                </a:solidFill>
                <a:latin typeface="微软雅黑" panose="020B0503020204020204" pitchFamily="34" charset="-122"/>
                <a:ea typeface="微软雅黑" panose="020B0503020204020204" pitchFamily="34" charset="-122"/>
              </a:rPr>
              <a:t>Word</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0"/>
              </a:rPr>
              <a:t>www.1ppt.com/word</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0"/>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Excel</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1"/>
              </a:rPr>
              <a:t>www.1ppt.com/excel</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1"/>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资料</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2"/>
              </a:rPr>
              <a:t>www.1ppt.com/ziliao/</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课件下载：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3"/>
              </a:rPr>
              <a:t>www.1ppt.com/kejian/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范文下载</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4"/>
              </a:rPr>
              <a:t>www.1ppt.com/fanwen</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4"/>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试卷</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5"/>
              </a:rPr>
              <a:t>www.1ppt.com/shiti/</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endParaRPr lang="en-US" altLang="zh-CN" sz="1100" dirty="0">
              <a:solidFill>
                <a:srgbClr val="EEECE1">
                  <a:lumMod val="25000"/>
                </a:srgbClr>
              </a:solidFill>
              <a:latin typeface="微软雅黑" panose="020B0503020204020204" pitchFamily="34" charset="-122"/>
              <a:ea typeface="微软雅黑" panose="020B0503020204020204" pitchFamily="34" charset="-122"/>
            </a:endParaRP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教案</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6"/>
              </a:rPr>
              <a:t>www.1ppt.com/jiaoan/</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字体下载</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7"/>
              </a:rPr>
              <a:t>www.1ppt.com/ziti/</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100" dirty="0">
              <a:solidFill>
                <a:srgbClr val="EEECE1">
                  <a:lumMod val="25000"/>
                </a:srgbClr>
              </a:solidFill>
              <a:latin typeface="微软雅黑" panose="020B0503020204020204" pitchFamily="34" charset="-122"/>
              <a:ea typeface="微软雅黑" panose="020B0503020204020204" pitchFamily="34" charset="-122"/>
            </a:endParaRPr>
          </a:p>
        </p:txBody>
      </p:sp>
      <p:sp>
        <p:nvSpPr>
          <p:cNvPr id="3" name="Rectangle 17"/>
          <p:cNvSpPr>
            <a:spLocks noChangeArrowheads="1"/>
          </p:cNvSpPr>
          <p:nvPr/>
        </p:nvSpPr>
        <p:spPr bwMode="gray">
          <a:xfrm>
            <a:off x="0" y="2998275"/>
            <a:ext cx="12192000" cy="1366829"/>
          </a:xfrm>
          <a:prstGeom prst="rect">
            <a:avLst/>
          </a:prstGeom>
          <a:solidFill>
            <a:schemeClr val="tx2">
              <a:lumMod val="75000"/>
            </a:schemeClr>
          </a:solidFill>
          <a:ln w="9525">
            <a:noFill/>
            <a:miter lim="800000"/>
            <a:headEnd/>
            <a:tailEnd/>
          </a:ln>
        </p:spPr>
        <p:txBody>
          <a:bodyPr wrap="none" anchor="ctr"/>
          <a:lstStyle/>
          <a:p>
            <a:pPr>
              <a:defRPr/>
            </a:pPr>
            <a:endParaRPr lang="zh-CN" altLang="en-US" kern="0" dirty="0">
              <a:solidFill>
                <a:srgbClr val="005397"/>
              </a:solidFill>
              <a:latin typeface="Arial"/>
              <a:ea typeface="微软雅黑"/>
            </a:endParaRPr>
          </a:p>
        </p:txBody>
      </p:sp>
      <p:pic>
        <p:nvPicPr>
          <p:cNvPr id="10" name="图片 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94403" y="315180"/>
            <a:ext cx="10282184" cy="2681772"/>
          </a:xfrm>
          <a:prstGeom prst="rect">
            <a:avLst/>
          </a:prstGeom>
          <a:noFill/>
          <a:ln>
            <a:noFill/>
          </a:ln>
        </p:spPr>
      </p:pic>
      <p:sp>
        <p:nvSpPr>
          <p:cNvPr id="15" name="Rectangle 3"/>
          <p:cNvSpPr>
            <a:spLocks noChangeArrowheads="1"/>
          </p:cNvSpPr>
          <p:nvPr/>
        </p:nvSpPr>
        <p:spPr bwMode="auto">
          <a:xfrm>
            <a:off x="624419" y="3097348"/>
            <a:ext cx="5471583" cy="1618679"/>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ct val="20000"/>
              </a:spcBef>
              <a:buClr>
                <a:srgbClr val="5B8CC1"/>
              </a:buClr>
              <a:buFont typeface="Wingdings" pitchFamily="2" charset="2"/>
              <a:buNone/>
              <a:defRPr/>
            </a:pPr>
            <a:r>
              <a:rPr lang="zh-CN" altLang="en-US" sz="2000" b="1" kern="0" dirty="0" smtClean="0">
                <a:solidFill>
                  <a:prstClr val="white"/>
                </a:solidFill>
                <a:latin typeface="微软雅黑" pitchFamily="34" charset="-122"/>
                <a:ea typeface="微软雅黑" pitchFamily="34" charset="-122"/>
              </a:rPr>
              <a:t>可以在下列情况使用</a:t>
            </a:r>
            <a:endParaRPr lang="zh-CN" altLang="en-US" sz="1200" kern="0" dirty="0" smtClean="0">
              <a:solidFill>
                <a:prstClr val="white"/>
              </a:solidFill>
              <a:latin typeface="微软雅黑" pitchFamily="34" charset="-122"/>
              <a:ea typeface="微软雅黑" pitchFamily="34" charset="-122"/>
            </a:endParaRPr>
          </a:p>
          <a:p>
            <a:pPr>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不限次数的用于您个人</a:t>
            </a:r>
            <a:r>
              <a:rPr lang="en-US" altLang="zh-CN" sz="1200" kern="0" dirty="0" smtClean="0">
                <a:solidFill>
                  <a:prstClr val="white"/>
                </a:solidFill>
                <a:latin typeface="微软雅黑" pitchFamily="34" charset="-122"/>
                <a:ea typeface="微软雅黑" pitchFamily="34" charset="-122"/>
              </a:rPr>
              <a:t>/</a:t>
            </a:r>
            <a:r>
              <a:rPr lang="zh-CN" altLang="en-US" sz="1200" kern="0" dirty="0" smtClean="0">
                <a:solidFill>
                  <a:prstClr val="white"/>
                </a:solidFill>
                <a:latin typeface="微软雅黑" pitchFamily="34" charset="-122"/>
                <a:ea typeface="微软雅黑" pitchFamily="34" charset="-122"/>
              </a:rPr>
              <a:t>公司、企业的商业演示。</a:t>
            </a:r>
          </a:p>
          <a:p>
            <a:pPr>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拷贝模板中的内容用于其它幻灯片母版中使用。</a:t>
            </a:r>
          </a:p>
        </p:txBody>
      </p:sp>
      <p:sp>
        <p:nvSpPr>
          <p:cNvPr id="16" name="Rectangle 4"/>
          <p:cNvSpPr>
            <a:spLocks noChangeArrowheads="1"/>
          </p:cNvSpPr>
          <p:nvPr/>
        </p:nvSpPr>
        <p:spPr bwMode="auto">
          <a:xfrm>
            <a:off x="6096000" y="3097348"/>
            <a:ext cx="5471584" cy="1546671"/>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ct val="20000"/>
              </a:spcBef>
              <a:buClr>
                <a:srgbClr val="5B8CC1"/>
              </a:buClr>
              <a:buFont typeface="Wingdings" pitchFamily="2" charset="2"/>
              <a:buNone/>
              <a:defRPr/>
            </a:pPr>
            <a:r>
              <a:rPr lang="zh-CN" altLang="en-US" sz="2000" b="1" kern="0" dirty="0" smtClean="0">
                <a:solidFill>
                  <a:prstClr val="white"/>
                </a:solidFill>
                <a:latin typeface="微软雅黑" pitchFamily="34" charset="-122"/>
                <a:ea typeface="微软雅黑" pitchFamily="34" charset="-122"/>
              </a:rPr>
              <a:t>不可以在以下情况使用</a:t>
            </a:r>
            <a:endParaRPr lang="zh-CN" altLang="en-US" sz="1050" b="1" kern="0" dirty="0" smtClean="0">
              <a:solidFill>
                <a:prstClr val="white"/>
              </a:solidFill>
              <a:latin typeface="微软雅黑" pitchFamily="34" charset="-122"/>
              <a:ea typeface="微软雅黑" pitchFamily="34" charset="-122"/>
            </a:endParaRPr>
          </a:p>
          <a:p>
            <a:pPr>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用于任何形式的在线付费下载。</a:t>
            </a:r>
          </a:p>
          <a:p>
            <a:pPr>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收集整理我们发布的免费资源后，刻录光碟销售。</a:t>
            </a:r>
            <a:endParaRPr lang="zh-CN" altLang="en-GB" sz="1200" kern="0" dirty="0" smtClean="0">
              <a:solidFill>
                <a:prstClr val="white"/>
              </a:solidFill>
              <a:latin typeface="微软雅黑" pitchFamily="34" charset="-122"/>
              <a:ea typeface="微软雅黑" pitchFamily="34" charset="-122"/>
            </a:endParaRPr>
          </a:p>
        </p:txBody>
      </p:sp>
      <p:pic>
        <p:nvPicPr>
          <p:cNvPr id="17" name="Picture 10" descr="png-0644"/>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3887756" y="3097345"/>
            <a:ext cx="524933"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1" descr="png-0652"/>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9645336" y="3097345"/>
            <a:ext cx="524933"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893970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6"/>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2074</Words>
  <Application>Microsoft Office PowerPoint</Application>
  <PresentationFormat>自定义</PresentationFormat>
  <Paragraphs>313</Paragraphs>
  <Slides>27</Slides>
  <Notes>26</Notes>
  <HiddenSlides>0</HiddenSlides>
  <MMClips>0</MMClips>
  <ScaleCrop>false</ScaleCrop>
  <HeadingPairs>
    <vt:vector size="4" baseType="variant">
      <vt:variant>
        <vt:lpstr>主题</vt:lpstr>
      </vt:variant>
      <vt:variant>
        <vt:i4>2</vt:i4>
      </vt:variant>
      <vt:variant>
        <vt:lpstr>幻灯片标题</vt:lpstr>
      </vt:variant>
      <vt:variant>
        <vt:i4>27</vt:i4>
      </vt:variant>
    </vt:vector>
  </HeadingPairs>
  <TitlesOfParts>
    <vt:vector size="29" baseType="lpstr">
      <vt:lpstr>第一PPT，www.1ppt.com</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医院医疗</dc:title>
  <dc:creator>第一PPT</dc:creator>
  <cp:keywords>www.1ppt.com</cp:keywords>
  <cp:lastModifiedBy>Windows User</cp:lastModifiedBy>
  <cp:revision>19</cp:revision>
  <dcterms:created xsi:type="dcterms:W3CDTF">2017-03-19T07:39:00Z</dcterms:created>
  <dcterms:modified xsi:type="dcterms:W3CDTF">2019-06-26T13:04:25Z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