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61" r:id="rId5"/>
    <p:sldId id="262" r:id="rId6"/>
    <p:sldId id="269" r:id="rId7"/>
    <p:sldId id="263" r:id="rId8"/>
    <p:sldId id="264" r:id="rId9"/>
    <p:sldId id="266" r:id="rId10"/>
    <p:sldId id="268" r:id="rId11"/>
    <p:sldId id="271" r:id="rId12"/>
    <p:sldId id="272" r:id="rId13"/>
    <p:sldId id="274" r:id="rId14"/>
    <p:sldId id="275" r:id="rId15"/>
    <p:sldId id="276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62" autoAdjust="0"/>
    <p:restoredTop sz="94660"/>
  </p:normalViewPr>
  <p:slideViewPr>
    <p:cSldViewPr snapToGrid="0">
      <p:cViewPr varScale="1">
        <p:scale>
          <a:sx n="62" d="100"/>
          <a:sy n="62" d="100"/>
        </p:scale>
        <p:origin x="-119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pPr/>
              <a:t>2020/2/10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xmlns="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pPr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pPr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2020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2502322"/>
            <a:ext cx="38817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48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endParaRPr kumimoji="1" lang="en-US" altLang="zh-CN" sz="48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r>
              <a:rPr kumimoji="1" lang="en-US" altLang="zh-CN" sz="48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48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980766" y="4056597"/>
            <a:ext cx="2089539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err="1" smtClean="0">
                <a:solidFill>
                  <a:schemeClr val="bg1"/>
                </a:solidFill>
              </a:rPr>
              <a:t>OfficePLUS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535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671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 cstate="print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xmlns="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 cstate="print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 cstate="print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 cstate="print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2020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980766" y="4056597"/>
            <a:ext cx="2089539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err="1" smtClean="0">
                <a:solidFill>
                  <a:schemeClr val="bg1"/>
                </a:solidFill>
              </a:rPr>
              <a:t>OfficePLUS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自定义设计方案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2566</Words>
  <Application>Microsoft Office PowerPoint</Application>
  <PresentationFormat>自定义</PresentationFormat>
  <Paragraphs>126</Paragraphs>
  <Slides>15</Slides>
  <Notes>15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自定义设计方案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Administrator</cp:lastModifiedBy>
  <cp:revision>44</cp:revision>
  <dcterms:created xsi:type="dcterms:W3CDTF">2015-07-30T03:49:32Z</dcterms:created>
  <dcterms:modified xsi:type="dcterms:W3CDTF">2020-02-10T04:08:31Z</dcterms:modified>
</cp:coreProperties>
</file>