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8" r:id="rId4"/>
    <p:sldId id="260" r:id="rId5"/>
    <p:sldId id="261" r:id="rId6"/>
    <p:sldId id="259" r:id="rId7"/>
    <p:sldId id="279" r:id="rId8"/>
    <p:sldId id="262" r:id="rId9"/>
    <p:sldId id="264" r:id="rId10"/>
    <p:sldId id="265" r:id="rId11"/>
    <p:sldId id="282" r:id="rId12"/>
    <p:sldId id="267" r:id="rId13"/>
    <p:sldId id="268" r:id="rId14"/>
    <p:sldId id="269" r:id="rId15"/>
    <p:sldId id="266" r:id="rId16"/>
    <p:sldId id="280" r:id="rId17"/>
    <p:sldId id="270" r:id="rId18"/>
    <p:sldId id="271" r:id="rId19"/>
    <p:sldId id="263" r:id="rId20"/>
    <p:sldId id="273" r:id="rId21"/>
    <p:sldId id="272" r:id="rId22"/>
    <p:sldId id="283" r:id="rId23"/>
    <p:sldId id="274" r:id="rId24"/>
    <p:sldId id="276" r:id="rId25"/>
    <p:sldId id="277" r:id="rId26"/>
    <p:sldId id="275" r:id="rId27"/>
    <p:sldId id="278" r:id="rId28"/>
    <p:sldId id="281" r:id="rId29"/>
    <p:sldId id="284" r:id="rId30"/>
    <p:sldId id="285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0A245C"/>
    <a:srgbClr val="FFFFFF"/>
    <a:srgbClr val="4D3952"/>
    <a:srgbClr val="1D1B42"/>
    <a:srgbClr val="0F0621"/>
    <a:srgbClr val="210315"/>
    <a:srgbClr val="BD1F3B"/>
    <a:srgbClr val="FEFEFE"/>
    <a:srgbClr val="2A6E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>
        <p:scale>
          <a:sx n="50" d="100"/>
          <a:sy n="50" d="100"/>
        </p:scale>
        <p:origin x="-366" y="-17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5F275-C8CA-40A6-BE9D-0CAF6B8395BF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FB441-1590-4CB5-9D2B-BEFC5A1AAC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30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466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288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649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226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898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851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624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041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29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661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61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677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6690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872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536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650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8530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538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960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222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5451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755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0897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9791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4039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9506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1524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FB441-1590-4CB5-9D2B-BEFC5A1AACE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479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21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829678" y="35926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85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160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314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668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816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487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09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060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65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05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272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0901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934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908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66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812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632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8067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629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2817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51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8F29F-399F-4B78-BD57-F9F5656741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D13D4-02F5-4C3D-AAC2-72D150FBE6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56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8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18" Type="http://schemas.openxmlformats.org/officeDocument/2006/relationships/image" Target="../media/image18.png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jianli/" TargetMode="External"/><Relationship Id="rId17" Type="http://schemas.openxmlformats.org/officeDocument/2006/relationships/hyperlink" Target="http://www.1ppt.com/ziti/" TargetMode="External"/><Relationship Id="rId2" Type="http://schemas.openxmlformats.org/officeDocument/2006/relationships/hyperlink" Target="http://www.1ppt.com/moban/" TargetMode="External"/><Relationship Id="rId16" Type="http://schemas.openxmlformats.org/officeDocument/2006/relationships/hyperlink" Target="http://www.1ppt.com/jiaoan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word/" TargetMode="External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shouchaoba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893677" y="1382561"/>
            <a:ext cx="898525" cy="1260476"/>
            <a:chOff x="4893677" y="1382561"/>
            <a:chExt cx="898525" cy="1260476"/>
          </a:xfrm>
        </p:grpSpPr>
        <p:sp>
          <p:nvSpPr>
            <p:cNvPr id="6" name="Oval 854"/>
            <p:cNvSpPr>
              <a:spLocks noChangeArrowheads="1"/>
            </p:cNvSpPr>
            <p:nvPr/>
          </p:nvSpPr>
          <p:spPr bwMode="auto">
            <a:xfrm>
              <a:off x="5076240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Oval 859"/>
            <p:cNvSpPr>
              <a:spLocks noChangeArrowheads="1"/>
            </p:cNvSpPr>
            <p:nvPr/>
          </p:nvSpPr>
          <p:spPr bwMode="auto">
            <a:xfrm>
              <a:off x="5258802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Oval 864"/>
            <p:cNvSpPr>
              <a:spLocks noChangeArrowheads="1"/>
            </p:cNvSpPr>
            <p:nvPr/>
          </p:nvSpPr>
          <p:spPr bwMode="auto">
            <a:xfrm>
              <a:off x="5441365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Oval 869"/>
            <p:cNvSpPr>
              <a:spLocks noChangeArrowheads="1"/>
            </p:cNvSpPr>
            <p:nvPr/>
          </p:nvSpPr>
          <p:spPr bwMode="auto">
            <a:xfrm>
              <a:off x="489367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Oval 874"/>
            <p:cNvSpPr>
              <a:spLocks noChangeArrowheads="1"/>
            </p:cNvSpPr>
            <p:nvPr/>
          </p:nvSpPr>
          <p:spPr bwMode="auto">
            <a:xfrm>
              <a:off x="562392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Oval 879"/>
            <p:cNvSpPr>
              <a:spLocks noChangeArrowheads="1"/>
            </p:cNvSpPr>
            <p:nvPr/>
          </p:nvSpPr>
          <p:spPr bwMode="auto">
            <a:xfrm>
              <a:off x="489367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Oval 884"/>
            <p:cNvSpPr>
              <a:spLocks noChangeArrowheads="1"/>
            </p:cNvSpPr>
            <p:nvPr/>
          </p:nvSpPr>
          <p:spPr bwMode="auto">
            <a:xfrm>
              <a:off x="562392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Oval 889"/>
            <p:cNvSpPr>
              <a:spLocks noChangeArrowheads="1"/>
            </p:cNvSpPr>
            <p:nvPr/>
          </p:nvSpPr>
          <p:spPr bwMode="auto">
            <a:xfrm>
              <a:off x="489367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Oval 894"/>
            <p:cNvSpPr>
              <a:spLocks noChangeArrowheads="1"/>
            </p:cNvSpPr>
            <p:nvPr/>
          </p:nvSpPr>
          <p:spPr bwMode="auto">
            <a:xfrm>
              <a:off x="562392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Oval 899"/>
            <p:cNvSpPr>
              <a:spLocks noChangeArrowheads="1"/>
            </p:cNvSpPr>
            <p:nvPr/>
          </p:nvSpPr>
          <p:spPr bwMode="auto">
            <a:xfrm>
              <a:off x="489367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Oval 904"/>
            <p:cNvSpPr>
              <a:spLocks noChangeArrowheads="1"/>
            </p:cNvSpPr>
            <p:nvPr/>
          </p:nvSpPr>
          <p:spPr bwMode="auto">
            <a:xfrm>
              <a:off x="562392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Oval 909"/>
            <p:cNvSpPr>
              <a:spLocks noChangeArrowheads="1"/>
            </p:cNvSpPr>
            <p:nvPr/>
          </p:nvSpPr>
          <p:spPr bwMode="auto">
            <a:xfrm>
              <a:off x="489367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Oval 914"/>
            <p:cNvSpPr>
              <a:spLocks noChangeArrowheads="1"/>
            </p:cNvSpPr>
            <p:nvPr/>
          </p:nvSpPr>
          <p:spPr bwMode="auto">
            <a:xfrm>
              <a:off x="562392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Oval 919"/>
            <p:cNvSpPr>
              <a:spLocks noChangeArrowheads="1"/>
            </p:cNvSpPr>
            <p:nvPr/>
          </p:nvSpPr>
          <p:spPr bwMode="auto">
            <a:xfrm>
              <a:off x="5076240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Oval 924"/>
            <p:cNvSpPr>
              <a:spLocks noChangeArrowheads="1"/>
            </p:cNvSpPr>
            <p:nvPr/>
          </p:nvSpPr>
          <p:spPr bwMode="auto">
            <a:xfrm>
              <a:off x="5258802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Oval 929"/>
            <p:cNvSpPr>
              <a:spLocks noChangeArrowheads="1"/>
            </p:cNvSpPr>
            <p:nvPr/>
          </p:nvSpPr>
          <p:spPr bwMode="auto">
            <a:xfrm>
              <a:off x="5441365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734344" y="1382561"/>
            <a:ext cx="898526" cy="1260476"/>
            <a:chOff x="3734344" y="1382561"/>
            <a:chExt cx="898526" cy="1260476"/>
          </a:xfrm>
        </p:grpSpPr>
        <p:sp>
          <p:nvSpPr>
            <p:cNvPr id="23" name="Oval 937"/>
            <p:cNvSpPr>
              <a:spLocks noChangeArrowheads="1"/>
            </p:cNvSpPr>
            <p:nvPr/>
          </p:nvSpPr>
          <p:spPr bwMode="auto">
            <a:xfrm>
              <a:off x="3918494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Oval 942"/>
            <p:cNvSpPr>
              <a:spLocks noChangeArrowheads="1"/>
            </p:cNvSpPr>
            <p:nvPr/>
          </p:nvSpPr>
          <p:spPr bwMode="auto">
            <a:xfrm>
              <a:off x="4101057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Oval 947"/>
            <p:cNvSpPr>
              <a:spLocks noChangeArrowheads="1"/>
            </p:cNvSpPr>
            <p:nvPr/>
          </p:nvSpPr>
          <p:spPr bwMode="auto">
            <a:xfrm>
              <a:off x="4283619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Oval 952"/>
            <p:cNvSpPr>
              <a:spLocks noChangeArrowheads="1"/>
            </p:cNvSpPr>
            <p:nvPr/>
          </p:nvSpPr>
          <p:spPr bwMode="auto">
            <a:xfrm>
              <a:off x="3734344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Oval 957"/>
            <p:cNvSpPr>
              <a:spLocks noChangeArrowheads="1"/>
            </p:cNvSpPr>
            <p:nvPr/>
          </p:nvSpPr>
          <p:spPr bwMode="auto">
            <a:xfrm>
              <a:off x="4466182" y="1565124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Oval 962"/>
            <p:cNvSpPr>
              <a:spLocks noChangeArrowheads="1"/>
            </p:cNvSpPr>
            <p:nvPr/>
          </p:nvSpPr>
          <p:spPr bwMode="auto">
            <a:xfrm>
              <a:off x="4466182" y="174768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Oval 967"/>
            <p:cNvSpPr>
              <a:spLocks noChangeArrowheads="1"/>
            </p:cNvSpPr>
            <p:nvPr/>
          </p:nvSpPr>
          <p:spPr bwMode="auto">
            <a:xfrm>
              <a:off x="3918494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Oval 972"/>
            <p:cNvSpPr>
              <a:spLocks noChangeArrowheads="1"/>
            </p:cNvSpPr>
            <p:nvPr/>
          </p:nvSpPr>
          <p:spPr bwMode="auto">
            <a:xfrm>
              <a:off x="4101057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Oval 977"/>
            <p:cNvSpPr>
              <a:spLocks noChangeArrowheads="1"/>
            </p:cNvSpPr>
            <p:nvPr/>
          </p:nvSpPr>
          <p:spPr bwMode="auto">
            <a:xfrm>
              <a:off x="4283619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Oval 982"/>
            <p:cNvSpPr>
              <a:spLocks noChangeArrowheads="1"/>
            </p:cNvSpPr>
            <p:nvPr/>
          </p:nvSpPr>
          <p:spPr bwMode="auto">
            <a:xfrm>
              <a:off x="3734344" y="211281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Oval 987"/>
            <p:cNvSpPr>
              <a:spLocks noChangeArrowheads="1"/>
            </p:cNvSpPr>
            <p:nvPr/>
          </p:nvSpPr>
          <p:spPr bwMode="auto">
            <a:xfrm>
              <a:off x="3734344" y="2293786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Oval 992"/>
            <p:cNvSpPr>
              <a:spLocks noChangeArrowheads="1"/>
            </p:cNvSpPr>
            <p:nvPr/>
          </p:nvSpPr>
          <p:spPr bwMode="auto">
            <a:xfrm>
              <a:off x="3734344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Oval 997"/>
            <p:cNvSpPr>
              <a:spLocks noChangeArrowheads="1"/>
            </p:cNvSpPr>
            <p:nvPr/>
          </p:nvSpPr>
          <p:spPr bwMode="auto">
            <a:xfrm>
              <a:off x="3918494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Oval 1002"/>
            <p:cNvSpPr>
              <a:spLocks noChangeArrowheads="1"/>
            </p:cNvSpPr>
            <p:nvPr/>
          </p:nvSpPr>
          <p:spPr bwMode="auto">
            <a:xfrm>
              <a:off x="4101057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Oval 1007"/>
            <p:cNvSpPr>
              <a:spLocks noChangeArrowheads="1"/>
            </p:cNvSpPr>
            <p:nvPr/>
          </p:nvSpPr>
          <p:spPr bwMode="auto">
            <a:xfrm>
              <a:off x="4283619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Oval 1012"/>
            <p:cNvSpPr>
              <a:spLocks noChangeArrowheads="1"/>
            </p:cNvSpPr>
            <p:nvPr/>
          </p:nvSpPr>
          <p:spPr bwMode="auto">
            <a:xfrm>
              <a:off x="4466182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3" name="文本框 62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1974862" y="3139474"/>
            <a:ext cx="77636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625031">
              <a:defRPr/>
            </a:pPr>
            <a:r>
              <a:rPr lang="zh-CN" altLang="en-US" sz="5400" b="1" dirty="0" smtClean="0">
                <a:solidFill>
                  <a:srgbClr val="FDFDFD"/>
                </a:solidFill>
                <a:cs typeface="+mn-ea"/>
                <a:sym typeface="+mn-lt"/>
              </a:rPr>
              <a:t>炫酷星空计划书</a:t>
            </a:r>
            <a:r>
              <a:rPr lang="en-US" altLang="zh-CN" sz="5400" b="1" dirty="0" smtClean="0">
                <a:solidFill>
                  <a:srgbClr val="FDFDFD"/>
                </a:solidFill>
                <a:cs typeface="+mn-ea"/>
                <a:sym typeface="+mn-lt"/>
              </a:rPr>
              <a:t>PPT</a:t>
            </a:r>
            <a:r>
              <a:rPr lang="zh-CN" altLang="en-US" sz="5400" b="1" dirty="0">
                <a:solidFill>
                  <a:srgbClr val="FDFDFD"/>
                </a:solidFill>
                <a:cs typeface="+mn-ea"/>
                <a:sym typeface="+mn-lt"/>
              </a:rPr>
              <a:t>模</a:t>
            </a:r>
            <a:r>
              <a:rPr lang="zh-CN" altLang="en-US" sz="5400" b="1" dirty="0" smtClean="0">
                <a:solidFill>
                  <a:srgbClr val="FDFDFD"/>
                </a:solidFill>
                <a:cs typeface="+mn-ea"/>
                <a:sym typeface="+mn-lt"/>
              </a:rPr>
              <a:t>板</a:t>
            </a:r>
            <a:endParaRPr lang="en-US" altLang="zh-CN" sz="5400" b="1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5287973" y="4264771"/>
            <a:ext cx="720000" cy="0"/>
          </a:xfrm>
          <a:prstGeom prst="line">
            <a:avLst/>
          </a:prstGeom>
          <a:noFill/>
          <a:ln w="38100" cap="flat" cmpd="sng" algn="ctr">
            <a:solidFill>
              <a:srgbClr val="F7F7F7"/>
            </a:solidFill>
            <a:prstDash val="solid"/>
            <a:miter lim="800000"/>
          </a:ln>
          <a:effectLst/>
        </p:spPr>
      </p:cxnSp>
      <p:sp>
        <p:nvSpPr>
          <p:cNvPr id="67" name="文本框 5"/>
          <p:cNvSpPr txBox="1">
            <a:spLocks noChangeArrowheads="1"/>
          </p:cNvSpPr>
          <p:nvPr/>
        </p:nvSpPr>
        <p:spPr bwMode="auto">
          <a:xfrm>
            <a:off x="4497796" y="4790060"/>
            <a:ext cx="22236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汇报人</a:t>
            </a:r>
            <a:r>
              <a:rPr lang="zh-CN" altLang="en-US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：第一</a:t>
            </a:r>
            <a:r>
              <a:rPr lang="en-US" altLang="zh-CN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endParaRPr lang="zh-CN" altLang="en-US" sz="20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7231724" y="1383355"/>
            <a:ext cx="898525" cy="1260476"/>
            <a:chOff x="4893677" y="1382561"/>
            <a:chExt cx="898525" cy="1260476"/>
          </a:xfrm>
        </p:grpSpPr>
        <p:sp>
          <p:nvSpPr>
            <p:cNvPr id="70" name="Oval 854"/>
            <p:cNvSpPr>
              <a:spLocks noChangeArrowheads="1"/>
            </p:cNvSpPr>
            <p:nvPr/>
          </p:nvSpPr>
          <p:spPr bwMode="auto">
            <a:xfrm>
              <a:off x="5076240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1" name="Oval 859"/>
            <p:cNvSpPr>
              <a:spLocks noChangeArrowheads="1"/>
            </p:cNvSpPr>
            <p:nvPr/>
          </p:nvSpPr>
          <p:spPr bwMode="auto">
            <a:xfrm>
              <a:off x="5258802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2" name="Oval 864"/>
            <p:cNvSpPr>
              <a:spLocks noChangeArrowheads="1"/>
            </p:cNvSpPr>
            <p:nvPr/>
          </p:nvSpPr>
          <p:spPr bwMode="auto">
            <a:xfrm>
              <a:off x="5441365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3" name="Oval 869"/>
            <p:cNvSpPr>
              <a:spLocks noChangeArrowheads="1"/>
            </p:cNvSpPr>
            <p:nvPr/>
          </p:nvSpPr>
          <p:spPr bwMode="auto">
            <a:xfrm>
              <a:off x="489367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4" name="Oval 874"/>
            <p:cNvSpPr>
              <a:spLocks noChangeArrowheads="1"/>
            </p:cNvSpPr>
            <p:nvPr/>
          </p:nvSpPr>
          <p:spPr bwMode="auto">
            <a:xfrm>
              <a:off x="562392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5" name="Oval 879"/>
            <p:cNvSpPr>
              <a:spLocks noChangeArrowheads="1"/>
            </p:cNvSpPr>
            <p:nvPr/>
          </p:nvSpPr>
          <p:spPr bwMode="auto">
            <a:xfrm>
              <a:off x="489367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6" name="Oval 884"/>
            <p:cNvSpPr>
              <a:spLocks noChangeArrowheads="1"/>
            </p:cNvSpPr>
            <p:nvPr/>
          </p:nvSpPr>
          <p:spPr bwMode="auto">
            <a:xfrm>
              <a:off x="562392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Oval 889"/>
            <p:cNvSpPr>
              <a:spLocks noChangeArrowheads="1"/>
            </p:cNvSpPr>
            <p:nvPr/>
          </p:nvSpPr>
          <p:spPr bwMode="auto">
            <a:xfrm>
              <a:off x="489367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8" name="Oval 894"/>
            <p:cNvSpPr>
              <a:spLocks noChangeArrowheads="1"/>
            </p:cNvSpPr>
            <p:nvPr/>
          </p:nvSpPr>
          <p:spPr bwMode="auto">
            <a:xfrm>
              <a:off x="562392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9" name="Oval 899"/>
            <p:cNvSpPr>
              <a:spLocks noChangeArrowheads="1"/>
            </p:cNvSpPr>
            <p:nvPr/>
          </p:nvSpPr>
          <p:spPr bwMode="auto">
            <a:xfrm>
              <a:off x="489367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Oval 904"/>
            <p:cNvSpPr>
              <a:spLocks noChangeArrowheads="1"/>
            </p:cNvSpPr>
            <p:nvPr/>
          </p:nvSpPr>
          <p:spPr bwMode="auto">
            <a:xfrm>
              <a:off x="562392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1" name="Oval 909"/>
            <p:cNvSpPr>
              <a:spLocks noChangeArrowheads="1"/>
            </p:cNvSpPr>
            <p:nvPr/>
          </p:nvSpPr>
          <p:spPr bwMode="auto">
            <a:xfrm>
              <a:off x="489367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2" name="Oval 914"/>
            <p:cNvSpPr>
              <a:spLocks noChangeArrowheads="1"/>
            </p:cNvSpPr>
            <p:nvPr/>
          </p:nvSpPr>
          <p:spPr bwMode="auto">
            <a:xfrm>
              <a:off x="562392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3" name="Oval 919"/>
            <p:cNvSpPr>
              <a:spLocks noChangeArrowheads="1"/>
            </p:cNvSpPr>
            <p:nvPr/>
          </p:nvSpPr>
          <p:spPr bwMode="auto">
            <a:xfrm>
              <a:off x="5076240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Oval 924"/>
            <p:cNvSpPr>
              <a:spLocks noChangeArrowheads="1"/>
            </p:cNvSpPr>
            <p:nvPr/>
          </p:nvSpPr>
          <p:spPr bwMode="auto">
            <a:xfrm>
              <a:off x="5258802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Oval 929"/>
            <p:cNvSpPr>
              <a:spLocks noChangeArrowheads="1"/>
            </p:cNvSpPr>
            <p:nvPr/>
          </p:nvSpPr>
          <p:spPr bwMode="auto">
            <a:xfrm>
              <a:off x="5441365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072391" y="1383355"/>
            <a:ext cx="898526" cy="1260476"/>
            <a:chOff x="3734344" y="1382561"/>
            <a:chExt cx="898526" cy="1260476"/>
          </a:xfrm>
        </p:grpSpPr>
        <p:sp>
          <p:nvSpPr>
            <p:cNvPr id="87" name="Oval 937"/>
            <p:cNvSpPr>
              <a:spLocks noChangeArrowheads="1"/>
            </p:cNvSpPr>
            <p:nvPr/>
          </p:nvSpPr>
          <p:spPr bwMode="auto">
            <a:xfrm>
              <a:off x="3918494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Oval 942"/>
            <p:cNvSpPr>
              <a:spLocks noChangeArrowheads="1"/>
            </p:cNvSpPr>
            <p:nvPr/>
          </p:nvSpPr>
          <p:spPr bwMode="auto">
            <a:xfrm>
              <a:off x="4101057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Oval 947"/>
            <p:cNvSpPr>
              <a:spLocks noChangeArrowheads="1"/>
            </p:cNvSpPr>
            <p:nvPr/>
          </p:nvSpPr>
          <p:spPr bwMode="auto">
            <a:xfrm>
              <a:off x="4283619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Oval 952"/>
            <p:cNvSpPr>
              <a:spLocks noChangeArrowheads="1"/>
            </p:cNvSpPr>
            <p:nvPr/>
          </p:nvSpPr>
          <p:spPr bwMode="auto">
            <a:xfrm>
              <a:off x="3734344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1" name="Oval 957"/>
            <p:cNvSpPr>
              <a:spLocks noChangeArrowheads="1"/>
            </p:cNvSpPr>
            <p:nvPr/>
          </p:nvSpPr>
          <p:spPr bwMode="auto">
            <a:xfrm>
              <a:off x="4466182" y="1565124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Oval 962"/>
            <p:cNvSpPr>
              <a:spLocks noChangeArrowheads="1"/>
            </p:cNvSpPr>
            <p:nvPr/>
          </p:nvSpPr>
          <p:spPr bwMode="auto">
            <a:xfrm>
              <a:off x="4466182" y="174768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Oval 967"/>
            <p:cNvSpPr>
              <a:spLocks noChangeArrowheads="1"/>
            </p:cNvSpPr>
            <p:nvPr/>
          </p:nvSpPr>
          <p:spPr bwMode="auto">
            <a:xfrm>
              <a:off x="3918494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Oval 972"/>
            <p:cNvSpPr>
              <a:spLocks noChangeArrowheads="1"/>
            </p:cNvSpPr>
            <p:nvPr/>
          </p:nvSpPr>
          <p:spPr bwMode="auto">
            <a:xfrm>
              <a:off x="4101057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Oval 977"/>
            <p:cNvSpPr>
              <a:spLocks noChangeArrowheads="1"/>
            </p:cNvSpPr>
            <p:nvPr/>
          </p:nvSpPr>
          <p:spPr bwMode="auto">
            <a:xfrm>
              <a:off x="4283619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Oval 982"/>
            <p:cNvSpPr>
              <a:spLocks noChangeArrowheads="1"/>
            </p:cNvSpPr>
            <p:nvPr/>
          </p:nvSpPr>
          <p:spPr bwMode="auto">
            <a:xfrm>
              <a:off x="3734344" y="211281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Oval 987"/>
            <p:cNvSpPr>
              <a:spLocks noChangeArrowheads="1"/>
            </p:cNvSpPr>
            <p:nvPr/>
          </p:nvSpPr>
          <p:spPr bwMode="auto">
            <a:xfrm>
              <a:off x="3734344" y="2293786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Oval 992"/>
            <p:cNvSpPr>
              <a:spLocks noChangeArrowheads="1"/>
            </p:cNvSpPr>
            <p:nvPr/>
          </p:nvSpPr>
          <p:spPr bwMode="auto">
            <a:xfrm>
              <a:off x="3734344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Oval 997"/>
            <p:cNvSpPr>
              <a:spLocks noChangeArrowheads="1"/>
            </p:cNvSpPr>
            <p:nvPr/>
          </p:nvSpPr>
          <p:spPr bwMode="auto">
            <a:xfrm>
              <a:off x="3918494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Oval 1002"/>
            <p:cNvSpPr>
              <a:spLocks noChangeArrowheads="1"/>
            </p:cNvSpPr>
            <p:nvPr/>
          </p:nvSpPr>
          <p:spPr bwMode="auto">
            <a:xfrm>
              <a:off x="4101057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Oval 1007"/>
            <p:cNvSpPr>
              <a:spLocks noChangeArrowheads="1"/>
            </p:cNvSpPr>
            <p:nvPr/>
          </p:nvSpPr>
          <p:spPr bwMode="auto">
            <a:xfrm>
              <a:off x="4283619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Oval 1012"/>
            <p:cNvSpPr>
              <a:spLocks noChangeArrowheads="1"/>
            </p:cNvSpPr>
            <p:nvPr/>
          </p:nvSpPr>
          <p:spPr bwMode="auto">
            <a:xfrm>
              <a:off x="4466182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4047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5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0"/>
          <p:cNvSpPr>
            <a:spLocks noChangeArrowheads="1"/>
          </p:cNvSpPr>
          <p:nvPr/>
        </p:nvSpPr>
        <p:spPr bwMode="auto">
          <a:xfrm>
            <a:off x="918351" y="1714411"/>
            <a:ext cx="31550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8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目   录</a:t>
            </a:r>
            <a:endParaRPr lang="en-US" altLang="en-US" sz="8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0216" y="3023010"/>
            <a:ext cx="2871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CONCENTS</a:t>
            </a:r>
            <a:endParaRPr lang="zh-CN" altLang="en-US" sz="36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50226" y="3037850"/>
            <a:ext cx="75373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1.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11841" y="3919649"/>
            <a:ext cx="75373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cs typeface="+mn-ea"/>
                <a:sym typeface="+mn-lt"/>
              </a:rPr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2.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164653" y="4717040"/>
            <a:ext cx="75373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  3.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50226" y="5556635"/>
            <a:ext cx="75373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4.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8981570" y="3037850"/>
            <a:ext cx="0" cy="3056549"/>
          </a:xfrm>
          <a:prstGeom prst="line">
            <a:avLst/>
          </a:prstGeom>
          <a:ln>
            <a:solidFill>
              <a:srgbClr val="FEFE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6"/>
          <p:cNvSpPr>
            <a:spLocks noChangeArrowheads="1"/>
          </p:cNvSpPr>
          <p:nvPr/>
        </p:nvSpPr>
        <p:spPr bwMode="auto">
          <a:xfrm>
            <a:off x="9293746" y="3084566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项目简介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6"/>
          <p:cNvSpPr>
            <a:spLocks noChangeArrowheads="1"/>
          </p:cNvSpPr>
          <p:nvPr/>
        </p:nvSpPr>
        <p:spPr bwMode="auto">
          <a:xfrm>
            <a:off x="9293746" y="3919648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项目介绍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6"/>
          <p:cNvSpPr>
            <a:spLocks noChangeArrowheads="1"/>
          </p:cNvSpPr>
          <p:nvPr/>
        </p:nvSpPr>
        <p:spPr bwMode="auto">
          <a:xfrm>
            <a:off x="9293746" y="4674542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市场分析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6"/>
          <p:cNvSpPr>
            <a:spLocks noChangeArrowheads="1"/>
          </p:cNvSpPr>
          <p:nvPr/>
        </p:nvSpPr>
        <p:spPr bwMode="auto">
          <a:xfrm>
            <a:off x="9293746" y="5509624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投资回报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997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0">
        <p15:prstTrans prst="airplan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9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>
            <a:spLocks noChangeArrowheads="1"/>
          </p:cNvSpPr>
          <p:nvPr/>
        </p:nvSpPr>
        <p:spPr bwMode="auto">
          <a:xfrm>
            <a:off x="3769021" y="4176626"/>
            <a:ext cx="387798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cs typeface="+mn-ea"/>
                <a:sym typeface="+mn-lt"/>
              </a:rPr>
              <a:t>项目简介</a:t>
            </a:r>
            <a:endParaRPr lang="en-US" altLang="en-US" sz="7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2243455" y="5484531"/>
            <a:ext cx="539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62626"/>
                </a:solidFill>
                <a:cs typeface="+mn-ea"/>
                <a:sym typeface="+mn-lt"/>
              </a:rPr>
              <a:t>                   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BUSINESS</a:t>
            </a:r>
            <a:r>
              <a:rPr lang="en-US" altLang="zh-CN" sz="2400" dirty="0">
                <a:solidFill>
                  <a:srgbClr val="FDFDFD"/>
                </a:solidFill>
                <a:cs typeface="+mn-ea"/>
                <a:sym typeface="+mn-lt"/>
              </a:rPr>
              <a:t>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PowerPoint Template</a:t>
            </a:r>
            <a:endParaRPr lang="zh-CN" altLang="en-US" sz="2000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008077" y="635400"/>
            <a:ext cx="1459959" cy="2048074"/>
            <a:chOff x="3925853" y="843558"/>
            <a:chExt cx="1292295" cy="1812870"/>
          </a:xfrm>
          <a:solidFill>
            <a:srgbClr val="FAFAFA"/>
          </a:solidFill>
        </p:grpSpPr>
        <p:sp>
          <p:nvSpPr>
            <p:cNvPr id="6" name="Oval 1020"/>
            <p:cNvSpPr>
              <a:spLocks noChangeArrowheads="1"/>
            </p:cNvSpPr>
            <p:nvPr/>
          </p:nvSpPr>
          <p:spPr bwMode="auto">
            <a:xfrm>
              <a:off x="4450991" y="843558"/>
              <a:ext cx="242020" cy="24202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Oval 1025"/>
            <p:cNvSpPr>
              <a:spLocks noChangeArrowheads="1"/>
            </p:cNvSpPr>
            <p:nvPr/>
          </p:nvSpPr>
          <p:spPr bwMode="auto">
            <a:xfrm>
              <a:off x="4188421" y="1106128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Oval 1030"/>
            <p:cNvSpPr>
              <a:spLocks noChangeArrowheads="1"/>
            </p:cNvSpPr>
            <p:nvPr/>
          </p:nvSpPr>
          <p:spPr bwMode="auto">
            <a:xfrm>
              <a:off x="4450991" y="1106128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Oval 1035"/>
            <p:cNvSpPr>
              <a:spLocks noChangeArrowheads="1"/>
            </p:cNvSpPr>
            <p:nvPr/>
          </p:nvSpPr>
          <p:spPr bwMode="auto">
            <a:xfrm>
              <a:off x="3925853" y="1368696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Oval 1040"/>
            <p:cNvSpPr>
              <a:spLocks noChangeArrowheads="1"/>
            </p:cNvSpPr>
            <p:nvPr/>
          </p:nvSpPr>
          <p:spPr bwMode="auto">
            <a:xfrm>
              <a:off x="4450991" y="1368696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Oval 1045"/>
            <p:cNvSpPr>
              <a:spLocks noChangeArrowheads="1"/>
            </p:cNvSpPr>
            <p:nvPr/>
          </p:nvSpPr>
          <p:spPr bwMode="auto">
            <a:xfrm>
              <a:off x="4450991" y="1631266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Oval 1050"/>
            <p:cNvSpPr>
              <a:spLocks noChangeArrowheads="1"/>
            </p:cNvSpPr>
            <p:nvPr/>
          </p:nvSpPr>
          <p:spPr bwMode="auto">
            <a:xfrm>
              <a:off x="4450991" y="1893834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Oval 1055"/>
            <p:cNvSpPr>
              <a:spLocks noChangeArrowheads="1"/>
            </p:cNvSpPr>
            <p:nvPr/>
          </p:nvSpPr>
          <p:spPr bwMode="auto">
            <a:xfrm>
              <a:off x="4450991" y="2154120"/>
              <a:ext cx="242020" cy="24202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Oval 1060"/>
            <p:cNvSpPr>
              <a:spLocks noChangeArrowheads="1"/>
            </p:cNvSpPr>
            <p:nvPr/>
          </p:nvSpPr>
          <p:spPr bwMode="auto">
            <a:xfrm>
              <a:off x="3925853" y="2416690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Oval 1065"/>
            <p:cNvSpPr>
              <a:spLocks noChangeArrowheads="1"/>
            </p:cNvSpPr>
            <p:nvPr/>
          </p:nvSpPr>
          <p:spPr bwMode="auto">
            <a:xfrm>
              <a:off x="4188421" y="2416690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Oval 1070"/>
            <p:cNvSpPr>
              <a:spLocks noChangeArrowheads="1"/>
            </p:cNvSpPr>
            <p:nvPr/>
          </p:nvSpPr>
          <p:spPr bwMode="auto">
            <a:xfrm>
              <a:off x="4450991" y="2416690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Oval 1075"/>
            <p:cNvSpPr>
              <a:spLocks noChangeArrowheads="1"/>
            </p:cNvSpPr>
            <p:nvPr/>
          </p:nvSpPr>
          <p:spPr bwMode="auto">
            <a:xfrm>
              <a:off x="4713559" y="2416690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Oval 1080"/>
            <p:cNvSpPr>
              <a:spLocks noChangeArrowheads="1"/>
            </p:cNvSpPr>
            <p:nvPr/>
          </p:nvSpPr>
          <p:spPr bwMode="auto">
            <a:xfrm>
              <a:off x="4976128" y="2416690"/>
              <a:ext cx="242020" cy="239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549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009183" y="1769378"/>
            <a:ext cx="2207671" cy="695575"/>
            <a:chOff x="5009183" y="1769377"/>
            <a:chExt cx="2207670" cy="695575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</p:grpSpPr>
        <p:sp>
          <p:nvSpPr>
            <p:cNvPr id="9" name="Rounded Rectangle 5"/>
            <p:cNvSpPr/>
            <p:nvPr/>
          </p:nvSpPr>
          <p:spPr>
            <a:xfrm>
              <a:off x="5009183" y="1769377"/>
              <a:ext cx="2207670" cy="695575"/>
            </a:xfrm>
            <a:prstGeom prst="roundRect">
              <a:avLst>
                <a:gd name="adj" fmla="val 7260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10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328183" y="1891461"/>
              <a:ext cx="1569670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009183" y="2785463"/>
            <a:ext cx="2207671" cy="695575"/>
            <a:chOff x="5009183" y="2785462"/>
            <a:chExt cx="2207670" cy="695575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</p:grpSpPr>
        <p:sp>
          <p:nvSpPr>
            <p:cNvPr id="14" name="Rounded Rectangle 12"/>
            <p:cNvSpPr/>
            <p:nvPr/>
          </p:nvSpPr>
          <p:spPr>
            <a:xfrm>
              <a:off x="5009183" y="2785462"/>
              <a:ext cx="2207670" cy="695575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10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13"/>
            <p:cNvSpPr/>
            <p:nvPr/>
          </p:nvSpPr>
          <p:spPr>
            <a:xfrm>
              <a:off x="5328184" y="2942382"/>
              <a:ext cx="1569670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009183" y="3801549"/>
            <a:ext cx="2207671" cy="695575"/>
            <a:chOff x="5009183" y="3801547"/>
            <a:chExt cx="2207670" cy="695575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</p:grpSpPr>
        <p:sp>
          <p:nvSpPr>
            <p:cNvPr id="17" name="Rounded Rectangle 14"/>
            <p:cNvSpPr/>
            <p:nvPr/>
          </p:nvSpPr>
          <p:spPr>
            <a:xfrm>
              <a:off x="5009183" y="3801547"/>
              <a:ext cx="2207670" cy="695575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10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Rectangle 15"/>
            <p:cNvSpPr/>
            <p:nvPr/>
          </p:nvSpPr>
          <p:spPr>
            <a:xfrm>
              <a:off x="5328185" y="3949758"/>
              <a:ext cx="1569670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362376" y="2708373"/>
            <a:ext cx="2687597" cy="859768"/>
            <a:chOff x="1362376" y="2708373"/>
            <a:chExt cx="2687597" cy="859768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</p:grpSpPr>
        <p:sp>
          <p:nvSpPr>
            <p:cNvPr id="20" name="Rounded Rectangle 34"/>
            <p:cNvSpPr/>
            <p:nvPr/>
          </p:nvSpPr>
          <p:spPr>
            <a:xfrm>
              <a:off x="1362376" y="2708373"/>
              <a:ext cx="2687597" cy="859768"/>
            </a:xfrm>
            <a:prstGeom prst="roundRect">
              <a:avLst>
                <a:gd name="adj" fmla="val 7260"/>
              </a:avLst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35"/>
            <p:cNvSpPr/>
            <p:nvPr/>
          </p:nvSpPr>
          <p:spPr>
            <a:xfrm>
              <a:off x="1872788" y="2938682"/>
              <a:ext cx="1723559" cy="400116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2A6E8C"/>
                  </a:solidFill>
                  <a:cs typeface="+mn-ea"/>
                  <a:sym typeface="+mn-lt"/>
                </a:rPr>
                <a:t>添加标题文字</a:t>
              </a:r>
              <a:endParaRPr lang="bg-BG" sz="2000" dirty="0">
                <a:solidFill>
                  <a:srgbClr val="2A6E8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76710" y="1496786"/>
            <a:ext cx="2207671" cy="3254128"/>
            <a:chOff x="8176710" y="1496785"/>
            <a:chExt cx="2207670" cy="3254128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</p:grpSpPr>
        <p:sp>
          <p:nvSpPr>
            <p:cNvPr id="23" name="Rounded Rectangle 36"/>
            <p:cNvSpPr/>
            <p:nvPr/>
          </p:nvSpPr>
          <p:spPr>
            <a:xfrm>
              <a:off x="8176710" y="1496785"/>
              <a:ext cx="2207670" cy="492375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Rectangle 37"/>
            <p:cNvSpPr/>
            <p:nvPr/>
          </p:nvSpPr>
          <p:spPr>
            <a:xfrm>
              <a:off x="8572657" y="1578232"/>
              <a:ext cx="1415781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Rounded Rectangle 41"/>
            <p:cNvSpPr/>
            <p:nvPr/>
          </p:nvSpPr>
          <p:spPr>
            <a:xfrm>
              <a:off x="8176710" y="2242318"/>
              <a:ext cx="2207670" cy="492376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42"/>
            <p:cNvSpPr/>
            <p:nvPr/>
          </p:nvSpPr>
          <p:spPr>
            <a:xfrm>
              <a:off x="8572656" y="2323765"/>
              <a:ext cx="1415781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Rounded Rectangle 44"/>
            <p:cNvSpPr/>
            <p:nvPr/>
          </p:nvSpPr>
          <p:spPr>
            <a:xfrm>
              <a:off x="8176710" y="3513009"/>
              <a:ext cx="2207670" cy="492375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Rectangle 45"/>
            <p:cNvSpPr/>
            <p:nvPr/>
          </p:nvSpPr>
          <p:spPr>
            <a:xfrm>
              <a:off x="8572659" y="3594456"/>
              <a:ext cx="1415781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9" name="Rounded Rectangle 47"/>
            <p:cNvSpPr/>
            <p:nvPr/>
          </p:nvSpPr>
          <p:spPr>
            <a:xfrm>
              <a:off x="8176710" y="4258538"/>
              <a:ext cx="2207670" cy="492375"/>
            </a:xfrm>
            <a:prstGeom prst="roundRect">
              <a:avLst>
                <a:gd name="adj" fmla="val 7260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5" tIns="45723" rIns="91445" bIns="45723" rtlCol="0" anchor="ctr"/>
            <a:lstStyle/>
            <a:p>
              <a:pPr algn="ctr"/>
              <a:endParaRPr lang="bg-BG" sz="7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0" name="Rectangle 48"/>
            <p:cNvSpPr/>
            <p:nvPr/>
          </p:nvSpPr>
          <p:spPr>
            <a:xfrm>
              <a:off x="8572657" y="4339985"/>
              <a:ext cx="1415781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38725" y="2137647"/>
            <a:ext cx="970460" cy="2011691"/>
            <a:chOff x="4038724" y="2137647"/>
            <a:chExt cx="970460" cy="2011690"/>
          </a:xfrm>
        </p:grpSpPr>
        <p:cxnSp>
          <p:nvCxnSpPr>
            <p:cNvPr id="32" name="Elbow Connector 49"/>
            <p:cNvCxnSpPr/>
            <p:nvPr/>
          </p:nvCxnSpPr>
          <p:spPr>
            <a:xfrm rot="10800000" flipV="1">
              <a:off x="4038724" y="2137647"/>
              <a:ext cx="947470" cy="79539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Elbow Connector 50"/>
            <p:cNvCxnSpPr>
              <a:stCxn id="17" idx="1"/>
            </p:cNvCxnSpPr>
            <p:nvPr/>
          </p:nvCxnSpPr>
          <p:spPr>
            <a:xfrm rot="10800000">
              <a:off x="4049977" y="3358952"/>
              <a:ext cx="959207" cy="790385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54"/>
            <p:cNvCxnSpPr>
              <a:stCxn id="14" idx="1"/>
              <a:endCxn id="20" idx="3"/>
            </p:cNvCxnSpPr>
            <p:nvPr/>
          </p:nvCxnSpPr>
          <p:spPr>
            <a:xfrm rot="10800000" flipV="1">
              <a:off x="4049973" y="3133249"/>
              <a:ext cx="959210" cy="5008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/>
          <p:cNvGrpSpPr/>
          <p:nvPr/>
        </p:nvGrpSpPr>
        <p:grpSpPr>
          <a:xfrm>
            <a:off x="7216854" y="1742973"/>
            <a:ext cx="959857" cy="2761756"/>
            <a:chOff x="7216853" y="1742972"/>
            <a:chExt cx="959857" cy="2761756"/>
          </a:xfrm>
        </p:grpSpPr>
        <p:cxnSp>
          <p:nvCxnSpPr>
            <p:cNvPr id="36" name="Elbow Connector 56"/>
            <p:cNvCxnSpPr>
              <a:stCxn id="23" idx="1"/>
              <a:endCxn id="9" idx="3"/>
            </p:cNvCxnSpPr>
            <p:nvPr/>
          </p:nvCxnSpPr>
          <p:spPr>
            <a:xfrm rot="10800000" flipV="1">
              <a:off x="7216853" y="1742972"/>
              <a:ext cx="959857" cy="37419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59"/>
            <p:cNvCxnSpPr>
              <a:stCxn id="25" idx="1"/>
              <a:endCxn id="9" idx="3"/>
            </p:cNvCxnSpPr>
            <p:nvPr/>
          </p:nvCxnSpPr>
          <p:spPr>
            <a:xfrm rot="10800000">
              <a:off x="7216853" y="2117166"/>
              <a:ext cx="959857" cy="371337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62"/>
            <p:cNvCxnSpPr>
              <a:stCxn id="27" idx="1"/>
              <a:endCxn id="17" idx="3"/>
            </p:cNvCxnSpPr>
            <p:nvPr/>
          </p:nvCxnSpPr>
          <p:spPr>
            <a:xfrm rot="10800000" flipV="1">
              <a:off x="7216853" y="3759196"/>
              <a:ext cx="959857" cy="390139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lbow Connector 63"/>
            <p:cNvCxnSpPr>
              <a:stCxn id="29" idx="1"/>
              <a:endCxn id="17" idx="3"/>
            </p:cNvCxnSpPr>
            <p:nvPr/>
          </p:nvCxnSpPr>
          <p:spPr>
            <a:xfrm rot="10800000">
              <a:off x="7216853" y="4149337"/>
              <a:ext cx="959857" cy="355391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FAFAF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Rectangle 31"/>
          <p:cNvSpPr/>
          <p:nvPr/>
        </p:nvSpPr>
        <p:spPr>
          <a:xfrm>
            <a:off x="935206" y="5324234"/>
            <a:ext cx="10355623" cy="10618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rgbClr val="FAFAFA"/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点击输入简要文字内容，文字内容概括精炼，不用多余的文字修饰，言短意赅的说明该项内容，点击输入简要文字内容，文字内容概括精炼，不用多余的文字修饰，言短意赅的说明该项内容，点击输入简要文字内容，文字内容概括精炼，不用多余的文字修饰，言短意赅的说明该项内容</a:t>
            </a:r>
            <a:endParaRPr lang="en-US" altLang="zh-CN" sz="14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467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85355" y="4997395"/>
            <a:ext cx="1208697" cy="1208697"/>
            <a:chOff x="1585355" y="4997395"/>
            <a:chExt cx="1208697" cy="1208697"/>
          </a:xfrm>
        </p:grpSpPr>
        <p:sp>
          <p:nvSpPr>
            <p:cNvPr id="9" name="椭圆 8"/>
            <p:cNvSpPr/>
            <p:nvPr/>
          </p:nvSpPr>
          <p:spPr>
            <a:xfrm>
              <a:off x="1585355" y="4997395"/>
              <a:ext cx="1208697" cy="1208697"/>
            </a:xfrm>
            <a:prstGeom prst="ellipse">
              <a:avLst/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786154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rgbClr val="061E62"/>
                  </a:solidFill>
                  <a:cs typeface="+mn-ea"/>
                  <a:sym typeface="+mn-lt"/>
                </a:rPr>
                <a:t>01</a:t>
              </a:r>
              <a:endParaRPr lang="zh-CN" altLang="en-US" sz="4400" b="1" dirty="0">
                <a:solidFill>
                  <a:srgbClr val="061E6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69343" y="2236823"/>
            <a:ext cx="1208697" cy="1208697"/>
            <a:chOff x="3569343" y="2236823"/>
            <a:chExt cx="1208697" cy="1208697"/>
          </a:xfrm>
        </p:grpSpPr>
        <p:sp>
          <p:nvSpPr>
            <p:cNvPr id="14" name="椭圆 13"/>
            <p:cNvSpPr/>
            <p:nvPr/>
          </p:nvSpPr>
          <p:spPr>
            <a:xfrm rot="10800000">
              <a:off x="3569343" y="2236823"/>
              <a:ext cx="1208697" cy="1208697"/>
            </a:xfrm>
            <a:prstGeom prst="ellipse">
              <a:avLst/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770141" y="2456450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rgbClr val="0A1F4C"/>
                  </a:solidFill>
                  <a:cs typeface="+mn-ea"/>
                  <a:sym typeface="+mn-lt"/>
                </a:rPr>
                <a:t>02</a:t>
              </a:r>
              <a:endParaRPr lang="zh-CN" altLang="en-US" sz="4400" b="1" dirty="0">
                <a:solidFill>
                  <a:srgbClr val="0A1F4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515295" y="4997395"/>
            <a:ext cx="1208697" cy="1208697"/>
            <a:chOff x="5515295" y="4997395"/>
            <a:chExt cx="1208697" cy="1208697"/>
          </a:xfrm>
        </p:grpSpPr>
        <p:sp>
          <p:nvSpPr>
            <p:cNvPr id="17" name="椭圆 16"/>
            <p:cNvSpPr/>
            <p:nvPr/>
          </p:nvSpPr>
          <p:spPr>
            <a:xfrm>
              <a:off x="5515295" y="4997395"/>
              <a:ext cx="1208697" cy="1208697"/>
            </a:xfrm>
            <a:prstGeom prst="ellipse">
              <a:avLst/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716094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rgbClr val="0A1F4C"/>
                  </a:solidFill>
                  <a:cs typeface="+mn-ea"/>
                  <a:sym typeface="+mn-lt"/>
                </a:rPr>
                <a:t>03</a:t>
              </a:r>
              <a:endParaRPr lang="zh-CN" altLang="en-US" sz="4400" b="1" dirty="0">
                <a:solidFill>
                  <a:srgbClr val="0A1F4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61249" y="2236823"/>
            <a:ext cx="1208697" cy="1208697"/>
            <a:chOff x="7461249" y="2236823"/>
            <a:chExt cx="1208697" cy="1208697"/>
          </a:xfrm>
        </p:grpSpPr>
        <p:sp>
          <p:nvSpPr>
            <p:cNvPr id="20" name="椭圆 19"/>
            <p:cNvSpPr/>
            <p:nvPr/>
          </p:nvSpPr>
          <p:spPr>
            <a:xfrm rot="10800000">
              <a:off x="7461249" y="2236823"/>
              <a:ext cx="1208697" cy="1208697"/>
            </a:xfrm>
            <a:prstGeom prst="ellipse">
              <a:avLst/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662048" y="2456450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rgbClr val="200012"/>
                  </a:solidFill>
                  <a:cs typeface="+mn-ea"/>
                  <a:sym typeface="+mn-lt"/>
                </a:rPr>
                <a:t>04</a:t>
              </a:r>
              <a:endParaRPr lang="zh-CN" altLang="en-US" sz="4400" b="1" dirty="0">
                <a:solidFill>
                  <a:srgbClr val="20001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407201" y="4997395"/>
            <a:ext cx="1208697" cy="1208697"/>
            <a:chOff x="9407201" y="4997395"/>
            <a:chExt cx="1208697" cy="1208697"/>
          </a:xfrm>
        </p:grpSpPr>
        <p:sp>
          <p:nvSpPr>
            <p:cNvPr id="23" name="椭圆 22"/>
            <p:cNvSpPr/>
            <p:nvPr/>
          </p:nvSpPr>
          <p:spPr>
            <a:xfrm>
              <a:off x="9407201" y="4997395"/>
              <a:ext cx="1208697" cy="1208697"/>
            </a:xfrm>
            <a:prstGeom prst="ellipse">
              <a:avLst/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608000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rgbClr val="0A1F4C"/>
                  </a:solidFill>
                  <a:cs typeface="+mn-ea"/>
                  <a:sym typeface="+mn-lt"/>
                </a:rPr>
                <a:t>05</a:t>
              </a:r>
              <a:endParaRPr lang="zh-CN" altLang="en-US" sz="4400" b="1" dirty="0">
                <a:solidFill>
                  <a:srgbClr val="0A1F4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70204" y="3445520"/>
            <a:ext cx="2239000" cy="1551875"/>
            <a:chOff x="1070204" y="3445520"/>
            <a:chExt cx="2239000" cy="1551875"/>
          </a:xfrm>
        </p:grpSpPr>
        <p:sp>
          <p:nvSpPr>
            <p:cNvPr id="26" name="任意多边形 25"/>
            <p:cNvSpPr/>
            <p:nvPr/>
          </p:nvSpPr>
          <p:spPr>
            <a:xfrm>
              <a:off x="1070204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478610" y="3759792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54191" y="3445520"/>
            <a:ext cx="2239000" cy="1551875"/>
            <a:chOff x="3054191" y="3445520"/>
            <a:chExt cx="2239000" cy="1551875"/>
          </a:xfrm>
        </p:grpSpPr>
        <p:sp>
          <p:nvSpPr>
            <p:cNvPr id="29" name="任意多边形 28"/>
            <p:cNvSpPr/>
            <p:nvPr/>
          </p:nvSpPr>
          <p:spPr>
            <a:xfrm rot="10800000">
              <a:off x="3054191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443582" y="410849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000144" y="3445520"/>
            <a:ext cx="2239000" cy="1551875"/>
            <a:chOff x="5000144" y="3445520"/>
            <a:chExt cx="2239000" cy="1551875"/>
          </a:xfrm>
        </p:grpSpPr>
        <p:sp>
          <p:nvSpPr>
            <p:cNvPr id="32" name="任意多边形 31"/>
            <p:cNvSpPr/>
            <p:nvPr/>
          </p:nvSpPr>
          <p:spPr>
            <a:xfrm>
              <a:off x="5000144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410729" y="375703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46097" y="3445520"/>
            <a:ext cx="2239000" cy="1551875"/>
            <a:chOff x="6946097" y="3445520"/>
            <a:chExt cx="2239000" cy="1551875"/>
          </a:xfrm>
        </p:grpSpPr>
        <p:sp>
          <p:nvSpPr>
            <p:cNvPr id="35" name="任意多边形 34"/>
            <p:cNvSpPr/>
            <p:nvPr/>
          </p:nvSpPr>
          <p:spPr>
            <a:xfrm rot="10800000">
              <a:off x="6946097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375701" y="4105732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892050" y="3445520"/>
            <a:ext cx="2239000" cy="1551875"/>
            <a:chOff x="8892050" y="3445520"/>
            <a:chExt cx="2239000" cy="1551875"/>
          </a:xfrm>
        </p:grpSpPr>
        <p:sp>
          <p:nvSpPr>
            <p:cNvPr id="38" name="任意多边形 37"/>
            <p:cNvSpPr/>
            <p:nvPr/>
          </p:nvSpPr>
          <p:spPr>
            <a:xfrm>
              <a:off x="8892050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321654" y="3757029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8892050" y="2647167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AFAFA"/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13765" y="2655490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AFAFA"/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00042" y="2647166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AFAFA"/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997123" y="5310371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AFAFA"/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967700" y="5321063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AFAFA"/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3765" y="-959446"/>
            <a:ext cx="752842" cy="8052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351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74280" y="4793042"/>
            <a:ext cx="6519362" cy="1459831"/>
          </a:xfrm>
          <a:prstGeom prst="rect">
            <a:avLst/>
          </a:prstGeom>
          <a:noFill/>
          <a:ln>
            <a:solidFill>
              <a:srgbClr val="FAFAF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83000">
                    <a:srgbClr val="C00000"/>
                  </a:gs>
                  <a:gs pos="100000">
                    <a:srgbClr val="C00000"/>
                  </a:gs>
                </a:gsLst>
                <a:lin ang="5400000" scaled="1"/>
              </a:gra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966785" y="5223099"/>
            <a:ext cx="6086225" cy="849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zh-CN" altLang="en-US" dirty="0">
                <a:solidFill>
                  <a:srgbClr val="FAFAFA"/>
                </a:solidFill>
                <a:cs typeface="+mn-ea"/>
                <a:sym typeface="+mn-lt"/>
              </a:rPr>
              <a:t>单击添加文字内容，言简意赅不罗嗦。单击添加文字内容，言简意赅不罗嗦</a:t>
            </a:r>
            <a:r>
              <a:rPr lang="zh-CN" altLang="en-US" dirty="0" smtClean="0">
                <a:solidFill>
                  <a:srgbClr val="FAFAFA"/>
                </a:solidFill>
                <a:cs typeface="+mn-ea"/>
                <a:sym typeface="+mn-lt"/>
              </a:rPr>
              <a:t>。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单击添加文字内容，言简意赅不罗嗦。</a:t>
            </a:r>
            <a:endParaRPr lang="zh-CN" altLang="en-US" sz="2400" dirty="0" smtClean="0">
              <a:solidFill>
                <a:srgbClr val="FAFAFA"/>
              </a:solidFill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53542" y="4533519"/>
            <a:ext cx="2529636" cy="507531"/>
            <a:chOff x="4904651" y="1612051"/>
            <a:chExt cx="2529636" cy="677945"/>
          </a:xfrm>
        </p:grpSpPr>
        <p:sp>
          <p:nvSpPr>
            <p:cNvPr id="13" name="圆角矩形 12"/>
            <p:cNvSpPr/>
            <p:nvPr/>
          </p:nvSpPr>
          <p:spPr>
            <a:xfrm>
              <a:off x="4904651" y="1612051"/>
              <a:ext cx="2529636" cy="677945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gradFill>
                  <a:gsLst>
                    <a:gs pos="90000">
                      <a:srgbClr val="C00000"/>
                    </a:gs>
                    <a:gs pos="30000">
                      <a:srgbClr val="FF3300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050444" y="1657627"/>
              <a:ext cx="2239192" cy="6166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0A245C"/>
                  </a:solidFill>
                  <a:cs typeface="+mn-ea"/>
                  <a:sym typeface="+mn-lt"/>
                </a:rPr>
                <a:t>请您输入标题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62080" y="2270199"/>
            <a:ext cx="3485331" cy="3982673"/>
          </a:xfrm>
          <a:prstGeom prst="rect">
            <a:avLst/>
          </a:prstGeom>
          <a:noFill/>
          <a:ln>
            <a:solidFill>
              <a:srgbClr val="FAFAF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83000">
                    <a:srgbClr val="C00000"/>
                  </a:gs>
                  <a:gs pos="100000">
                    <a:srgbClr val="C00000"/>
                  </a:gs>
                </a:gsLst>
                <a:lin ang="5400000" scaled="1"/>
              </a:gra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54585" y="2700257"/>
            <a:ext cx="3180531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zh-CN" altLang="en-US" dirty="0">
                <a:solidFill>
                  <a:srgbClr val="FAFAFA"/>
                </a:solidFill>
                <a:cs typeface="+mn-ea"/>
                <a:sym typeface="+mn-lt"/>
              </a:rPr>
              <a:t>单击添加文字内容，言简意赅不罗嗦。单击添加文字内容，言简意赅不罗嗦</a:t>
            </a:r>
            <a:r>
              <a:rPr lang="zh-CN" altLang="en-US" dirty="0" smtClean="0">
                <a:solidFill>
                  <a:srgbClr val="FAFAFA"/>
                </a:solidFill>
                <a:cs typeface="+mn-ea"/>
                <a:sym typeface="+mn-lt"/>
              </a:rPr>
              <a:t>。单击添加文字内容，言简意赅不罗嗦。单击添加文字内容，言简意赅不罗嗦。单击添加文字内容，言简意赅不罗嗦。单击添加文字内容，言简意赅不罗嗦。</a:t>
            </a:r>
            <a:endParaRPr lang="zh-CN" altLang="en-US" sz="2000" dirty="0" smtClean="0">
              <a:solidFill>
                <a:srgbClr val="FAFAFA"/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341342" y="2010677"/>
            <a:ext cx="2529636" cy="507531"/>
            <a:chOff x="4904651" y="1612051"/>
            <a:chExt cx="2529636" cy="677945"/>
          </a:xfrm>
        </p:grpSpPr>
        <p:sp>
          <p:nvSpPr>
            <p:cNvPr id="18" name="圆角矩形 17"/>
            <p:cNvSpPr/>
            <p:nvPr/>
          </p:nvSpPr>
          <p:spPr>
            <a:xfrm>
              <a:off x="4904651" y="1612051"/>
              <a:ext cx="2529636" cy="67794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gradFill>
                  <a:gsLst>
                    <a:gs pos="90000">
                      <a:srgbClr val="C00000"/>
                    </a:gs>
                    <a:gs pos="30000">
                      <a:srgbClr val="FF3300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050444" y="1657627"/>
              <a:ext cx="2239192" cy="6166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rgbClr val="4D3952"/>
                  </a:solidFill>
                  <a:cs typeface="+mn-ea"/>
                  <a:sym typeface="+mn-lt"/>
                </a:rPr>
                <a:t>请您输入标题</a:t>
              </a:r>
              <a:endParaRPr lang="zh-CN" altLang="en-US" sz="2400" b="1" dirty="0">
                <a:solidFill>
                  <a:srgbClr val="4D395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矩形 19"/>
          <p:cNvSpPr>
            <a:spLocks noChangeAspect="1"/>
          </p:cNvSpPr>
          <p:nvPr/>
        </p:nvSpPr>
        <p:spPr>
          <a:xfrm>
            <a:off x="4774280" y="2272348"/>
            <a:ext cx="3167476" cy="20305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>
                  <a:alpha val="99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8122813" y="2270198"/>
            <a:ext cx="3170829" cy="2032713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>
                  <a:alpha val="99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69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908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ou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29023 0.56782 C 0.28425 0.53541 0.26706 0.51967 0.2569 0.49143 C 0.24805 0.46643 0.23841 0.4419 0.22917 0.41736 C 0.22487 0.40555 0.22044 0.39051 0.21393 0.38264 C 0.21237 0.37708 0.21185 0.37037 0.20977 0.36551 C 0.20729 0.35995 0.20404 0.35578 0.20143 0.35069 C 0.19492 0.33796 0.18906 0.32152 0.18333 0.30856 C 0.17813 0.29652 0.17135 0.28727 0.16523 0.27662 C 0.16042 0.26782 0.15742 0.2537 0.15273 0.24444 C 0.14701 0.2331 0.14076 0.22315 0.13477 0.21227 C 0.12669 0.19815 0.11966 0.17708 0.10833 0.17037 C 0.10326 0.15717 0.09622 0.1456 0.09023 0.13333 C 0.0849 0.12222 0.0819 0.11203 0.075 0.1037 C 0.06576 0.07893 0.05039 0.05833 0.0375 0.03958 C 0.02969 0.02777 0.03737 0.04166 0.02773 0.02963 C 0.01185 0.00949 0.03711 0.03611 0.0181 0.01481 C 0.01289 0.00902 0.00677 0.0074 -4.16667E-7 2.96296E-6 " pathEditMode="relative" rAng="0" ptsTypes="AAAAAAAAAAAAAAAAA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8" y="-2840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54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4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908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5" grpId="0" animBg="1"/>
      <p:bldP spid="16" grpId="0"/>
      <p:bldP spid="20" grpId="0" animBg="1"/>
      <p:bldP spid="21" grpId="0" animBg="1"/>
      <p:bldP spid="21" grpId="1" animBg="1"/>
      <p:bldP spid="21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1152525" y="2047875"/>
            <a:ext cx="4276725" cy="0"/>
          </a:xfrm>
          <a:custGeom>
            <a:avLst/>
            <a:gdLst>
              <a:gd name="connsiteX0" fmla="*/ 4276725 w 4276725"/>
              <a:gd name="connsiteY0" fmla="*/ 0 h 0"/>
              <a:gd name="connsiteX1" fmla="*/ 0 w 4276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276725">
                <a:moveTo>
                  <a:pt x="427672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1152526" y="4419600"/>
            <a:ext cx="3848100" cy="82694"/>
          </a:xfrm>
          <a:custGeom>
            <a:avLst/>
            <a:gdLst>
              <a:gd name="connsiteX0" fmla="*/ 4276725 w 4276725"/>
              <a:gd name="connsiteY0" fmla="*/ 0 h 0"/>
              <a:gd name="connsiteX1" fmla="*/ 0 w 4276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276725">
                <a:moveTo>
                  <a:pt x="427672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229476" y="3032256"/>
            <a:ext cx="3848100" cy="82694"/>
          </a:xfrm>
          <a:custGeom>
            <a:avLst/>
            <a:gdLst>
              <a:gd name="connsiteX0" fmla="*/ 4276725 w 4276725"/>
              <a:gd name="connsiteY0" fmla="*/ 0 h 0"/>
              <a:gd name="connsiteX1" fmla="*/ 0 w 4276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276725">
                <a:moveTo>
                  <a:pt x="427672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543675" y="5468873"/>
            <a:ext cx="4705349" cy="141352"/>
          </a:xfrm>
          <a:custGeom>
            <a:avLst/>
            <a:gdLst>
              <a:gd name="connsiteX0" fmla="*/ 4276725 w 4276725"/>
              <a:gd name="connsiteY0" fmla="*/ 0 h 0"/>
              <a:gd name="connsiteX1" fmla="*/ 0 w 4276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276725">
                <a:moveTo>
                  <a:pt x="427672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412365" y="3032256"/>
            <a:ext cx="1339007" cy="3092320"/>
            <a:chOff x="4412365" y="3032256"/>
            <a:chExt cx="1339007" cy="3092320"/>
          </a:xfrm>
        </p:grpSpPr>
        <p:sp>
          <p:nvSpPr>
            <p:cNvPr id="15" name="任意多边形 14"/>
            <p:cNvSpPr>
              <a:spLocks/>
            </p:cNvSpPr>
            <p:nvPr/>
          </p:nvSpPr>
          <p:spPr bwMode="auto">
            <a:xfrm>
              <a:off x="4412365" y="3032256"/>
              <a:ext cx="1339007" cy="3092320"/>
            </a:xfrm>
            <a:custGeom>
              <a:avLst/>
              <a:gdLst>
                <a:gd name="connsiteX0" fmla="*/ 1703388 w 1703388"/>
                <a:gd name="connsiteY0" fmla="*/ 3200399 h 3933826"/>
                <a:gd name="connsiteX1" fmla="*/ 854076 w 1703388"/>
                <a:gd name="connsiteY1" fmla="*/ 3933826 h 3933826"/>
                <a:gd name="connsiteX2" fmla="*/ 0 w 1703388"/>
                <a:gd name="connsiteY2" fmla="*/ 3200399 h 3933826"/>
                <a:gd name="connsiteX3" fmla="*/ 420688 w 1703388"/>
                <a:gd name="connsiteY3" fmla="*/ 3200399 h 3933826"/>
                <a:gd name="connsiteX4" fmla="*/ 420688 w 1703388"/>
                <a:gd name="connsiteY4" fmla="*/ 679450 h 3933826"/>
                <a:gd name="connsiteX5" fmla="*/ 1285876 w 1703388"/>
                <a:gd name="connsiteY5" fmla="*/ 0 h 3933826"/>
                <a:gd name="connsiteX6" fmla="*/ 1285876 w 1703388"/>
                <a:gd name="connsiteY6" fmla="*/ 3200399 h 3933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03388" h="3933826">
                  <a:moveTo>
                    <a:pt x="1703388" y="3200399"/>
                  </a:moveTo>
                  <a:lnTo>
                    <a:pt x="854076" y="3933826"/>
                  </a:lnTo>
                  <a:lnTo>
                    <a:pt x="0" y="3200399"/>
                  </a:lnTo>
                  <a:lnTo>
                    <a:pt x="420688" y="3200399"/>
                  </a:lnTo>
                  <a:lnTo>
                    <a:pt x="420688" y="679450"/>
                  </a:lnTo>
                  <a:lnTo>
                    <a:pt x="1285876" y="0"/>
                  </a:lnTo>
                  <a:lnTo>
                    <a:pt x="1285876" y="320039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716801" y="5225064"/>
              <a:ext cx="7297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4"/>
            <p:cNvSpPr>
              <a:spLocks noChangeAspect="1" noEditPoints="1"/>
            </p:cNvSpPr>
            <p:nvPr/>
          </p:nvSpPr>
          <p:spPr bwMode="auto">
            <a:xfrm>
              <a:off x="4871284" y="3832629"/>
              <a:ext cx="350534" cy="349122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92475" y="1668293"/>
            <a:ext cx="1336511" cy="2834001"/>
            <a:chOff x="5092475" y="1668293"/>
            <a:chExt cx="1336511" cy="2834001"/>
          </a:xfrm>
        </p:grpSpPr>
        <p:sp>
          <p:nvSpPr>
            <p:cNvPr id="19" name="任意多边形 18"/>
            <p:cNvSpPr>
              <a:spLocks/>
            </p:cNvSpPr>
            <p:nvPr/>
          </p:nvSpPr>
          <p:spPr bwMode="auto">
            <a:xfrm>
              <a:off x="5092475" y="1668293"/>
              <a:ext cx="1336511" cy="2834001"/>
            </a:xfrm>
            <a:custGeom>
              <a:avLst/>
              <a:gdLst>
                <a:gd name="connsiteX0" fmla="*/ 1700213 w 1700213"/>
                <a:gd name="connsiteY0" fmla="*/ 731838 h 3605212"/>
                <a:gd name="connsiteX1" fmla="*/ 1282701 w 1700213"/>
                <a:gd name="connsiteY1" fmla="*/ 731838 h 3605212"/>
                <a:gd name="connsiteX2" fmla="*/ 1282701 w 1700213"/>
                <a:gd name="connsiteY2" fmla="*/ 3605212 h 3605212"/>
                <a:gd name="connsiteX3" fmla="*/ 420688 w 1700213"/>
                <a:gd name="connsiteY3" fmla="*/ 2925762 h 3605212"/>
                <a:gd name="connsiteX4" fmla="*/ 420688 w 1700213"/>
                <a:gd name="connsiteY4" fmla="*/ 1735137 h 3605212"/>
                <a:gd name="connsiteX5" fmla="*/ 417513 w 1700213"/>
                <a:gd name="connsiteY5" fmla="*/ 1735137 h 3605212"/>
                <a:gd name="connsiteX6" fmla="*/ 417513 w 1700213"/>
                <a:gd name="connsiteY6" fmla="*/ 731838 h 3605212"/>
                <a:gd name="connsiteX7" fmla="*/ 417513 w 1700213"/>
                <a:gd name="connsiteY7" fmla="*/ 731838 h 3605212"/>
                <a:gd name="connsiteX8" fmla="*/ 0 w 1700213"/>
                <a:gd name="connsiteY8" fmla="*/ 731838 h 3605212"/>
                <a:gd name="connsiteX9" fmla="*/ 849313 w 1700213"/>
                <a:gd name="connsiteY9" fmla="*/ 0 h 3605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00213" h="3605212">
                  <a:moveTo>
                    <a:pt x="1700213" y="731838"/>
                  </a:moveTo>
                  <a:lnTo>
                    <a:pt x="1282701" y="731838"/>
                  </a:lnTo>
                  <a:lnTo>
                    <a:pt x="1282701" y="3605212"/>
                  </a:lnTo>
                  <a:lnTo>
                    <a:pt x="420688" y="2925762"/>
                  </a:lnTo>
                  <a:lnTo>
                    <a:pt x="420688" y="1735137"/>
                  </a:lnTo>
                  <a:lnTo>
                    <a:pt x="417513" y="1735137"/>
                  </a:lnTo>
                  <a:lnTo>
                    <a:pt x="417513" y="731838"/>
                  </a:lnTo>
                  <a:lnTo>
                    <a:pt x="417513" y="731838"/>
                  </a:lnTo>
                  <a:lnTo>
                    <a:pt x="0" y="731838"/>
                  </a:lnTo>
                  <a:lnTo>
                    <a:pt x="849313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5372172" y="2033337"/>
              <a:ext cx="7297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6"/>
            <p:cNvSpPr>
              <a:spLocks noEditPoints="1"/>
            </p:cNvSpPr>
            <p:nvPr/>
          </p:nvSpPr>
          <p:spPr bwMode="auto">
            <a:xfrm>
              <a:off x="5620454" y="3510380"/>
              <a:ext cx="296775" cy="311802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41465" y="1307646"/>
            <a:ext cx="1340254" cy="3537823"/>
            <a:chOff x="6441465" y="1307646"/>
            <a:chExt cx="1340254" cy="3537823"/>
          </a:xfrm>
        </p:grpSpPr>
        <p:sp>
          <p:nvSpPr>
            <p:cNvPr id="23" name="任意多边形 22"/>
            <p:cNvSpPr>
              <a:spLocks/>
            </p:cNvSpPr>
            <p:nvPr/>
          </p:nvSpPr>
          <p:spPr bwMode="auto">
            <a:xfrm>
              <a:off x="6441465" y="1307646"/>
              <a:ext cx="1340254" cy="3537823"/>
            </a:xfrm>
            <a:custGeom>
              <a:avLst/>
              <a:gdLst>
                <a:gd name="connsiteX0" fmla="*/ 1704975 w 1704975"/>
                <a:gd name="connsiteY0" fmla="*/ 731838 h 4500563"/>
                <a:gd name="connsiteX1" fmla="*/ 1282701 w 1704975"/>
                <a:gd name="connsiteY1" fmla="*/ 731838 h 4500563"/>
                <a:gd name="connsiteX2" fmla="*/ 1282701 w 1704975"/>
                <a:gd name="connsiteY2" fmla="*/ 3816350 h 4500563"/>
                <a:gd name="connsiteX3" fmla="*/ 422276 w 1704975"/>
                <a:gd name="connsiteY3" fmla="*/ 4500563 h 4500563"/>
                <a:gd name="connsiteX4" fmla="*/ 422276 w 1704975"/>
                <a:gd name="connsiteY4" fmla="*/ 731838 h 4500563"/>
                <a:gd name="connsiteX5" fmla="*/ 422275 w 1704975"/>
                <a:gd name="connsiteY5" fmla="*/ 731838 h 4500563"/>
                <a:gd name="connsiteX6" fmla="*/ 0 w 1704975"/>
                <a:gd name="connsiteY6" fmla="*/ 731838 h 4500563"/>
                <a:gd name="connsiteX7" fmla="*/ 850900 w 1704975"/>
                <a:gd name="connsiteY7" fmla="*/ 0 h 450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4975" h="4500563">
                  <a:moveTo>
                    <a:pt x="1704975" y="731838"/>
                  </a:moveTo>
                  <a:lnTo>
                    <a:pt x="1282701" y="731838"/>
                  </a:lnTo>
                  <a:lnTo>
                    <a:pt x="1282701" y="3816350"/>
                  </a:lnTo>
                  <a:lnTo>
                    <a:pt x="422276" y="4500563"/>
                  </a:lnTo>
                  <a:lnTo>
                    <a:pt x="422276" y="731838"/>
                  </a:lnTo>
                  <a:lnTo>
                    <a:pt x="422275" y="731838"/>
                  </a:lnTo>
                  <a:lnTo>
                    <a:pt x="0" y="731838"/>
                  </a:lnTo>
                  <a:lnTo>
                    <a:pt x="850900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736758" y="1556394"/>
              <a:ext cx="7297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3"/>
            <p:cNvSpPr>
              <a:spLocks noEditPoints="1"/>
            </p:cNvSpPr>
            <p:nvPr/>
          </p:nvSpPr>
          <p:spPr bwMode="auto">
            <a:xfrm>
              <a:off x="6983863" y="3972519"/>
              <a:ext cx="347256" cy="326132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768842" y="2946151"/>
            <a:ext cx="1340254" cy="2752888"/>
            <a:chOff x="5768842" y="2946151"/>
            <a:chExt cx="1340254" cy="2752888"/>
          </a:xfrm>
        </p:grpSpPr>
        <p:sp>
          <p:nvSpPr>
            <p:cNvPr id="27" name="任意多边形 26"/>
            <p:cNvSpPr>
              <a:spLocks/>
            </p:cNvSpPr>
            <p:nvPr/>
          </p:nvSpPr>
          <p:spPr bwMode="auto">
            <a:xfrm>
              <a:off x="5768842" y="2946151"/>
              <a:ext cx="1340254" cy="2752888"/>
            </a:xfrm>
            <a:custGeom>
              <a:avLst/>
              <a:gdLst>
                <a:gd name="connsiteX0" fmla="*/ 1704975 w 1704975"/>
                <a:gd name="connsiteY0" fmla="*/ 2768600 h 3502025"/>
                <a:gd name="connsiteX1" fmla="*/ 854075 w 1704975"/>
                <a:gd name="connsiteY1" fmla="*/ 3502025 h 3502025"/>
                <a:gd name="connsiteX2" fmla="*/ 0 w 1704975"/>
                <a:gd name="connsiteY2" fmla="*/ 2768600 h 3502025"/>
                <a:gd name="connsiteX3" fmla="*/ 422275 w 1704975"/>
                <a:gd name="connsiteY3" fmla="*/ 2768600 h 3502025"/>
                <a:gd name="connsiteX4" fmla="*/ 422276 w 1704975"/>
                <a:gd name="connsiteY4" fmla="*/ 2768600 h 3502025"/>
                <a:gd name="connsiteX5" fmla="*/ 422276 w 1704975"/>
                <a:gd name="connsiteY5" fmla="*/ 0 h 3502025"/>
                <a:gd name="connsiteX6" fmla="*/ 1282701 w 1704975"/>
                <a:gd name="connsiteY6" fmla="*/ 684213 h 3502025"/>
                <a:gd name="connsiteX7" fmla="*/ 1282701 w 1704975"/>
                <a:gd name="connsiteY7" fmla="*/ 2768600 h 350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4975" h="3502025">
                  <a:moveTo>
                    <a:pt x="1704975" y="2768600"/>
                  </a:moveTo>
                  <a:lnTo>
                    <a:pt x="854075" y="3502025"/>
                  </a:lnTo>
                  <a:lnTo>
                    <a:pt x="0" y="2768600"/>
                  </a:lnTo>
                  <a:lnTo>
                    <a:pt x="422275" y="2768600"/>
                  </a:lnTo>
                  <a:lnTo>
                    <a:pt x="422276" y="2768600"/>
                  </a:lnTo>
                  <a:lnTo>
                    <a:pt x="422276" y="0"/>
                  </a:lnTo>
                  <a:lnTo>
                    <a:pt x="1282701" y="684213"/>
                  </a:lnTo>
                  <a:lnTo>
                    <a:pt x="1282701" y="276860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074735" y="4839056"/>
              <a:ext cx="7297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2"/>
            <p:cNvSpPr>
              <a:spLocks noChangeAspect="1" noEditPoints="1"/>
            </p:cNvSpPr>
            <p:nvPr/>
          </p:nvSpPr>
          <p:spPr bwMode="auto">
            <a:xfrm>
              <a:off x="6282131" y="3510380"/>
              <a:ext cx="318667" cy="374225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1443974" y="231520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43974" y="473133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20194" y="20791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320194" y="449529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403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7801498" y="4314810"/>
            <a:ext cx="3385312" cy="102346"/>
          </a:xfrm>
          <a:custGeom>
            <a:avLst/>
            <a:gdLst>
              <a:gd name="connsiteX0" fmla="*/ 0 w 4456386"/>
              <a:gd name="connsiteY0" fmla="*/ 0 h 0"/>
              <a:gd name="connsiteX1" fmla="*/ 4456386 w 4456386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56386">
                <a:moveTo>
                  <a:pt x="0" y="0"/>
                </a:moveTo>
                <a:lnTo>
                  <a:pt x="4456386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1018076" y="2621674"/>
            <a:ext cx="3385312" cy="102346"/>
          </a:xfrm>
          <a:custGeom>
            <a:avLst/>
            <a:gdLst>
              <a:gd name="connsiteX0" fmla="*/ 0 w 4456386"/>
              <a:gd name="connsiteY0" fmla="*/ 0 h 0"/>
              <a:gd name="connsiteX1" fmla="*/ 4456386 w 4456386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56386">
                <a:moveTo>
                  <a:pt x="0" y="0"/>
                </a:moveTo>
                <a:lnTo>
                  <a:pt x="4456386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018076" y="4927488"/>
            <a:ext cx="3385312" cy="102346"/>
          </a:xfrm>
          <a:custGeom>
            <a:avLst/>
            <a:gdLst>
              <a:gd name="connsiteX0" fmla="*/ 0 w 4456386"/>
              <a:gd name="connsiteY0" fmla="*/ 0 h 0"/>
              <a:gd name="connsiteX1" fmla="*/ 4456386 w 4456386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56386">
                <a:moveTo>
                  <a:pt x="0" y="0"/>
                </a:moveTo>
                <a:lnTo>
                  <a:pt x="4456386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718643" y="1908337"/>
            <a:ext cx="2936544" cy="2508819"/>
            <a:chOff x="3718643" y="1406319"/>
            <a:chExt cx="2936544" cy="2508819"/>
          </a:xfrm>
        </p:grpSpPr>
        <p:sp>
          <p:nvSpPr>
            <p:cNvPr id="14" name="任意多边形 13"/>
            <p:cNvSpPr/>
            <p:nvPr/>
          </p:nvSpPr>
          <p:spPr>
            <a:xfrm>
              <a:off x="4145307" y="1406319"/>
              <a:ext cx="2509880" cy="2508819"/>
            </a:xfrm>
            <a:custGeom>
              <a:avLst/>
              <a:gdLst>
                <a:gd name="connsiteX0" fmla="*/ 1029203 w 2059217"/>
                <a:gd name="connsiteY0" fmla="*/ 0 h 2058346"/>
                <a:gd name="connsiteX1" fmla="*/ 2059217 w 2059217"/>
                <a:gd name="connsiteY1" fmla="*/ 1030014 h 2058346"/>
                <a:gd name="connsiteX2" fmla="*/ 1134516 w 2059217"/>
                <a:gd name="connsiteY2" fmla="*/ 2054710 h 2058346"/>
                <a:gd name="connsiteX3" fmla="*/ 1062524 w 2059217"/>
                <a:gd name="connsiteY3" fmla="*/ 2058346 h 2058346"/>
                <a:gd name="connsiteX4" fmla="*/ 1062524 w 2059217"/>
                <a:gd name="connsiteY4" fmla="*/ 1573304 h 2058346"/>
                <a:gd name="connsiteX5" fmla="*/ 1139372 w 2059217"/>
                <a:gd name="connsiteY5" fmla="*/ 1565557 h 2058346"/>
                <a:gd name="connsiteX6" fmla="*/ 1575852 w 2059217"/>
                <a:gd name="connsiteY6" fmla="*/ 1030014 h 2058346"/>
                <a:gd name="connsiteX7" fmla="*/ 1029203 w 2059217"/>
                <a:gd name="connsiteY7" fmla="*/ 483365 h 2058346"/>
                <a:gd name="connsiteX8" fmla="*/ 493660 w 2059217"/>
                <a:gd name="connsiteY8" fmla="*/ 919845 h 2058346"/>
                <a:gd name="connsiteX9" fmla="*/ 484172 w 2059217"/>
                <a:gd name="connsiteY9" fmla="*/ 1013968 h 2058346"/>
                <a:gd name="connsiteX10" fmla="*/ 0 w 2059217"/>
                <a:gd name="connsiteY10" fmla="*/ 1013968 h 2058346"/>
                <a:gd name="connsiteX11" fmla="*/ 4507 w 2059217"/>
                <a:gd name="connsiteY11" fmla="*/ 924701 h 2058346"/>
                <a:gd name="connsiteX12" fmla="*/ 1029203 w 2059217"/>
                <a:gd name="connsiteY12" fmla="*/ 0 h 205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59217" h="2058346">
                  <a:moveTo>
                    <a:pt x="1029203" y="0"/>
                  </a:moveTo>
                  <a:cubicBezTo>
                    <a:pt x="1598064" y="0"/>
                    <a:pt x="2059217" y="461153"/>
                    <a:pt x="2059217" y="1030014"/>
                  </a:cubicBezTo>
                  <a:cubicBezTo>
                    <a:pt x="2059217" y="1563321"/>
                    <a:pt x="1653907" y="2001963"/>
                    <a:pt x="1134516" y="2054710"/>
                  </a:cubicBezTo>
                  <a:lnTo>
                    <a:pt x="1062524" y="2058346"/>
                  </a:lnTo>
                  <a:lnTo>
                    <a:pt x="1062524" y="1573304"/>
                  </a:lnTo>
                  <a:lnTo>
                    <a:pt x="1139372" y="1565557"/>
                  </a:lnTo>
                  <a:cubicBezTo>
                    <a:pt x="1388471" y="1514584"/>
                    <a:pt x="1575852" y="1294182"/>
                    <a:pt x="1575852" y="1030014"/>
                  </a:cubicBezTo>
                  <a:cubicBezTo>
                    <a:pt x="1575852" y="728108"/>
                    <a:pt x="1331109" y="483365"/>
                    <a:pt x="1029203" y="483365"/>
                  </a:cubicBezTo>
                  <a:cubicBezTo>
                    <a:pt x="765035" y="483365"/>
                    <a:pt x="544633" y="670746"/>
                    <a:pt x="493660" y="919845"/>
                  </a:cubicBezTo>
                  <a:lnTo>
                    <a:pt x="484172" y="1013968"/>
                  </a:lnTo>
                  <a:lnTo>
                    <a:pt x="0" y="1013968"/>
                  </a:lnTo>
                  <a:lnTo>
                    <a:pt x="4507" y="924701"/>
                  </a:lnTo>
                  <a:cubicBezTo>
                    <a:pt x="57254" y="405310"/>
                    <a:pt x="495896" y="0"/>
                    <a:pt x="1029203" y="0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弧形 14"/>
            <p:cNvSpPr/>
            <p:nvPr/>
          </p:nvSpPr>
          <p:spPr>
            <a:xfrm>
              <a:off x="4842987" y="2106538"/>
              <a:ext cx="1114518" cy="1114518"/>
            </a:xfrm>
            <a:prstGeom prst="arc">
              <a:avLst>
                <a:gd name="adj1" fmla="val 16200000"/>
                <a:gd name="adj2" fmla="val 5193982"/>
              </a:avLst>
            </a:prstGeom>
            <a:ln w="127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3718643" y="2502754"/>
              <a:ext cx="1551008" cy="145911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5134394" y="2306785"/>
              <a:ext cx="556334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>
                  <a:solidFill>
                    <a:srgbClr val="FAFAFA"/>
                  </a:solidFill>
                  <a:cs typeface="+mn-ea"/>
                  <a:sym typeface="+mn-lt"/>
                </a:rPr>
                <a:t>01</a:t>
              </a:r>
              <a:endParaRPr lang="zh-CN" altLang="en-US" sz="4000" b="1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57127" y="3827261"/>
            <a:ext cx="2510869" cy="2510869"/>
            <a:chOff x="4157127" y="3325243"/>
            <a:chExt cx="2510869" cy="2510869"/>
          </a:xfrm>
        </p:grpSpPr>
        <p:sp>
          <p:nvSpPr>
            <p:cNvPr id="19" name="任意多边形 18"/>
            <p:cNvSpPr/>
            <p:nvPr/>
          </p:nvSpPr>
          <p:spPr>
            <a:xfrm>
              <a:off x="4157127" y="3325243"/>
              <a:ext cx="2510869" cy="2510869"/>
            </a:xfrm>
            <a:custGeom>
              <a:avLst/>
              <a:gdLst>
                <a:gd name="connsiteX0" fmla="*/ 1030014 w 2060028"/>
                <a:gd name="connsiteY0" fmla="*/ 0 h 2060028"/>
                <a:gd name="connsiteX1" fmla="*/ 1057518 w 2060028"/>
                <a:gd name="connsiteY1" fmla="*/ 1389 h 2060028"/>
                <a:gd name="connsiteX2" fmla="*/ 1057518 w 2060028"/>
                <a:gd name="connsiteY2" fmla="*/ 486138 h 2060028"/>
                <a:gd name="connsiteX3" fmla="*/ 1030014 w 2060028"/>
                <a:gd name="connsiteY3" fmla="*/ 483365 h 2060028"/>
                <a:gd name="connsiteX4" fmla="*/ 483365 w 2060028"/>
                <a:gd name="connsiteY4" fmla="*/ 1030014 h 2060028"/>
                <a:gd name="connsiteX5" fmla="*/ 1030014 w 2060028"/>
                <a:gd name="connsiteY5" fmla="*/ 1576663 h 2060028"/>
                <a:gd name="connsiteX6" fmla="*/ 1576663 w 2060028"/>
                <a:gd name="connsiteY6" fmla="*/ 1030014 h 2060028"/>
                <a:gd name="connsiteX7" fmla="*/ 1576486 w 2060028"/>
                <a:gd name="connsiteY7" fmla="*/ 1028255 h 2060028"/>
                <a:gd name="connsiteX8" fmla="*/ 2059939 w 2060028"/>
                <a:gd name="connsiteY8" fmla="*/ 1028255 h 2060028"/>
                <a:gd name="connsiteX9" fmla="*/ 2060028 w 2060028"/>
                <a:gd name="connsiteY9" fmla="*/ 1030014 h 2060028"/>
                <a:gd name="connsiteX10" fmla="*/ 1030014 w 2060028"/>
                <a:gd name="connsiteY10" fmla="*/ 2060028 h 2060028"/>
                <a:gd name="connsiteX11" fmla="*/ 0 w 2060028"/>
                <a:gd name="connsiteY11" fmla="*/ 1030014 h 2060028"/>
                <a:gd name="connsiteX12" fmla="*/ 1030014 w 2060028"/>
                <a:gd name="connsiteY12" fmla="*/ 0 h 2060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60028" h="2060028">
                  <a:moveTo>
                    <a:pt x="1030014" y="0"/>
                  </a:moveTo>
                  <a:lnTo>
                    <a:pt x="1057518" y="1389"/>
                  </a:lnTo>
                  <a:lnTo>
                    <a:pt x="1057518" y="486138"/>
                  </a:lnTo>
                  <a:lnTo>
                    <a:pt x="1030014" y="483365"/>
                  </a:lnTo>
                  <a:cubicBezTo>
                    <a:pt x="728108" y="483365"/>
                    <a:pt x="483365" y="728108"/>
                    <a:pt x="483365" y="1030014"/>
                  </a:cubicBezTo>
                  <a:cubicBezTo>
                    <a:pt x="483365" y="1331920"/>
                    <a:pt x="728108" y="1576663"/>
                    <a:pt x="1030014" y="1576663"/>
                  </a:cubicBezTo>
                  <a:cubicBezTo>
                    <a:pt x="1331920" y="1576663"/>
                    <a:pt x="1576663" y="1331920"/>
                    <a:pt x="1576663" y="1030014"/>
                  </a:cubicBezTo>
                  <a:lnTo>
                    <a:pt x="1576486" y="1028255"/>
                  </a:lnTo>
                  <a:lnTo>
                    <a:pt x="2059939" y="1028255"/>
                  </a:lnTo>
                  <a:lnTo>
                    <a:pt x="2060028" y="1030014"/>
                  </a:lnTo>
                  <a:cubicBezTo>
                    <a:pt x="2060028" y="1598875"/>
                    <a:pt x="1598875" y="2060028"/>
                    <a:pt x="1030014" y="2060028"/>
                  </a:cubicBezTo>
                  <a:cubicBezTo>
                    <a:pt x="461153" y="2060028"/>
                    <a:pt x="0" y="1598875"/>
                    <a:pt x="0" y="1030014"/>
                  </a:cubicBezTo>
                  <a:cubicBezTo>
                    <a:pt x="0" y="461153"/>
                    <a:pt x="461153" y="0"/>
                    <a:pt x="1030014" y="0"/>
                  </a:cubicBez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弧形 19"/>
            <p:cNvSpPr/>
            <p:nvPr/>
          </p:nvSpPr>
          <p:spPr>
            <a:xfrm rot="8100000">
              <a:off x="4860517" y="4023418"/>
              <a:ext cx="1114518" cy="1114518"/>
            </a:xfrm>
            <a:prstGeom prst="arc">
              <a:avLst>
                <a:gd name="adj1" fmla="val 16200000"/>
                <a:gd name="adj2" fmla="val 5193982"/>
              </a:avLst>
            </a:prstGeom>
            <a:ln w="12700">
              <a:solidFill>
                <a:srgbClr val="FFFFFF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057034" y="4213646"/>
              <a:ext cx="69534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AFAFA"/>
                  </a:solidFill>
                  <a:cs typeface="+mn-ea"/>
                  <a:sym typeface="+mn-lt"/>
                </a:rPr>
                <a:t>02</a:t>
              </a:r>
              <a:endParaRPr lang="zh-CN" altLang="en-US" sz="4000" b="1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075041" y="3896766"/>
            <a:ext cx="2507625" cy="2973706"/>
            <a:chOff x="6075041" y="3394748"/>
            <a:chExt cx="2507625" cy="2973706"/>
          </a:xfrm>
        </p:grpSpPr>
        <p:sp>
          <p:nvSpPr>
            <p:cNvPr id="23" name="任意多边形 22"/>
            <p:cNvSpPr/>
            <p:nvPr/>
          </p:nvSpPr>
          <p:spPr>
            <a:xfrm>
              <a:off x="6075041" y="3394748"/>
              <a:ext cx="2507625" cy="2509942"/>
            </a:xfrm>
            <a:custGeom>
              <a:avLst/>
              <a:gdLst>
                <a:gd name="connsiteX0" fmla="*/ 1027353 w 2057367"/>
                <a:gd name="connsiteY0" fmla="*/ 0 h 2059268"/>
                <a:gd name="connsiteX1" fmla="*/ 2057367 w 2057367"/>
                <a:gd name="connsiteY1" fmla="*/ 1030014 h 2059268"/>
                <a:gd name="connsiteX2" fmla="*/ 1132666 w 2057367"/>
                <a:gd name="connsiteY2" fmla="*/ 2054710 h 2059268"/>
                <a:gd name="connsiteX3" fmla="*/ 1042417 w 2057367"/>
                <a:gd name="connsiteY3" fmla="*/ 2059268 h 2059268"/>
                <a:gd name="connsiteX4" fmla="*/ 1042417 w 2057367"/>
                <a:gd name="connsiteY4" fmla="*/ 1575145 h 2059268"/>
                <a:gd name="connsiteX5" fmla="*/ 1137522 w 2057367"/>
                <a:gd name="connsiteY5" fmla="*/ 1565557 h 2059268"/>
                <a:gd name="connsiteX6" fmla="*/ 1574002 w 2057367"/>
                <a:gd name="connsiteY6" fmla="*/ 1030014 h 2059268"/>
                <a:gd name="connsiteX7" fmla="*/ 1027353 w 2057367"/>
                <a:gd name="connsiteY7" fmla="*/ 483365 h 2059268"/>
                <a:gd name="connsiteX8" fmla="*/ 491810 w 2057367"/>
                <a:gd name="connsiteY8" fmla="*/ 919845 h 2059268"/>
                <a:gd name="connsiteX9" fmla="*/ 486016 w 2057367"/>
                <a:gd name="connsiteY9" fmla="*/ 977324 h 2059268"/>
                <a:gd name="connsiteX10" fmla="*/ 0 w 2057367"/>
                <a:gd name="connsiteY10" fmla="*/ 977324 h 2059268"/>
                <a:gd name="connsiteX11" fmla="*/ 2657 w 2057367"/>
                <a:gd name="connsiteY11" fmla="*/ 924701 h 2059268"/>
                <a:gd name="connsiteX12" fmla="*/ 1027353 w 2057367"/>
                <a:gd name="connsiteY12" fmla="*/ 0 h 2059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57367" h="2059268">
                  <a:moveTo>
                    <a:pt x="1027353" y="0"/>
                  </a:moveTo>
                  <a:cubicBezTo>
                    <a:pt x="1596214" y="0"/>
                    <a:pt x="2057367" y="461153"/>
                    <a:pt x="2057367" y="1030014"/>
                  </a:cubicBezTo>
                  <a:cubicBezTo>
                    <a:pt x="2057367" y="1563321"/>
                    <a:pt x="1652057" y="2001963"/>
                    <a:pt x="1132666" y="2054710"/>
                  </a:cubicBezTo>
                  <a:lnTo>
                    <a:pt x="1042417" y="2059268"/>
                  </a:lnTo>
                  <a:lnTo>
                    <a:pt x="1042417" y="1575145"/>
                  </a:lnTo>
                  <a:lnTo>
                    <a:pt x="1137522" y="1565557"/>
                  </a:lnTo>
                  <a:cubicBezTo>
                    <a:pt x="1386621" y="1514584"/>
                    <a:pt x="1574002" y="1294182"/>
                    <a:pt x="1574002" y="1030014"/>
                  </a:cubicBezTo>
                  <a:cubicBezTo>
                    <a:pt x="1574002" y="728108"/>
                    <a:pt x="1329259" y="483365"/>
                    <a:pt x="1027353" y="483365"/>
                  </a:cubicBezTo>
                  <a:cubicBezTo>
                    <a:pt x="763185" y="483365"/>
                    <a:pt x="542783" y="670747"/>
                    <a:pt x="491810" y="919845"/>
                  </a:cubicBezTo>
                  <a:lnTo>
                    <a:pt x="486016" y="977324"/>
                  </a:lnTo>
                  <a:lnTo>
                    <a:pt x="0" y="977324"/>
                  </a:lnTo>
                  <a:lnTo>
                    <a:pt x="2657" y="924701"/>
                  </a:lnTo>
                  <a:cubicBezTo>
                    <a:pt x="55404" y="405310"/>
                    <a:pt x="494046" y="0"/>
                    <a:pt x="1027353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弧形 23"/>
            <p:cNvSpPr/>
            <p:nvPr/>
          </p:nvSpPr>
          <p:spPr>
            <a:xfrm rot="18900000">
              <a:off x="6778431" y="4089336"/>
              <a:ext cx="1114518" cy="1114518"/>
            </a:xfrm>
            <a:prstGeom prst="arc">
              <a:avLst>
                <a:gd name="adj1" fmla="val 16200000"/>
                <a:gd name="adj2" fmla="val 5193982"/>
              </a:avLst>
            </a:prstGeom>
            <a:ln w="12700">
              <a:solidFill>
                <a:srgbClr val="FFFFFF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6642870" y="5519994"/>
              <a:ext cx="1551008" cy="145911"/>
            </a:xfrm>
            <a:prstGeom prst="rect">
              <a:avLst/>
            </a:prstGeom>
          </p:spPr>
        </p:pic>
        <p:sp>
          <p:nvSpPr>
            <p:cNvPr id="26" name="矩形 25"/>
            <p:cNvSpPr/>
            <p:nvPr/>
          </p:nvSpPr>
          <p:spPr>
            <a:xfrm>
              <a:off x="7005625" y="4226734"/>
              <a:ext cx="69534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AFAFA"/>
                  </a:solidFill>
                  <a:cs typeface="+mn-ea"/>
                  <a:sym typeface="+mn-lt"/>
                </a:rPr>
                <a:t>03</a:t>
              </a:r>
              <a:endParaRPr lang="zh-CN" altLang="en-US" sz="4000" b="1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249490" y="288574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715187" y="3235046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09670" y="525033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490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Oval 5"/>
          <p:cNvSpPr/>
          <p:nvPr/>
        </p:nvSpPr>
        <p:spPr bwMode="auto">
          <a:xfrm>
            <a:off x="7086601" y="1830918"/>
            <a:ext cx="2882900" cy="288290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35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/>
          <p:nvPr/>
        </p:nvSpPr>
        <p:spPr bwMode="auto">
          <a:xfrm>
            <a:off x="2222501" y="1830918"/>
            <a:ext cx="2882900" cy="2882900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35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 bwMode="auto">
          <a:xfrm>
            <a:off x="1742018" y="5041901"/>
            <a:ext cx="3663949" cy="1206500"/>
            <a:chOff x="6190385" y="672761"/>
            <a:chExt cx="2748394" cy="904746"/>
          </a:xfrm>
        </p:grpSpPr>
        <p:sp>
          <p:nvSpPr>
            <p:cNvPr id="13" name="Content Placeholder 2"/>
            <p:cNvSpPr txBox="1"/>
            <p:nvPr/>
          </p:nvSpPr>
          <p:spPr>
            <a:xfrm>
              <a:off x="6190385" y="902916"/>
              <a:ext cx="274839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srgbClr val="FAFAFA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</a:t>
              </a:r>
              <a:endParaRPr lang="en-US" altLang="zh-CN" sz="12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srgbClr val="FAFAFA"/>
                  </a:solidFill>
                  <a:cs typeface="+mn-ea"/>
                  <a:sym typeface="+mn-lt"/>
                </a:rPr>
                <a:t>打在这里，您的内容打在这里，或者通过</a:t>
              </a:r>
              <a:endParaRPr lang="en-US" altLang="zh-CN" sz="1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7"/>
            <p:cNvSpPr txBox="1">
              <a:spLocks noChangeArrowheads="1"/>
            </p:cNvSpPr>
            <p:nvPr/>
          </p:nvSpPr>
          <p:spPr bwMode="auto">
            <a:xfrm>
              <a:off x="6190385" y="672761"/>
              <a:ext cx="2684346" cy="253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rgbClr val="FAFAFA"/>
                  </a:solidFill>
                  <a:latin typeface="+mn-lt"/>
                  <a:ea typeface="+mn-ea"/>
                  <a:cs typeface="+mn-ea"/>
                  <a:sym typeface="+mn-lt"/>
                </a:rPr>
                <a:t>示例标题一</a:t>
              </a: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6838951" y="5069418"/>
            <a:ext cx="3666067" cy="1178983"/>
            <a:chOff x="6190385" y="693542"/>
            <a:chExt cx="2748394" cy="883965"/>
          </a:xfrm>
        </p:grpSpPr>
        <p:sp>
          <p:nvSpPr>
            <p:cNvPr id="16" name="Content Placeholder 2"/>
            <p:cNvSpPr txBox="1"/>
            <p:nvPr/>
          </p:nvSpPr>
          <p:spPr>
            <a:xfrm>
              <a:off x="6190385" y="903028"/>
              <a:ext cx="2748394" cy="67447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srgbClr val="FAFAFA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</a:t>
              </a:r>
              <a:endParaRPr lang="en-US" altLang="zh-CN" sz="12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srgbClr val="FAFAFA"/>
                  </a:solidFill>
                  <a:cs typeface="+mn-ea"/>
                  <a:sym typeface="+mn-lt"/>
                </a:rPr>
                <a:t>打在这里，您的内容打在这里，或者通过</a:t>
              </a:r>
              <a:endParaRPr lang="en-US" altLang="zh-CN" sz="1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20"/>
            <p:cNvSpPr txBox="1">
              <a:spLocks noChangeArrowheads="1"/>
            </p:cNvSpPr>
            <p:nvPr/>
          </p:nvSpPr>
          <p:spPr bwMode="auto">
            <a:xfrm>
              <a:off x="6190385" y="693542"/>
              <a:ext cx="2684346" cy="253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rgbClr val="FAFAFA"/>
                  </a:solidFill>
                  <a:latin typeface="+mn-lt"/>
                  <a:ea typeface="+mn-ea"/>
                  <a:cs typeface="+mn-ea"/>
                  <a:sym typeface="+mn-lt"/>
                </a:rPr>
                <a:t>示例标题二</a:t>
              </a:r>
            </a:p>
          </p:txBody>
        </p:sp>
      </p:grpSp>
      <p:grpSp>
        <p:nvGrpSpPr>
          <p:cNvPr id="18" name="组合 17"/>
          <p:cNvGrpSpPr/>
          <p:nvPr/>
        </p:nvGrpSpPr>
        <p:grpSpPr bwMode="auto">
          <a:xfrm>
            <a:off x="4654551" y="1811867"/>
            <a:ext cx="2882900" cy="2882900"/>
            <a:chOff x="3490356" y="1358326"/>
            <a:chExt cx="2163290" cy="2163290"/>
          </a:xfrm>
        </p:grpSpPr>
        <p:sp>
          <p:nvSpPr>
            <p:cNvPr id="19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35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 Placeholder 32"/>
            <p:cNvSpPr txBox="1"/>
            <p:nvPr/>
          </p:nvSpPr>
          <p:spPr>
            <a:xfrm>
              <a:off x="3677778" y="2265256"/>
              <a:ext cx="1780505" cy="7528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+mn-lt"/>
                  <a:cs typeface="+mn-ea"/>
                  <a:sym typeface="+mn-lt"/>
                </a:rPr>
                <a:t>您的内容打在这里，或者通过复制您的文本后，在此框中选择粘贴并选择只保留文字。您的内容</a:t>
              </a:r>
              <a:endParaRPr lang="en-US" altLang="zh-CN" sz="1200" dirty="0">
                <a:solidFill>
                  <a:prstClr val="white"/>
                </a:solidFill>
                <a:latin typeface="+mn-lt"/>
                <a:cs typeface="+mn-ea"/>
                <a:sym typeface="+mn-lt"/>
              </a:endParaRPr>
            </a:p>
            <a:p>
              <a:pPr marL="0" indent="0" algn="ctr" defTabSz="1450340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+mn-lt"/>
                  <a:cs typeface="+mn-ea"/>
                  <a:sym typeface="+mn-lt"/>
                </a:rPr>
                <a:t>打在这里，您的内容打</a:t>
              </a:r>
              <a:endParaRPr lang="en-US" altLang="zh-CN" sz="1200" dirty="0">
                <a:solidFill>
                  <a:prstClr val="white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文本框 21"/>
            <p:cNvSpPr txBox="1">
              <a:spLocks noChangeArrowheads="1"/>
            </p:cNvSpPr>
            <p:nvPr/>
          </p:nvSpPr>
          <p:spPr bwMode="auto">
            <a:xfrm>
              <a:off x="3833095" y="1978064"/>
              <a:ext cx="1481636" cy="254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600">
                  <a:solidFill>
                    <a:prstClr val="white"/>
                  </a:solidFill>
                  <a:latin typeface="+mn-lt"/>
                  <a:ea typeface="+mn-ea"/>
                  <a:cs typeface="+mn-ea"/>
                  <a:sym typeface="+mn-lt"/>
                </a:rPr>
                <a:t>示例标题三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710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>
            <a:spLocks noChangeArrowheads="1"/>
          </p:cNvSpPr>
          <p:nvPr/>
        </p:nvSpPr>
        <p:spPr bwMode="auto">
          <a:xfrm>
            <a:off x="3769021" y="4176626"/>
            <a:ext cx="387798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cs typeface="+mn-ea"/>
                <a:sym typeface="+mn-lt"/>
              </a:rPr>
              <a:t>项目计划</a:t>
            </a:r>
            <a:endParaRPr lang="en-US" altLang="en-US" sz="7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2243455" y="5484531"/>
            <a:ext cx="539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62626"/>
                </a:solidFill>
                <a:cs typeface="+mn-ea"/>
                <a:sym typeface="+mn-lt"/>
              </a:rPr>
              <a:t>                   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BUSINESS</a:t>
            </a:r>
            <a:r>
              <a:rPr lang="en-US" altLang="zh-CN" sz="2400" dirty="0">
                <a:solidFill>
                  <a:srgbClr val="FDFDFD"/>
                </a:solidFill>
                <a:cs typeface="+mn-ea"/>
                <a:sym typeface="+mn-lt"/>
              </a:rPr>
              <a:t>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PowerPoint Template</a:t>
            </a:r>
            <a:endParaRPr lang="zh-CN" altLang="en-US" sz="2000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957981" y="620252"/>
            <a:ext cx="1500063" cy="2104329"/>
            <a:chOff x="4022726" y="928688"/>
            <a:chExt cx="898526" cy="1260476"/>
          </a:xfrm>
          <a:solidFill>
            <a:srgbClr val="FAFAFA"/>
          </a:solidFill>
        </p:grpSpPr>
        <p:sp>
          <p:nvSpPr>
            <p:cNvPr id="21" name="Oval 937"/>
            <p:cNvSpPr>
              <a:spLocks noChangeArrowheads="1"/>
            </p:cNvSpPr>
            <p:nvPr/>
          </p:nvSpPr>
          <p:spPr bwMode="auto">
            <a:xfrm>
              <a:off x="4206876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Oval 942"/>
            <p:cNvSpPr>
              <a:spLocks noChangeArrowheads="1"/>
            </p:cNvSpPr>
            <p:nvPr/>
          </p:nvSpPr>
          <p:spPr bwMode="auto">
            <a:xfrm>
              <a:off x="4389439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Oval 947"/>
            <p:cNvSpPr>
              <a:spLocks noChangeArrowheads="1"/>
            </p:cNvSpPr>
            <p:nvPr/>
          </p:nvSpPr>
          <p:spPr bwMode="auto">
            <a:xfrm>
              <a:off x="4572001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Oval 952"/>
            <p:cNvSpPr>
              <a:spLocks noChangeArrowheads="1"/>
            </p:cNvSpPr>
            <p:nvPr/>
          </p:nvSpPr>
          <p:spPr bwMode="auto">
            <a:xfrm>
              <a:off x="4022726" y="111125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Oval 957"/>
            <p:cNvSpPr>
              <a:spLocks noChangeArrowheads="1"/>
            </p:cNvSpPr>
            <p:nvPr/>
          </p:nvSpPr>
          <p:spPr bwMode="auto">
            <a:xfrm>
              <a:off x="4754564" y="1111251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Oval 962"/>
            <p:cNvSpPr>
              <a:spLocks noChangeArrowheads="1"/>
            </p:cNvSpPr>
            <p:nvPr/>
          </p:nvSpPr>
          <p:spPr bwMode="auto">
            <a:xfrm>
              <a:off x="4754564" y="1293813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Oval 967"/>
            <p:cNvSpPr>
              <a:spLocks noChangeArrowheads="1"/>
            </p:cNvSpPr>
            <p:nvPr/>
          </p:nvSpPr>
          <p:spPr bwMode="auto">
            <a:xfrm>
              <a:off x="4206876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Oval 972"/>
            <p:cNvSpPr>
              <a:spLocks noChangeArrowheads="1"/>
            </p:cNvSpPr>
            <p:nvPr/>
          </p:nvSpPr>
          <p:spPr bwMode="auto">
            <a:xfrm>
              <a:off x="4389439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Oval 977"/>
            <p:cNvSpPr>
              <a:spLocks noChangeArrowheads="1"/>
            </p:cNvSpPr>
            <p:nvPr/>
          </p:nvSpPr>
          <p:spPr bwMode="auto">
            <a:xfrm>
              <a:off x="4572001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Oval 982"/>
            <p:cNvSpPr>
              <a:spLocks noChangeArrowheads="1"/>
            </p:cNvSpPr>
            <p:nvPr/>
          </p:nvSpPr>
          <p:spPr bwMode="auto">
            <a:xfrm>
              <a:off x="4022726" y="16589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Oval 987"/>
            <p:cNvSpPr>
              <a:spLocks noChangeArrowheads="1"/>
            </p:cNvSpPr>
            <p:nvPr/>
          </p:nvSpPr>
          <p:spPr bwMode="auto">
            <a:xfrm>
              <a:off x="4022726" y="1839913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Oval 992"/>
            <p:cNvSpPr>
              <a:spLocks noChangeArrowheads="1"/>
            </p:cNvSpPr>
            <p:nvPr/>
          </p:nvSpPr>
          <p:spPr bwMode="auto">
            <a:xfrm>
              <a:off x="4022726" y="202247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Oval 997"/>
            <p:cNvSpPr>
              <a:spLocks noChangeArrowheads="1"/>
            </p:cNvSpPr>
            <p:nvPr/>
          </p:nvSpPr>
          <p:spPr bwMode="auto">
            <a:xfrm>
              <a:off x="4206876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Oval 1002"/>
            <p:cNvSpPr>
              <a:spLocks noChangeArrowheads="1"/>
            </p:cNvSpPr>
            <p:nvPr/>
          </p:nvSpPr>
          <p:spPr bwMode="auto">
            <a:xfrm>
              <a:off x="4389439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Oval 1007"/>
            <p:cNvSpPr>
              <a:spLocks noChangeArrowheads="1"/>
            </p:cNvSpPr>
            <p:nvPr/>
          </p:nvSpPr>
          <p:spPr bwMode="auto">
            <a:xfrm>
              <a:off x="4572001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Oval 1012"/>
            <p:cNvSpPr>
              <a:spLocks noChangeArrowheads="1"/>
            </p:cNvSpPr>
            <p:nvPr/>
          </p:nvSpPr>
          <p:spPr bwMode="auto">
            <a:xfrm>
              <a:off x="4754564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192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888634" y="2620962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flipV="1">
            <a:off x="888634" y="4987401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 flipV="1">
            <a:off x="7201958" y="2655512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7201958" y="5121727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rgbClr val="FFFFFF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11638" y="2261514"/>
            <a:ext cx="1836738" cy="1836738"/>
            <a:chOff x="4211638" y="2261514"/>
            <a:chExt cx="1836738" cy="1836738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>
              <a:off x="4211638" y="2261514"/>
              <a:ext cx="1836738" cy="1836738"/>
            </a:xfrm>
            <a:custGeom>
              <a:avLst/>
              <a:gdLst>
                <a:gd name="T0" fmla="*/ 436 w 436"/>
                <a:gd name="T1" fmla="*/ 429 h 436"/>
                <a:gd name="T2" fmla="*/ 428 w 436"/>
                <a:gd name="T3" fmla="*/ 436 h 436"/>
                <a:gd name="T4" fmla="*/ 8 w 436"/>
                <a:gd name="T5" fmla="*/ 436 h 436"/>
                <a:gd name="T6" fmla="*/ 0 w 436"/>
                <a:gd name="T7" fmla="*/ 429 h 436"/>
                <a:gd name="T8" fmla="*/ 0 w 436"/>
                <a:gd name="T9" fmla="*/ 8 h 436"/>
                <a:gd name="T10" fmla="*/ 8 w 436"/>
                <a:gd name="T11" fmla="*/ 0 h 436"/>
                <a:gd name="T12" fmla="*/ 428 w 436"/>
                <a:gd name="T13" fmla="*/ 0 h 436"/>
                <a:gd name="T14" fmla="*/ 436 w 436"/>
                <a:gd name="T15" fmla="*/ 8 h 436"/>
                <a:gd name="T16" fmla="*/ 436 w 436"/>
                <a:gd name="T17" fmla="*/ 4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6" h="436">
                  <a:moveTo>
                    <a:pt x="436" y="429"/>
                  </a:moveTo>
                  <a:cubicBezTo>
                    <a:pt x="436" y="433"/>
                    <a:pt x="432" y="436"/>
                    <a:pt x="428" y="436"/>
                  </a:cubicBezTo>
                  <a:cubicBezTo>
                    <a:pt x="8" y="436"/>
                    <a:pt x="8" y="436"/>
                    <a:pt x="8" y="436"/>
                  </a:cubicBezTo>
                  <a:cubicBezTo>
                    <a:pt x="4" y="436"/>
                    <a:pt x="0" y="433"/>
                    <a:pt x="0" y="42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32" y="0"/>
                    <a:pt x="436" y="4"/>
                    <a:pt x="436" y="8"/>
                  </a:cubicBezTo>
                  <a:lnTo>
                    <a:pt x="436" y="429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321176" y="2404389"/>
              <a:ext cx="1166813" cy="1693863"/>
            </a:xfrm>
            <a:custGeom>
              <a:avLst/>
              <a:gdLst>
                <a:gd name="T0" fmla="*/ 273 w 277"/>
                <a:gd name="T1" fmla="*/ 163 h 402"/>
                <a:gd name="T2" fmla="*/ 148 w 277"/>
                <a:gd name="T3" fmla="*/ 5 h 402"/>
                <a:gd name="T4" fmla="*/ 138 w 277"/>
                <a:gd name="T5" fmla="*/ 0 h 402"/>
                <a:gd name="T6" fmla="*/ 128 w 277"/>
                <a:gd name="T7" fmla="*/ 5 h 402"/>
                <a:gd name="T8" fmla="*/ 4 w 277"/>
                <a:gd name="T9" fmla="*/ 163 h 402"/>
                <a:gd name="T10" fmla="*/ 2 w 277"/>
                <a:gd name="T11" fmla="*/ 176 h 402"/>
                <a:gd name="T12" fmla="*/ 14 w 277"/>
                <a:gd name="T13" fmla="*/ 183 h 402"/>
                <a:gd name="T14" fmla="*/ 58 w 277"/>
                <a:gd name="T15" fmla="*/ 183 h 402"/>
                <a:gd name="T16" fmla="*/ 58 w 277"/>
                <a:gd name="T17" fmla="*/ 402 h 402"/>
                <a:gd name="T18" fmla="*/ 219 w 277"/>
                <a:gd name="T19" fmla="*/ 402 h 402"/>
                <a:gd name="T20" fmla="*/ 219 w 277"/>
                <a:gd name="T21" fmla="*/ 183 h 402"/>
                <a:gd name="T22" fmla="*/ 263 w 277"/>
                <a:gd name="T23" fmla="*/ 183 h 402"/>
                <a:gd name="T24" fmla="*/ 274 w 277"/>
                <a:gd name="T25" fmla="*/ 176 h 402"/>
                <a:gd name="T26" fmla="*/ 273 w 277"/>
                <a:gd name="T27" fmla="*/ 163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7" h="402">
                  <a:moveTo>
                    <a:pt x="273" y="163"/>
                  </a:moveTo>
                  <a:cubicBezTo>
                    <a:pt x="148" y="5"/>
                    <a:pt x="148" y="5"/>
                    <a:pt x="148" y="5"/>
                  </a:cubicBezTo>
                  <a:cubicBezTo>
                    <a:pt x="146" y="2"/>
                    <a:pt x="142" y="0"/>
                    <a:pt x="138" y="0"/>
                  </a:cubicBezTo>
                  <a:cubicBezTo>
                    <a:pt x="134" y="0"/>
                    <a:pt x="131" y="2"/>
                    <a:pt x="128" y="5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1" y="166"/>
                    <a:pt x="0" y="172"/>
                    <a:pt x="2" y="176"/>
                  </a:cubicBezTo>
                  <a:cubicBezTo>
                    <a:pt x="4" y="181"/>
                    <a:pt x="9" y="183"/>
                    <a:pt x="14" y="183"/>
                  </a:cubicBezTo>
                  <a:cubicBezTo>
                    <a:pt x="58" y="183"/>
                    <a:pt x="58" y="183"/>
                    <a:pt x="58" y="183"/>
                  </a:cubicBezTo>
                  <a:cubicBezTo>
                    <a:pt x="58" y="402"/>
                    <a:pt x="58" y="402"/>
                    <a:pt x="58" y="402"/>
                  </a:cubicBezTo>
                  <a:cubicBezTo>
                    <a:pt x="219" y="402"/>
                    <a:pt x="219" y="402"/>
                    <a:pt x="219" y="402"/>
                  </a:cubicBezTo>
                  <a:cubicBezTo>
                    <a:pt x="219" y="183"/>
                    <a:pt x="219" y="183"/>
                    <a:pt x="219" y="183"/>
                  </a:cubicBezTo>
                  <a:cubicBezTo>
                    <a:pt x="263" y="183"/>
                    <a:pt x="263" y="183"/>
                    <a:pt x="263" y="183"/>
                  </a:cubicBezTo>
                  <a:cubicBezTo>
                    <a:pt x="268" y="183"/>
                    <a:pt x="272" y="181"/>
                    <a:pt x="274" y="176"/>
                  </a:cubicBezTo>
                  <a:cubicBezTo>
                    <a:pt x="277" y="172"/>
                    <a:pt x="276" y="166"/>
                    <a:pt x="273" y="163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59324" y="2738635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24576" y="2261514"/>
            <a:ext cx="1831975" cy="1836738"/>
            <a:chOff x="6124576" y="2261514"/>
            <a:chExt cx="1831975" cy="1836738"/>
          </a:xfrm>
        </p:grpSpPr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6124576" y="2261514"/>
              <a:ext cx="1831975" cy="1836738"/>
            </a:xfrm>
            <a:custGeom>
              <a:avLst/>
              <a:gdLst>
                <a:gd name="T0" fmla="*/ 7 w 435"/>
                <a:gd name="T1" fmla="*/ 436 h 436"/>
                <a:gd name="T2" fmla="*/ 0 w 435"/>
                <a:gd name="T3" fmla="*/ 429 h 436"/>
                <a:gd name="T4" fmla="*/ 0 w 435"/>
                <a:gd name="T5" fmla="*/ 8 h 436"/>
                <a:gd name="T6" fmla="*/ 7 w 435"/>
                <a:gd name="T7" fmla="*/ 0 h 436"/>
                <a:gd name="T8" fmla="*/ 428 w 435"/>
                <a:gd name="T9" fmla="*/ 0 h 436"/>
                <a:gd name="T10" fmla="*/ 435 w 435"/>
                <a:gd name="T11" fmla="*/ 8 h 436"/>
                <a:gd name="T12" fmla="*/ 435 w 435"/>
                <a:gd name="T13" fmla="*/ 429 h 436"/>
                <a:gd name="T14" fmla="*/ 428 w 435"/>
                <a:gd name="T15" fmla="*/ 436 h 436"/>
                <a:gd name="T16" fmla="*/ 7 w 435"/>
                <a:gd name="T17" fmla="*/ 436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5" h="436">
                  <a:moveTo>
                    <a:pt x="7" y="436"/>
                  </a:moveTo>
                  <a:cubicBezTo>
                    <a:pt x="3" y="436"/>
                    <a:pt x="0" y="433"/>
                    <a:pt x="0" y="42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32" y="0"/>
                    <a:pt x="435" y="4"/>
                    <a:pt x="435" y="8"/>
                  </a:cubicBezTo>
                  <a:cubicBezTo>
                    <a:pt x="435" y="429"/>
                    <a:pt x="435" y="429"/>
                    <a:pt x="435" y="429"/>
                  </a:cubicBezTo>
                  <a:cubicBezTo>
                    <a:pt x="435" y="433"/>
                    <a:pt x="432" y="436"/>
                    <a:pt x="428" y="436"/>
                  </a:cubicBezTo>
                  <a:lnTo>
                    <a:pt x="7" y="436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6124576" y="2371052"/>
              <a:ext cx="1689100" cy="1166813"/>
            </a:xfrm>
            <a:custGeom>
              <a:avLst/>
              <a:gdLst>
                <a:gd name="T0" fmla="*/ 239 w 401"/>
                <a:gd name="T1" fmla="*/ 273 h 277"/>
                <a:gd name="T2" fmla="*/ 396 w 401"/>
                <a:gd name="T3" fmla="*/ 148 h 277"/>
                <a:gd name="T4" fmla="*/ 401 w 401"/>
                <a:gd name="T5" fmla="*/ 138 h 277"/>
                <a:gd name="T6" fmla="*/ 396 w 401"/>
                <a:gd name="T7" fmla="*/ 128 h 277"/>
                <a:gd name="T8" fmla="*/ 239 w 401"/>
                <a:gd name="T9" fmla="*/ 4 h 277"/>
                <a:gd name="T10" fmla="*/ 225 w 401"/>
                <a:gd name="T11" fmla="*/ 2 h 277"/>
                <a:gd name="T12" fmla="*/ 218 w 401"/>
                <a:gd name="T13" fmla="*/ 14 h 277"/>
                <a:gd name="T14" fmla="*/ 218 w 401"/>
                <a:gd name="T15" fmla="*/ 58 h 277"/>
                <a:gd name="T16" fmla="*/ 0 w 401"/>
                <a:gd name="T17" fmla="*/ 58 h 277"/>
                <a:gd name="T18" fmla="*/ 0 w 401"/>
                <a:gd name="T19" fmla="*/ 219 h 277"/>
                <a:gd name="T20" fmla="*/ 218 w 401"/>
                <a:gd name="T21" fmla="*/ 219 h 277"/>
                <a:gd name="T22" fmla="*/ 218 w 401"/>
                <a:gd name="T23" fmla="*/ 263 h 277"/>
                <a:gd name="T24" fmla="*/ 225 w 401"/>
                <a:gd name="T25" fmla="*/ 274 h 277"/>
                <a:gd name="T26" fmla="*/ 239 w 401"/>
                <a:gd name="T27" fmla="*/ 273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1" h="277">
                  <a:moveTo>
                    <a:pt x="239" y="273"/>
                  </a:moveTo>
                  <a:cubicBezTo>
                    <a:pt x="396" y="148"/>
                    <a:pt x="396" y="148"/>
                    <a:pt x="396" y="148"/>
                  </a:cubicBezTo>
                  <a:cubicBezTo>
                    <a:pt x="399" y="146"/>
                    <a:pt x="401" y="142"/>
                    <a:pt x="401" y="138"/>
                  </a:cubicBezTo>
                  <a:cubicBezTo>
                    <a:pt x="401" y="134"/>
                    <a:pt x="399" y="131"/>
                    <a:pt x="396" y="128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5" y="1"/>
                    <a:pt x="230" y="0"/>
                    <a:pt x="225" y="2"/>
                  </a:cubicBezTo>
                  <a:cubicBezTo>
                    <a:pt x="221" y="4"/>
                    <a:pt x="218" y="9"/>
                    <a:pt x="218" y="14"/>
                  </a:cubicBezTo>
                  <a:cubicBezTo>
                    <a:pt x="218" y="58"/>
                    <a:pt x="218" y="58"/>
                    <a:pt x="218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218" y="219"/>
                    <a:pt x="218" y="219"/>
                    <a:pt x="218" y="219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8" y="268"/>
                    <a:pt x="221" y="272"/>
                    <a:pt x="225" y="274"/>
                  </a:cubicBezTo>
                  <a:cubicBezTo>
                    <a:pt x="230" y="277"/>
                    <a:pt x="235" y="276"/>
                    <a:pt x="239" y="273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820730" y="2673973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24576" y="4182389"/>
            <a:ext cx="1831975" cy="1836738"/>
            <a:chOff x="6124576" y="4182389"/>
            <a:chExt cx="1831975" cy="1836738"/>
          </a:xfrm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6124576" y="4182389"/>
              <a:ext cx="1831975" cy="1836738"/>
            </a:xfrm>
            <a:custGeom>
              <a:avLst/>
              <a:gdLst>
                <a:gd name="T0" fmla="*/ 0 w 435"/>
                <a:gd name="T1" fmla="*/ 8 h 436"/>
                <a:gd name="T2" fmla="*/ 7 w 435"/>
                <a:gd name="T3" fmla="*/ 0 h 436"/>
                <a:gd name="T4" fmla="*/ 428 w 435"/>
                <a:gd name="T5" fmla="*/ 0 h 436"/>
                <a:gd name="T6" fmla="*/ 435 w 435"/>
                <a:gd name="T7" fmla="*/ 8 h 436"/>
                <a:gd name="T8" fmla="*/ 435 w 435"/>
                <a:gd name="T9" fmla="*/ 428 h 436"/>
                <a:gd name="T10" fmla="*/ 428 w 435"/>
                <a:gd name="T11" fmla="*/ 436 h 436"/>
                <a:gd name="T12" fmla="*/ 7 w 435"/>
                <a:gd name="T13" fmla="*/ 436 h 436"/>
                <a:gd name="T14" fmla="*/ 0 w 435"/>
                <a:gd name="T15" fmla="*/ 428 h 436"/>
                <a:gd name="T16" fmla="*/ 0 w 435"/>
                <a:gd name="T17" fmla="*/ 8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5" h="436">
                  <a:moveTo>
                    <a:pt x="0" y="8"/>
                  </a:moveTo>
                  <a:cubicBezTo>
                    <a:pt x="0" y="4"/>
                    <a:pt x="3" y="0"/>
                    <a:pt x="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32" y="0"/>
                    <a:pt x="435" y="4"/>
                    <a:pt x="435" y="8"/>
                  </a:cubicBezTo>
                  <a:cubicBezTo>
                    <a:pt x="435" y="428"/>
                    <a:pt x="435" y="428"/>
                    <a:pt x="435" y="428"/>
                  </a:cubicBezTo>
                  <a:cubicBezTo>
                    <a:pt x="435" y="432"/>
                    <a:pt x="432" y="436"/>
                    <a:pt x="428" y="436"/>
                  </a:cubicBezTo>
                  <a:cubicBezTo>
                    <a:pt x="7" y="436"/>
                    <a:pt x="7" y="436"/>
                    <a:pt x="7" y="436"/>
                  </a:cubicBezTo>
                  <a:cubicBezTo>
                    <a:pt x="3" y="436"/>
                    <a:pt x="0" y="432"/>
                    <a:pt x="0" y="428"/>
                  </a:cubicBezTo>
                  <a:lnTo>
                    <a:pt x="0" y="8"/>
                  </a:lnTo>
                  <a:close/>
                </a:path>
              </a:pathLst>
            </a:custGeom>
            <a:noFill/>
            <a:ln w="15875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684963" y="4182389"/>
              <a:ext cx="1162050" cy="1692275"/>
            </a:xfrm>
            <a:custGeom>
              <a:avLst/>
              <a:gdLst>
                <a:gd name="T0" fmla="*/ 3 w 276"/>
                <a:gd name="T1" fmla="*/ 240 h 402"/>
                <a:gd name="T2" fmla="*/ 128 w 276"/>
                <a:gd name="T3" fmla="*/ 397 h 402"/>
                <a:gd name="T4" fmla="*/ 138 w 276"/>
                <a:gd name="T5" fmla="*/ 402 h 402"/>
                <a:gd name="T6" fmla="*/ 148 w 276"/>
                <a:gd name="T7" fmla="*/ 397 h 402"/>
                <a:gd name="T8" fmla="*/ 273 w 276"/>
                <a:gd name="T9" fmla="*/ 240 h 402"/>
                <a:gd name="T10" fmla="*/ 274 w 276"/>
                <a:gd name="T11" fmla="*/ 226 h 402"/>
                <a:gd name="T12" fmla="*/ 263 w 276"/>
                <a:gd name="T13" fmla="*/ 219 h 402"/>
                <a:gd name="T14" fmla="*/ 219 w 276"/>
                <a:gd name="T15" fmla="*/ 219 h 402"/>
                <a:gd name="T16" fmla="*/ 219 w 276"/>
                <a:gd name="T17" fmla="*/ 0 h 402"/>
                <a:gd name="T18" fmla="*/ 57 w 276"/>
                <a:gd name="T19" fmla="*/ 0 h 402"/>
                <a:gd name="T20" fmla="*/ 57 w 276"/>
                <a:gd name="T21" fmla="*/ 219 h 402"/>
                <a:gd name="T22" fmla="*/ 13 w 276"/>
                <a:gd name="T23" fmla="*/ 219 h 402"/>
                <a:gd name="T24" fmla="*/ 2 w 276"/>
                <a:gd name="T25" fmla="*/ 226 h 402"/>
                <a:gd name="T26" fmla="*/ 3 w 276"/>
                <a:gd name="T27" fmla="*/ 24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6" h="402">
                  <a:moveTo>
                    <a:pt x="3" y="240"/>
                  </a:moveTo>
                  <a:cubicBezTo>
                    <a:pt x="128" y="397"/>
                    <a:pt x="128" y="397"/>
                    <a:pt x="128" y="397"/>
                  </a:cubicBezTo>
                  <a:cubicBezTo>
                    <a:pt x="130" y="400"/>
                    <a:pt x="134" y="402"/>
                    <a:pt x="138" y="402"/>
                  </a:cubicBezTo>
                  <a:cubicBezTo>
                    <a:pt x="142" y="402"/>
                    <a:pt x="146" y="400"/>
                    <a:pt x="148" y="397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6" y="236"/>
                    <a:pt x="276" y="230"/>
                    <a:pt x="274" y="226"/>
                  </a:cubicBezTo>
                  <a:cubicBezTo>
                    <a:pt x="272" y="222"/>
                    <a:pt x="268" y="219"/>
                    <a:pt x="263" y="219"/>
                  </a:cubicBezTo>
                  <a:cubicBezTo>
                    <a:pt x="219" y="219"/>
                    <a:pt x="219" y="219"/>
                    <a:pt x="219" y="219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219"/>
                    <a:pt x="57" y="219"/>
                    <a:pt x="57" y="219"/>
                  </a:cubicBezTo>
                  <a:cubicBezTo>
                    <a:pt x="13" y="219"/>
                    <a:pt x="13" y="219"/>
                    <a:pt x="13" y="219"/>
                  </a:cubicBezTo>
                  <a:cubicBezTo>
                    <a:pt x="9" y="219"/>
                    <a:pt x="4" y="222"/>
                    <a:pt x="2" y="226"/>
                  </a:cubicBezTo>
                  <a:cubicBezTo>
                    <a:pt x="0" y="230"/>
                    <a:pt x="0" y="236"/>
                    <a:pt x="3" y="24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820730" y="5028526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211638" y="4182389"/>
            <a:ext cx="1836738" cy="1836738"/>
            <a:chOff x="4211638" y="4182389"/>
            <a:chExt cx="1836738" cy="1836738"/>
          </a:xfrm>
        </p:grpSpPr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4211638" y="4182389"/>
              <a:ext cx="1836738" cy="1836738"/>
            </a:xfrm>
            <a:custGeom>
              <a:avLst/>
              <a:gdLst>
                <a:gd name="T0" fmla="*/ 428 w 436"/>
                <a:gd name="T1" fmla="*/ 0 h 436"/>
                <a:gd name="T2" fmla="*/ 436 w 436"/>
                <a:gd name="T3" fmla="*/ 8 h 436"/>
                <a:gd name="T4" fmla="*/ 436 w 436"/>
                <a:gd name="T5" fmla="*/ 428 h 436"/>
                <a:gd name="T6" fmla="*/ 428 w 436"/>
                <a:gd name="T7" fmla="*/ 436 h 436"/>
                <a:gd name="T8" fmla="*/ 8 w 436"/>
                <a:gd name="T9" fmla="*/ 436 h 436"/>
                <a:gd name="T10" fmla="*/ 0 w 436"/>
                <a:gd name="T11" fmla="*/ 428 h 436"/>
                <a:gd name="T12" fmla="*/ 0 w 436"/>
                <a:gd name="T13" fmla="*/ 8 h 436"/>
                <a:gd name="T14" fmla="*/ 8 w 436"/>
                <a:gd name="T15" fmla="*/ 0 h 436"/>
                <a:gd name="T16" fmla="*/ 428 w 436"/>
                <a:gd name="T17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6" h="436">
                  <a:moveTo>
                    <a:pt x="428" y="0"/>
                  </a:moveTo>
                  <a:cubicBezTo>
                    <a:pt x="432" y="0"/>
                    <a:pt x="436" y="4"/>
                    <a:pt x="436" y="8"/>
                  </a:cubicBezTo>
                  <a:cubicBezTo>
                    <a:pt x="436" y="428"/>
                    <a:pt x="436" y="428"/>
                    <a:pt x="436" y="428"/>
                  </a:cubicBezTo>
                  <a:cubicBezTo>
                    <a:pt x="436" y="432"/>
                    <a:pt x="432" y="436"/>
                    <a:pt x="428" y="436"/>
                  </a:cubicBezTo>
                  <a:cubicBezTo>
                    <a:pt x="8" y="436"/>
                    <a:pt x="8" y="436"/>
                    <a:pt x="8" y="436"/>
                  </a:cubicBezTo>
                  <a:cubicBezTo>
                    <a:pt x="4" y="436"/>
                    <a:pt x="0" y="432"/>
                    <a:pt x="0" y="42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lnTo>
                    <a:pt x="428" y="0"/>
                  </a:lnTo>
                  <a:close/>
                </a:path>
              </a:pathLst>
            </a:custGeom>
            <a:noFill/>
            <a:ln w="15875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4356101" y="4745952"/>
              <a:ext cx="1692275" cy="1163638"/>
            </a:xfrm>
            <a:custGeom>
              <a:avLst/>
              <a:gdLst>
                <a:gd name="T0" fmla="*/ 162 w 402"/>
                <a:gd name="T1" fmla="*/ 3 h 276"/>
                <a:gd name="T2" fmla="*/ 5 w 402"/>
                <a:gd name="T3" fmla="*/ 128 h 276"/>
                <a:gd name="T4" fmla="*/ 0 w 402"/>
                <a:gd name="T5" fmla="*/ 138 h 276"/>
                <a:gd name="T6" fmla="*/ 5 w 402"/>
                <a:gd name="T7" fmla="*/ 148 h 276"/>
                <a:gd name="T8" fmla="*/ 162 w 402"/>
                <a:gd name="T9" fmla="*/ 272 h 276"/>
                <a:gd name="T10" fmla="*/ 176 w 402"/>
                <a:gd name="T11" fmla="*/ 274 h 276"/>
                <a:gd name="T12" fmla="*/ 183 w 402"/>
                <a:gd name="T13" fmla="*/ 262 h 276"/>
                <a:gd name="T14" fmla="*/ 183 w 402"/>
                <a:gd name="T15" fmla="*/ 219 h 276"/>
                <a:gd name="T16" fmla="*/ 402 w 402"/>
                <a:gd name="T17" fmla="*/ 219 h 276"/>
                <a:gd name="T18" fmla="*/ 402 w 402"/>
                <a:gd name="T19" fmla="*/ 57 h 276"/>
                <a:gd name="T20" fmla="*/ 183 w 402"/>
                <a:gd name="T21" fmla="*/ 57 h 276"/>
                <a:gd name="T22" fmla="*/ 183 w 402"/>
                <a:gd name="T23" fmla="*/ 13 h 276"/>
                <a:gd name="T24" fmla="*/ 176 w 402"/>
                <a:gd name="T25" fmla="*/ 2 h 276"/>
                <a:gd name="T26" fmla="*/ 162 w 402"/>
                <a:gd name="T27" fmla="*/ 3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76">
                  <a:moveTo>
                    <a:pt x="162" y="3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2" y="130"/>
                    <a:pt x="0" y="134"/>
                    <a:pt x="0" y="138"/>
                  </a:cubicBezTo>
                  <a:cubicBezTo>
                    <a:pt x="0" y="142"/>
                    <a:pt x="2" y="145"/>
                    <a:pt x="5" y="148"/>
                  </a:cubicBezTo>
                  <a:cubicBezTo>
                    <a:pt x="162" y="272"/>
                    <a:pt x="162" y="272"/>
                    <a:pt x="162" y="272"/>
                  </a:cubicBezTo>
                  <a:cubicBezTo>
                    <a:pt x="166" y="275"/>
                    <a:pt x="172" y="276"/>
                    <a:pt x="176" y="274"/>
                  </a:cubicBezTo>
                  <a:cubicBezTo>
                    <a:pt x="180" y="272"/>
                    <a:pt x="183" y="267"/>
                    <a:pt x="183" y="262"/>
                  </a:cubicBezTo>
                  <a:cubicBezTo>
                    <a:pt x="183" y="219"/>
                    <a:pt x="183" y="219"/>
                    <a:pt x="183" y="219"/>
                  </a:cubicBezTo>
                  <a:cubicBezTo>
                    <a:pt x="402" y="219"/>
                    <a:pt x="402" y="219"/>
                    <a:pt x="402" y="219"/>
                  </a:cubicBezTo>
                  <a:cubicBezTo>
                    <a:pt x="402" y="57"/>
                    <a:pt x="402" y="57"/>
                    <a:pt x="402" y="57"/>
                  </a:cubicBezTo>
                  <a:cubicBezTo>
                    <a:pt x="183" y="57"/>
                    <a:pt x="183" y="57"/>
                    <a:pt x="183" y="57"/>
                  </a:cubicBezTo>
                  <a:cubicBezTo>
                    <a:pt x="183" y="13"/>
                    <a:pt x="183" y="13"/>
                    <a:pt x="183" y="13"/>
                  </a:cubicBezTo>
                  <a:cubicBezTo>
                    <a:pt x="183" y="8"/>
                    <a:pt x="180" y="4"/>
                    <a:pt x="176" y="2"/>
                  </a:cubicBezTo>
                  <a:cubicBezTo>
                    <a:pt x="172" y="0"/>
                    <a:pt x="166" y="0"/>
                    <a:pt x="162" y="3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395494" y="5064280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8652705" y="524372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301212" y="27780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70491" y="5182167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652705" y="285442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0918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4718571" y="2025274"/>
            <a:ext cx="1653893" cy="1425088"/>
          </a:xfrm>
          <a:custGeom>
            <a:avLst/>
            <a:gdLst>
              <a:gd name="T0" fmla="*/ 438 w 1141"/>
              <a:gd name="T1" fmla="*/ 980 h 983"/>
              <a:gd name="T2" fmla="*/ 446 w 1141"/>
              <a:gd name="T3" fmla="*/ 981 h 983"/>
              <a:gd name="T4" fmla="*/ 438 w 1141"/>
              <a:gd name="T5" fmla="*/ 808 h 983"/>
              <a:gd name="T6" fmla="*/ 524 w 1141"/>
              <a:gd name="T7" fmla="*/ 767 h 983"/>
              <a:gd name="T8" fmla="*/ 613 w 1141"/>
              <a:gd name="T9" fmla="*/ 806 h 983"/>
              <a:gd name="T10" fmla="*/ 602 w 1141"/>
              <a:gd name="T11" fmla="*/ 982 h 983"/>
              <a:gd name="T12" fmla="*/ 609 w 1141"/>
              <a:gd name="T13" fmla="*/ 982 h 983"/>
              <a:gd name="T14" fmla="*/ 949 w 1141"/>
              <a:gd name="T15" fmla="*/ 962 h 983"/>
              <a:gd name="T16" fmla="*/ 927 w 1141"/>
              <a:gd name="T17" fmla="*/ 601 h 983"/>
              <a:gd name="T18" fmla="*/ 934 w 1141"/>
              <a:gd name="T19" fmla="*/ 564 h 983"/>
              <a:gd name="T20" fmla="*/ 961 w 1141"/>
              <a:gd name="T21" fmla="*/ 567 h 983"/>
              <a:gd name="T22" fmla="*/ 1107 w 1141"/>
              <a:gd name="T23" fmla="*/ 579 h 983"/>
              <a:gd name="T24" fmla="*/ 1140 w 1141"/>
              <a:gd name="T25" fmla="*/ 509 h 983"/>
              <a:gd name="T26" fmla="*/ 1108 w 1141"/>
              <a:gd name="T27" fmla="*/ 438 h 983"/>
              <a:gd name="T28" fmla="*/ 962 w 1141"/>
              <a:gd name="T29" fmla="*/ 451 h 983"/>
              <a:gd name="T30" fmla="*/ 961 w 1141"/>
              <a:gd name="T31" fmla="*/ 452 h 983"/>
              <a:gd name="T32" fmla="*/ 935 w 1141"/>
              <a:gd name="T33" fmla="*/ 455 h 983"/>
              <a:gd name="T34" fmla="*/ 925 w 1141"/>
              <a:gd name="T35" fmla="*/ 423 h 983"/>
              <a:gd name="T36" fmla="*/ 944 w 1141"/>
              <a:gd name="T37" fmla="*/ 0 h 983"/>
              <a:gd name="T38" fmla="*/ 555 w 1141"/>
              <a:gd name="T39" fmla="*/ 93 h 983"/>
              <a:gd name="T40" fmla="*/ 224 w 1141"/>
              <a:gd name="T41" fmla="*/ 342 h 983"/>
              <a:gd name="T42" fmla="*/ 17 w 1141"/>
              <a:gd name="T43" fmla="*/ 958 h 983"/>
              <a:gd name="T44" fmla="*/ 437 w 1141"/>
              <a:gd name="T45" fmla="*/ 980 h 983"/>
              <a:gd name="T46" fmla="*/ 438 w 1141"/>
              <a:gd name="T47" fmla="*/ 980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41" h="983">
                <a:moveTo>
                  <a:pt x="438" y="980"/>
                </a:moveTo>
                <a:cubicBezTo>
                  <a:pt x="441" y="981"/>
                  <a:pt x="444" y="981"/>
                  <a:pt x="446" y="981"/>
                </a:cubicBezTo>
                <a:cubicBezTo>
                  <a:pt x="420" y="946"/>
                  <a:pt x="386" y="866"/>
                  <a:pt x="438" y="808"/>
                </a:cubicBezTo>
                <a:cubicBezTo>
                  <a:pt x="439" y="806"/>
                  <a:pt x="474" y="768"/>
                  <a:pt x="524" y="767"/>
                </a:cubicBezTo>
                <a:cubicBezTo>
                  <a:pt x="555" y="766"/>
                  <a:pt x="585" y="779"/>
                  <a:pt x="613" y="806"/>
                </a:cubicBezTo>
                <a:cubicBezTo>
                  <a:pt x="614" y="806"/>
                  <a:pt x="690" y="880"/>
                  <a:pt x="602" y="982"/>
                </a:cubicBezTo>
                <a:cubicBezTo>
                  <a:pt x="604" y="983"/>
                  <a:pt x="606" y="982"/>
                  <a:pt x="609" y="982"/>
                </a:cubicBezTo>
                <a:cubicBezTo>
                  <a:pt x="642" y="979"/>
                  <a:pt x="880" y="963"/>
                  <a:pt x="949" y="962"/>
                </a:cubicBezTo>
                <a:cubicBezTo>
                  <a:pt x="947" y="914"/>
                  <a:pt x="941" y="690"/>
                  <a:pt x="927" y="601"/>
                </a:cubicBezTo>
                <a:cubicBezTo>
                  <a:pt x="925" y="590"/>
                  <a:pt x="922" y="571"/>
                  <a:pt x="934" y="564"/>
                </a:cubicBezTo>
                <a:cubicBezTo>
                  <a:pt x="939" y="560"/>
                  <a:pt x="948" y="558"/>
                  <a:pt x="961" y="567"/>
                </a:cubicBezTo>
                <a:cubicBezTo>
                  <a:pt x="965" y="570"/>
                  <a:pt x="1047" y="632"/>
                  <a:pt x="1107" y="579"/>
                </a:cubicBezTo>
                <a:cubicBezTo>
                  <a:pt x="1107" y="579"/>
                  <a:pt x="1139" y="549"/>
                  <a:pt x="1140" y="509"/>
                </a:cubicBezTo>
                <a:cubicBezTo>
                  <a:pt x="1141" y="485"/>
                  <a:pt x="1130" y="460"/>
                  <a:pt x="1108" y="438"/>
                </a:cubicBezTo>
                <a:cubicBezTo>
                  <a:pt x="1105" y="435"/>
                  <a:pt x="1047" y="377"/>
                  <a:pt x="962" y="451"/>
                </a:cubicBezTo>
                <a:cubicBezTo>
                  <a:pt x="961" y="452"/>
                  <a:pt x="961" y="452"/>
                  <a:pt x="961" y="452"/>
                </a:cubicBezTo>
                <a:cubicBezTo>
                  <a:pt x="959" y="453"/>
                  <a:pt x="947" y="462"/>
                  <a:pt x="935" y="455"/>
                </a:cubicBezTo>
                <a:cubicBezTo>
                  <a:pt x="922" y="448"/>
                  <a:pt x="924" y="429"/>
                  <a:pt x="925" y="423"/>
                </a:cubicBezTo>
                <a:cubicBezTo>
                  <a:pt x="927" y="396"/>
                  <a:pt x="943" y="90"/>
                  <a:pt x="944" y="0"/>
                </a:cubicBezTo>
                <a:cubicBezTo>
                  <a:pt x="814" y="3"/>
                  <a:pt x="679" y="35"/>
                  <a:pt x="555" y="93"/>
                </a:cubicBezTo>
                <a:cubicBezTo>
                  <a:pt x="427" y="153"/>
                  <a:pt x="313" y="239"/>
                  <a:pt x="224" y="342"/>
                </a:cubicBezTo>
                <a:cubicBezTo>
                  <a:pt x="72" y="517"/>
                  <a:pt x="0" y="734"/>
                  <a:pt x="17" y="958"/>
                </a:cubicBezTo>
                <a:cubicBezTo>
                  <a:pt x="93" y="960"/>
                  <a:pt x="350" y="966"/>
                  <a:pt x="437" y="980"/>
                </a:cubicBezTo>
                <a:lnTo>
                  <a:pt x="438" y="98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6092814" y="2025274"/>
            <a:ext cx="1399665" cy="1672254"/>
          </a:xfrm>
          <a:custGeom>
            <a:avLst/>
            <a:gdLst>
              <a:gd name="T0" fmla="*/ 0 w 966"/>
              <a:gd name="T1" fmla="*/ 432 h 1154"/>
              <a:gd name="T2" fmla="*/ 177 w 966"/>
              <a:gd name="T3" fmla="*/ 421 h 1154"/>
              <a:gd name="T4" fmla="*/ 216 w 966"/>
              <a:gd name="T5" fmla="*/ 510 h 1154"/>
              <a:gd name="T6" fmla="*/ 174 w 966"/>
              <a:gd name="T7" fmla="*/ 597 h 1154"/>
              <a:gd name="T8" fmla="*/ 1 w 966"/>
              <a:gd name="T9" fmla="*/ 588 h 1154"/>
              <a:gd name="T10" fmla="*/ 2 w 966"/>
              <a:gd name="T11" fmla="*/ 596 h 1154"/>
              <a:gd name="T12" fmla="*/ 2 w 966"/>
              <a:gd name="T13" fmla="*/ 597 h 1154"/>
              <a:gd name="T14" fmla="*/ 24 w 966"/>
              <a:gd name="T15" fmla="*/ 961 h 1154"/>
              <a:gd name="T16" fmla="*/ 358 w 966"/>
              <a:gd name="T17" fmla="*/ 940 h 1154"/>
              <a:gd name="T18" fmla="*/ 395 w 966"/>
              <a:gd name="T19" fmla="*/ 947 h 1154"/>
              <a:gd name="T20" fmla="*/ 392 w 966"/>
              <a:gd name="T21" fmla="*/ 974 h 1154"/>
              <a:gd name="T22" fmla="*/ 380 w 966"/>
              <a:gd name="T23" fmla="*/ 1120 h 1154"/>
              <a:gd name="T24" fmla="*/ 450 w 966"/>
              <a:gd name="T25" fmla="*/ 1153 h 1154"/>
              <a:gd name="T26" fmla="*/ 521 w 966"/>
              <a:gd name="T27" fmla="*/ 1121 h 1154"/>
              <a:gd name="T28" fmla="*/ 508 w 966"/>
              <a:gd name="T29" fmla="*/ 975 h 1154"/>
              <a:gd name="T30" fmla="*/ 507 w 966"/>
              <a:gd name="T31" fmla="*/ 974 h 1154"/>
              <a:gd name="T32" fmla="*/ 503 w 966"/>
              <a:gd name="T33" fmla="*/ 948 h 1154"/>
              <a:gd name="T34" fmla="*/ 535 w 966"/>
              <a:gd name="T35" fmla="*/ 938 h 1154"/>
              <a:gd name="T36" fmla="*/ 949 w 966"/>
              <a:gd name="T37" fmla="*/ 957 h 1154"/>
              <a:gd name="T38" fmla="*/ 742 w 966"/>
              <a:gd name="T39" fmla="*/ 342 h 1154"/>
              <a:gd name="T40" fmla="*/ 411 w 966"/>
              <a:gd name="T41" fmla="*/ 93 h 1154"/>
              <a:gd name="T42" fmla="*/ 20 w 966"/>
              <a:gd name="T43" fmla="*/ 0 h 1154"/>
              <a:gd name="T44" fmla="*/ 0 w 966"/>
              <a:gd name="T45" fmla="*/ 426 h 1154"/>
              <a:gd name="T46" fmla="*/ 0 w 966"/>
              <a:gd name="T47" fmla="*/ 432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66" h="1154">
                <a:moveTo>
                  <a:pt x="0" y="432"/>
                </a:moveTo>
                <a:cubicBezTo>
                  <a:pt x="102" y="345"/>
                  <a:pt x="176" y="420"/>
                  <a:pt x="177" y="421"/>
                </a:cubicBezTo>
                <a:cubicBezTo>
                  <a:pt x="204" y="449"/>
                  <a:pt x="217" y="479"/>
                  <a:pt x="216" y="510"/>
                </a:cubicBezTo>
                <a:cubicBezTo>
                  <a:pt x="214" y="560"/>
                  <a:pt x="176" y="595"/>
                  <a:pt x="174" y="597"/>
                </a:cubicBezTo>
                <a:cubicBezTo>
                  <a:pt x="116" y="648"/>
                  <a:pt x="37" y="614"/>
                  <a:pt x="1" y="588"/>
                </a:cubicBezTo>
                <a:cubicBezTo>
                  <a:pt x="1" y="591"/>
                  <a:pt x="2" y="593"/>
                  <a:pt x="2" y="596"/>
                </a:cubicBezTo>
                <a:cubicBezTo>
                  <a:pt x="2" y="597"/>
                  <a:pt x="2" y="597"/>
                  <a:pt x="2" y="597"/>
                </a:cubicBezTo>
                <a:cubicBezTo>
                  <a:pt x="17" y="688"/>
                  <a:pt x="23" y="911"/>
                  <a:pt x="24" y="961"/>
                </a:cubicBezTo>
                <a:cubicBezTo>
                  <a:pt x="77" y="960"/>
                  <a:pt x="272" y="954"/>
                  <a:pt x="358" y="940"/>
                </a:cubicBezTo>
                <a:cubicBezTo>
                  <a:pt x="368" y="938"/>
                  <a:pt x="387" y="936"/>
                  <a:pt x="395" y="947"/>
                </a:cubicBezTo>
                <a:cubicBezTo>
                  <a:pt x="399" y="952"/>
                  <a:pt x="401" y="961"/>
                  <a:pt x="392" y="974"/>
                </a:cubicBezTo>
                <a:cubicBezTo>
                  <a:pt x="389" y="978"/>
                  <a:pt x="327" y="1060"/>
                  <a:pt x="380" y="1120"/>
                </a:cubicBezTo>
                <a:cubicBezTo>
                  <a:pt x="380" y="1120"/>
                  <a:pt x="409" y="1152"/>
                  <a:pt x="450" y="1153"/>
                </a:cubicBezTo>
                <a:cubicBezTo>
                  <a:pt x="474" y="1154"/>
                  <a:pt x="498" y="1143"/>
                  <a:pt x="521" y="1121"/>
                </a:cubicBezTo>
                <a:cubicBezTo>
                  <a:pt x="524" y="1118"/>
                  <a:pt x="582" y="1061"/>
                  <a:pt x="508" y="975"/>
                </a:cubicBezTo>
                <a:cubicBezTo>
                  <a:pt x="507" y="974"/>
                  <a:pt x="507" y="974"/>
                  <a:pt x="507" y="974"/>
                </a:cubicBezTo>
                <a:cubicBezTo>
                  <a:pt x="505" y="972"/>
                  <a:pt x="497" y="960"/>
                  <a:pt x="503" y="948"/>
                </a:cubicBezTo>
                <a:cubicBezTo>
                  <a:pt x="511" y="935"/>
                  <a:pt x="529" y="937"/>
                  <a:pt x="535" y="938"/>
                </a:cubicBezTo>
                <a:cubicBezTo>
                  <a:pt x="561" y="940"/>
                  <a:pt x="844" y="955"/>
                  <a:pt x="949" y="957"/>
                </a:cubicBezTo>
                <a:cubicBezTo>
                  <a:pt x="966" y="734"/>
                  <a:pt x="893" y="517"/>
                  <a:pt x="742" y="342"/>
                </a:cubicBezTo>
                <a:cubicBezTo>
                  <a:pt x="653" y="239"/>
                  <a:pt x="539" y="153"/>
                  <a:pt x="411" y="93"/>
                </a:cubicBezTo>
                <a:cubicBezTo>
                  <a:pt x="286" y="35"/>
                  <a:pt x="151" y="2"/>
                  <a:pt x="20" y="0"/>
                </a:cubicBezTo>
                <a:cubicBezTo>
                  <a:pt x="19" y="90"/>
                  <a:pt x="3" y="393"/>
                  <a:pt x="0" y="426"/>
                </a:cubicBezTo>
                <a:cubicBezTo>
                  <a:pt x="0" y="428"/>
                  <a:pt x="0" y="430"/>
                  <a:pt x="0" y="43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4745407" y="3170712"/>
            <a:ext cx="1377067" cy="1768295"/>
          </a:xfrm>
          <a:custGeom>
            <a:avLst/>
            <a:gdLst>
              <a:gd name="T0" fmla="*/ 948 w 950"/>
              <a:gd name="T1" fmla="*/ 707 h 1220"/>
              <a:gd name="T2" fmla="*/ 949 w 950"/>
              <a:gd name="T3" fmla="*/ 699 h 1220"/>
              <a:gd name="T4" fmla="*/ 776 w 950"/>
              <a:gd name="T5" fmla="*/ 708 h 1220"/>
              <a:gd name="T6" fmla="*/ 735 w 950"/>
              <a:gd name="T7" fmla="*/ 621 h 1220"/>
              <a:gd name="T8" fmla="*/ 773 w 950"/>
              <a:gd name="T9" fmla="*/ 532 h 1220"/>
              <a:gd name="T10" fmla="*/ 950 w 950"/>
              <a:gd name="T11" fmla="*/ 543 h 1220"/>
              <a:gd name="T12" fmla="*/ 950 w 950"/>
              <a:gd name="T13" fmla="*/ 536 h 1220"/>
              <a:gd name="T14" fmla="*/ 930 w 950"/>
              <a:gd name="T15" fmla="*/ 196 h 1220"/>
              <a:gd name="T16" fmla="*/ 592 w 950"/>
              <a:gd name="T17" fmla="*/ 216 h 1220"/>
              <a:gd name="T18" fmla="*/ 584 w 950"/>
              <a:gd name="T19" fmla="*/ 216 h 1220"/>
              <a:gd name="T20" fmla="*/ 560 w 950"/>
              <a:gd name="T21" fmla="*/ 205 h 1220"/>
              <a:gd name="T22" fmla="*/ 564 w 950"/>
              <a:gd name="T23" fmla="*/ 179 h 1220"/>
              <a:gd name="T24" fmla="*/ 564 w 950"/>
              <a:gd name="T25" fmla="*/ 178 h 1220"/>
              <a:gd name="T26" fmla="*/ 578 w 950"/>
              <a:gd name="T27" fmla="*/ 33 h 1220"/>
              <a:gd name="T28" fmla="*/ 506 w 950"/>
              <a:gd name="T29" fmla="*/ 0 h 1220"/>
              <a:gd name="T30" fmla="*/ 436 w 950"/>
              <a:gd name="T31" fmla="*/ 34 h 1220"/>
              <a:gd name="T32" fmla="*/ 448 w 950"/>
              <a:gd name="T33" fmla="*/ 179 h 1220"/>
              <a:gd name="T34" fmla="*/ 452 w 950"/>
              <a:gd name="T35" fmla="*/ 206 h 1220"/>
              <a:gd name="T36" fmla="*/ 414 w 950"/>
              <a:gd name="T37" fmla="*/ 213 h 1220"/>
              <a:gd name="T38" fmla="*/ 0 w 950"/>
              <a:gd name="T39" fmla="*/ 192 h 1220"/>
              <a:gd name="T40" fmla="*/ 3 w 950"/>
              <a:gd name="T41" fmla="*/ 216 h 1220"/>
              <a:gd name="T42" fmla="*/ 277 w 950"/>
              <a:gd name="T43" fmla="*/ 829 h 1220"/>
              <a:gd name="T44" fmla="*/ 440 w 950"/>
              <a:gd name="T45" fmla="*/ 1174 h 1220"/>
              <a:gd name="T46" fmla="*/ 441 w 950"/>
              <a:gd name="T47" fmla="*/ 1220 h 1220"/>
              <a:gd name="T48" fmla="*/ 926 w 950"/>
              <a:gd name="T49" fmla="*/ 1220 h 1220"/>
              <a:gd name="T50" fmla="*/ 948 w 950"/>
              <a:gd name="T51" fmla="*/ 708 h 1220"/>
              <a:gd name="T52" fmla="*/ 948 w 950"/>
              <a:gd name="T53" fmla="*/ 707 h 1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50" h="1220">
                <a:moveTo>
                  <a:pt x="948" y="707"/>
                </a:moveTo>
                <a:cubicBezTo>
                  <a:pt x="949" y="704"/>
                  <a:pt x="949" y="701"/>
                  <a:pt x="949" y="699"/>
                </a:cubicBezTo>
                <a:cubicBezTo>
                  <a:pt x="914" y="725"/>
                  <a:pt x="834" y="759"/>
                  <a:pt x="776" y="708"/>
                </a:cubicBezTo>
                <a:cubicBezTo>
                  <a:pt x="774" y="706"/>
                  <a:pt x="736" y="671"/>
                  <a:pt x="735" y="621"/>
                </a:cubicBezTo>
                <a:cubicBezTo>
                  <a:pt x="734" y="590"/>
                  <a:pt x="747" y="560"/>
                  <a:pt x="773" y="532"/>
                </a:cubicBezTo>
                <a:cubicBezTo>
                  <a:pt x="774" y="531"/>
                  <a:pt x="848" y="456"/>
                  <a:pt x="950" y="543"/>
                </a:cubicBezTo>
                <a:cubicBezTo>
                  <a:pt x="950" y="541"/>
                  <a:pt x="950" y="539"/>
                  <a:pt x="950" y="536"/>
                </a:cubicBezTo>
                <a:cubicBezTo>
                  <a:pt x="947" y="504"/>
                  <a:pt x="931" y="270"/>
                  <a:pt x="930" y="196"/>
                </a:cubicBezTo>
                <a:cubicBezTo>
                  <a:pt x="866" y="196"/>
                  <a:pt x="625" y="213"/>
                  <a:pt x="592" y="216"/>
                </a:cubicBezTo>
                <a:cubicBezTo>
                  <a:pt x="590" y="216"/>
                  <a:pt x="588" y="216"/>
                  <a:pt x="584" y="216"/>
                </a:cubicBezTo>
                <a:cubicBezTo>
                  <a:pt x="576" y="216"/>
                  <a:pt x="565" y="215"/>
                  <a:pt x="560" y="205"/>
                </a:cubicBezTo>
                <a:cubicBezTo>
                  <a:pt x="553" y="194"/>
                  <a:pt x="562" y="181"/>
                  <a:pt x="564" y="179"/>
                </a:cubicBezTo>
                <a:cubicBezTo>
                  <a:pt x="564" y="178"/>
                  <a:pt x="564" y="178"/>
                  <a:pt x="564" y="178"/>
                </a:cubicBezTo>
                <a:cubicBezTo>
                  <a:pt x="638" y="93"/>
                  <a:pt x="580" y="35"/>
                  <a:pt x="578" y="33"/>
                </a:cubicBezTo>
                <a:cubicBezTo>
                  <a:pt x="555" y="11"/>
                  <a:pt x="531" y="0"/>
                  <a:pt x="506" y="0"/>
                </a:cubicBezTo>
                <a:cubicBezTo>
                  <a:pt x="466" y="2"/>
                  <a:pt x="437" y="34"/>
                  <a:pt x="436" y="34"/>
                </a:cubicBezTo>
                <a:cubicBezTo>
                  <a:pt x="384" y="93"/>
                  <a:pt x="445" y="176"/>
                  <a:pt x="448" y="179"/>
                </a:cubicBezTo>
                <a:cubicBezTo>
                  <a:pt x="457" y="192"/>
                  <a:pt x="455" y="201"/>
                  <a:pt x="452" y="206"/>
                </a:cubicBezTo>
                <a:cubicBezTo>
                  <a:pt x="444" y="218"/>
                  <a:pt x="425" y="216"/>
                  <a:pt x="414" y="213"/>
                </a:cubicBezTo>
                <a:cubicBezTo>
                  <a:pt x="330" y="200"/>
                  <a:pt x="79" y="194"/>
                  <a:pt x="0" y="192"/>
                </a:cubicBezTo>
                <a:cubicBezTo>
                  <a:pt x="1" y="200"/>
                  <a:pt x="2" y="208"/>
                  <a:pt x="3" y="216"/>
                </a:cubicBezTo>
                <a:cubicBezTo>
                  <a:pt x="40" y="489"/>
                  <a:pt x="172" y="678"/>
                  <a:pt x="277" y="829"/>
                </a:cubicBezTo>
                <a:cubicBezTo>
                  <a:pt x="363" y="952"/>
                  <a:pt x="436" y="1058"/>
                  <a:pt x="440" y="1174"/>
                </a:cubicBezTo>
                <a:cubicBezTo>
                  <a:pt x="441" y="1220"/>
                  <a:pt x="441" y="1220"/>
                  <a:pt x="441" y="1220"/>
                </a:cubicBezTo>
                <a:cubicBezTo>
                  <a:pt x="926" y="1220"/>
                  <a:pt x="926" y="1220"/>
                  <a:pt x="926" y="1220"/>
                </a:cubicBezTo>
                <a:cubicBezTo>
                  <a:pt x="928" y="1127"/>
                  <a:pt x="934" y="796"/>
                  <a:pt x="948" y="708"/>
                </a:cubicBezTo>
                <a:lnTo>
                  <a:pt x="948" y="707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5844235" y="3417877"/>
            <a:ext cx="1621408" cy="1521130"/>
          </a:xfrm>
          <a:custGeom>
            <a:avLst/>
            <a:gdLst>
              <a:gd name="T0" fmla="*/ 698 w 1118"/>
              <a:gd name="T1" fmla="*/ 0 h 1049"/>
              <a:gd name="T2" fmla="*/ 708 w 1118"/>
              <a:gd name="T3" fmla="*/ 177 h 1049"/>
              <a:gd name="T4" fmla="*/ 623 w 1118"/>
              <a:gd name="T5" fmla="*/ 216 h 1049"/>
              <a:gd name="T6" fmla="*/ 620 w 1118"/>
              <a:gd name="T7" fmla="*/ 216 h 1049"/>
              <a:gd name="T8" fmla="*/ 533 w 1118"/>
              <a:gd name="T9" fmla="*/ 175 h 1049"/>
              <a:gd name="T10" fmla="*/ 542 w 1118"/>
              <a:gd name="T11" fmla="*/ 1 h 1049"/>
              <a:gd name="T12" fmla="*/ 534 w 1118"/>
              <a:gd name="T13" fmla="*/ 2 h 1049"/>
              <a:gd name="T14" fmla="*/ 533 w 1118"/>
              <a:gd name="T15" fmla="*/ 3 h 1049"/>
              <a:gd name="T16" fmla="*/ 196 w 1118"/>
              <a:gd name="T17" fmla="*/ 24 h 1049"/>
              <a:gd name="T18" fmla="*/ 216 w 1118"/>
              <a:gd name="T19" fmla="*/ 363 h 1049"/>
              <a:gd name="T20" fmla="*/ 205 w 1118"/>
              <a:gd name="T21" fmla="*/ 395 h 1049"/>
              <a:gd name="T22" fmla="*/ 179 w 1118"/>
              <a:gd name="T23" fmla="*/ 392 h 1049"/>
              <a:gd name="T24" fmla="*/ 178 w 1118"/>
              <a:gd name="T25" fmla="*/ 391 h 1049"/>
              <a:gd name="T26" fmla="*/ 33 w 1118"/>
              <a:gd name="T27" fmla="*/ 378 h 1049"/>
              <a:gd name="T28" fmla="*/ 0 w 1118"/>
              <a:gd name="T29" fmla="*/ 449 h 1049"/>
              <a:gd name="T30" fmla="*/ 34 w 1118"/>
              <a:gd name="T31" fmla="*/ 519 h 1049"/>
              <a:gd name="T32" fmla="*/ 179 w 1118"/>
              <a:gd name="T33" fmla="*/ 507 h 1049"/>
              <a:gd name="T34" fmla="*/ 206 w 1118"/>
              <a:gd name="T35" fmla="*/ 503 h 1049"/>
              <a:gd name="T36" fmla="*/ 213 w 1118"/>
              <a:gd name="T37" fmla="*/ 541 h 1049"/>
              <a:gd name="T38" fmla="*/ 192 w 1118"/>
              <a:gd name="T39" fmla="*/ 1049 h 1049"/>
              <a:gd name="T40" fmla="*/ 677 w 1118"/>
              <a:gd name="T41" fmla="*/ 1049 h 1049"/>
              <a:gd name="T42" fmla="*/ 678 w 1118"/>
              <a:gd name="T43" fmla="*/ 1003 h 1049"/>
              <a:gd name="T44" fmla="*/ 841 w 1118"/>
              <a:gd name="T45" fmla="*/ 658 h 1049"/>
              <a:gd name="T46" fmla="*/ 1115 w 1118"/>
              <a:gd name="T47" fmla="*/ 45 h 1049"/>
              <a:gd name="T48" fmla="*/ 1118 w 1118"/>
              <a:gd name="T49" fmla="*/ 20 h 1049"/>
              <a:gd name="T50" fmla="*/ 704 w 1118"/>
              <a:gd name="T51" fmla="*/ 0 h 1049"/>
              <a:gd name="T52" fmla="*/ 698 w 1118"/>
              <a:gd name="T53" fmla="*/ 0 h 10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18" h="1049">
                <a:moveTo>
                  <a:pt x="698" y="0"/>
                </a:moveTo>
                <a:cubicBezTo>
                  <a:pt x="785" y="102"/>
                  <a:pt x="709" y="176"/>
                  <a:pt x="708" y="177"/>
                </a:cubicBezTo>
                <a:cubicBezTo>
                  <a:pt x="682" y="203"/>
                  <a:pt x="653" y="216"/>
                  <a:pt x="623" y="216"/>
                </a:cubicBezTo>
                <a:cubicBezTo>
                  <a:pt x="622" y="216"/>
                  <a:pt x="621" y="216"/>
                  <a:pt x="620" y="216"/>
                </a:cubicBezTo>
                <a:cubicBezTo>
                  <a:pt x="569" y="214"/>
                  <a:pt x="534" y="176"/>
                  <a:pt x="533" y="175"/>
                </a:cubicBezTo>
                <a:cubicBezTo>
                  <a:pt x="481" y="117"/>
                  <a:pt x="515" y="37"/>
                  <a:pt x="542" y="1"/>
                </a:cubicBezTo>
                <a:cubicBezTo>
                  <a:pt x="539" y="1"/>
                  <a:pt x="536" y="2"/>
                  <a:pt x="534" y="2"/>
                </a:cubicBezTo>
                <a:cubicBezTo>
                  <a:pt x="533" y="3"/>
                  <a:pt x="533" y="3"/>
                  <a:pt x="533" y="3"/>
                </a:cubicBezTo>
                <a:cubicBezTo>
                  <a:pt x="445" y="16"/>
                  <a:pt x="250" y="23"/>
                  <a:pt x="196" y="24"/>
                </a:cubicBezTo>
                <a:cubicBezTo>
                  <a:pt x="197" y="95"/>
                  <a:pt x="213" y="331"/>
                  <a:pt x="216" y="363"/>
                </a:cubicBezTo>
                <a:cubicBezTo>
                  <a:pt x="216" y="369"/>
                  <a:pt x="218" y="388"/>
                  <a:pt x="205" y="395"/>
                </a:cubicBezTo>
                <a:cubicBezTo>
                  <a:pt x="194" y="402"/>
                  <a:pt x="181" y="393"/>
                  <a:pt x="179" y="392"/>
                </a:cubicBezTo>
                <a:cubicBezTo>
                  <a:pt x="178" y="391"/>
                  <a:pt x="178" y="391"/>
                  <a:pt x="178" y="391"/>
                </a:cubicBezTo>
                <a:cubicBezTo>
                  <a:pt x="93" y="317"/>
                  <a:pt x="35" y="375"/>
                  <a:pt x="33" y="378"/>
                </a:cubicBezTo>
                <a:cubicBezTo>
                  <a:pt x="10" y="400"/>
                  <a:pt x="0" y="425"/>
                  <a:pt x="0" y="449"/>
                </a:cubicBezTo>
                <a:cubicBezTo>
                  <a:pt x="2" y="490"/>
                  <a:pt x="33" y="519"/>
                  <a:pt x="34" y="519"/>
                </a:cubicBezTo>
                <a:cubicBezTo>
                  <a:pt x="93" y="572"/>
                  <a:pt x="175" y="510"/>
                  <a:pt x="179" y="507"/>
                </a:cubicBezTo>
                <a:cubicBezTo>
                  <a:pt x="192" y="498"/>
                  <a:pt x="201" y="500"/>
                  <a:pt x="206" y="503"/>
                </a:cubicBezTo>
                <a:cubicBezTo>
                  <a:pt x="218" y="511"/>
                  <a:pt x="216" y="530"/>
                  <a:pt x="213" y="541"/>
                </a:cubicBezTo>
                <a:cubicBezTo>
                  <a:pt x="200" y="627"/>
                  <a:pt x="194" y="956"/>
                  <a:pt x="192" y="1049"/>
                </a:cubicBezTo>
                <a:cubicBezTo>
                  <a:pt x="677" y="1049"/>
                  <a:pt x="677" y="1049"/>
                  <a:pt x="677" y="1049"/>
                </a:cubicBezTo>
                <a:cubicBezTo>
                  <a:pt x="678" y="1003"/>
                  <a:pt x="678" y="1003"/>
                  <a:pt x="678" y="1003"/>
                </a:cubicBezTo>
                <a:cubicBezTo>
                  <a:pt x="682" y="887"/>
                  <a:pt x="755" y="781"/>
                  <a:pt x="841" y="658"/>
                </a:cubicBezTo>
                <a:cubicBezTo>
                  <a:pt x="946" y="507"/>
                  <a:pt x="1078" y="318"/>
                  <a:pt x="1115" y="45"/>
                </a:cubicBezTo>
                <a:cubicBezTo>
                  <a:pt x="1116" y="36"/>
                  <a:pt x="1117" y="28"/>
                  <a:pt x="1118" y="20"/>
                </a:cubicBezTo>
                <a:cubicBezTo>
                  <a:pt x="1010" y="17"/>
                  <a:pt x="730" y="3"/>
                  <a:pt x="704" y="0"/>
                </a:cubicBezTo>
                <a:cubicBezTo>
                  <a:pt x="701" y="0"/>
                  <a:pt x="699" y="0"/>
                  <a:pt x="698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378151" y="5003976"/>
            <a:ext cx="1454748" cy="1156736"/>
            <a:chOff x="5278439" y="4930776"/>
            <a:chExt cx="1635125" cy="1300162"/>
          </a:xfrm>
          <a:solidFill>
            <a:schemeClr val="bg1"/>
          </a:solidFill>
        </p:grpSpPr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5278439" y="4930776"/>
              <a:ext cx="1633538" cy="206375"/>
            </a:xfrm>
            <a:custGeom>
              <a:avLst/>
              <a:gdLst>
                <a:gd name="T0" fmla="*/ 940 w 1003"/>
                <a:gd name="T1" fmla="*/ 0 h 127"/>
                <a:gd name="T2" fmla="*/ 64 w 1003"/>
                <a:gd name="T3" fmla="*/ 0 h 127"/>
                <a:gd name="T4" fmla="*/ 1 w 1003"/>
                <a:gd name="T5" fmla="*/ 61 h 127"/>
                <a:gd name="T6" fmla="*/ 63 w 1003"/>
                <a:gd name="T7" fmla="*/ 126 h 127"/>
                <a:gd name="T8" fmla="*/ 940 w 1003"/>
                <a:gd name="T9" fmla="*/ 126 h 127"/>
                <a:gd name="T10" fmla="*/ 1003 w 1003"/>
                <a:gd name="T11" fmla="*/ 66 h 127"/>
                <a:gd name="T12" fmla="*/ 940 w 1003"/>
                <a:gd name="T1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3" h="127">
                  <a:moveTo>
                    <a:pt x="940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29" y="0"/>
                    <a:pt x="1" y="26"/>
                    <a:pt x="1" y="61"/>
                  </a:cubicBezTo>
                  <a:cubicBezTo>
                    <a:pt x="0" y="96"/>
                    <a:pt x="28" y="126"/>
                    <a:pt x="63" y="126"/>
                  </a:cubicBezTo>
                  <a:cubicBezTo>
                    <a:pt x="940" y="126"/>
                    <a:pt x="940" y="126"/>
                    <a:pt x="940" y="126"/>
                  </a:cubicBezTo>
                  <a:cubicBezTo>
                    <a:pt x="975" y="127"/>
                    <a:pt x="1003" y="101"/>
                    <a:pt x="1003" y="66"/>
                  </a:cubicBezTo>
                  <a:cubicBezTo>
                    <a:pt x="1003" y="31"/>
                    <a:pt x="975" y="0"/>
                    <a:pt x="94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5278439" y="5237163"/>
              <a:ext cx="1635125" cy="206375"/>
            </a:xfrm>
            <a:custGeom>
              <a:avLst/>
              <a:gdLst>
                <a:gd name="T0" fmla="*/ 941 w 1004"/>
                <a:gd name="T1" fmla="*/ 0 h 127"/>
                <a:gd name="T2" fmla="*/ 64 w 1004"/>
                <a:gd name="T3" fmla="*/ 0 h 127"/>
                <a:gd name="T4" fmla="*/ 1 w 1004"/>
                <a:gd name="T5" fmla="*/ 61 h 127"/>
                <a:gd name="T6" fmla="*/ 63 w 1004"/>
                <a:gd name="T7" fmla="*/ 127 h 127"/>
                <a:gd name="T8" fmla="*/ 940 w 1004"/>
                <a:gd name="T9" fmla="*/ 127 h 127"/>
                <a:gd name="T10" fmla="*/ 1003 w 1004"/>
                <a:gd name="T11" fmla="*/ 66 h 127"/>
                <a:gd name="T12" fmla="*/ 941 w 1004"/>
                <a:gd name="T1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4" h="127">
                  <a:moveTo>
                    <a:pt x="941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29" y="0"/>
                    <a:pt x="1" y="26"/>
                    <a:pt x="1" y="61"/>
                  </a:cubicBezTo>
                  <a:cubicBezTo>
                    <a:pt x="0" y="96"/>
                    <a:pt x="28" y="126"/>
                    <a:pt x="63" y="127"/>
                  </a:cubicBezTo>
                  <a:cubicBezTo>
                    <a:pt x="940" y="127"/>
                    <a:pt x="940" y="127"/>
                    <a:pt x="940" y="127"/>
                  </a:cubicBezTo>
                  <a:cubicBezTo>
                    <a:pt x="975" y="127"/>
                    <a:pt x="1003" y="101"/>
                    <a:pt x="1003" y="66"/>
                  </a:cubicBezTo>
                  <a:cubicBezTo>
                    <a:pt x="1004" y="31"/>
                    <a:pt x="975" y="0"/>
                    <a:pt x="94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5278439" y="5543551"/>
              <a:ext cx="1635125" cy="206375"/>
            </a:xfrm>
            <a:custGeom>
              <a:avLst/>
              <a:gdLst>
                <a:gd name="T0" fmla="*/ 940 w 1004"/>
                <a:gd name="T1" fmla="*/ 0 h 127"/>
                <a:gd name="T2" fmla="*/ 64 w 1004"/>
                <a:gd name="T3" fmla="*/ 0 h 127"/>
                <a:gd name="T4" fmla="*/ 0 w 1004"/>
                <a:gd name="T5" fmla="*/ 61 h 127"/>
                <a:gd name="T6" fmla="*/ 63 w 1004"/>
                <a:gd name="T7" fmla="*/ 127 h 127"/>
                <a:gd name="T8" fmla="*/ 940 w 1004"/>
                <a:gd name="T9" fmla="*/ 127 h 127"/>
                <a:gd name="T10" fmla="*/ 1003 w 1004"/>
                <a:gd name="T11" fmla="*/ 66 h 127"/>
                <a:gd name="T12" fmla="*/ 940 w 1004"/>
                <a:gd name="T1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4" h="127">
                  <a:moveTo>
                    <a:pt x="940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29" y="0"/>
                    <a:pt x="1" y="26"/>
                    <a:pt x="0" y="61"/>
                  </a:cubicBezTo>
                  <a:cubicBezTo>
                    <a:pt x="0" y="96"/>
                    <a:pt x="28" y="127"/>
                    <a:pt x="63" y="127"/>
                  </a:cubicBezTo>
                  <a:cubicBezTo>
                    <a:pt x="940" y="127"/>
                    <a:pt x="940" y="127"/>
                    <a:pt x="940" y="127"/>
                  </a:cubicBezTo>
                  <a:cubicBezTo>
                    <a:pt x="975" y="127"/>
                    <a:pt x="1003" y="101"/>
                    <a:pt x="1003" y="66"/>
                  </a:cubicBezTo>
                  <a:cubicBezTo>
                    <a:pt x="1004" y="31"/>
                    <a:pt x="975" y="1"/>
                    <a:pt x="94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5519739" y="5849938"/>
              <a:ext cx="1152525" cy="381000"/>
            </a:xfrm>
            <a:custGeom>
              <a:avLst/>
              <a:gdLst>
                <a:gd name="T0" fmla="*/ 645 w 708"/>
                <a:gd name="T1" fmla="*/ 1 h 234"/>
                <a:gd name="T2" fmla="*/ 63 w 708"/>
                <a:gd name="T3" fmla="*/ 1 h 234"/>
                <a:gd name="T4" fmla="*/ 0 w 708"/>
                <a:gd name="T5" fmla="*/ 62 h 234"/>
                <a:gd name="T6" fmla="*/ 101 w 708"/>
                <a:gd name="T7" fmla="*/ 120 h 234"/>
                <a:gd name="T8" fmla="*/ 355 w 708"/>
                <a:gd name="T9" fmla="*/ 234 h 234"/>
                <a:gd name="T10" fmla="*/ 613 w 708"/>
                <a:gd name="T11" fmla="*/ 120 h 234"/>
                <a:gd name="T12" fmla="*/ 708 w 708"/>
                <a:gd name="T13" fmla="*/ 66 h 234"/>
                <a:gd name="T14" fmla="*/ 645 w 708"/>
                <a:gd name="T15" fmla="*/ 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8" h="234">
                  <a:moveTo>
                    <a:pt x="645" y="1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29" y="0"/>
                    <a:pt x="0" y="27"/>
                    <a:pt x="0" y="62"/>
                  </a:cubicBezTo>
                  <a:cubicBezTo>
                    <a:pt x="0" y="97"/>
                    <a:pt x="55" y="116"/>
                    <a:pt x="101" y="120"/>
                  </a:cubicBezTo>
                  <a:cubicBezTo>
                    <a:pt x="147" y="124"/>
                    <a:pt x="249" y="234"/>
                    <a:pt x="355" y="234"/>
                  </a:cubicBezTo>
                  <a:cubicBezTo>
                    <a:pt x="461" y="234"/>
                    <a:pt x="560" y="126"/>
                    <a:pt x="613" y="120"/>
                  </a:cubicBezTo>
                  <a:cubicBezTo>
                    <a:pt x="653" y="116"/>
                    <a:pt x="708" y="101"/>
                    <a:pt x="708" y="66"/>
                  </a:cubicBezTo>
                  <a:cubicBezTo>
                    <a:pt x="708" y="31"/>
                    <a:pt x="680" y="1"/>
                    <a:pt x="645" y="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562217" y="2128557"/>
            <a:ext cx="726142" cy="726142"/>
            <a:chOff x="3562217" y="1951133"/>
            <a:chExt cx="726142" cy="726142"/>
          </a:xfrm>
        </p:grpSpPr>
        <p:sp>
          <p:nvSpPr>
            <p:cNvPr id="20" name="椭圆 19"/>
            <p:cNvSpPr/>
            <p:nvPr/>
          </p:nvSpPr>
          <p:spPr>
            <a:xfrm>
              <a:off x="3562217" y="1951133"/>
              <a:ext cx="726142" cy="72614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638839" y="2050621"/>
              <a:ext cx="58213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864118" y="2128557"/>
            <a:ext cx="726142" cy="726142"/>
            <a:chOff x="7864118" y="1951133"/>
            <a:chExt cx="726142" cy="726142"/>
          </a:xfrm>
        </p:grpSpPr>
        <p:sp>
          <p:nvSpPr>
            <p:cNvPr id="23" name="椭圆 22"/>
            <p:cNvSpPr/>
            <p:nvPr/>
          </p:nvSpPr>
          <p:spPr>
            <a:xfrm>
              <a:off x="7864118" y="1951133"/>
              <a:ext cx="726142" cy="72614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908670" y="2050621"/>
              <a:ext cx="637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561627" y="4569462"/>
            <a:ext cx="726142" cy="726142"/>
            <a:chOff x="3561627" y="4392038"/>
            <a:chExt cx="726142" cy="726142"/>
          </a:xfrm>
        </p:grpSpPr>
        <p:sp>
          <p:nvSpPr>
            <p:cNvPr id="26" name="椭圆 25"/>
            <p:cNvSpPr/>
            <p:nvPr/>
          </p:nvSpPr>
          <p:spPr>
            <a:xfrm>
              <a:off x="3561627" y="4392038"/>
              <a:ext cx="726142" cy="72614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06179" y="4499973"/>
              <a:ext cx="637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864118" y="4569462"/>
            <a:ext cx="726142" cy="726142"/>
            <a:chOff x="7864118" y="4392038"/>
            <a:chExt cx="726142" cy="726142"/>
          </a:xfrm>
        </p:grpSpPr>
        <p:sp>
          <p:nvSpPr>
            <p:cNvPr id="29" name="椭圆 28"/>
            <p:cNvSpPr/>
            <p:nvPr/>
          </p:nvSpPr>
          <p:spPr>
            <a:xfrm>
              <a:off x="7864118" y="4392038"/>
              <a:ext cx="726142" cy="72614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921869" y="4499973"/>
              <a:ext cx="637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8842518" y="456946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85323" y="210687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37517" y="4569462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42518" y="212855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8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decel="2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decel="2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2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164497" y="2085799"/>
            <a:ext cx="3096491" cy="1172818"/>
            <a:chOff x="4164497" y="1759226"/>
            <a:chExt cx="3096491" cy="1172818"/>
          </a:xfrm>
        </p:grpSpPr>
        <p:sp>
          <p:nvSpPr>
            <p:cNvPr id="9" name="任意多边形 8"/>
            <p:cNvSpPr/>
            <p:nvPr/>
          </p:nvSpPr>
          <p:spPr>
            <a:xfrm>
              <a:off x="4164497" y="1759226"/>
              <a:ext cx="3096491" cy="1172818"/>
            </a:xfrm>
            <a:custGeom>
              <a:avLst/>
              <a:gdLst>
                <a:gd name="connsiteX0" fmla="*/ 378817 w 3096491"/>
                <a:gd name="connsiteY0" fmla="*/ 0 h 1172818"/>
                <a:gd name="connsiteX1" fmla="*/ 1838739 w 3096491"/>
                <a:gd name="connsiteY1" fmla="*/ 0 h 1172818"/>
                <a:gd name="connsiteX2" fmla="*/ 3094491 w 3096491"/>
                <a:gd name="connsiteY2" fmla="*/ 1133209 h 1172818"/>
                <a:gd name="connsiteX3" fmla="*/ 3096491 w 3096491"/>
                <a:gd name="connsiteY3" fmla="*/ 1172818 h 1172818"/>
                <a:gd name="connsiteX4" fmla="*/ 2381524 w 3096491"/>
                <a:gd name="connsiteY4" fmla="*/ 1172818 h 1172818"/>
                <a:gd name="connsiteX5" fmla="*/ 2378642 w 3096491"/>
                <a:gd name="connsiteY5" fmla="*/ 1144229 h 1172818"/>
                <a:gd name="connsiteX6" fmla="*/ 1893405 w 3096491"/>
                <a:gd name="connsiteY6" fmla="*/ 748749 h 1172818"/>
                <a:gd name="connsiteX7" fmla="*/ 350180 w 3096491"/>
                <a:gd name="connsiteY7" fmla="*/ 748749 h 1172818"/>
                <a:gd name="connsiteX8" fmla="*/ 0 w 3096491"/>
                <a:gd name="connsiteY8" fmla="*/ 387626 h 1172818"/>
                <a:gd name="connsiteX9" fmla="*/ 378817 w 3096491"/>
                <a:gd name="connsiteY9" fmla="*/ 0 h 1172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96491" h="1172818">
                  <a:moveTo>
                    <a:pt x="378817" y="0"/>
                  </a:moveTo>
                  <a:lnTo>
                    <a:pt x="1838739" y="0"/>
                  </a:lnTo>
                  <a:cubicBezTo>
                    <a:pt x="2492300" y="0"/>
                    <a:pt x="3029851" y="496703"/>
                    <a:pt x="3094491" y="1133209"/>
                  </a:cubicBezTo>
                  <a:lnTo>
                    <a:pt x="3096491" y="1172818"/>
                  </a:lnTo>
                  <a:lnTo>
                    <a:pt x="2381524" y="1172818"/>
                  </a:lnTo>
                  <a:lnTo>
                    <a:pt x="2378642" y="1144229"/>
                  </a:lnTo>
                  <a:cubicBezTo>
                    <a:pt x="2332458" y="918529"/>
                    <a:pt x="2132759" y="748749"/>
                    <a:pt x="1893405" y="748749"/>
                  </a:cubicBezTo>
                  <a:lnTo>
                    <a:pt x="350180" y="748749"/>
                  </a:lnTo>
                  <a:lnTo>
                    <a:pt x="0" y="387626"/>
                  </a:lnTo>
                  <a:lnTo>
                    <a:pt x="378817" y="0"/>
                  </a:ln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744568" y="1868485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13245" y="3261929"/>
            <a:ext cx="3096491" cy="1172818"/>
            <a:chOff x="4913245" y="2935356"/>
            <a:chExt cx="3096491" cy="1172818"/>
          </a:xfrm>
        </p:grpSpPr>
        <p:sp>
          <p:nvSpPr>
            <p:cNvPr id="14" name="任意多边形 13"/>
            <p:cNvSpPr/>
            <p:nvPr/>
          </p:nvSpPr>
          <p:spPr>
            <a:xfrm flipH="1">
              <a:off x="4913245" y="2935356"/>
              <a:ext cx="3096491" cy="1172818"/>
            </a:xfrm>
            <a:custGeom>
              <a:avLst/>
              <a:gdLst>
                <a:gd name="connsiteX0" fmla="*/ 378817 w 3096491"/>
                <a:gd name="connsiteY0" fmla="*/ 0 h 1172818"/>
                <a:gd name="connsiteX1" fmla="*/ 1838739 w 3096491"/>
                <a:gd name="connsiteY1" fmla="*/ 0 h 1172818"/>
                <a:gd name="connsiteX2" fmla="*/ 3094491 w 3096491"/>
                <a:gd name="connsiteY2" fmla="*/ 1133209 h 1172818"/>
                <a:gd name="connsiteX3" fmla="*/ 3096491 w 3096491"/>
                <a:gd name="connsiteY3" fmla="*/ 1172818 h 1172818"/>
                <a:gd name="connsiteX4" fmla="*/ 2381524 w 3096491"/>
                <a:gd name="connsiteY4" fmla="*/ 1172818 h 1172818"/>
                <a:gd name="connsiteX5" fmla="*/ 2378642 w 3096491"/>
                <a:gd name="connsiteY5" fmla="*/ 1144229 h 1172818"/>
                <a:gd name="connsiteX6" fmla="*/ 1893405 w 3096491"/>
                <a:gd name="connsiteY6" fmla="*/ 748749 h 1172818"/>
                <a:gd name="connsiteX7" fmla="*/ 350180 w 3096491"/>
                <a:gd name="connsiteY7" fmla="*/ 748749 h 1172818"/>
                <a:gd name="connsiteX8" fmla="*/ 0 w 3096491"/>
                <a:gd name="connsiteY8" fmla="*/ 387626 h 1172818"/>
                <a:gd name="connsiteX9" fmla="*/ 378817 w 3096491"/>
                <a:gd name="connsiteY9" fmla="*/ 0 h 1172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96491" h="1172818">
                  <a:moveTo>
                    <a:pt x="378817" y="0"/>
                  </a:moveTo>
                  <a:lnTo>
                    <a:pt x="1838739" y="0"/>
                  </a:lnTo>
                  <a:cubicBezTo>
                    <a:pt x="2492300" y="0"/>
                    <a:pt x="3029851" y="496703"/>
                    <a:pt x="3094491" y="1133209"/>
                  </a:cubicBezTo>
                  <a:lnTo>
                    <a:pt x="3096491" y="1172818"/>
                  </a:lnTo>
                  <a:lnTo>
                    <a:pt x="2381524" y="1172818"/>
                  </a:lnTo>
                  <a:lnTo>
                    <a:pt x="2378642" y="1144229"/>
                  </a:lnTo>
                  <a:cubicBezTo>
                    <a:pt x="2332458" y="918529"/>
                    <a:pt x="2132759" y="748749"/>
                    <a:pt x="1893405" y="748749"/>
                  </a:cubicBezTo>
                  <a:lnTo>
                    <a:pt x="350180" y="748749"/>
                  </a:lnTo>
                  <a:lnTo>
                    <a:pt x="0" y="387626"/>
                  </a:lnTo>
                  <a:lnTo>
                    <a:pt x="378817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020373" y="3054269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179860" y="4007364"/>
            <a:ext cx="3096491" cy="1172818"/>
            <a:chOff x="4179860" y="3680791"/>
            <a:chExt cx="3096491" cy="1172818"/>
          </a:xfrm>
        </p:grpSpPr>
        <p:sp>
          <p:nvSpPr>
            <p:cNvPr id="17" name="任意多边形 16"/>
            <p:cNvSpPr/>
            <p:nvPr/>
          </p:nvSpPr>
          <p:spPr>
            <a:xfrm flipV="1">
              <a:off x="4179860" y="3680791"/>
              <a:ext cx="3096491" cy="1172818"/>
            </a:xfrm>
            <a:custGeom>
              <a:avLst/>
              <a:gdLst>
                <a:gd name="connsiteX0" fmla="*/ 378817 w 3096491"/>
                <a:gd name="connsiteY0" fmla="*/ 0 h 1172818"/>
                <a:gd name="connsiteX1" fmla="*/ 1838739 w 3096491"/>
                <a:gd name="connsiteY1" fmla="*/ 0 h 1172818"/>
                <a:gd name="connsiteX2" fmla="*/ 3094491 w 3096491"/>
                <a:gd name="connsiteY2" fmla="*/ 1133209 h 1172818"/>
                <a:gd name="connsiteX3" fmla="*/ 3096491 w 3096491"/>
                <a:gd name="connsiteY3" fmla="*/ 1172818 h 1172818"/>
                <a:gd name="connsiteX4" fmla="*/ 2381524 w 3096491"/>
                <a:gd name="connsiteY4" fmla="*/ 1172818 h 1172818"/>
                <a:gd name="connsiteX5" fmla="*/ 2378642 w 3096491"/>
                <a:gd name="connsiteY5" fmla="*/ 1144229 h 1172818"/>
                <a:gd name="connsiteX6" fmla="*/ 1893405 w 3096491"/>
                <a:gd name="connsiteY6" fmla="*/ 748749 h 1172818"/>
                <a:gd name="connsiteX7" fmla="*/ 350180 w 3096491"/>
                <a:gd name="connsiteY7" fmla="*/ 748749 h 1172818"/>
                <a:gd name="connsiteX8" fmla="*/ 0 w 3096491"/>
                <a:gd name="connsiteY8" fmla="*/ 387626 h 1172818"/>
                <a:gd name="connsiteX9" fmla="*/ 378817 w 3096491"/>
                <a:gd name="connsiteY9" fmla="*/ 0 h 1172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96491" h="1172818">
                  <a:moveTo>
                    <a:pt x="378817" y="0"/>
                  </a:moveTo>
                  <a:lnTo>
                    <a:pt x="1838739" y="0"/>
                  </a:lnTo>
                  <a:cubicBezTo>
                    <a:pt x="2492300" y="0"/>
                    <a:pt x="3029851" y="496703"/>
                    <a:pt x="3094491" y="1133209"/>
                  </a:cubicBezTo>
                  <a:lnTo>
                    <a:pt x="3096491" y="1172818"/>
                  </a:lnTo>
                  <a:lnTo>
                    <a:pt x="2381524" y="1172818"/>
                  </a:lnTo>
                  <a:lnTo>
                    <a:pt x="2378642" y="1144229"/>
                  </a:lnTo>
                  <a:cubicBezTo>
                    <a:pt x="2332458" y="918529"/>
                    <a:pt x="2132759" y="748749"/>
                    <a:pt x="1893405" y="748749"/>
                  </a:cubicBezTo>
                  <a:lnTo>
                    <a:pt x="350180" y="748749"/>
                  </a:lnTo>
                  <a:lnTo>
                    <a:pt x="0" y="387626"/>
                  </a:lnTo>
                  <a:lnTo>
                    <a:pt x="378817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44568" y="4232918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913245" y="5180182"/>
            <a:ext cx="3096491" cy="1172818"/>
            <a:chOff x="4913245" y="4853609"/>
            <a:chExt cx="3096491" cy="1172818"/>
          </a:xfrm>
        </p:grpSpPr>
        <p:sp>
          <p:nvSpPr>
            <p:cNvPr id="20" name="任意多边形 19"/>
            <p:cNvSpPr/>
            <p:nvPr/>
          </p:nvSpPr>
          <p:spPr>
            <a:xfrm rot="10800000">
              <a:off x="4913245" y="4853609"/>
              <a:ext cx="3096491" cy="1172818"/>
            </a:xfrm>
            <a:custGeom>
              <a:avLst/>
              <a:gdLst>
                <a:gd name="connsiteX0" fmla="*/ 378817 w 3096491"/>
                <a:gd name="connsiteY0" fmla="*/ 0 h 1172818"/>
                <a:gd name="connsiteX1" fmla="*/ 1838739 w 3096491"/>
                <a:gd name="connsiteY1" fmla="*/ 0 h 1172818"/>
                <a:gd name="connsiteX2" fmla="*/ 3094491 w 3096491"/>
                <a:gd name="connsiteY2" fmla="*/ 1133209 h 1172818"/>
                <a:gd name="connsiteX3" fmla="*/ 3096491 w 3096491"/>
                <a:gd name="connsiteY3" fmla="*/ 1172818 h 1172818"/>
                <a:gd name="connsiteX4" fmla="*/ 2381524 w 3096491"/>
                <a:gd name="connsiteY4" fmla="*/ 1172818 h 1172818"/>
                <a:gd name="connsiteX5" fmla="*/ 2378642 w 3096491"/>
                <a:gd name="connsiteY5" fmla="*/ 1144229 h 1172818"/>
                <a:gd name="connsiteX6" fmla="*/ 1893405 w 3096491"/>
                <a:gd name="connsiteY6" fmla="*/ 748749 h 1172818"/>
                <a:gd name="connsiteX7" fmla="*/ 350180 w 3096491"/>
                <a:gd name="connsiteY7" fmla="*/ 748749 h 1172818"/>
                <a:gd name="connsiteX8" fmla="*/ 0 w 3096491"/>
                <a:gd name="connsiteY8" fmla="*/ 387626 h 1172818"/>
                <a:gd name="connsiteX9" fmla="*/ 378817 w 3096491"/>
                <a:gd name="connsiteY9" fmla="*/ 0 h 1172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96491" h="1172818">
                  <a:moveTo>
                    <a:pt x="378817" y="0"/>
                  </a:moveTo>
                  <a:lnTo>
                    <a:pt x="1838739" y="0"/>
                  </a:lnTo>
                  <a:cubicBezTo>
                    <a:pt x="2492300" y="0"/>
                    <a:pt x="3029851" y="496703"/>
                    <a:pt x="3094491" y="1133209"/>
                  </a:cubicBezTo>
                  <a:lnTo>
                    <a:pt x="3096491" y="1172818"/>
                  </a:lnTo>
                  <a:lnTo>
                    <a:pt x="2381524" y="1172818"/>
                  </a:lnTo>
                  <a:lnTo>
                    <a:pt x="2378642" y="1144229"/>
                  </a:lnTo>
                  <a:cubicBezTo>
                    <a:pt x="2332458" y="918529"/>
                    <a:pt x="2132759" y="748749"/>
                    <a:pt x="1893405" y="748749"/>
                  </a:cubicBezTo>
                  <a:lnTo>
                    <a:pt x="350180" y="748749"/>
                  </a:lnTo>
                  <a:lnTo>
                    <a:pt x="0" y="387626"/>
                  </a:lnTo>
                  <a:lnTo>
                    <a:pt x="378817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66752" y="5404869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8368116" y="55621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415512" y="199673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77152" y="4459319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368116" y="317286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AFA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871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28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54112" y="2554287"/>
            <a:ext cx="2033588" cy="204825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73614" y="2554287"/>
            <a:ext cx="2033588" cy="204825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84989" y="2554287"/>
            <a:ext cx="2033588" cy="204825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Rectangle 1"/>
          <p:cNvSpPr/>
          <p:nvPr/>
        </p:nvSpPr>
        <p:spPr>
          <a:xfrm>
            <a:off x="6996223" y="1600200"/>
            <a:ext cx="5195777" cy="27432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Rectangle 35"/>
          <p:cNvSpPr/>
          <p:nvPr/>
        </p:nvSpPr>
        <p:spPr>
          <a:xfrm>
            <a:off x="0" y="2554287"/>
            <a:ext cx="1090635" cy="2048256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49788" y="4722822"/>
            <a:ext cx="2256903" cy="1506690"/>
            <a:chOff x="6492256" y="4549086"/>
            <a:chExt cx="2256903" cy="1506690"/>
          </a:xfrm>
        </p:grpSpPr>
        <p:sp>
          <p:nvSpPr>
            <p:cNvPr id="16" name="Text Placeholder 4"/>
            <p:cNvSpPr txBox="1"/>
            <p:nvPr/>
          </p:nvSpPr>
          <p:spPr>
            <a:xfrm>
              <a:off x="6791412" y="4549086"/>
              <a:ext cx="1658592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400" dirty="0" smtClean="0">
                  <a:solidFill>
                    <a:srgbClr val="FAFAFA"/>
                  </a:solidFill>
                  <a:cs typeface="+mn-ea"/>
                  <a:sym typeface="+mn-lt"/>
                </a:rPr>
                <a:t>点击添加标题</a:t>
              </a:r>
              <a:endParaRPr lang="en-US" sz="14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 Placeholder 5"/>
            <p:cNvSpPr txBox="1"/>
            <p:nvPr/>
          </p:nvSpPr>
          <p:spPr>
            <a:xfrm>
              <a:off x="6492256" y="4853062"/>
              <a:ext cx="2256903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内容点击</a:t>
              </a: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输入简要文字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</a:t>
              </a:r>
              <a:endParaRPr lang="en-US" altLang="zh-CN" sz="11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187700" y="4724400"/>
            <a:ext cx="2256903" cy="1506690"/>
            <a:chOff x="6492256" y="4549086"/>
            <a:chExt cx="2256903" cy="1506690"/>
          </a:xfrm>
        </p:grpSpPr>
        <p:sp>
          <p:nvSpPr>
            <p:cNvPr id="19" name="Text Placeholder 4"/>
            <p:cNvSpPr txBox="1"/>
            <p:nvPr/>
          </p:nvSpPr>
          <p:spPr>
            <a:xfrm>
              <a:off x="6791412" y="4549086"/>
              <a:ext cx="1658592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400" dirty="0" smtClean="0">
                  <a:solidFill>
                    <a:srgbClr val="FAFAFA"/>
                  </a:solidFill>
                  <a:cs typeface="+mn-ea"/>
                  <a:sym typeface="+mn-lt"/>
                </a:rPr>
                <a:t>点击添加标题</a:t>
              </a:r>
              <a:endParaRPr lang="en-US" sz="14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 Placeholder 5"/>
            <p:cNvSpPr txBox="1"/>
            <p:nvPr/>
          </p:nvSpPr>
          <p:spPr>
            <a:xfrm>
              <a:off x="6492256" y="4853062"/>
              <a:ext cx="2256903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内容点击</a:t>
              </a: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输入简要文字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</a:t>
              </a:r>
              <a:endParaRPr lang="en-US" altLang="zh-CN" sz="11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21300" y="4724400"/>
            <a:ext cx="2256903" cy="1506690"/>
            <a:chOff x="6492256" y="4549086"/>
            <a:chExt cx="2256903" cy="1506690"/>
          </a:xfrm>
        </p:grpSpPr>
        <p:sp>
          <p:nvSpPr>
            <p:cNvPr id="22" name="Text Placeholder 4"/>
            <p:cNvSpPr txBox="1"/>
            <p:nvPr/>
          </p:nvSpPr>
          <p:spPr>
            <a:xfrm>
              <a:off x="6791412" y="4549086"/>
              <a:ext cx="1658592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400" dirty="0" smtClean="0">
                  <a:solidFill>
                    <a:srgbClr val="FAFAFA"/>
                  </a:solidFill>
                  <a:cs typeface="+mn-ea"/>
                  <a:sym typeface="+mn-lt"/>
                </a:rPr>
                <a:t>点击添加标题</a:t>
              </a:r>
              <a:endParaRPr lang="en-US" sz="14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 Placeholder 5"/>
            <p:cNvSpPr txBox="1"/>
            <p:nvPr/>
          </p:nvSpPr>
          <p:spPr>
            <a:xfrm>
              <a:off x="6492256" y="4853062"/>
              <a:ext cx="2256903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内容点击</a:t>
              </a:r>
              <a:r>
                <a:rPr lang="zh-CN" altLang="en-US" sz="1100" dirty="0">
                  <a:solidFill>
                    <a:srgbClr val="FAFAFA"/>
                  </a:solidFill>
                  <a:cs typeface="+mn-ea"/>
                  <a:sym typeface="+mn-lt"/>
                </a:rPr>
                <a:t>输入简要文字</a:t>
              </a:r>
              <a:r>
                <a:rPr lang="zh-CN" altLang="en-US" sz="1100" dirty="0" smtClean="0">
                  <a:solidFill>
                    <a:srgbClr val="FAFAFA"/>
                  </a:solidFill>
                  <a:cs typeface="+mn-ea"/>
                  <a:sym typeface="+mn-lt"/>
                </a:rPr>
                <a:t>内容</a:t>
              </a:r>
              <a:endParaRPr lang="en-US" altLang="zh-CN" sz="11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4" name="Text Placeholder 2"/>
          <p:cNvSpPr txBox="1"/>
          <p:nvPr/>
        </p:nvSpPr>
        <p:spPr>
          <a:xfrm>
            <a:off x="7454137" y="1892266"/>
            <a:ext cx="4542791" cy="211280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点击添加标题</a:t>
            </a:r>
            <a:endParaRPr lang="en-US" altLang="zh-CN" sz="1800" dirty="0" smtClean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点击</a:t>
            </a: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输入简要文字内容，文字内容概括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精炼不用</a:t>
            </a: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多余的文字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修饰</a:t>
            </a:r>
            <a:endParaRPr lang="en-US" altLang="zh-CN" dirty="0" smtClean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言</a:t>
            </a: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短意赅的说明该项内容。点击输入简要文字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内容</a:t>
            </a:r>
            <a:endParaRPr lang="en-US" altLang="zh-CN" dirty="0" smtClean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sz="900" dirty="0" smtClean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点击输入简要文字内容，文字内容概括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精炼不用</a:t>
            </a: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多余的文字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修饰</a:t>
            </a:r>
            <a:endParaRPr lang="en-US" altLang="zh-CN" dirty="0" smtClean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言</a:t>
            </a:r>
            <a:r>
              <a:rPr lang="zh-CN" altLang="en-US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短意赅的说明该项内容。点击输入简要文字内容，文字内容概括精炼，不用多余的文字</a:t>
            </a:r>
            <a:r>
              <a:rPr lang="zh-CN" altLang="en-US" dirty="0" smtClean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修饰</a:t>
            </a:r>
            <a:endParaRPr lang="en-US" dirty="0">
              <a:solidFill>
                <a:prstClr val="white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013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4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>
            <a:spLocks noChangeArrowheads="1"/>
          </p:cNvSpPr>
          <p:nvPr/>
        </p:nvSpPr>
        <p:spPr bwMode="auto">
          <a:xfrm>
            <a:off x="3769021" y="4176626"/>
            <a:ext cx="387798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cs typeface="+mn-ea"/>
                <a:sym typeface="+mn-lt"/>
              </a:rPr>
              <a:t>市场分析</a:t>
            </a:r>
            <a:endParaRPr lang="en-US" altLang="en-US" sz="7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2243455" y="5484531"/>
            <a:ext cx="539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62626"/>
                </a:solidFill>
                <a:cs typeface="+mn-ea"/>
                <a:sym typeface="+mn-lt"/>
              </a:rPr>
              <a:t>                   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BUSINESS</a:t>
            </a:r>
            <a:r>
              <a:rPr lang="en-US" altLang="zh-CN" sz="2400" dirty="0">
                <a:solidFill>
                  <a:srgbClr val="FDFDFD"/>
                </a:solidFill>
                <a:cs typeface="+mn-ea"/>
                <a:sym typeface="+mn-lt"/>
              </a:rPr>
              <a:t>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PowerPoint Template</a:t>
            </a:r>
            <a:endParaRPr lang="zh-CN" altLang="en-US" sz="2000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024493" y="635583"/>
            <a:ext cx="1481408" cy="2078185"/>
            <a:chOff x="5762793" y="922682"/>
            <a:chExt cx="898175" cy="1260000"/>
          </a:xfrm>
          <a:solidFill>
            <a:schemeClr val="bg1"/>
          </a:solidFill>
        </p:grpSpPr>
        <p:sp>
          <p:nvSpPr>
            <p:cNvPr id="21" name="Oval 308"/>
            <p:cNvSpPr>
              <a:spLocks noChangeArrowheads="1"/>
            </p:cNvSpPr>
            <p:nvPr/>
          </p:nvSpPr>
          <p:spPr bwMode="auto">
            <a:xfrm>
              <a:off x="5944769" y="922682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Oval 313"/>
            <p:cNvSpPr>
              <a:spLocks noChangeArrowheads="1"/>
            </p:cNvSpPr>
            <p:nvPr/>
          </p:nvSpPr>
          <p:spPr bwMode="auto">
            <a:xfrm>
              <a:off x="6127810" y="922682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Oval 318"/>
            <p:cNvSpPr>
              <a:spLocks noChangeArrowheads="1"/>
            </p:cNvSpPr>
            <p:nvPr/>
          </p:nvSpPr>
          <p:spPr bwMode="auto">
            <a:xfrm>
              <a:off x="6310850" y="922682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Oval 323"/>
            <p:cNvSpPr>
              <a:spLocks noChangeArrowheads="1"/>
            </p:cNvSpPr>
            <p:nvPr/>
          </p:nvSpPr>
          <p:spPr bwMode="auto">
            <a:xfrm>
              <a:off x="5762793" y="1104658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Oval 328"/>
            <p:cNvSpPr>
              <a:spLocks noChangeArrowheads="1"/>
            </p:cNvSpPr>
            <p:nvPr/>
          </p:nvSpPr>
          <p:spPr bwMode="auto">
            <a:xfrm>
              <a:off x="6492826" y="1104658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Oval 333"/>
            <p:cNvSpPr>
              <a:spLocks noChangeArrowheads="1"/>
            </p:cNvSpPr>
            <p:nvPr/>
          </p:nvSpPr>
          <p:spPr bwMode="auto">
            <a:xfrm>
              <a:off x="6492826" y="1287699"/>
              <a:ext cx="168142" cy="16601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Oval 338"/>
            <p:cNvSpPr>
              <a:spLocks noChangeArrowheads="1"/>
            </p:cNvSpPr>
            <p:nvPr/>
          </p:nvSpPr>
          <p:spPr bwMode="auto">
            <a:xfrm>
              <a:off x="5944769" y="1469675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Oval 343"/>
            <p:cNvSpPr>
              <a:spLocks noChangeArrowheads="1"/>
            </p:cNvSpPr>
            <p:nvPr/>
          </p:nvSpPr>
          <p:spPr bwMode="auto">
            <a:xfrm>
              <a:off x="6127810" y="1469675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Oval 348"/>
            <p:cNvSpPr>
              <a:spLocks noChangeArrowheads="1"/>
            </p:cNvSpPr>
            <p:nvPr/>
          </p:nvSpPr>
          <p:spPr bwMode="auto">
            <a:xfrm>
              <a:off x="6310850" y="1469675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Oval 353"/>
            <p:cNvSpPr>
              <a:spLocks noChangeArrowheads="1"/>
            </p:cNvSpPr>
            <p:nvPr/>
          </p:nvSpPr>
          <p:spPr bwMode="auto">
            <a:xfrm>
              <a:off x="6492826" y="1651652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Oval 358"/>
            <p:cNvSpPr>
              <a:spLocks noChangeArrowheads="1"/>
            </p:cNvSpPr>
            <p:nvPr/>
          </p:nvSpPr>
          <p:spPr bwMode="auto">
            <a:xfrm>
              <a:off x="5762793" y="1833628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Oval 363"/>
            <p:cNvSpPr>
              <a:spLocks noChangeArrowheads="1"/>
            </p:cNvSpPr>
            <p:nvPr/>
          </p:nvSpPr>
          <p:spPr bwMode="auto">
            <a:xfrm>
              <a:off x="6492826" y="1833628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Oval 368"/>
            <p:cNvSpPr>
              <a:spLocks noChangeArrowheads="1"/>
            </p:cNvSpPr>
            <p:nvPr/>
          </p:nvSpPr>
          <p:spPr bwMode="auto">
            <a:xfrm>
              <a:off x="5944769" y="2015604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Oval 373"/>
            <p:cNvSpPr>
              <a:spLocks noChangeArrowheads="1"/>
            </p:cNvSpPr>
            <p:nvPr/>
          </p:nvSpPr>
          <p:spPr bwMode="auto">
            <a:xfrm>
              <a:off x="6127810" y="2015604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Oval 378"/>
            <p:cNvSpPr>
              <a:spLocks noChangeArrowheads="1"/>
            </p:cNvSpPr>
            <p:nvPr/>
          </p:nvSpPr>
          <p:spPr bwMode="auto">
            <a:xfrm>
              <a:off x="6310850" y="2015604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578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41614" y="2017075"/>
            <a:ext cx="2219923" cy="1628014"/>
            <a:chOff x="3841614" y="2017075"/>
            <a:chExt cx="2219923" cy="1628014"/>
          </a:xfrm>
        </p:grpSpPr>
        <p:sp>
          <p:nvSpPr>
            <p:cNvPr id="9" name="任意多边形 8"/>
            <p:cNvSpPr/>
            <p:nvPr/>
          </p:nvSpPr>
          <p:spPr>
            <a:xfrm>
              <a:off x="3841614" y="2017075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60506" y="2198539"/>
              <a:ext cx="582138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30463" y="2017075"/>
            <a:ext cx="2219923" cy="1440094"/>
            <a:chOff x="6130463" y="2017075"/>
            <a:chExt cx="2219923" cy="1440094"/>
          </a:xfrm>
        </p:grpSpPr>
        <p:sp>
          <p:nvSpPr>
            <p:cNvPr id="14" name="任意多边形 13"/>
            <p:cNvSpPr/>
            <p:nvPr/>
          </p:nvSpPr>
          <p:spPr>
            <a:xfrm flipH="1">
              <a:off x="6130463" y="2017075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634894" y="2198538"/>
              <a:ext cx="91554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132684" y="3552083"/>
            <a:ext cx="1933303" cy="1254160"/>
            <a:chOff x="4132684" y="3552083"/>
            <a:chExt cx="1933303" cy="1254160"/>
          </a:xfrm>
        </p:grpSpPr>
        <p:sp>
          <p:nvSpPr>
            <p:cNvPr id="17" name="任意多边形 16"/>
            <p:cNvSpPr/>
            <p:nvPr/>
          </p:nvSpPr>
          <p:spPr>
            <a:xfrm>
              <a:off x="4132684" y="3552083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734047" y="3666210"/>
              <a:ext cx="8529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26014" y="3552083"/>
            <a:ext cx="1933303" cy="1254160"/>
            <a:chOff x="6126014" y="3552083"/>
            <a:chExt cx="1933303" cy="1254160"/>
          </a:xfrm>
        </p:grpSpPr>
        <p:sp>
          <p:nvSpPr>
            <p:cNvPr id="20" name="任意多边形 19"/>
            <p:cNvSpPr/>
            <p:nvPr/>
          </p:nvSpPr>
          <p:spPr>
            <a:xfrm flipH="1">
              <a:off x="6126014" y="3552083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573687" y="3648624"/>
              <a:ext cx="91554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53256" y="4899329"/>
            <a:ext cx="1814574" cy="1177139"/>
            <a:chOff x="4253256" y="4899329"/>
            <a:chExt cx="1814574" cy="1177139"/>
          </a:xfrm>
        </p:grpSpPr>
        <p:sp>
          <p:nvSpPr>
            <p:cNvPr id="23" name="任意多边形 22"/>
            <p:cNvSpPr/>
            <p:nvPr/>
          </p:nvSpPr>
          <p:spPr>
            <a:xfrm>
              <a:off x="4253256" y="489932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897316" y="5008363"/>
              <a:ext cx="8529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05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24171" y="4899329"/>
            <a:ext cx="1814574" cy="1177139"/>
            <a:chOff x="6124171" y="4899329"/>
            <a:chExt cx="1814574" cy="1177139"/>
          </a:xfrm>
        </p:grpSpPr>
        <p:sp>
          <p:nvSpPr>
            <p:cNvPr id="26" name="任意多边形 25"/>
            <p:cNvSpPr/>
            <p:nvPr/>
          </p:nvSpPr>
          <p:spPr>
            <a:xfrm flipH="1">
              <a:off x="6124171" y="489932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419012" y="4993458"/>
              <a:ext cx="91554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06</a:t>
              </a:r>
              <a:endParaRPr lang="zh-CN" altLang="en-US" sz="4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83619" y="19523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95381" y="355655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739840" y="499345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105960" y="210618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720477" y="354822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33586" y="485695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592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02027" y="1480755"/>
            <a:ext cx="2480556" cy="1143173"/>
            <a:chOff x="1302027" y="1480755"/>
            <a:chExt cx="2480556" cy="1143173"/>
          </a:xfrm>
        </p:grpSpPr>
        <p:sp>
          <p:nvSpPr>
            <p:cNvPr id="9" name="任意多边形 8"/>
            <p:cNvSpPr/>
            <p:nvPr/>
          </p:nvSpPr>
          <p:spPr>
            <a:xfrm rot="5400000">
              <a:off x="1970718" y="812064"/>
              <a:ext cx="1143173" cy="2480556"/>
            </a:xfrm>
            <a:custGeom>
              <a:avLst/>
              <a:gdLst>
                <a:gd name="connsiteX0" fmla="*/ 0 w 1143173"/>
                <a:gd name="connsiteY0" fmla="*/ 371036 h 2480556"/>
                <a:gd name="connsiteX1" fmla="*/ 258506 w 1143173"/>
                <a:gd name="connsiteY1" fmla="*/ 0 h 2480556"/>
                <a:gd name="connsiteX2" fmla="*/ 517012 w 1143173"/>
                <a:gd name="connsiteY2" fmla="*/ 371036 h 2480556"/>
                <a:gd name="connsiteX3" fmla="*/ 367921 w 1143173"/>
                <a:gd name="connsiteY3" fmla="*/ 371036 h 2480556"/>
                <a:gd name="connsiteX4" fmla="*/ 367921 w 1143173"/>
                <a:gd name="connsiteY4" fmla="*/ 2147526 h 2480556"/>
                <a:gd name="connsiteX5" fmla="*/ 478978 w 1143173"/>
                <a:gd name="connsiteY5" fmla="*/ 2258583 h 2480556"/>
                <a:gd name="connsiteX6" fmla="*/ 823395 w 1143173"/>
                <a:gd name="connsiteY6" fmla="*/ 2258583 h 2480556"/>
                <a:gd name="connsiteX7" fmla="*/ 934452 w 1143173"/>
                <a:gd name="connsiteY7" fmla="*/ 2147526 h 2480556"/>
                <a:gd name="connsiteX8" fmla="*/ 934452 w 1143173"/>
                <a:gd name="connsiteY8" fmla="*/ 1039913 h 2480556"/>
                <a:gd name="connsiteX9" fmla="*/ 1143173 w 1143173"/>
                <a:gd name="connsiteY9" fmla="*/ 1248634 h 2480556"/>
                <a:gd name="connsiteX10" fmla="*/ 1143173 w 1143173"/>
                <a:gd name="connsiteY10" fmla="*/ 2166826 h 2480556"/>
                <a:gd name="connsiteX11" fmla="*/ 829443 w 1143173"/>
                <a:gd name="connsiteY11" fmla="*/ 2480556 h 2480556"/>
                <a:gd name="connsiteX12" fmla="*/ 472929 w 1143173"/>
                <a:gd name="connsiteY12" fmla="*/ 2480556 h 2480556"/>
                <a:gd name="connsiteX13" fmla="*/ 159199 w 1143173"/>
                <a:gd name="connsiteY13" fmla="*/ 2166826 h 2480556"/>
                <a:gd name="connsiteX14" fmla="*/ 159199 w 1143173"/>
                <a:gd name="connsiteY14" fmla="*/ 371036 h 2480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43173" h="2480556">
                  <a:moveTo>
                    <a:pt x="0" y="371036"/>
                  </a:moveTo>
                  <a:lnTo>
                    <a:pt x="258506" y="0"/>
                  </a:lnTo>
                  <a:lnTo>
                    <a:pt x="517012" y="371036"/>
                  </a:lnTo>
                  <a:lnTo>
                    <a:pt x="367921" y="371036"/>
                  </a:lnTo>
                  <a:lnTo>
                    <a:pt x="367921" y="2147526"/>
                  </a:lnTo>
                  <a:cubicBezTo>
                    <a:pt x="367921" y="2208861"/>
                    <a:pt x="417643" y="2258583"/>
                    <a:pt x="478978" y="2258583"/>
                  </a:cubicBezTo>
                  <a:lnTo>
                    <a:pt x="823395" y="2258583"/>
                  </a:lnTo>
                  <a:cubicBezTo>
                    <a:pt x="884730" y="2258583"/>
                    <a:pt x="934452" y="2208861"/>
                    <a:pt x="934452" y="2147526"/>
                  </a:cubicBezTo>
                  <a:lnTo>
                    <a:pt x="934452" y="1039913"/>
                  </a:lnTo>
                  <a:lnTo>
                    <a:pt x="1143173" y="1248634"/>
                  </a:lnTo>
                  <a:lnTo>
                    <a:pt x="1143173" y="2166826"/>
                  </a:lnTo>
                  <a:cubicBezTo>
                    <a:pt x="1143173" y="2340094"/>
                    <a:pt x="1002711" y="2480556"/>
                    <a:pt x="829443" y="2480556"/>
                  </a:cubicBezTo>
                  <a:lnTo>
                    <a:pt x="472929" y="2480556"/>
                  </a:lnTo>
                  <a:cubicBezTo>
                    <a:pt x="299661" y="2480556"/>
                    <a:pt x="159199" y="2340094"/>
                    <a:pt x="159199" y="2166826"/>
                  </a:cubicBezTo>
                  <a:lnTo>
                    <a:pt x="159199" y="371036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8900000" flipV="1">
              <a:off x="2226305" y="2380080"/>
              <a:ext cx="769827" cy="151561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1391173" y="1829116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rgbClr val="FAFAFA"/>
                  </a:solidFill>
                  <a:cs typeface="+mn-ea"/>
                  <a:sym typeface="+mn-lt"/>
                </a:rPr>
                <a:t>01</a:t>
              </a:r>
              <a:endParaRPr lang="zh-CN" altLang="en-US" sz="3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203716" y="2438226"/>
            <a:ext cx="2480556" cy="1143173"/>
            <a:chOff x="3203716" y="2438226"/>
            <a:chExt cx="2480556" cy="1143173"/>
          </a:xfrm>
        </p:grpSpPr>
        <p:sp>
          <p:nvSpPr>
            <p:cNvPr id="15" name="任意多边形 14"/>
            <p:cNvSpPr/>
            <p:nvPr/>
          </p:nvSpPr>
          <p:spPr>
            <a:xfrm rot="5400000">
              <a:off x="3872407" y="1769535"/>
              <a:ext cx="1143173" cy="2480556"/>
            </a:xfrm>
            <a:custGeom>
              <a:avLst/>
              <a:gdLst>
                <a:gd name="connsiteX0" fmla="*/ 0 w 1143173"/>
                <a:gd name="connsiteY0" fmla="*/ 371036 h 2480556"/>
                <a:gd name="connsiteX1" fmla="*/ 258506 w 1143173"/>
                <a:gd name="connsiteY1" fmla="*/ 0 h 2480556"/>
                <a:gd name="connsiteX2" fmla="*/ 517012 w 1143173"/>
                <a:gd name="connsiteY2" fmla="*/ 371036 h 2480556"/>
                <a:gd name="connsiteX3" fmla="*/ 367921 w 1143173"/>
                <a:gd name="connsiteY3" fmla="*/ 371036 h 2480556"/>
                <a:gd name="connsiteX4" fmla="*/ 367921 w 1143173"/>
                <a:gd name="connsiteY4" fmla="*/ 2147526 h 2480556"/>
                <a:gd name="connsiteX5" fmla="*/ 478978 w 1143173"/>
                <a:gd name="connsiteY5" fmla="*/ 2258583 h 2480556"/>
                <a:gd name="connsiteX6" fmla="*/ 823395 w 1143173"/>
                <a:gd name="connsiteY6" fmla="*/ 2258583 h 2480556"/>
                <a:gd name="connsiteX7" fmla="*/ 934452 w 1143173"/>
                <a:gd name="connsiteY7" fmla="*/ 2147526 h 2480556"/>
                <a:gd name="connsiteX8" fmla="*/ 934452 w 1143173"/>
                <a:gd name="connsiteY8" fmla="*/ 1039913 h 2480556"/>
                <a:gd name="connsiteX9" fmla="*/ 1143173 w 1143173"/>
                <a:gd name="connsiteY9" fmla="*/ 1248634 h 2480556"/>
                <a:gd name="connsiteX10" fmla="*/ 1143173 w 1143173"/>
                <a:gd name="connsiteY10" fmla="*/ 2166826 h 2480556"/>
                <a:gd name="connsiteX11" fmla="*/ 829443 w 1143173"/>
                <a:gd name="connsiteY11" fmla="*/ 2480556 h 2480556"/>
                <a:gd name="connsiteX12" fmla="*/ 472929 w 1143173"/>
                <a:gd name="connsiteY12" fmla="*/ 2480556 h 2480556"/>
                <a:gd name="connsiteX13" fmla="*/ 159199 w 1143173"/>
                <a:gd name="connsiteY13" fmla="*/ 2166826 h 2480556"/>
                <a:gd name="connsiteX14" fmla="*/ 159199 w 1143173"/>
                <a:gd name="connsiteY14" fmla="*/ 371036 h 2480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43173" h="2480556">
                  <a:moveTo>
                    <a:pt x="0" y="371036"/>
                  </a:moveTo>
                  <a:lnTo>
                    <a:pt x="258506" y="0"/>
                  </a:lnTo>
                  <a:lnTo>
                    <a:pt x="517012" y="371036"/>
                  </a:lnTo>
                  <a:lnTo>
                    <a:pt x="367921" y="371036"/>
                  </a:lnTo>
                  <a:lnTo>
                    <a:pt x="367921" y="2147526"/>
                  </a:lnTo>
                  <a:cubicBezTo>
                    <a:pt x="367921" y="2208861"/>
                    <a:pt x="417643" y="2258583"/>
                    <a:pt x="478978" y="2258583"/>
                  </a:cubicBezTo>
                  <a:lnTo>
                    <a:pt x="823395" y="2258583"/>
                  </a:lnTo>
                  <a:cubicBezTo>
                    <a:pt x="884730" y="2258583"/>
                    <a:pt x="934452" y="2208861"/>
                    <a:pt x="934452" y="2147526"/>
                  </a:cubicBezTo>
                  <a:lnTo>
                    <a:pt x="934452" y="1039913"/>
                  </a:lnTo>
                  <a:lnTo>
                    <a:pt x="1143173" y="1248634"/>
                  </a:lnTo>
                  <a:lnTo>
                    <a:pt x="1143173" y="2166826"/>
                  </a:lnTo>
                  <a:cubicBezTo>
                    <a:pt x="1143173" y="2340094"/>
                    <a:pt x="1002711" y="2480556"/>
                    <a:pt x="829443" y="2480556"/>
                  </a:cubicBezTo>
                  <a:lnTo>
                    <a:pt x="472929" y="2480556"/>
                  </a:lnTo>
                  <a:cubicBezTo>
                    <a:pt x="299661" y="2480556"/>
                    <a:pt x="159199" y="2340094"/>
                    <a:pt x="159199" y="2166826"/>
                  </a:cubicBezTo>
                  <a:lnTo>
                    <a:pt x="159199" y="37103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8900000" flipV="1">
              <a:off x="4088236" y="3367367"/>
              <a:ext cx="769827" cy="151561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3311599" y="2765133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rgbClr val="FAFAFA"/>
                  </a:solidFill>
                  <a:cs typeface="+mn-ea"/>
                  <a:sym typeface="+mn-lt"/>
                </a:rPr>
                <a:t>02</a:t>
              </a:r>
              <a:endParaRPr lang="zh-CN" altLang="en-US" sz="3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02026" y="3909217"/>
            <a:ext cx="2480556" cy="1143173"/>
            <a:chOff x="1302026" y="3909217"/>
            <a:chExt cx="2480556" cy="1143173"/>
          </a:xfrm>
        </p:grpSpPr>
        <p:sp>
          <p:nvSpPr>
            <p:cNvPr id="19" name="任意多边形 18"/>
            <p:cNvSpPr/>
            <p:nvPr/>
          </p:nvSpPr>
          <p:spPr>
            <a:xfrm rot="5400000">
              <a:off x="1970717" y="3240526"/>
              <a:ext cx="1143173" cy="2480556"/>
            </a:xfrm>
            <a:custGeom>
              <a:avLst/>
              <a:gdLst>
                <a:gd name="connsiteX0" fmla="*/ 0 w 1143173"/>
                <a:gd name="connsiteY0" fmla="*/ 371036 h 2480556"/>
                <a:gd name="connsiteX1" fmla="*/ 258506 w 1143173"/>
                <a:gd name="connsiteY1" fmla="*/ 0 h 2480556"/>
                <a:gd name="connsiteX2" fmla="*/ 517012 w 1143173"/>
                <a:gd name="connsiteY2" fmla="*/ 371036 h 2480556"/>
                <a:gd name="connsiteX3" fmla="*/ 367921 w 1143173"/>
                <a:gd name="connsiteY3" fmla="*/ 371036 h 2480556"/>
                <a:gd name="connsiteX4" fmla="*/ 367921 w 1143173"/>
                <a:gd name="connsiteY4" fmla="*/ 2147526 h 2480556"/>
                <a:gd name="connsiteX5" fmla="*/ 478978 w 1143173"/>
                <a:gd name="connsiteY5" fmla="*/ 2258583 h 2480556"/>
                <a:gd name="connsiteX6" fmla="*/ 823395 w 1143173"/>
                <a:gd name="connsiteY6" fmla="*/ 2258583 h 2480556"/>
                <a:gd name="connsiteX7" fmla="*/ 934452 w 1143173"/>
                <a:gd name="connsiteY7" fmla="*/ 2147526 h 2480556"/>
                <a:gd name="connsiteX8" fmla="*/ 934452 w 1143173"/>
                <a:gd name="connsiteY8" fmla="*/ 1039913 h 2480556"/>
                <a:gd name="connsiteX9" fmla="*/ 1143173 w 1143173"/>
                <a:gd name="connsiteY9" fmla="*/ 1248634 h 2480556"/>
                <a:gd name="connsiteX10" fmla="*/ 1143173 w 1143173"/>
                <a:gd name="connsiteY10" fmla="*/ 2166826 h 2480556"/>
                <a:gd name="connsiteX11" fmla="*/ 829443 w 1143173"/>
                <a:gd name="connsiteY11" fmla="*/ 2480556 h 2480556"/>
                <a:gd name="connsiteX12" fmla="*/ 472929 w 1143173"/>
                <a:gd name="connsiteY12" fmla="*/ 2480556 h 2480556"/>
                <a:gd name="connsiteX13" fmla="*/ 159199 w 1143173"/>
                <a:gd name="connsiteY13" fmla="*/ 2166826 h 2480556"/>
                <a:gd name="connsiteX14" fmla="*/ 159199 w 1143173"/>
                <a:gd name="connsiteY14" fmla="*/ 371036 h 2480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43173" h="2480556">
                  <a:moveTo>
                    <a:pt x="0" y="371036"/>
                  </a:moveTo>
                  <a:lnTo>
                    <a:pt x="258506" y="0"/>
                  </a:lnTo>
                  <a:lnTo>
                    <a:pt x="517012" y="371036"/>
                  </a:lnTo>
                  <a:lnTo>
                    <a:pt x="367921" y="371036"/>
                  </a:lnTo>
                  <a:lnTo>
                    <a:pt x="367921" y="2147526"/>
                  </a:lnTo>
                  <a:cubicBezTo>
                    <a:pt x="367921" y="2208861"/>
                    <a:pt x="417643" y="2258583"/>
                    <a:pt x="478978" y="2258583"/>
                  </a:cubicBezTo>
                  <a:lnTo>
                    <a:pt x="823395" y="2258583"/>
                  </a:lnTo>
                  <a:cubicBezTo>
                    <a:pt x="884730" y="2258583"/>
                    <a:pt x="934452" y="2208861"/>
                    <a:pt x="934452" y="2147526"/>
                  </a:cubicBezTo>
                  <a:lnTo>
                    <a:pt x="934452" y="1039913"/>
                  </a:lnTo>
                  <a:lnTo>
                    <a:pt x="1143173" y="1248634"/>
                  </a:lnTo>
                  <a:lnTo>
                    <a:pt x="1143173" y="2166826"/>
                  </a:lnTo>
                  <a:cubicBezTo>
                    <a:pt x="1143173" y="2340094"/>
                    <a:pt x="1002711" y="2480556"/>
                    <a:pt x="829443" y="2480556"/>
                  </a:cubicBezTo>
                  <a:lnTo>
                    <a:pt x="472929" y="2480556"/>
                  </a:lnTo>
                  <a:cubicBezTo>
                    <a:pt x="299661" y="2480556"/>
                    <a:pt x="159199" y="2340094"/>
                    <a:pt x="159199" y="2166826"/>
                  </a:cubicBezTo>
                  <a:lnTo>
                    <a:pt x="159199" y="371036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8900000" flipV="1">
              <a:off x="2181970" y="4852946"/>
              <a:ext cx="769827" cy="151561"/>
            </a:xfrm>
            <a:prstGeom prst="rect">
              <a:avLst/>
            </a:prstGeom>
          </p:spPr>
        </p:pic>
        <p:sp>
          <p:nvSpPr>
            <p:cNvPr id="21" name="矩形 20"/>
            <p:cNvSpPr/>
            <p:nvPr/>
          </p:nvSpPr>
          <p:spPr>
            <a:xfrm>
              <a:off x="1395992" y="424142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rgbClr val="FAFAFA"/>
                  </a:solidFill>
                  <a:cs typeface="+mn-ea"/>
                  <a:sym typeface="+mn-lt"/>
                </a:rPr>
                <a:t>03</a:t>
              </a:r>
              <a:endParaRPr lang="zh-CN" altLang="en-US" sz="3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203715" y="4866688"/>
            <a:ext cx="2480556" cy="1143173"/>
            <a:chOff x="3203715" y="4866688"/>
            <a:chExt cx="2480556" cy="1143173"/>
          </a:xfrm>
        </p:grpSpPr>
        <p:sp>
          <p:nvSpPr>
            <p:cNvPr id="23" name="任意多边形 22"/>
            <p:cNvSpPr/>
            <p:nvPr/>
          </p:nvSpPr>
          <p:spPr>
            <a:xfrm rot="5400000">
              <a:off x="3872406" y="4197997"/>
              <a:ext cx="1143173" cy="2480556"/>
            </a:xfrm>
            <a:custGeom>
              <a:avLst/>
              <a:gdLst>
                <a:gd name="connsiteX0" fmla="*/ 0 w 1143173"/>
                <a:gd name="connsiteY0" fmla="*/ 371036 h 2480556"/>
                <a:gd name="connsiteX1" fmla="*/ 258506 w 1143173"/>
                <a:gd name="connsiteY1" fmla="*/ 0 h 2480556"/>
                <a:gd name="connsiteX2" fmla="*/ 517012 w 1143173"/>
                <a:gd name="connsiteY2" fmla="*/ 371036 h 2480556"/>
                <a:gd name="connsiteX3" fmla="*/ 367921 w 1143173"/>
                <a:gd name="connsiteY3" fmla="*/ 371036 h 2480556"/>
                <a:gd name="connsiteX4" fmla="*/ 367921 w 1143173"/>
                <a:gd name="connsiteY4" fmla="*/ 2147526 h 2480556"/>
                <a:gd name="connsiteX5" fmla="*/ 478978 w 1143173"/>
                <a:gd name="connsiteY5" fmla="*/ 2258583 h 2480556"/>
                <a:gd name="connsiteX6" fmla="*/ 823395 w 1143173"/>
                <a:gd name="connsiteY6" fmla="*/ 2258583 h 2480556"/>
                <a:gd name="connsiteX7" fmla="*/ 934452 w 1143173"/>
                <a:gd name="connsiteY7" fmla="*/ 2147526 h 2480556"/>
                <a:gd name="connsiteX8" fmla="*/ 934452 w 1143173"/>
                <a:gd name="connsiteY8" fmla="*/ 1039913 h 2480556"/>
                <a:gd name="connsiteX9" fmla="*/ 1143173 w 1143173"/>
                <a:gd name="connsiteY9" fmla="*/ 1248634 h 2480556"/>
                <a:gd name="connsiteX10" fmla="*/ 1143173 w 1143173"/>
                <a:gd name="connsiteY10" fmla="*/ 2166826 h 2480556"/>
                <a:gd name="connsiteX11" fmla="*/ 829443 w 1143173"/>
                <a:gd name="connsiteY11" fmla="*/ 2480556 h 2480556"/>
                <a:gd name="connsiteX12" fmla="*/ 472929 w 1143173"/>
                <a:gd name="connsiteY12" fmla="*/ 2480556 h 2480556"/>
                <a:gd name="connsiteX13" fmla="*/ 159199 w 1143173"/>
                <a:gd name="connsiteY13" fmla="*/ 2166826 h 2480556"/>
                <a:gd name="connsiteX14" fmla="*/ 159199 w 1143173"/>
                <a:gd name="connsiteY14" fmla="*/ 371036 h 2480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43173" h="2480556">
                  <a:moveTo>
                    <a:pt x="0" y="371036"/>
                  </a:moveTo>
                  <a:lnTo>
                    <a:pt x="258506" y="0"/>
                  </a:lnTo>
                  <a:lnTo>
                    <a:pt x="517012" y="371036"/>
                  </a:lnTo>
                  <a:lnTo>
                    <a:pt x="367921" y="371036"/>
                  </a:lnTo>
                  <a:lnTo>
                    <a:pt x="367921" y="2147526"/>
                  </a:lnTo>
                  <a:cubicBezTo>
                    <a:pt x="367921" y="2208861"/>
                    <a:pt x="417643" y="2258583"/>
                    <a:pt x="478978" y="2258583"/>
                  </a:cubicBezTo>
                  <a:lnTo>
                    <a:pt x="823395" y="2258583"/>
                  </a:lnTo>
                  <a:cubicBezTo>
                    <a:pt x="884730" y="2258583"/>
                    <a:pt x="934452" y="2208861"/>
                    <a:pt x="934452" y="2147526"/>
                  </a:cubicBezTo>
                  <a:lnTo>
                    <a:pt x="934452" y="1039913"/>
                  </a:lnTo>
                  <a:lnTo>
                    <a:pt x="1143173" y="1248634"/>
                  </a:lnTo>
                  <a:lnTo>
                    <a:pt x="1143173" y="2166826"/>
                  </a:lnTo>
                  <a:cubicBezTo>
                    <a:pt x="1143173" y="2340094"/>
                    <a:pt x="1002711" y="2480556"/>
                    <a:pt x="829443" y="2480556"/>
                  </a:cubicBezTo>
                  <a:lnTo>
                    <a:pt x="472929" y="2480556"/>
                  </a:lnTo>
                  <a:cubicBezTo>
                    <a:pt x="299661" y="2480556"/>
                    <a:pt x="159199" y="2340094"/>
                    <a:pt x="159199" y="2166826"/>
                  </a:cubicBezTo>
                  <a:lnTo>
                    <a:pt x="159199" y="37103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8900000" flipV="1">
              <a:off x="4063779" y="5830294"/>
              <a:ext cx="769827" cy="151561"/>
            </a:xfrm>
            <a:prstGeom prst="rect">
              <a:avLst/>
            </a:prstGeom>
          </p:spPr>
        </p:pic>
        <p:sp>
          <p:nvSpPr>
            <p:cNvPr id="25" name="矩形 24"/>
            <p:cNvSpPr/>
            <p:nvPr/>
          </p:nvSpPr>
          <p:spPr>
            <a:xfrm>
              <a:off x="3311599" y="5211845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rgbClr val="FAFAFA"/>
                  </a:solidFill>
                  <a:cs typeface="+mn-ea"/>
                  <a:sym typeface="+mn-lt"/>
                </a:rPr>
                <a:t>04</a:t>
              </a:r>
              <a:endParaRPr lang="zh-CN" altLang="en-US" sz="32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任意多边形 25"/>
          <p:cNvSpPr/>
          <p:nvPr/>
        </p:nvSpPr>
        <p:spPr>
          <a:xfrm>
            <a:off x="2226365" y="2146852"/>
            <a:ext cx="5516218" cy="0"/>
          </a:xfrm>
          <a:custGeom>
            <a:avLst/>
            <a:gdLst>
              <a:gd name="connsiteX0" fmla="*/ 0 w 5516218"/>
              <a:gd name="connsiteY0" fmla="*/ 0 h 0"/>
              <a:gd name="connsiteX1" fmla="*/ 5516218 w 551621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516218">
                <a:moveTo>
                  <a:pt x="0" y="0"/>
                </a:moveTo>
                <a:lnTo>
                  <a:pt x="5516218" y="0"/>
                </a:lnTo>
              </a:path>
            </a:pathLst>
          </a:custGeom>
          <a:noFill/>
          <a:ln w="12700">
            <a:solidFill>
              <a:srgbClr val="FAFAF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2241123" y="4602966"/>
            <a:ext cx="5516218" cy="0"/>
          </a:xfrm>
          <a:custGeom>
            <a:avLst/>
            <a:gdLst>
              <a:gd name="connsiteX0" fmla="*/ 0 w 5516218"/>
              <a:gd name="connsiteY0" fmla="*/ 0 h 0"/>
              <a:gd name="connsiteX1" fmla="*/ 5516218 w 551621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516218">
                <a:moveTo>
                  <a:pt x="0" y="0"/>
                </a:moveTo>
                <a:lnTo>
                  <a:pt x="5516218" y="0"/>
                </a:lnTo>
              </a:path>
            </a:pathLst>
          </a:custGeom>
          <a:noFill/>
          <a:ln w="12700">
            <a:solidFill>
              <a:srgbClr val="FAFAF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4065104" y="3101009"/>
            <a:ext cx="3707296" cy="0"/>
          </a:xfrm>
          <a:custGeom>
            <a:avLst/>
            <a:gdLst>
              <a:gd name="connsiteX0" fmla="*/ 0 w 3707296"/>
              <a:gd name="connsiteY0" fmla="*/ 0 h 0"/>
              <a:gd name="connsiteX1" fmla="*/ 3707296 w 3707296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07296">
                <a:moveTo>
                  <a:pt x="0" y="0"/>
                </a:moveTo>
                <a:lnTo>
                  <a:pt x="3707296" y="0"/>
                </a:lnTo>
              </a:path>
            </a:pathLst>
          </a:custGeom>
          <a:noFill/>
          <a:ln w="12700">
            <a:solidFill>
              <a:srgbClr val="FAFAF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4099926" y="5561288"/>
            <a:ext cx="3707296" cy="0"/>
          </a:xfrm>
          <a:custGeom>
            <a:avLst/>
            <a:gdLst>
              <a:gd name="connsiteX0" fmla="*/ 0 w 3707296"/>
              <a:gd name="connsiteY0" fmla="*/ 0 h 0"/>
              <a:gd name="connsiteX1" fmla="*/ 3707296 w 3707296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07296">
                <a:moveTo>
                  <a:pt x="0" y="0"/>
                </a:moveTo>
                <a:lnTo>
                  <a:pt x="3707296" y="0"/>
                </a:lnTo>
              </a:path>
            </a:pathLst>
          </a:custGeom>
          <a:noFill/>
          <a:ln w="12700">
            <a:solidFill>
              <a:srgbClr val="FAFAF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180950" y="174792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180950" y="276513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180950" y="419464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180950" y="521184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03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Oval 21"/>
          <p:cNvSpPr>
            <a:spLocks noChangeArrowheads="1"/>
          </p:cNvSpPr>
          <p:nvPr/>
        </p:nvSpPr>
        <p:spPr bwMode="auto">
          <a:xfrm>
            <a:off x="7287744" y="1948669"/>
            <a:ext cx="502134" cy="504462"/>
          </a:xfrm>
          <a:prstGeom prst="ellipse">
            <a:avLst/>
          </a:prstGeom>
          <a:solidFill>
            <a:schemeClr val="bg1">
              <a:alpha val="50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Oval 21"/>
          <p:cNvSpPr>
            <a:spLocks noChangeArrowheads="1"/>
          </p:cNvSpPr>
          <p:nvPr/>
        </p:nvSpPr>
        <p:spPr bwMode="auto">
          <a:xfrm>
            <a:off x="7287744" y="3164190"/>
            <a:ext cx="502134" cy="504462"/>
          </a:xfrm>
          <a:prstGeom prst="ellipse">
            <a:avLst/>
          </a:prstGeom>
          <a:solidFill>
            <a:schemeClr val="bg1">
              <a:alpha val="50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Oval 21"/>
          <p:cNvSpPr>
            <a:spLocks noChangeArrowheads="1"/>
          </p:cNvSpPr>
          <p:nvPr/>
        </p:nvSpPr>
        <p:spPr bwMode="auto">
          <a:xfrm>
            <a:off x="7287744" y="4373709"/>
            <a:ext cx="502134" cy="504462"/>
          </a:xfrm>
          <a:prstGeom prst="ellipse">
            <a:avLst/>
          </a:prstGeom>
          <a:solidFill>
            <a:schemeClr val="bg1">
              <a:alpha val="50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7287744" y="5591397"/>
            <a:ext cx="502134" cy="504462"/>
          </a:xfrm>
          <a:prstGeom prst="ellipse">
            <a:avLst/>
          </a:prstGeom>
          <a:solidFill>
            <a:schemeClr val="bg1">
              <a:alpha val="50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04800" y="1695448"/>
            <a:ext cx="4968178" cy="1958013"/>
            <a:chOff x="304800" y="1390650"/>
            <a:chExt cx="4968178" cy="1958013"/>
          </a:xfrm>
        </p:grpSpPr>
        <p:sp>
          <p:nvSpPr>
            <p:cNvPr id="15" name="任意多边形 14"/>
            <p:cNvSpPr/>
            <p:nvPr/>
          </p:nvSpPr>
          <p:spPr>
            <a:xfrm>
              <a:off x="304800" y="1390650"/>
              <a:ext cx="4968178" cy="1447800"/>
            </a:xfrm>
            <a:custGeom>
              <a:avLst/>
              <a:gdLst>
                <a:gd name="connsiteX0" fmla="*/ 3390900 w 4968178"/>
                <a:gd name="connsiteY0" fmla="*/ 0 h 1447800"/>
                <a:gd name="connsiteX1" fmla="*/ 4968178 w 4968178"/>
                <a:gd name="connsiteY1" fmla="*/ 1447800 h 1447800"/>
                <a:gd name="connsiteX2" fmla="*/ 0 w 4968178"/>
                <a:gd name="connsiteY2" fmla="*/ 1447800 h 1447800"/>
                <a:gd name="connsiteX3" fmla="*/ 0 w 4968178"/>
                <a:gd name="connsiteY3" fmla="*/ 561975 h 1447800"/>
                <a:gd name="connsiteX4" fmla="*/ 3390900 w 4968178"/>
                <a:gd name="connsiteY4" fmla="*/ 561975 h 1447800"/>
                <a:gd name="connsiteX5" fmla="*/ 3390900 w 4968178"/>
                <a:gd name="connsiteY5" fmla="*/ 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68178" h="1447800">
                  <a:moveTo>
                    <a:pt x="3390900" y="0"/>
                  </a:moveTo>
                  <a:lnTo>
                    <a:pt x="4968178" y="1447800"/>
                  </a:lnTo>
                  <a:lnTo>
                    <a:pt x="0" y="1447800"/>
                  </a:lnTo>
                  <a:lnTo>
                    <a:pt x="0" y="561975"/>
                  </a:lnTo>
                  <a:lnTo>
                    <a:pt x="3390900" y="561975"/>
                  </a:lnTo>
                  <a:lnTo>
                    <a:pt x="339090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平行四边形 15"/>
            <p:cNvSpPr/>
            <p:nvPr/>
          </p:nvSpPr>
          <p:spPr>
            <a:xfrm>
              <a:off x="1076260" y="1952625"/>
              <a:ext cx="1571625" cy="876300"/>
            </a:xfrm>
            <a:prstGeom prst="parallelogram">
              <a:avLst>
                <a:gd name="adj" fmla="val 56915"/>
              </a:avLst>
            </a:prstGeom>
            <a:solidFill>
              <a:schemeClr val="bg1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590543" y="2148334"/>
              <a:ext cx="54305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rgbClr val="E66856"/>
                  </a:solidFill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rgbClr val="E6685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04801" y="3206279"/>
            <a:ext cx="5896905" cy="789458"/>
            <a:chOff x="304801" y="2901481"/>
            <a:chExt cx="5896905" cy="789458"/>
          </a:xfrm>
        </p:grpSpPr>
        <p:sp>
          <p:nvSpPr>
            <p:cNvPr id="19" name="任意多边形 18"/>
            <p:cNvSpPr/>
            <p:nvPr/>
          </p:nvSpPr>
          <p:spPr>
            <a:xfrm>
              <a:off x="304801" y="2909888"/>
              <a:ext cx="5896905" cy="781051"/>
            </a:xfrm>
            <a:custGeom>
              <a:avLst/>
              <a:gdLst>
                <a:gd name="connsiteX0" fmla="*/ 0 w 5896905"/>
                <a:gd name="connsiteY0" fmla="*/ 0 h 781051"/>
                <a:gd name="connsiteX1" fmla="*/ 5046004 w 5896905"/>
                <a:gd name="connsiteY1" fmla="*/ 0 h 781051"/>
                <a:gd name="connsiteX2" fmla="*/ 5896905 w 5896905"/>
                <a:gd name="connsiteY2" fmla="*/ 781051 h 781051"/>
                <a:gd name="connsiteX3" fmla="*/ 0 w 5896905"/>
                <a:gd name="connsiteY3" fmla="*/ 781051 h 781051"/>
                <a:gd name="connsiteX4" fmla="*/ 0 w 5896905"/>
                <a:gd name="connsiteY4" fmla="*/ 0 h 781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905" h="781051">
                  <a:moveTo>
                    <a:pt x="0" y="0"/>
                  </a:moveTo>
                  <a:lnTo>
                    <a:pt x="5046004" y="0"/>
                  </a:lnTo>
                  <a:lnTo>
                    <a:pt x="5896905" y="781051"/>
                  </a:lnTo>
                  <a:lnTo>
                    <a:pt x="0" y="7810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平行四边形 19"/>
            <p:cNvSpPr/>
            <p:nvPr/>
          </p:nvSpPr>
          <p:spPr>
            <a:xfrm>
              <a:off x="1076260" y="2901481"/>
              <a:ext cx="1571625" cy="776289"/>
            </a:xfrm>
            <a:prstGeom prst="parallelogram">
              <a:avLst>
                <a:gd name="adj" fmla="val 56915"/>
              </a:avLst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415543" y="2974454"/>
              <a:ext cx="8930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rgbClr val="310C1D"/>
                  </a:solidFill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rgbClr val="310C1D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4801" y="4067173"/>
            <a:ext cx="5912109" cy="798984"/>
            <a:chOff x="304801" y="3762375"/>
            <a:chExt cx="5912109" cy="798984"/>
          </a:xfrm>
        </p:grpSpPr>
        <p:sp>
          <p:nvSpPr>
            <p:cNvPr id="23" name="任意多边形 22"/>
            <p:cNvSpPr/>
            <p:nvPr/>
          </p:nvSpPr>
          <p:spPr>
            <a:xfrm>
              <a:off x="304801" y="3762375"/>
              <a:ext cx="5912109" cy="798984"/>
            </a:xfrm>
            <a:custGeom>
              <a:avLst/>
              <a:gdLst>
                <a:gd name="connsiteX0" fmla="*/ 0 w 5912109"/>
                <a:gd name="connsiteY0" fmla="*/ 0 h 798984"/>
                <a:gd name="connsiteX1" fmla="*/ 5912109 w 5912109"/>
                <a:gd name="connsiteY1" fmla="*/ 0 h 798984"/>
                <a:gd name="connsiteX2" fmla="*/ 5031596 w 5912109"/>
                <a:gd name="connsiteY2" fmla="*/ 798984 h 798984"/>
                <a:gd name="connsiteX3" fmla="*/ 0 w 5912109"/>
                <a:gd name="connsiteY3" fmla="*/ 798984 h 798984"/>
                <a:gd name="connsiteX4" fmla="*/ 0 w 5912109"/>
                <a:gd name="connsiteY4" fmla="*/ 0 h 79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2109" h="798984">
                  <a:moveTo>
                    <a:pt x="0" y="0"/>
                  </a:moveTo>
                  <a:lnTo>
                    <a:pt x="5912109" y="0"/>
                  </a:lnTo>
                  <a:lnTo>
                    <a:pt x="5031596" y="798984"/>
                  </a:lnTo>
                  <a:lnTo>
                    <a:pt x="0" y="798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1076260" y="3767136"/>
              <a:ext cx="1571625" cy="785814"/>
            </a:xfrm>
            <a:prstGeom prst="parallelogram">
              <a:avLst>
                <a:gd name="adj" fmla="val 56915"/>
              </a:avLst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415543" y="3847382"/>
              <a:ext cx="8930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rgbClr val="403A56"/>
                  </a:solidFill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rgbClr val="403A5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04801" y="4930305"/>
            <a:ext cx="4952870" cy="1441919"/>
            <a:chOff x="304801" y="4625507"/>
            <a:chExt cx="4952870" cy="1441919"/>
          </a:xfrm>
        </p:grpSpPr>
        <p:sp>
          <p:nvSpPr>
            <p:cNvPr id="27" name="任意多边形 26"/>
            <p:cNvSpPr/>
            <p:nvPr/>
          </p:nvSpPr>
          <p:spPr>
            <a:xfrm>
              <a:off x="304801" y="4632797"/>
              <a:ext cx="4952870" cy="1434629"/>
            </a:xfrm>
            <a:custGeom>
              <a:avLst/>
              <a:gdLst>
                <a:gd name="connsiteX0" fmla="*/ 0 w 4952870"/>
                <a:gd name="connsiteY0" fmla="*/ 0 h 1434629"/>
                <a:gd name="connsiteX1" fmla="*/ 4952870 w 4952870"/>
                <a:gd name="connsiteY1" fmla="*/ 0 h 1434629"/>
                <a:gd name="connsiteX2" fmla="*/ 3371850 w 4952870"/>
                <a:gd name="connsiteY2" fmla="*/ 1434629 h 1434629"/>
                <a:gd name="connsiteX3" fmla="*/ 3371850 w 4952870"/>
                <a:gd name="connsiteY3" fmla="*/ 882179 h 1434629"/>
                <a:gd name="connsiteX4" fmla="*/ 0 w 4952870"/>
                <a:gd name="connsiteY4" fmla="*/ 872654 h 1434629"/>
                <a:gd name="connsiteX5" fmla="*/ 0 w 4952870"/>
                <a:gd name="connsiteY5" fmla="*/ 0 h 143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52870" h="1434629">
                  <a:moveTo>
                    <a:pt x="0" y="0"/>
                  </a:moveTo>
                  <a:lnTo>
                    <a:pt x="4952870" y="0"/>
                  </a:lnTo>
                  <a:lnTo>
                    <a:pt x="3371850" y="1434629"/>
                  </a:lnTo>
                  <a:lnTo>
                    <a:pt x="3371850" y="882179"/>
                  </a:lnTo>
                  <a:lnTo>
                    <a:pt x="0" y="8726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平行四边形 27"/>
            <p:cNvSpPr/>
            <p:nvPr/>
          </p:nvSpPr>
          <p:spPr>
            <a:xfrm>
              <a:off x="1076260" y="4625507"/>
              <a:ext cx="1704976" cy="862014"/>
            </a:xfrm>
            <a:prstGeom prst="parallelogram">
              <a:avLst>
                <a:gd name="adj" fmla="val 58020"/>
              </a:avLst>
            </a:prstGeom>
            <a:solidFill>
              <a:srgbClr val="FFFFFF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482220" y="4733348"/>
              <a:ext cx="8930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rgbClr val="152B77"/>
                  </a:solidFill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rgbClr val="152B77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8257540" y="540097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AFA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257540" y="189922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57540" y="4262875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57540" y="311182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rgbClr val="FAFAFA"/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rgbClr val="FAFAFA"/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AFAFA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rgbClr val="FAFAFA"/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rgbClr val="FAFAF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183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28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772529" y="3446585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5002113" y="3446584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8231697" y="3446583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772529" y="1969478"/>
            <a:ext cx="2167304" cy="1125415"/>
            <a:chOff x="1772529" y="1969478"/>
            <a:chExt cx="2167304" cy="1125415"/>
          </a:xfrm>
        </p:grpSpPr>
        <p:sp>
          <p:nvSpPr>
            <p:cNvPr id="14" name="任意多边形 13"/>
            <p:cNvSpPr/>
            <p:nvPr/>
          </p:nvSpPr>
          <p:spPr>
            <a:xfrm>
              <a:off x="1772529" y="1969478"/>
              <a:ext cx="2167304" cy="1125415"/>
            </a:xfrm>
            <a:custGeom>
              <a:avLst/>
              <a:gdLst>
                <a:gd name="connsiteX0" fmla="*/ 152403 w 2167304"/>
                <a:gd name="connsiteY0" fmla="*/ 0 h 1125415"/>
                <a:gd name="connsiteX1" fmla="*/ 2014901 w 2167304"/>
                <a:gd name="connsiteY1" fmla="*/ 0 h 1125415"/>
                <a:gd name="connsiteX2" fmla="*/ 2167304 w 2167304"/>
                <a:gd name="connsiteY2" fmla="*/ 152403 h 1125415"/>
                <a:gd name="connsiteX3" fmla="*/ 2167304 w 2167304"/>
                <a:gd name="connsiteY3" fmla="*/ 761997 h 1125415"/>
                <a:gd name="connsiteX4" fmla="*/ 2014901 w 2167304"/>
                <a:gd name="connsiteY4" fmla="*/ 914400 h 1125415"/>
                <a:gd name="connsiteX5" fmla="*/ 1206041 w 2167304"/>
                <a:gd name="connsiteY5" fmla="*/ 914400 h 1125415"/>
                <a:gd name="connsiteX6" fmla="*/ 1083652 w 2167304"/>
                <a:gd name="connsiteY6" fmla="*/ 1125415 h 1125415"/>
                <a:gd name="connsiteX7" fmla="*/ 961263 w 2167304"/>
                <a:gd name="connsiteY7" fmla="*/ 914400 h 1125415"/>
                <a:gd name="connsiteX8" fmla="*/ 152403 w 2167304"/>
                <a:gd name="connsiteY8" fmla="*/ 914400 h 1125415"/>
                <a:gd name="connsiteX9" fmla="*/ 0 w 2167304"/>
                <a:gd name="connsiteY9" fmla="*/ 761997 h 1125415"/>
                <a:gd name="connsiteX10" fmla="*/ 0 w 2167304"/>
                <a:gd name="connsiteY10" fmla="*/ 152403 h 1125415"/>
                <a:gd name="connsiteX11" fmla="*/ 152403 w 2167304"/>
                <a:gd name="connsiteY11" fmla="*/ 0 h 1125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7304" h="1125415">
                  <a:moveTo>
                    <a:pt x="152403" y="0"/>
                  </a:moveTo>
                  <a:lnTo>
                    <a:pt x="2014901" y="0"/>
                  </a:lnTo>
                  <a:cubicBezTo>
                    <a:pt x="2099071" y="0"/>
                    <a:pt x="2167304" y="68233"/>
                    <a:pt x="2167304" y="152403"/>
                  </a:cubicBezTo>
                  <a:lnTo>
                    <a:pt x="2167304" y="761997"/>
                  </a:lnTo>
                  <a:cubicBezTo>
                    <a:pt x="2167304" y="846167"/>
                    <a:pt x="2099071" y="914400"/>
                    <a:pt x="2014901" y="914400"/>
                  </a:cubicBezTo>
                  <a:lnTo>
                    <a:pt x="1206041" y="914400"/>
                  </a:lnTo>
                  <a:lnTo>
                    <a:pt x="1083652" y="1125415"/>
                  </a:lnTo>
                  <a:lnTo>
                    <a:pt x="961263" y="914400"/>
                  </a:lnTo>
                  <a:lnTo>
                    <a:pt x="152403" y="914400"/>
                  </a:lnTo>
                  <a:cubicBezTo>
                    <a:pt x="68233" y="914400"/>
                    <a:pt x="0" y="846167"/>
                    <a:pt x="0" y="761997"/>
                  </a:cubicBezTo>
                  <a:lnTo>
                    <a:pt x="0" y="152403"/>
                  </a:lnTo>
                  <a:cubicBezTo>
                    <a:pt x="0" y="68233"/>
                    <a:pt x="68233" y="0"/>
                    <a:pt x="152403" y="0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5" name="文本框 1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  <p:cNvSpPr txBox="1"/>
            <p:nvPr/>
          </p:nvSpPr>
          <p:spPr>
            <a:xfrm>
              <a:off x="1837313" y="2036409"/>
              <a:ext cx="2037737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en-US" altLang="zh-CN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002113" y="1969477"/>
            <a:ext cx="2167304" cy="1125415"/>
            <a:chOff x="5002113" y="1969477"/>
            <a:chExt cx="2167304" cy="1125415"/>
          </a:xfrm>
        </p:grpSpPr>
        <p:sp>
          <p:nvSpPr>
            <p:cNvPr id="17" name="任意多边形 16"/>
            <p:cNvSpPr/>
            <p:nvPr/>
          </p:nvSpPr>
          <p:spPr>
            <a:xfrm>
              <a:off x="5002113" y="1969477"/>
              <a:ext cx="2167304" cy="1125415"/>
            </a:xfrm>
            <a:custGeom>
              <a:avLst/>
              <a:gdLst>
                <a:gd name="connsiteX0" fmla="*/ 152403 w 2167304"/>
                <a:gd name="connsiteY0" fmla="*/ 0 h 1125415"/>
                <a:gd name="connsiteX1" fmla="*/ 2014901 w 2167304"/>
                <a:gd name="connsiteY1" fmla="*/ 0 h 1125415"/>
                <a:gd name="connsiteX2" fmla="*/ 2167304 w 2167304"/>
                <a:gd name="connsiteY2" fmla="*/ 152403 h 1125415"/>
                <a:gd name="connsiteX3" fmla="*/ 2167304 w 2167304"/>
                <a:gd name="connsiteY3" fmla="*/ 761997 h 1125415"/>
                <a:gd name="connsiteX4" fmla="*/ 2014901 w 2167304"/>
                <a:gd name="connsiteY4" fmla="*/ 914400 h 1125415"/>
                <a:gd name="connsiteX5" fmla="*/ 1206041 w 2167304"/>
                <a:gd name="connsiteY5" fmla="*/ 914400 h 1125415"/>
                <a:gd name="connsiteX6" fmla="*/ 1083652 w 2167304"/>
                <a:gd name="connsiteY6" fmla="*/ 1125415 h 1125415"/>
                <a:gd name="connsiteX7" fmla="*/ 961263 w 2167304"/>
                <a:gd name="connsiteY7" fmla="*/ 914400 h 1125415"/>
                <a:gd name="connsiteX8" fmla="*/ 152403 w 2167304"/>
                <a:gd name="connsiteY8" fmla="*/ 914400 h 1125415"/>
                <a:gd name="connsiteX9" fmla="*/ 0 w 2167304"/>
                <a:gd name="connsiteY9" fmla="*/ 761997 h 1125415"/>
                <a:gd name="connsiteX10" fmla="*/ 0 w 2167304"/>
                <a:gd name="connsiteY10" fmla="*/ 152403 h 1125415"/>
                <a:gd name="connsiteX11" fmla="*/ 152403 w 2167304"/>
                <a:gd name="connsiteY11" fmla="*/ 0 h 1125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7304" h="1125415">
                  <a:moveTo>
                    <a:pt x="152403" y="0"/>
                  </a:moveTo>
                  <a:lnTo>
                    <a:pt x="2014901" y="0"/>
                  </a:lnTo>
                  <a:cubicBezTo>
                    <a:pt x="2099071" y="0"/>
                    <a:pt x="2167304" y="68233"/>
                    <a:pt x="2167304" y="152403"/>
                  </a:cubicBezTo>
                  <a:lnTo>
                    <a:pt x="2167304" y="761997"/>
                  </a:lnTo>
                  <a:cubicBezTo>
                    <a:pt x="2167304" y="846167"/>
                    <a:pt x="2099071" y="914400"/>
                    <a:pt x="2014901" y="914400"/>
                  </a:cubicBezTo>
                  <a:lnTo>
                    <a:pt x="1206041" y="914400"/>
                  </a:lnTo>
                  <a:lnTo>
                    <a:pt x="1083652" y="1125415"/>
                  </a:lnTo>
                  <a:lnTo>
                    <a:pt x="961263" y="914400"/>
                  </a:lnTo>
                  <a:lnTo>
                    <a:pt x="152403" y="914400"/>
                  </a:lnTo>
                  <a:cubicBezTo>
                    <a:pt x="68233" y="914400"/>
                    <a:pt x="0" y="846167"/>
                    <a:pt x="0" y="761997"/>
                  </a:cubicBezTo>
                  <a:lnTo>
                    <a:pt x="0" y="152403"/>
                  </a:lnTo>
                  <a:cubicBezTo>
                    <a:pt x="0" y="68233"/>
                    <a:pt x="68233" y="0"/>
                    <a:pt x="152403" y="0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8" name="文本框 1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  <p:cNvSpPr txBox="1"/>
            <p:nvPr/>
          </p:nvSpPr>
          <p:spPr>
            <a:xfrm>
              <a:off x="5077131" y="2036409"/>
              <a:ext cx="2037737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en-US" altLang="zh-CN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231697" y="1969476"/>
            <a:ext cx="2167304" cy="1125415"/>
            <a:chOff x="8231697" y="1969476"/>
            <a:chExt cx="2167304" cy="1125415"/>
          </a:xfrm>
        </p:grpSpPr>
        <p:sp>
          <p:nvSpPr>
            <p:cNvPr id="20" name="任意多边形 19"/>
            <p:cNvSpPr/>
            <p:nvPr/>
          </p:nvSpPr>
          <p:spPr>
            <a:xfrm>
              <a:off x="8231697" y="1969476"/>
              <a:ext cx="2167304" cy="1125415"/>
            </a:xfrm>
            <a:custGeom>
              <a:avLst/>
              <a:gdLst>
                <a:gd name="connsiteX0" fmla="*/ 152403 w 2167304"/>
                <a:gd name="connsiteY0" fmla="*/ 0 h 1125415"/>
                <a:gd name="connsiteX1" fmla="*/ 2014901 w 2167304"/>
                <a:gd name="connsiteY1" fmla="*/ 0 h 1125415"/>
                <a:gd name="connsiteX2" fmla="*/ 2167304 w 2167304"/>
                <a:gd name="connsiteY2" fmla="*/ 152403 h 1125415"/>
                <a:gd name="connsiteX3" fmla="*/ 2167304 w 2167304"/>
                <a:gd name="connsiteY3" fmla="*/ 761997 h 1125415"/>
                <a:gd name="connsiteX4" fmla="*/ 2014901 w 2167304"/>
                <a:gd name="connsiteY4" fmla="*/ 914400 h 1125415"/>
                <a:gd name="connsiteX5" fmla="*/ 1206041 w 2167304"/>
                <a:gd name="connsiteY5" fmla="*/ 914400 h 1125415"/>
                <a:gd name="connsiteX6" fmla="*/ 1083652 w 2167304"/>
                <a:gd name="connsiteY6" fmla="*/ 1125415 h 1125415"/>
                <a:gd name="connsiteX7" fmla="*/ 961263 w 2167304"/>
                <a:gd name="connsiteY7" fmla="*/ 914400 h 1125415"/>
                <a:gd name="connsiteX8" fmla="*/ 152403 w 2167304"/>
                <a:gd name="connsiteY8" fmla="*/ 914400 h 1125415"/>
                <a:gd name="connsiteX9" fmla="*/ 0 w 2167304"/>
                <a:gd name="connsiteY9" fmla="*/ 761997 h 1125415"/>
                <a:gd name="connsiteX10" fmla="*/ 0 w 2167304"/>
                <a:gd name="connsiteY10" fmla="*/ 152403 h 1125415"/>
                <a:gd name="connsiteX11" fmla="*/ 152403 w 2167304"/>
                <a:gd name="connsiteY11" fmla="*/ 0 h 1125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7304" h="1125415">
                  <a:moveTo>
                    <a:pt x="152403" y="0"/>
                  </a:moveTo>
                  <a:lnTo>
                    <a:pt x="2014901" y="0"/>
                  </a:lnTo>
                  <a:cubicBezTo>
                    <a:pt x="2099071" y="0"/>
                    <a:pt x="2167304" y="68233"/>
                    <a:pt x="2167304" y="152403"/>
                  </a:cubicBezTo>
                  <a:lnTo>
                    <a:pt x="2167304" y="761997"/>
                  </a:lnTo>
                  <a:cubicBezTo>
                    <a:pt x="2167304" y="846167"/>
                    <a:pt x="2099071" y="914400"/>
                    <a:pt x="2014901" y="914400"/>
                  </a:cubicBezTo>
                  <a:lnTo>
                    <a:pt x="1206041" y="914400"/>
                  </a:lnTo>
                  <a:lnTo>
                    <a:pt x="1083652" y="1125415"/>
                  </a:lnTo>
                  <a:lnTo>
                    <a:pt x="961263" y="914400"/>
                  </a:lnTo>
                  <a:lnTo>
                    <a:pt x="152403" y="914400"/>
                  </a:lnTo>
                  <a:cubicBezTo>
                    <a:pt x="68233" y="914400"/>
                    <a:pt x="0" y="846167"/>
                    <a:pt x="0" y="761997"/>
                  </a:cubicBezTo>
                  <a:lnTo>
                    <a:pt x="0" y="152403"/>
                  </a:lnTo>
                  <a:cubicBezTo>
                    <a:pt x="0" y="68233"/>
                    <a:pt x="68233" y="0"/>
                    <a:pt x="152403" y="0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1" name="文本框 2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  <p:cNvSpPr txBox="1"/>
            <p:nvPr/>
          </p:nvSpPr>
          <p:spPr>
            <a:xfrm>
              <a:off x="8296480" y="2036409"/>
              <a:ext cx="2037737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en-US" altLang="zh-CN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859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4" name="Right Arrow 34"/>
          <p:cNvSpPr/>
          <p:nvPr/>
        </p:nvSpPr>
        <p:spPr>
          <a:xfrm>
            <a:off x="5715000" y="3090334"/>
            <a:ext cx="762000" cy="275167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5" name="Right Arrow 35"/>
          <p:cNvSpPr/>
          <p:nvPr/>
        </p:nvSpPr>
        <p:spPr>
          <a:xfrm flipH="1">
            <a:off x="5715000" y="2804585"/>
            <a:ext cx="762000" cy="275167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6" name="Rectangle 36"/>
          <p:cNvSpPr/>
          <p:nvPr/>
        </p:nvSpPr>
        <p:spPr>
          <a:xfrm>
            <a:off x="865718" y="5649385"/>
            <a:ext cx="4286249" cy="831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65" dirty="0">
                <a:solidFill>
                  <a:srgbClr val="FAFAFA"/>
                </a:solidFill>
                <a:cs typeface="+mn-ea"/>
                <a:sym typeface="+mn-lt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1065" dirty="0">
              <a:solidFill>
                <a:srgbClr val="FAFAFA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065" dirty="0">
                <a:solidFill>
                  <a:srgbClr val="FAFAFA"/>
                </a:solidFill>
                <a:cs typeface="+mn-ea"/>
                <a:sym typeface="+mn-lt"/>
              </a:rPr>
              <a:t>文本后，在此框中选择粘贴，并选择只保留文字；</a:t>
            </a:r>
            <a:endParaRPr lang="ms-MY" sz="1065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 bwMode="auto">
          <a:xfrm>
            <a:off x="1238251" y="1852085"/>
            <a:ext cx="3619500" cy="2887413"/>
            <a:chOff x="928662" y="1571618"/>
            <a:chExt cx="2714644" cy="2165409"/>
          </a:xfrm>
        </p:grpSpPr>
        <p:sp>
          <p:nvSpPr>
            <p:cNvPr id="38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Rectangle 41"/>
            <p:cNvSpPr/>
            <p:nvPr/>
          </p:nvSpPr>
          <p:spPr>
            <a:xfrm>
              <a:off x="1162026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90%</a:t>
              </a:r>
            </a:p>
          </p:txBody>
        </p:sp>
        <p:sp>
          <p:nvSpPr>
            <p:cNvPr id="40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1" name="Rectangle 42"/>
            <p:cNvSpPr/>
            <p:nvPr/>
          </p:nvSpPr>
          <p:spPr>
            <a:xfrm>
              <a:off x="1733530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42" name="Isosceles Triangle 2"/>
            <p:cNvSpPr/>
            <p:nvPr/>
          </p:nvSpPr>
          <p:spPr>
            <a:xfrm>
              <a:off x="2014520" y="2071645"/>
              <a:ext cx="1200158" cy="131118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3" name="Rectangle 43"/>
            <p:cNvSpPr/>
            <p:nvPr/>
          </p:nvSpPr>
          <p:spPr>
            <a:xfrm>
              <a:off x="2305034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44" name="Isosceles Triangle 2"/>
            <p:cNvSpPr/>
            <p:nvPr/>
          </p:nvSpPr>
          <p:spPr>
            <a:xfrm>
              <a:off x="2614599" y="2357375"/>
              <a:ext cx="1028707" cy="102545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7429501" y="1852085"/>
            <a:ext cx="3619500" cy="2887413"/>
            <a:chOff x="5572132" y="1571618"/>
            <a:chExt cx="2714644" cy="2165409"/>
          </a:xfrm>
        </p:grpSpPr>
        <p:sp>
          <p:nvSpPr>
            <p:cNvPr id="47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8" name="Rectangle 64"/>
            <p:cNvSpPr/>
            <p:nvPr/>
          </p:nvSpPr>
          <p:spPr>
            <a:xfrm>
              <a:off x="5734058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90%</a:t>
              </a:r>
            </a:p>
          </p:txBody>
        </p:sp>
        <p:sp>
          <p:nvSpPr>
            <p:cNvPr id="49" name="Isosceles Triangle 2"/>
            <p:cNvSpPr/>
            <p:nvPr/>
          </p:nvSpPr>
          <p:spPr>
            <a:xfrm>
              <a:off x="6153161" y="2214510"/>
              <a:ext cx="1028707" cy="1168319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0" name="Rectangle 65"/>
            <p:cNvSpPr/>
            <p:nvPr/>
          </p:nvSpPr>
          <p:spPr>
            <a:xfrm>
              <a:off x="6305562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51" name="Isosceles Triangle 2"/>
            <p:cNvSpPr/>
            <p:nvPr/>
          </p:nvSpPr>
          <p:spPr>
            <a:xfrm>
              <a:off x="6657990" y="2071645"/>
              <a:ext cx="1200158" cy="131118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2" name="Rectangle 66"/>
            <p:cNvSpPr/>
            <p:nvPr/>
          </p:nvSpPr>
          <p:spPr>
            <a:xfrm>
              <a:off x="6877066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53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" name="Rectangle 67"/>
            <p:cNvSpPr/>
            <p:nvPr/>
          </p:nvSpPr>
          <p:spPr>
            <a:xfrm>
              <a:off x="7448570" y="3498709"/>
              <a:ext cx="419830" cy="238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65" dirty="0">
                  <a:solidFill>
                    <a:srgbClr val="FAFAFA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sp>
        <p:nvSpPr>
          <p:cNvPr id="55" name="Rectangle 64"/>
          <p:cNvSpPr/>
          <p:nvPr/>
        </p:nvSpPr>
        <p:spPr>
          <a:xfrm>
            <a:off x="5727701" y="2317751"/>
            <a:ext cx="742511" cy="3793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865" dirty="0">
                <a:solidFill>
                  <a:srgbClr val="000000">
                    <a:lumMod val="95000"/>
                    <a:lumOff val="5000"/>
                  </a:srgbClr>
                </a:solidFill>
                <a:cs typeface="+mn-ea"/>
                <a:sym typeface="+mn-lt"/>
              </a:rPr>
              <a:t>2017</a:t>
            </a:r>
          </a:p>
        </p:txBody>
      </p:sp>
      <p:sp>
        <p:nvSpPr>
          <p:cNvPr id="56" name="Rectangle 64"/>
          <p:cNvSpPr/>
          <p:nvPr/>
        </p:nvSpPr>
        <p:spPr>
          <a:xfrm>
            <a:off x="5727701" y="3365500"/>
            <a:ext cx="742511" cy="3793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865" dirty="0">
                <a:solidFill>
                  <a:srgbClr val="FAFAFA"/>
                </a:solidFill>
                <a:cs typeface="+mn-ea"/>
                <a:sym typeface="+mn-lt"/>
              </a:rPr>
              <a:t>2016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1238216" y="4970120"/>
            <a:ext cx="2705171" cy="503789"/>
            <a:chOff x="928662" y="3910468"/>
            <a:chExt cx="2028878" cy="377842"/>
          </a:xfrm>
          <a:solidFill>
            <a:srgbClr val="FAFAFA"/>
          </a:solidFill>
        </p:grpSpPr>
        <p:grpSp>
          <p:nvGrpSpPr>
            <p:cNvPr id="58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9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2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2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3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5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2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6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88" name="Rectangle 41"/>
          <p:cNvSpPr/>
          <p:nvPr/>
        </p:nvSpPr>
        <p:spPr>
          <a:xfrm>
            <a:off x="4176185" y="4997451"/>
            <a:ext cx="885179" cy="420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5" dirty="0">
                <a:solidFill>
                  <a:srgbClr val="FAFAFA"/>
                </a:solidFill>
                <a:cs typeface="+mn-ea"/>
                <a:sym typeface="+mn-lt"/>
              </a:rPr>
              <a:t>100%</a:t>
            </a:r>
          </a:p>
        </p:txBody>
      </p:sp>
      <p:grpSp>
        <p:nvGrpSpPr>
          <p:cNvPr id="89" name="组合 88"/>
          <p:cNvGrpSpPr/>
          <p:nvPr/>
        </p:nvGrpSpPr>
        <p:grpSpPr>
          <a:xfrm>
            <a:off x="7604595" y="4976017"/>
            <a:ext cx="2592763" cy="504000"/>
            <a:chOff x="5703446" y="3914891"/>
            <a:chExt cx="1944572" cy="378000"/>
          </a:xfrm>
          <a:solidFill>
            <a:srgbClr val="FAFAFA"/>
          </a:solidFill>
        </p:grpSpPr>
        <p:grpSp>
          <p:nvGrpSpPr>
            <p:cNvPr id="90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1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2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3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4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5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0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6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0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7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0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8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0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9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0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20" name="Rectangle 36"/>
          <p:cNvSpPr/>
          <p:nvPr/>
        </p:nvSpPr>
        <p:spPr>
          <a:xfrm>
            <a:off x="7054852" y="5649385"/>
            <a:ext cx="4286249" cy="831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65" dirty="0">
                <a:solidFill>
                  <a:srgbClr val="FAFAFA"/>
                </a:solidFill>
                <a:cs typeface="+mn-ea"/>
                <a:sym typeface="+mn-lt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1065" dirty="0">
              <a:solidFill>
                <a:srgbClr val="FAFAFA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065" dirty="0">
                <a:solidFill>
                  <a:srgbClr val="FAFAFA"/>
                </a:solidFill>
                <a:cs typeface="+mn-ea"/>
                <a:sym typeface="+mn-lt"/>
              </a:rPr>
              <a:t>文本后，在此框中选择粘贴，并选择只保留文字；</a:t>
            </a:r>
            <a:endParaRPr lang="ms-MY" sz="1065" dirty="0">
              <a:solidFill>
                <a:srgbClr val="FAFAFA"/>
              </a:solidFill>
              <a:cs typeface="+mn-ea"/>
              <a:sym typeface="+mn-lt"/>
            </a:endParaRPr>
          </a:p>
        </p:txBody>
      </p:sp>
      <p:sp>
        <p:nvSpPr>
          <p:cNvPr id="121" name="Rectangle 41"/>
          <p:cNvSpPr/>
          <p:nvPr/>
        </p:nvSpPr>
        <p:spPr>
          <a:xfrm>
            <a:off x="10365318" y="4997451"/>
            <a:ext cx="885179" cy="420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5" dirty="0">
                <a:solidFill>
                  <a:srgbClr val="FAFAFA"/>
                </a:solidFill>
                <a:cs typeface="+mn-ea"/>
                <a:sym typeface="+mn-lt"/>
              </a:rPr>
              <a:t>100%</a:t>
            </a:r>
          </a:p>
        </p:txBody>
      </p:sp>
    </p:spTree>
    <p:extLst>
      <p:ext uri="{BB962C8B-B14F-4D97-AF65-F5344CB8AC3E}">
        <p14:creationId xmlns:p14="http://schemas.microsoft.com/office/powerpoint/2010/main" val="355194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/>
      <p:bldP spid="55" grpId="0"/>
      <p:bldP spid="56" grpId="0"/>
      <p:bldP spid="88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>
            <a:spLocks noChangeArrowheads="1"/>
          </p:cNvSpPr>
          <p:nvPr/>
        </p:nvSpPr>
        <p:spPr bwMode="auto">
          <a:xfrm>
            <a:off x="3769021" y="4176626"/>
            <a:ext cx="387798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cs typeface="+mn-ea"/>
                <a:sym typeface="+mn-lt"/>
              </a:rPr>
              <a:t>投资回报</a:t>
            </a:r>
            <a:endParaRPr lang="en-US" altLang="en-US" sz="7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2243455" y="5484531"/>
            <a:ext cx="539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262626"/>
                </a:solidFill>
                <a:cs typeface="+mn-ea"/>
                <a:sym typeface="+mn-lt"/>
              </a:rPr>
              <a:t>                   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BUSINESS</a:t>
            </a:r>
            <a:r>
              <a:rPr lang="en-US" altLang="zh-CN" sz="2400" dirty="0">
                <a:solidFill>
                  <a:srgbClr val="FDFDFD"/>
                </a:solidFill>
                <a:cs typeface="+mn-ea"/>
                <a:sym typeface="+mn-lt"/>
              </a:rPr>
              <a:t> </a:t>
            </a:r>
            <a:r>
              <a:rPr lang="en-US" altLang="zh-CN" sz="2000" dirty="0">
                <a:solidFill>
                  <a:srgbClr val="FDFDFD"/>
                </a:solidFill>
                <a:cs typeface="+mn-ea"/>
                <a:sym typeface="+mn-lt"/>
              </a:rPr>
              <a:t>PowerPoint Template</a:t>
            </a:r>
            <a:endParaRPr lang="zh-CN" altLang="en-US" sz="2000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967019" y="621544"/>
            <a:ext cx="1481987" cy="2078971"/>
            <a:chOff x="7413625" y="922338"/>
            <a:chExt cx="898526" cy="1260476"/>
          </a:xfrm>
          <a:solidFill>
            <a:schemeClr val="bg1"/>
          </a:solidFill>
        </p:grpSpPr>
        <p:sp>
          <p:nvSpPr>
            <p:cNvPr id="21" name="Oval 781"/>
            <p:cNvSpPr>
              <a:spLocks noChangeArrowheads="1"/>
            </p:cNvSpPr>
            <p:nvPr/>
          </p:nvSpPr>
          <p:spPr bwMode="auto">
            <a:xfrm>
              <a:off x="7413625" y="922338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Oval 786"/>
            <p:cNvSpPr>
              <a:spLocks noChangeArrowheads="1"/>
            </p:cNvSpPr>
            <p:nvPr/>
          </p:nvSpPr>
          <p:spPr bwMode="auto">
            <a:xfrm>
              <a:off x="8145463" y="922338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Oval 791"/>
            <p:cNvSpPr>
              <a:spLocks noChangeArrowheads="1"/>
            </p:cNvSpPr>
            <p:nvPr/>
          </p:nvSpPr>
          <p:spPr bwMode="auto">
            <a:xfrm>
              <a:off x="7413625" y="1104901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Oval 796"/>
            <p:cNvSpPr>
              <a:spLocks noChangeArrowheads="1"/>
            </p:cNvSpPr>
            <p:nvPr/>
          </p:nvSpPr>
          <p:spPr bwMode="auto">
            <a:xfrm>
              <a:off x="8145463" y="1104901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Oval 801"/>
            <p:cNvSpPr>
              <a:spLocks noChangeArrowheads="1"/>
            </p:cNvSpPr>
            <p:nvPr/>
          </p:nvSpPr>
          <p:spPr bwMode="auto">
            <a:xfrm>
              <a:off x="7413625" y="1287463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Oval 806"/>
            <p:cNvSpPr>
              <a:spLocks noChangeArrowheads="1"/>
            </p:cNvSpPr>
            <p:nvPr/>
          </p:nvSpPr>
          <p:spPr bwMode="auto">
            <a:xfrm>
              <a:off x="8145463" y="1287463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Oval 811"/>
            <p:cNvSpPr>
              <a:spLocks noChangeArrowheads="1"/>
            </p:cNvSpPr>
            <p:nvPr/>
          </p:nvSpPr>
          <p:spPr bwMode="auto">
            <a:xfrm>
              <a:off x="7413625" y="1468438"/>
              <a:ext cx="168275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Oval 816"/>
            <p:cNvSpPr>
              <a:spLocks noChangeArrowheads="1"/>
            </p:cNvSpPr>
            <p:nvPr/>
          </p:nvSpPr>
          <p:spPr bwMode="auto">
            <a:xfrm>
              <a:off x="7597775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Oval 821"/>
            <p:cNvSpPr>
              <a:spLocks noChangeArrowheads="1"/>
            </p:cNvSpPr>
            <p:nvPr/>
          </p:nvSpPr>
          <p:spPr bwMode="auto">
            <a:xfrm>
              <a:off x="7780338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Oval 826"/>
            <p:cNvSpPr>
              <a:spLocks noChangeArrowheads="1"/>
            </p:cNvSpPr>
            <p:nvPr/>
          </p:nvSpPr>
          <p:spPr bwMode="auto">
            <a:xfrm>
              <a:off x="7962900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Oval 831"/>
            <p:cNvSpPr>
              <a:spLocks noChangeArrowheads="1"/>
            </p:cNvSpPr>
            <p:nvPr/>
          </p:nvSpPr>
          <p:spPr bwMode="auto">
            <a:xfrm>
              <a:off x="8145463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Oval 836"/>
            <p:cNvSpPr>
              <a:spLocks noChangeArrowheads="1"/>
            </p:cNvSpPr>
            <p:nvPr/>
          </p:nvSpPr>
          <p:spPr bwMode="auto">
            <a:xfrm>
              <a:off x="8145463" y="1651001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Oval 841"/>
            <p:cNvSpPr>
              <a:spLocks noChangeArrowheads="1"/>
            </p:cNvSpPr>
            <p:nvPr/>
          </p:nvSpPr>
          <p:spPr bwMode="auto">
            <a:xfrm>
              <a:off x="8145463" y="1833563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Oval 846"/>
            <p:cNvSpPr>
              <a:spLocks noChangeArrowheads="1"/>
            </p:cNvSpPr>
            <p:nvPr/>
          </p:nvSpPr>
          <p:spPr bwMode="auto">
            <a:xfrm>
              <a:off x="8145463" y="2016126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987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725512" y="2219237"/>
            <a:ext cx="4979288" cy="1625947"/>
            <a:chOff x="725512" y="2219237"/>
            <a:chExt cx="4979288" cy="1625947"/>
          </a:xfrm>
        </p:grpSpPr>
        <p:sp>
          <p:nvSpPr>
            <p:cNvPr id="9" name="任意多边形 8"/>
            <p:cNvSpPr>
              <a:spLocks/>
            </p:cNvSpPr>
            <p:nvPr/>
          </p:nvSpPr>
          <p:spPr bwMode="auto">
            <a:xfrm flipH="1">
              <a:off x="2408099" y="2219237"/>
              <a:ext cx="3296701" cy="1537461"/>
            </a:xfrm>
            <a:custGeom>
              <a:avLst/>
              <a:gdLst>
                <a:gd name="connsiteX0" fmla="*/ 3240378 w 3296701"/>
                <a:gd name="connsiteY0" fmla="*/ 0 h 1537461"/>
                <a:gd name="connsiteX1" fmla="*/ 2502939 w 3296701"/>
                <a:gd name="connsiteY1" fmla="*/ 0 h 1537461"/>
                <a:gd name="connsiteX2" fmla="*/ 2290458 w 3296701"/>
                <a:gd name="connsiteY2" fmla="*/ 0 h 1537461"/>
                <a:gd name="connsiteX3" fmla="*/ 2204582 w 3296701"/>
                <a:gd name="connsiteY3" fmla="*/ 0 h 1537461"/>
                <a:gd name="connsiteX4" fmla="*/ 1948769 w 3296701"/>
                <a:gd name="connsiteY4" fmla="*/ 0 h 1537461"/>
                <a:gd name="connsiteX5" fmla="*/ 1897194 w 3296701"/>
                <a:gd name="connsiteY5" fmla="*/ 0 h 1537461"/>
                <a:gd name="connsiteX6" fmla="*/ 1732228 w 3296701"/>
                <a:gd name="connsiteY6" fmla="*/ 0 h 1537461"/>
                <a:gd name="connsiteX7" fmla="*/ 1553019 w 3296701"/>
                <a:gd name="connsiteY7" fmla="*/ 0 h 1537461"/>
                <a:gd name="connsiteX8" fmla="*/ 1551686 w 3296701"/>
                <a:gd name="connsiteY8" fmla="*/ 0 h 1537461"/>
                <a:gd name="connsiteX9" fmla="*/ 1403871 w 3296701"/>
                <a:gd name="connsiteY9" fmla="*/ 0 h 1537461"/>
                <a:gd name="connsiteX10" fmla="*/ 1285510 w 3296701"/>
                <a:gd name="connsiteY10" fmla="*/ 0 h 1537461"/>
                <a:gd name="connsiteX11" fmla="*/ 1254662 w 3296701"/>
                <a:gd name="connsiteY11" fmla="*/ 0 h 1537461"/>
                <a:gd name="connsiteX12" fmla="*/ 1193330 w 3296701"/>
                <a:gd name="connsiteY12" fmla="*/ 0 h 1537461"/>
                <a:gd name="connsiteX13" fmla="*/ 1124059 w 3296701"/>
                <a:gd name="connsiteY13" fmla="*/ 0 h 1537461"/>
                <a:gd name="connsiteX14" fmla="*/ 1074423 w 3296701"/>
                <a:gd name="connsiteY14" fmla="*/ 0 h 1537461"/>
                <a:gd name="connsiteX15" fmla="*/ 1041151 w 3296701"/>
                <a:gd name="connsiteY15" fmla="*/ 0 h 1537461"/>
                <a:gd name="connsiteX16" fmla="*/ 1010606 w 3296701"/>
                <a:gd name="connsiteY16" fmla="*/ 0 h 1537461"/>
                <a:gd name="connsiteX17" fmla="*/ 1006243 w 3296701"/>
                <a:gd name="connsiteY17" fmla="*/ 0 h 1537461"/>
                <a:gd name="connsiteX18" fmla="*/ 998849 w 3296701"/>
                <a:gd name="connsiteY18" fmla="*/ 0 h 1537461"/>
                <a:gd name="connsiteX19" fmla="*/ 56323 w 3296701"/>
                <a:gd name="connsiteY19" fmla="*/ 0 h 1537461"/>
                <a:gd name="connsiteX20" fmla="*/ 0 w 3296701"/>
                <a:gd name="connsiteY20" fmla="*/ 56773 h 1537461"/>
                <a:gd name="connsiteX21" fmla="*/ 0 w 3296701"/>
                <a:gd name="connsiteY21" fmla="*/ 567733 h 1537461"/>
                <a:gd name="connsiteX22" fmla="*/ 37549 w 3296701"/>
                <a:gd name="connsiteY22" fmla="*/ 605582 h 1537461"/>
                <a:gd name="connsiteX23" fmla="*/ 131420 w 3296701"/>
                <a:gd name="connsiteY23" fmla="*/ 586658 h 1537461"/>
                <a:gd name="connsiteX24" fmla="*/ 281614 w 3296701"/>
                <a:gd name="connsiteY24" fmla="*/ 548809 h 1537461"/>
                <a:gd name="connsiteX25" fmla="*/ 431808 w 3296701"/>
                <a:gd name="connsiteY25" fmla="*/ 719129 h 1537461"/>
                <a:gd name="connsiteX26" fmla="*/ 431808 w 3296701"/>
                <a:gd name="connsiteY26" fmla="*/ 794827 h 1537461"/>
                <a:gd name="connsiteX27" fmla="*/ 281614 w 3296701"/>
                <a:gd name="connsiteY27" fmla="*/ 965147 h 1537461"/>
                <a:gd name="connsiteX28" fmla="*/ 131420 w 3296701"/>
                <a:gd name="connsiteY28" fmla="*/ 946222 h 1537461"/>
                <a:gd name="connsiteX29" fmla="*/ 37549 w 3296701"/>
                <a:gd name="connsiteY29" fmla="*/ 927298 h 1537461"/>
                <a:gd name="connsiteX30" fmla="*/ 0 w 3296701"/>
                <a:gd name="connsiteY30" fmla="*/ 946222 h 1537461"/>
                <a:gd name="connsiteX31" fmla="*/ 0 w 3296701"/>
                <a:gd name="connsiteY31" fmla="*/ 1476107 h 1537461"/>
                <a:gd name="connsiteX32" fmla="*/ 56323 w 3296701"/>
                <a:gd name="connsiteY32" fmla="*/ 1532880 h 1537461"/>
                <a:gd name="connsiteX33" fmla="*/ 793762 w 3296701"/>
                <a:gd name="connsiteY33" fmla="*/ 1532880 h 1537461"/>
                <a:gd name="connsiteX34" fmla="*/ 994915 w 3296701"/>
                <a:gd name="connsiteY34" fmla="*/ 1532880 h 1537461"/>
                <a:gd name="connsiteX35" fmla="*/ 1006243 w 3296701"/>
                <a:gd name="connsiteY35" fmla="*/ 1537461 h 1537461"/>
                <a:gd name="connsiteX36" fmla="*/ 3240378 w 3296701"/>
                <a:gd name="connsiteY36" fmla="*/ 1537461 h 1537461"/>
                <a:gd name="connsiteX37" fmla="*/ 3296701 w 3296701"/>
                <a:gd name="connsiteY37" fmla="*/ 1480518 h 1537461"/>
                <a:gd name="connsiteX38" fmla="*/ 3296701 w 3296701"/>
                <a:gd name="connsiteY38" fmla="*/ 968031 h 1537461"/>
                <a:gd name="connsiteX39" fmla="*/ 3240378 w 3296701"/>
                <a:gd name="connsiteY39" fmla="*/ 930069 h 1537461"/>
                <a:gd name="connsiteX40" fmla="*/ 3146507 w 3296701"/>
                <a:gd name="connsiteY40" fmla="*/ 949050 h 1537461"/>
                <a:gd name="connsiteX41" fmla="*/ 3015087 w 3296701"/>
                <a:gd name="connsiteY41" fmla="*/ 968031 h 1537461"/>
                <a:gd name="connsiteX42" fmla="*/ 2864893 w 3296701"/>
                <a:gd name="connsiteY42" fmla="*/ 797202 h 1537461"/>
                <a:gd name="connsiteX43" fmla="*/ 2864893 w 3296701"/>
                <a:gd name="connsiteY43" fmla="*/ 721278 h 1537461"/>
                <a:gd name="connsiteX44" fmla="*/ 3015087 w 3296701"/>
                <a:gd name="connsiteY44" fmla="*/ 550449 h 1537461"/>
                <a:gd name="connsiteX45" fmla="*/ 3146507 w 3296701"/>
                <a:gd name="connsiteY45" fmla="*/ 588411 h 1537461"/>
                <a:gd name="connsiteX46" fmla="*/ 3240378 w 3296701"/>
                <a:gd name="connsiteY46" fmla="*/ 607392 h 1537461"/>
                <a:gd name="connsiteX47" fmla="*/ 3296701 w 3296701"/>
                <a:gd name="connsiteY47" fmla="*/ 550449 h 1537461"/>
                <a:gd name="connsiteX48" fmla="*/ 3296701 w 3296701"/>
                <a:gd name="connsiteY48" fmla="*/ 56943 h 1537461"/>
                <a:gd name="connsiteX49" fmla="*/ 3240378 w 3296701"/>
                <a:gd name="connsiteY49" fmla="*/ 0 h 153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296701" h="1537461">
                  <a:moveTo>
                    <a:pt x="3240378" y="0"/>
                  </a:moveTo>
                  <a:cubicBezTo>
                    <a:pt x="2961111" y="0"/>
                    <a:pt x="2716753" y="0"/>
                    <a:pt x="2502939" y="0"/>
                  </a:cubicBezTo>
                  <a:lnTo>
                    <a:pt x="2290458" y="0"/>
                  </a:lnTo>
                  <a:lnTo>
                    <a:pt x="2204582" y="0"/>
                  </a:lnTo>
                  <a:lnTo>
                    <a:pt x="1948769" y="0"/>
                  </a:lnTo>
                  <a:lnTo>
                    <a:pt x="1897194" y="0"/>
                  </a:lnTo>
                  <a:lnTo>
                    <a:pt x="1732228" y="0"/>
                  </a:lnTo>
                  <a:lnTo>
                    <a:pt x="1553019" y="0"/>
                  </a:lnTo>
                  <a:lnTo>
                    <a:pt x="1551686" y="0"/>
                  </a:lnTo>
                  <a:lnTo>
                    <a:pt x="1403871" y="0"/>
                  </a:lnTo>
                  <a:lnTo>
                    <a:pt x="1285510" y="0"/>
                  </a:lnTo>
                  <a:lnTo>
                    <a:pt x="1254662" y="0"/>
                  </a:lnTo>
                  <a:lnTo>
                    <a:pt x="1193330" y="0"/>
                  </a:lnTo>
                  <a:lnTo>
                    <a:pt x="1124059" y="0"/>
                  </a:lnTo>
                  <a:lnTo>
                    <a:pt x="1074423" y="0"/>
                  </a:lnTo>
                  <a:lnTo>
                    <a:pt x="1041151" y="0"/>
                  </a:lnTo>
                  <a:lnTo>
                    <a:pt x="1010606" y="0"/>
                  </a:lnTo>
                  <a:lnTo>
                    <a:pt x="1006243" y="0"/>
                  </a:lnTo>
                  <a:lnTo>
                    <a:pt x="998849" y="0"/>
                  </a:lnTo>
                  <a:cubicBezTo>
                    <a:pt x="56323" y="0"/>
                    <a:pt x="56323" y="0"/>
                    <a:pt x="56323" y="0"/>
                  </a:cubicBezTo>
                  <a:cubicBezTo>
                    <a:pt x="37549" y="0"/>
                    <a:pt x="0" y="18925"/>
                    <a:pt x="0" y="56773"/>
                  </a:cubicBezTo>
                  <a:cubicBezTo>
                    <a:pt x="0" y="567733"/>
                    <a:pt x="0" y="567733"/>
                    <a:pt x="0" y="567733"/>
                  </a:cubicBezTo>
                  <a:cubicBezTo>
                    <a:pt x="18774" y="605582"/>
                    <a:pt x="37549" y="605582"/>
                    <a:pt x="37549" y="605582"/>
                  </a:cubicBezTo>
                  <a:cubicBezTo>
                    <a:pt x="75097" y="605582"/>
                    <a:pt x="112646" y="586658"/>
                    <a:pt x="131420" y="586658"/>
                  </a:cubicBezTo>
                  <a:cubicBezTo>
                    <a:pt x="187743" y="567733"/>
                    <a:pt x="225291" y="548809"/>
                    <a:pt x="281614" y="548809"/>
                  </a:cubicBezTo>
                  <a:cubicBezTo>
                    <a:pt x="375485" y="548809"/>
                    <a:pt x="413034" y="605582"/>
                    <a:pt x="431808" y="719129"/>
                  </a:cubicBezTo>
                  <a:cubicBezTo>
                    <a:pt x="431808" y="794827"/>
                    <a:pt x="431808" y="794827"/>
                    <a:pt x="431808" y="794827"/>
                  </a:cubicBezTo>
                  <a:cubicBezTo>
                    <a:pt x="413034" y="908373"/>
                    <a:pt x="375485" y="965147"/>
                    <a:pt x="281614" y="965147"/>
                  </a:cubicBezTo>
                  <a:cubicBezTo>
                    <a:pt x="225291" y="965147"/>
                    <a:pt x="187743" y="965147"/>
                    <a:pt x="131420" y="946222"/>
                  </a:cubicBezTo>
                  <a:cubicBezTo>
                    <a:pt x="112646" y="927298"/>
                    <a:pt x="75097" y="927298"/>
                    <a:pt x="37549" y="927298"/>
                  </a:cubicBezTo>
                  <a:cubicBezTo>
                    <a:pt x="37549" y="927298"/>
                    <a:pt x="18774" y="927298"/>
                    <a:pt x="0" y="946222"/>
                  </a:cubicBezTo>
                  <a:cubicBezTo>
                    <a:pt x="0" y="1476107"/>
                    <a:pt x="0" y="1476107"/>
                    <a:pt x="0" y="1476107"/>
                  </a:cubicBezTo>
                  <a:cubicBezTo>
                    <a:pt x="0" y="1513956"/>
                    <a:pt x="37549" y="1532880"/>
                    <a:pt x="56323" y="1532880"/>
                  </a:cubicBezTo>
                  <a:cubicBezTo>
                    <a:pt x="335590" y="1532880"/>
                    <a:pt x="579948" y="1532880"/>
                    <a:pt x="793762" y="1532880"/>
                  </a:cubicBezTo>
                  <a:lnTo>
                    <a:pt x="994915" y="1532880"/>
                  </a:lnTo>
                  <a:lnTo>
                    <a:pt x="1006243" y="1537461"/>
                  </a:lnTo>
                  <a:cubicBezTo>
                    <a:pt x="3240378" y="1537461"/>
                    <a:pt x="3240378" y="1537461"/>
                    <a:pt x="3240378" y="1537461"/>
                  </a:cubicBezTo>
                  <a:cubicBezTo>
                    <a:pt x="3259153" y="1537461"/>
                    <a:pt x="3296701" y="1518480"/>
                    <a:pt x="3296701" y="1480518"/>
                  </a:cubicBezTo>
                  <a:cubicBezTo>
                    <a:pt x="3296701" y="968031"/>
                    <a:pt x="3296701" y="968031"/>
                    <a:pt x="3296701" y="968031"/>
                  </a:cubicBezTo>
                  <a:cubicBezTo>
                    <a:pt x="3277927" y="930069"/>
                    <a:pt x="3259153" y="930069"/>
                    <a:pt x="3240378" y="930069"/>
                  </a:cubicBezTo>
                  <a:cubicBezTo>
                    <a:pt x="3221604" y="930069"/>
                    <a:pt x="3184056" y="930069"/>
                    <a:pt x="3146507" y="949050"/>
                  </a:cubicBezTo>
                  <a:cubicBezTo>
                    <a:pt x="3108959" y="968031"/>
                    <a:pt x="3052636" y="968031"/>
                    <a:pt x="3015087" y="968031"/>
                  </a:cubicBezTo>
                  <a:cubicBezTo>
                    <a:pt x="2921216" y="968031"/>
                    <a:pt x="2864893" y="911088"/>
                    <a:pt x="2864893" y="797202"/>
                  </a:cubicBezTo>
                  <a:cubicBezTo>
                    <a:pt x="2864893" y="721278"/>
                    <a:pt x="2864893" y="721278"/>
                    <a:pt x="2864893" y="721278"/>
                  </a:cubicBezTo>
                  <a:cubicBezTo>
                    <a:pt x="2864893" y="607392"/>
                    <a:pt x="2921216" y="550449"/>
                    <a:pt x="3015087" y="550449"/>
                  </a:cubicBezTo>
                  <a:cubicBezTo>
                    <a:pt x="3052636" y="550449"/>
                    <a:pt x="3108959" y="569430"/>
                    <a:pt x="3146507" y="588411"/>
                  </a:cubicBezTo>
                  <a:cubicBezTo>
                    <a:pt x="3184056" y="588411"/>
                    <a:pt x="3221604" y="607392"/>
                    <a:pt x="3240378" y="607392"/>
                  </a:cubicBezTo>
                  <a:cubicBezTo>
                    <a:pt x="3259153" y="607392"/>
                    <a:pt x="3277927" y="607392"/>
                    <a:pt x="3296701" y="550449"/>
                  </a:cubicBezTo>
                  <a:cubicBezTo>
                    <a:pt x="3296701" y="56943"/>
                    <a:pt x="3296701" y="56943"/>
                    <a:pt x="3296701" y="56943"/>
                  </a:cubicBezTo>
                  <a:cubicBezTo>
                    <a:pt x="3296701" y="18981"/>
                    <a:pt x="3259153" y="0"/>
                    <a:pt x="3240378" y="0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28"/>
            <p:cNvSpPr>
              <a:spLocks/>
            </p:cNvSpPr>
            <p:nvPr/>
          </p:nvSpPr>
          <p:spPr bwMode="auto">
            <a:xfrm flipH="1">
              <a:off x="725512" y="2230137"/>
              <a:ext cx="2081108" cy="1531142"/>
            </a:xfrm>
            <a:custGeom>
              <a:avLst/>
              <a:gdLst>
                <a:gd name="T0" fmla="*/ 110 w 113"/>
                <a:gd name="T1" fmla="*/ 0 h 81"/>
                <a:gd name="T2" fmla="*/ 26 w 113"/>
                <a:gd name="T3" fmla="*/ 0 h 81"/>
                <a:gd name="T4" fmla="*/ 23 w 113"/>
                <a:gd name="T5" fmla="*/ 2 h 81"/>
                <a:gd name="T6" fmla="*/ 23 w 113"/>
                <a:gd name="T7" fmla="*/ 29 h 81"/>
                <a:gd name="T8" fmla="*/ 19 w 113"/>
                <a:gd name="T9" fmla="*/ 33 h 81"/>
                <a:gd name="T10" fmla="*/ 7 w 113"/>
                <a:gd name="T11" fmla="*/ 30 h 81"/>
                <a:gd name="T12" fmla="*/ 0 w 113"/>
                <a:gd name="T13" fmla="*/ 40 h 81"/>
                <a:gd name="T14" fmla="*/ 0 w 113"/>
                <a:gd name="T15" fmla="*/ 40 h 81"/>
                <a:gd name="T16" fmla="*/ 0 w 113"/>
                <a:gd name="T17" fmla="*/ 40 h 81"/>
                <a:gd name="T18" fmla="*/ 0 w 113"/>
                <a:gd name="T19" fmla="*/ 40 h 81"/>
                <a:gd name="T20" fmla="*/ 2 w 113"/>
                <a:gd name="T21" fmla="*/ 48 h 81"/>
                <a:gd name="T22" fmla="*/ 7 w 113"/>
                <a:gd name="T23" fmla="*/ 50 h 81"/>
                <a:gd name="T24" fmla="*/ 19 w 113"/>
                <a:gd name="T25" fmla="*/ 47 h 81"/>
                <a:gd name="T26" fmla="*/ 22 w 113"/>
                <a:gd name="T27" fmla="*/ 49 h 81"/>
                <a:gd name="T28" fmla="*/ 22 w 113"/>
                <a:gd name="T29" fmla="*/ 49 h 81"/>
                <a:gd name="T30" fmla="*/ 22 w 113"/>
                <a:gd name="T31" fmla="*/ 49 h 81"/>
                <a:gd name="T32" fmla="*/ 22 w 113"/>
                <a:gd name="T33" fmla="*/ 50 h 81"/>
                <a:gd name="T34" fmla="*/ 22 w 113"/>
                <a:gd name="T35" fmla="*/ 50 h 81"/>
                <a:gd name="T36" fmla="*/ 22 w 113"/>
                <a:gd name="T37" fmla="*/ 50 h 81"/>
                <a:gd name="T38" fmla="*/ 23 w 113"/>
                <a:gd name="T39" fmla="*/ 50 h 81"/>
                <a:gd name="T40" fmla="*/ 23 w 113"/>
                <a:gd name="T41" fmla="*/ 50 h 81"/>
                <a:gd name="T42" fmla="*/ 23 w 113"/>
                <a:gd name="T43" fmla="*/ 51 h 81"/>
                <a:gd name="T44" fmla="*/ 23 w 113"/>
                <a:gd name="T45" fmla="*/ 51 h 81"/>
                <a:gd name="T46" fmla="*/ 23 w 113"/>
                <a:gd name="T47" fmla="*/ 51 h 81"/>
                <a:gd name="T48" fmla="*/ 23 w 113"/>
                <a:gd name="T49" fmla="*/ 51 h 81"/>
                <a:gd name="T50" fmla="*/ 23 w 113"/>
                <a:gd name="T51" fmla="*/ 51 h 81"/>
                <a:gd name="T52" fmla="*/ 23 w 113"/>
                <a:gd name="T53" fmla="*/ 51 h 81"/>
                <a:gd name="T54" fmla="*/ 23 w 113"/>
                <a:gd name="T55" fmla="*/ 52 h 81"/>
                <a:gd name="T56" fmla="*/ 23 w 113"/>
                <a:gd name="T57" fmla="*/ 52 h 81"/>
                <a:gd name="T58" fmla="*/ 23 w 113"/>
                <a:gd name="T59" fmla="*/ 78 h 81"/>
                <a:gd name="T60" fmla="*/ 23 w 113"/>
                <a:gd name="T61" fmla="*/ 80 h 81"/>
                <a:gd name="T62" fmla="*/ 26 w 113"/>
                <a:gd name="T63" fmla="*/ 81 h 81"/>
                <a:gd name="T64" fmla="*/ 110 w 113"/>
                <a:gd name="T65" fmla="*/ 81 h 81"/>
                <a:gd name="T66" fmla="*/ 113 w 113"/>
                <a:gd name="T67" fmla="*/ 78 h 81"/>
                <a:gd name="T68" fmla="*/ 113 w 113"/>
                <a:gd name="T69" fmla="*/ 2 h 81"/>
                <a:gd name="T70" fmla="*/ 113 w 113"/>
                <a:gd name="T71" fmla="*/ 1 h 81"/>
                <a:gd name="T72" fmla="*/ 110 w 113"/>
                <a:gd name="T7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3" h="81">
                  <a:moveTo>
                    <a:pt x="11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2" y="31"/>
                    <a:pt x="21" y="33"/>
                    <a:pt x="19" y="33"/>
                  </a:cubicBezTo>
                  <a:cubicBezTo>
                    <a:pt x="16" y="33"/>
                    <a:pt x="11" y="30"/>
                    <a:pt x="7" y="30"/>
                  </a:cubicBezTo>
                  <a:cubicBezTo>
                    <a:pt x="3" y="30"/>
                    <a:pt x="0" y="32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1" y="46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11" y="50"/>
                    <a:pt x="16" y="47"/>
                    <a:pt x="19" y="47"/>
                  </a:cubicBezTo>
                  <a:cubicBezTo>
                    <a:pt x="20" y="47"/>
                    <a:pt x="21" y="48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79"/>
                    <a:pt x="23" y="79"/>
                    <a:pt x="23" y="80"/>
                  </a:cubicBezTo>
                  <a:cubicBezTo>
                    <a:pt x="24" y="81"/>
                    <a:pt x="25" y="81"/>
                    <a:pt x="26" y="81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12" y="81"/>
                    <a:pt x="113" y="80"/>
                    <a:pt x="113" y="78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1"/>
                    <a:pt x="113" y="1"/>
                  </a:cubicBezTo>
                  <a:cubicBezTo>
                    <a:pt x="112" y="0"/>
                    <a:pt x="111" y="0"/>
                    <a:pt x="11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48"/>
            <p:cNvSpPr>
              <a:spLocks noEditPoints="1"/>
            </p:cNvSpPr>
            <p:nvPr/>
          </p:nvSpPr>
          <p:spPr bwMode="auto">
            <a:xfrm>
              <a:off x="1255676" y="2677758"/>
              <a:ext cx="622259" cy="59562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BD1F3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3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 txBox="1"/>
            <p:nvPr/>
          </p:nvSpPr>
          <p:spPr>
            <a:xfrm>
              <a:off x="2886897" y="2583300"/>
              <a:ext cx="2339102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6504989" y="2213265"/>
            <a:ext cx="4979288" cy="1720405"/>
            <a:chOff x="6504989" y="2213265"/>
            <a:chExt cx="4979288" cy="1720405"/>
          </a:xfrm>
        </p:grpSpPr>
        <p:sp>
          <p:nvSpPr>
            <p:cNvPr id="16" name="任意多边形 15"/>
            <p:cNvSpPr>
              <a:spLocks/>
            </p:cNvSpPr>
            <p:nvPr/>
          </p:nvSpPr>
          <p:spPr bwMode="auto">
            <a:xfrm flipH="1">
              <a:off x="8187576" y="2213265"/>
              <a:ext cx="3296701" cy="1537461"/>
            </a:xfrm>
            <a:custGeom>
              <a:avLst/>
              <a:gdLst>
                <a:gd name="connsiteX0" fmla="*/ 3240378 w 3296701"/>
                <a:gd name="connsiteY0" fmla="*/ 0 h 1537461"/>
                <a:gd name="connsiteX1" fmla="*/ 2502939 w 3296701"/>
                <a:gd name="connsiteY1" fmla="*/ 0 h 1537461"/>
                <a:gd name="connsiteX2" fmla="*/ 2290458 w 3296701"/>
                <a:gd name="connsiteY2" fmla="*/ 0 h 1537461"/>
                <a:gd name="connsiteX3" fmla="*/ 2204582 w 3296701"/>
                <a:gd name="connsiteY3" fmla="*/ 0 h 1537461"/>
                <a:gd name="connsiteX4" fmla="*/ 1948769 w 3296701"/>
                <a:gd name="connsiteY4" fmla="*/ 0 h 1537461"/>
                <a:gd name="connsiteX5" fmla="*/ 1897194 w 3296701"/>
                <a:gd name="connsiteY5" fmla="*/ 0 h 1537461"/>
                <a:gd name="connsiteX6" fmla="*/ 1732228 w 3296701"/>
                <a:gd name="connsiteY6" fmla="*/ 0 h 1537461"/>
                <a:gd name="connsiteX7" fmla="*/ 1553019 w 3296701"/>
                <a:gd name="connsiteY7" fmla="*/ 0 h 1537461"/>
                <a:gd name="connsiteX8" fmla="*/ 1551686 w 3296701"/>
                <a:gd name="connsiteY8" fmla="*/ 0 h 1537461"/>
                <a:gd name="connsiteX9" fmla="*/ 1403871 w 3296701"/>
                <a:gd name="connsiteY9" fmla="*/ 0 h 1537461"/>
                <a:gd name="connsiteX10" fmla="*/ 1285510 w 3296701"/>
                <a:gd name="connsiteY10" fmla="*/ 0 h 1537461"/>
                <a:gd name="connsiteX11" fmla="*/ 1254662 w 3296701"/>
                <a:gd name="connsiteY11" fmla="*/ 0 h 1537461"/>
                <a:gd name="connsiteX12" fmla="*/ 1193330 w 3296701"/>
                <a:gd name="connsiteY12" fmla="*/ 0 h 1537461"/>
                <a:gd name="connsiteX13" fmla="*/ 1124059 w 3296701"/>
                <a:gd name="connsiteY13" fmla="*/ 0 h 1537461"/>
                <a:gd name="connsiteX14" fmla="*/ 1074423 w 3296701"/>
                <a:gd name="connsiteY14" fmla="*/ 0 h 1537461"/>
                <a:gd name="connsiteX15" fmla="*/ 1041151 w 3296701"/>
                <a:gd name="connsiteY15" fmla="*/ 0 h 1537461"/>
                <a:gd name="connsiteX16" fmla="*/ 1010606 w 3296701"/>
                <a:gd name="connsiteY16" fmla="*/ 0 h 1537461"/>
                <a:gd name="connsiteX17" fmla="*/ 1006243 w 3296701"/>
                <a:gd name="connsiteY17" fmla="*/ 0 h 1537461"/>
                <a:gd name="connsiteX18" fmla="*/ 998849 w 3296701"/>
                <a:gd name="connsiteY18" fmla="*/ 0 h 1537461"/>
                <a:gd name="connsiteX19" fmla="*/ 56323 w 3296701"/>
                <a:gd name="connsiteY19" fmla="*/ 0 h 1537461"/>
                <a:gd name="connsiteX20" fmla="*/ 0 w 3296701"/>
                <a:gd name="connsiteY20" fmla="*/ 56773 h 1537461"/>
                <a:gd name="connsiteX21" fmla="*/ 0 w 3296701"/>
                <a:gd name="connsiteY21" fmla="*/ 567733 h 1537461"/>
                <a:gd name="connsiteX22" fmla="*/ 37549 w 3296701"/>
                <a:gd name="connsiteY22" fmla="*/ 605582 h 1537461"/>
                <a:gd name="connsiteX23" fmla="*/ 131420 w 3296701"/>
                <a:gd name="connsiteY23" fmla="*/ 586658 h 1537461"/>
                <a:gd name="connsiteX24" fmla="*/ 281614 w 3296701"/>
                <a:gd name="connsiteY24" fmla="*/ 548809 h 1537461"/>
                <a:gd name="connsiteX25" fmla="*/ 431808 w 3296701"/>
                <a:gd name="connsiteY25" fmla="*/ 719129 h 1537461"/>
                <a:gd name="connsiteX26" fmla="*/ 431808 w 3296701"/>
                <a:gd name="connsiteY26" fmla="*/ 794827 h 1537461"/>
                <a:gd name="connsiteX27" fmla="*/ 281614 w 3296701"/>
                <a:gd name="connsiteY27" fmla="*/ 965147 h 1537461"/>
                <a:gd name="connsiteX28" fmla="*/ 131420 w 3296701"/>
                <a:gd name="connsiteY28" fmla="*/ 946222 h 1537461"/>
                <a:gd name="connsiteX29" fmla="*/ 37549 w 3296701"/>
                <a:gd name="connsiteY29" fmla="*/ 927298 h 1537461"/>
                <a:gd name="connsiteX30" fmla="*/ 0 w 3296701"/>
                <a:gd name="connsiteY30" fmla="*/ 946222 h 1537461"/>
                <a:gd name="connsiteX31" fmla="*/ 0 w 3296701"/>
                <a:gd name="connsiteY31" fmla="*/ 1476107 h 1537461"/>
                <a:gd name="connsiteX32" fmla="*/ 56323 w 3296701"/>
                <a:gd name="connsiteY32" fmla="*/ 1532880 h 1537461"/>
                <a:gd name="connsiteX33" fmla="*/ 793762 w 3296701"/>
                <a:gd name="connsiteY33" fmla="*/ 1532880 h 1537461"/>
                <a:gd name="connsiteX34" fmla="*/ 994915 w 3296701"/>
                <a:gd name="connsiteY34" fmla="*/ 1532880 h 1537461"/>
                <a:gd name="connsiteX35" fmla="*/ 1006243 w 3296701"/>
                <a:gd name="connsiteY35" fmla="*/ 1537461 h 1537461"/>
                <a:gd name="connsiteX36" fmla="*/ 3240378 w 3296701"/>
                <a:gd name="connsiteY36" fmla="*/ 1537461 h 1537461"/>
                <a:gd name="connsiteX37" fmla="*/ 3296701 w 3296701"/>
                <a:gd name="connsiteY37" fmla="*/ 1480518 h 1537461"/>
                <a:gd name="connsiteX38" fmla="*/ 3296701 w 3296701"/>
                <a:gd name="connsiteY38" fmla="*/ 968031 h 1537461"/>
                <a:gd name="connsiteX39" fmla="*/ 3240378 w 3296701"/>
                <a:gd name="connsiteY39" fmla="*/ 930069 h 1537461"/>
                <a:gd name="connsiteX40" fmla="*/ 3146507 w 3296701"/>
                <a:gd name="connsiteY40" fmla="*/ 949050 h 1537461"/>
                <a:gd name="connsiteX41" fmla="*/ 3015087 w 3296701"/>
                <a:gd name="connsiteY41" fmla="*/ 968031 h 1537461"/>
                <a:gd name="connsiteX42" fmla="*/ 2864893 w 3296701"/>
                <a:gd name="connsiteY42" fmla="*/ 797202 h 1537461"/>
                <a:gd name="connsiteX43" fmla="*/ 2864893 w 3296701"/>
                <a:gd name="connsiteY43" fmla="*/ 721278 h 1537461"/>
                <a:gd name="connsiteX44" fmla="*/ 3015087 w 3296701"/>
                <a:gd name="connsiteY44" fmla="*/ 550449 h 1537461"/>
                <a:gd name="connsiteX45" fmla="*/ 3146507 w 3296701"/>
                <a:gd name="connsiteY45" fmla="*/ 588411 h 1537461"/>
                <a:gd name="connsiteX46" fmla="*/ 3240378 w 3296701"/>
                <a:gd name="connsiteY46" fmla="*/ 607392 h 1537461"/>
                <a:gd name="connsiteX47" fmla="*/ 3296701 w 3296701"/>
                <a:gd name="connsiteY47" fmla="*/ 550449 h 1537461"/>
                <a:gd name="connsiteX48" fmla="*/ 3296701 w 3296701"/>
                <a:gd name="connsiteY48" fmla="*/ 56943 h 1537461"/>
                <a:gd name="connsiteX49" fmla="*/ 3240378 w 3296701"/>
                <a:gd name="connsiteY49" fmla="*/ 0 h 153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296701" h="1537461">
                  <a:moveTo>
                    <a:pt x="3240378" y="0"/>
                  </a:moveTo>
                  <a:cubicBezTo>
                    <a:pt x="2961111" y="0"/>
                    <a:pt x="2716753" y="0"/>
                    <a:pt x="2502939" y="0"/>
                  </a:cubicBezTo>
                  <a:lnTo>
                    <a:pt x="2290458" y="0"/>
                  </a:lnTo>
                  <a:lnTo>
                    <a:pt x="2204582" y="0"/>
                  </a:lnTo>
                  <a:lnTo>
                    <a:pt x="1948769" y="0"/>
                  </a:lnTo>
                  <a:lnTo>
                    <a:pt x="1897194" y="0"/>
                  </a:lnTo>
                  <a:lnTo>
                    <a:pt x="1732228" y="0"/>
                  </a:lnTo>
                  <a:lnTo>
                    <a:pt x="1553019" y="0"/>
                  </a:lnTo>
                  <a:lnTo>
                    <a:pt x="1551686" y="0"/>
                  </a:lnTo>
                  <a:lnTo>
                    <a:pt x="1403871" y="0"/>
                  </a:lnTo>
                  <a:lnTo>
                    <a:pt x="1285510" y="0"/>
                  </a:lnTo>
                  <a:lnTo>
                    <a:pt x="1254662" y="0"/>
                  </a:lnTo>
                  <a:lnTo>
                    <a:pt x="1193330" y="0"/>
                  </a:lnTo>
                  <a:lnTo>
                    <a:pt x="1124059" y="0"/>
                  </a:lnTo>
                  <a:lnTo>
                    <a:pt x="1074423" y="0"/>
                  </a:lnTo>
                  <a:lnTo>
                    <a:pt x="1041151" y="0"/>
                  </a:lnTo>
                  <a:lnTo>
                    <a:pt x="1010606" y="0"/>
                  </a:lnTo>
                  <a:lnTo>
                    <a:pt x="1006243" y="0"/>
                  </a:lnTo>
                  <a:lnTo>
                    <a:pt x="998849" y="0"/>
                  </a:lnTo>
                  <a:cubicBezTo>
                    <a:pt x="56323" y="0"/>
                    <a:pt x="56323" y="0"/>
                    <a:pt x="56323" y="0"/>
                  </a:cubicBezTo>
                  <a:cubicBezTo>
                    <a:pt x="37549" y="0"/>
                    <a:pt x="0" y="18925"/>
                    <a:pt x="0" y="56773"/>
                  </a:cubicBezTo>
                  <a:cubicBezTo>
                    <a:pt x="0" y="567733"/>
                    <a:pt x="0" y="567733"/>
                    <a:pt x="0" y="567733"/>
                  </a:cubicBezTo>
                  <a:cubicBezTo>
                    <a:pt x="18774" y="605582"/>
                    <a:pt x="37549" y="605582"/>
                    <a:pt x="37549" y="605582"/>
                  </a:cubicBezTo>
                  <a:cubicBezTo>
                    <a:pt x="75097" y="605582"/>
                    <a:pt x="112646" y="586658"/>
                    <a:pt x="131420" y="586658"/>
                  </a:cubicBezTo>
                  <a:cubicBezTo>
                    <a:pt x="187743" y="567733"/>
                    <a:pt x="225291" y="548809"/>
                    <a:pt x="281614" y="548809"/>
                  </a:cubicBezTo>
                  <a:cubicBezTo>
                    <a:pt x="375485" y="548809"/>
                    <a:pt x="413034" y="605582"/>
                    <a:pt x="431808" y="719129"/>
                  </a:cubicBezTo>
                  <a:cubicBezTo>
                    <a:pt x="431808" y="794827"/>
                    <a:pt x="431808" y="794827"/>
                    <a:pt x="431808" y="794827"/>
                  </a:cubicBezTo>
                  <a:cubicBezTo>
                    <a:pt x="413034" y="908373"/>
                    <a:pt x="375485" y="965147"/>
                    <a:pt x="281614" y="965147"/>
                  </a:cubicBezTo>
                  <a:cubicBezTo>
                    <a:pt x="225291" y="965147"/>
                    <a:pt x="187743" y="965147"/>
                    <a:pt x="131420" y="946222"/>
                  </a:cubicBezTo>
                  <a:cubicBezTo>
                    <a:pt x="112646" y="927298"/>
                    <a:pt x="75097" y="927298"/>
                    <a:pt x="37549" y="927298"/>
                  </a:cubicBezTo>
                  <a:cubicBezTo>
                    <a:pt x="37549" y="927298"/>
                    <a:pt x="18774" y="927298"/>
                    <a:pt x="0" y="946222"/>
                  </a:cubicBezTo>
                  <a:cubicBezTo>
                    <a:pt x="0" y="1476107"/>
                    <a:pt x="0" y="1476107"/>
                    <a:pt x="0" y="1476107"/>
                  </a:cubicBezTo>
                  <a:cubicBezTo>
                    <a:pt x="0" y="1513956"/>
                    <a:pt x="37549" y="1532880"/>
                    <a:pt x="56323" y="1532880"/>
                  </a:cubicBezTo>
                  <a:cubicBezTo>
                    <a:pt x="335590" y="1532880"/>
                    <a:pt x="579948" y="1532880"/>
                    <a:pt x="793762" y="1532880"/>
                  </a:cubicBezTo>
                  <a:lnTo>
                    <a:pt x="994915" y="1532880"/>
                  </a:lnTo>
                  <a:lnTo>
                    <a:pt x="1006243" y="1537461"/>
                  </a:lnTo>
                  <a:cubicBezTo>
                    <a:pt x="3240378" y="1537461"/>
                    <a:pt x="3240378" y="1537461"/>
                    <a:pt x="3240378" y="1537461"/>
                  </a:cubicBezTo>
                  <a:cubicBezTo>
                    <a:pt x="3259153" y="1537461"/>
                    <a:pt x="3296701" y="1518480"/>
                    <a:pt x="3296701" y="1480518"/>
                  </a:cubicBezTo>
                  <a:cubicBezTo>
                    <a:pt x="3296701" y="968031"/>
                    <a:pt x="3296701" y="968031"/>
                    <a:pt x="3296701" y="968031"/>
                  </a:cubicBezTo>
                  <a:cubicBezTo>
                    <a:pt x="3277927" y="930069"/>
                    <a:pt x="3259153" y="930069"/>
                    <a:pt x="3240378" y="930069"/>
                  </a:cubicBezTo>
                  <a:cubicBezTo>
                    <a:pt x="3221604" y="930069"/>
                    <a:pt x="3184056" y="930069"/>
                    <a:pt x="3146507" y="949050"/>
                  </a:cubicBezTo>
                  <a:cubicBezTo>
                    <a:pt x="3108959" y="968031"/>
                    <a:pt x="3052636" y="968031"/>
                    <a:pt x="3015087" y="968031"/>
                  </a:cubicBezTo>
                  <a:cubicBezTo>
                    <a:pt x="2921216" y="968031"/>
                    <a:pt x="2864893" y="911088"/>
                    <a:pt x="2864893" y="797202"/>
                  </a:cubicBezTo>
                  <a:cubicBezTo>
                    <a:pt x="2864893" y="721278"/>
                    <a:pt x="2864893" y="721278"/>
                    <a:pt x="2864893" y="721278"/>
                  </a:cubicBezTo>
                  <a:cubicBezTo>
                    <a:pt x="2864893" y="607392"/>
                    <a:pt x="2921216" y="550449"/>
                    <a:pt x="3015087" y="550449"/>
                  </a:cubicBezTo>
                  <a:cubicBezTo>
                    <a:pt x="3052636" y="550449"/>
                    <a:pt x="3108959" y="569430"/>
                    <a:pt x="3146507" y="588411"/>
                  </a:cubicBezTo>
                  <a:cubicBezTo>
                    <a:pt x="3184056" y="588411"/>
                    <a:pt x="3221604" y="607392"/>
                    <a:pt x="3240378" y="607392"/>
                  </a:cubicBezTo>
                  <a:cubicBezTo>
                    <a:pt x="3259153" y="607392"/>
                    <a:pt x="3277927" y="607392"/>
                    <a:pt x="3296701" y="550449"/>
                  </a:cubicBezTo>
                  <a:cubicBezTo>
                    <a:pt x="3296701" y="56943"/>
                    <a:pt x="3296701" y="56943"/>
                    <a:pt x="3296701" y="56943"/>
                  </a:cubicBezTo>
                  <a:cubicBezTo>
                    <a:pt x="3296701" y="18981"/>
                    <a:pt x="3259153" y="0"/>
                    <a:pt x="324037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28"/>
            <p:cNvSpPr>
              <a:spLocks/>
            </p:cNvSpPr>
            <p:nvPr/>
          </p:nvSpPr>
          <p:spPr bwMode="auto">
            <a:xfrm flipH="1">
              <a:off x="6504989" y="2224165"/>
              <a:ext cx="2081108" cy="1531142"/>
            </a:xfrm>
            <a:custGeom>
              <a:avLst/>
              <a:gdLst>
                <a:gd name="T0" fmla="*/ 110 w 113"/>
                <a:gd name="T1" fmla="*/ 0 h 81"/>
                <a:gd name="T2" fmla="*/ 26 w 113"/>
                <a:gd name="T3" fmla="*/ 0 h 81"/>
                <a:gd name="T4" fmla="*/ 23 w 113"/>
                <a:gd name="T5" fmla="*/ 2 h 81"/>
                <a:gd name="T6" fmla="*/ 23 w 113"/>
                <a:gd name="T7" fmla="*/ 29 h 81"/>
                <a:gd name="T8" fmla="*/ 19 w 113"/>
                <a:gd name="T9" fmla="*/ 33 h 81"/>
                <a:gd name="T10" fmla="*/ 7 w 113"/>
                <a:gd name="T11" fmla="*/ 30 h 81"/>
                <a:gd name="T12" fmla="*/ 0 w 113"/>
                <a:gd name="T13" fmla="*/ 40 h 81"/>
                <a:gd name="T14" fmla="*/ 0 w 113"/>
                <a:gd name="T15" fmla="*/ 40 h 81"/>
                <a:gd name="T16" fmla="*/ 0 w 113"/>
                <a:gd name="T17" fmla="*/ 40 h 81"/>
                <a:gd name="T18" fmla="*/ 0 w 113"/>
                <a:gd name="T19" fmla="*/ 40 h 81"/>
                <a:gd name="T20" fmla="*/ 2 w 113"/>
                <a:gd name="T21" fmla="*/ 48 h 81"/>
                <a:gd name="T22" fmla="*/ 7 w 113"/>
                <a:gd name="T23" fmla="*/ 50 h 81"/>
                <a:gd name="T24" fmla="*/ 19 w 113"/>
                <a:gd name="T25" fmla="*/ 47 h 81"/>
                <a:gd name="T26" fmla="*/ 22 w 113"/>
                <a:gd name="T27" fmla="*/ 49 h 81"/>
                <a:gd name="T28" fmla="*/ 22 w 113"/>
                <a:gd name="T29" fmla="*/ 49 h 81"/>
                <a:gd name="T30" fmla="*/ 22 w 113"/>
                <a:gd name="T31" fmla="*/ 49 h 81"/>
                <a:gd name="T32" fmla="*/ 22 w 113"/>
                <a:gd name="T33" fmla="*/ 50 h 81"/>
                <a:gd name="T34" fmla="*/ 22 w 113"/>
                <a:gd name="T35" fmla="*/ 50 h 81"/>
                <a:gd name="T36" fmla="*/ 22 w 113"/>
                <a:gd name="T37" fmla="*/ 50 h 81"/>
                <a:gd name="T38" fmla="*/ 23 w 113"/>
                <a:gd name="T39" fmla="*/ 50 h 81"/>
                <a:gd name="T40" fmla="*/ 23 w 113"/>
                <a:gd name="T41" fmla="*/ 50 h 81"/>
                <a:gd name="T42" fmla="*/ 23 w 113"/>
                <a:gd name="T43" fmla="*/ 51 h 81"/>
                <a:gd name="T44" fmla="*/ 23 w 113"/>
                <a:gd name="T45" fmla="*/ 51 h 81"/>
                <a:gd name="T46" fmla="*/ 23 w 113"/>
                <a:gd name="T47" fmla="*/ 51 h 81"/>
                <a:gd name="T48" fmla="*/ 23 w 113"/>
                <a:gd name="T49" fmla="*/ 51 h 81"/>
                <a:gd name="T50" fmla="*/ 23 w 113"/>
                <a:gd name="T51" fmla="*/ 51 h 81"/>
                <a:gd name="T52" fmla="*/ 23 w 113"/>
                <a:gd name="T53" fmla="*/ 51 h 81"/>
                <a:gd name="T54" fmla="*/ 23 w 113"/>
                <a:gd name="T55" fmla="*/ 52 h 81"/>
                <a:gd name="T56" fmla="*/ 23 w 113"/>
                <a:gd name="T57" fmla="*/ 52 h 81"/>
                <a:gd name="T58" fmla="*/ 23 w 113"/>
                <a:gd name="T59" fmla="*/ 78 h 81"/>
                <a:gd name="T60" fmla="*/ 23 w 113"/>
                <a:gd name="T61" fmla="*/ 80 h 81"/>
                <a:gd name="T62" fmla="*/ 26 w 113"/>
                <a:gd name="T63" fmla="*/ 81 h 81"/>
                <a:gd name="T64" fmla="*/ 110 w 113"/>
                <a:gd name="T65" fmla="*/ 81 h 81"/>
                <a:gd name="T66" fmla="*/ 113 w 113"/>
                <a:gd name="T67" fmla="*/ 78 h 81"/>
                <a:gd name="T68" fmla="*/ 113 w 113"/>
                <a:gd name="T69" fmla="*/ 2 h 81"/>
                <a:gd name="T70" fmla="*/ 113 w 113"/>
                <a:gd name="T71" fmla="*/ 1 h 81"/>
                <a:gd name="T72" fmla="*/ 110 w 113"/>
                <a:gd name="T7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3" h="81">
                  <a:moveTo>
                    <a:pt x="11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2" y="31"/>
                    <a:pt x="21" y="33"/>
                    <a:pt x="19" y="33"/>
                  </a:cubicBezTo>
                  <a:cubicBezTo>
                    <a:pt x="16" y="33"/>
                    <a:pt x="11" y="30"/>
                    <a:pt x="7" y="30"/>
                  </a:cubicBezTo>
                  <a:cubicBezTo>
                    <a:pt x="3" y="30"/>
                    <a:pt x="0" y="32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1" y="46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11" y="50"/>
                    <a:pt x="16" y="47"/>
                    <a:pt x="19" y="47"/>
                  </a:cubicBezTo>
                  <a:cubicBezTo>
                    <a:pt x="20" y="47"/>
                    <a:pt x="21" y="48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79"/>
                    <a:pt x="23" y="79"/>
                    <a:pt x="23" y="80"/>
                  </a:cubicBezTo>
                  <a:cubicBezTo>
                    <a:pt x="24" y="81"/>
                    <a:pt x="25" y="81"/>
                    <a:pt x="26" y="81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12" y="81"/>
                    <a:pt x="113" y="80"/>
                    <a:pt x="113" y="78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1"/>
                    <a:pt x="113" y="1"/>
                  </a:cubicBezTo>
                  <a:cubicBezTo>
                    <a:pt x="112" y="0"/>
                    <a:pt x="111" y="0"/>
                    <a:pt x="11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 txBox="1"/>
            <p:nvPr/>
          </p:nvSpPr>
          <p:spPr>
            <a:xfrm>
              <a:off x="8681603" y="2671786"/>
              <a:ext cx="2339102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6"/>
            <p:cNvSpPr>
              <a:spLocks noEditPoints="1"/>
            </p:cNvSpPr>
            <p:nvPr/>
          </p:nvSpPr>
          <p:spPr bwMode="auto">
            <a:xfrm>
              <a:off x="7089380" y="2725169"/>
              <a:ext cx="521795" cy="548216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21031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725512" y="4495477"/>
            <a:ext cx="4979288" cy="1720405"/>
            <a:chOff x="725512" y="4495477"/>
            <a:chExt cx="4979288" cy="1720405"/>
          </a:xfrm>
        </p:grpSpPr>
        <p:sp>
          <p:nvSpPr>
            <p:cNvPr id="21" name="任意多边形 20"/>
            <p:cNvSpPr>
              <a:spLocks/>
            </p:cNvSpPr>
            <p:nvPr/>
          </p:nvSpPr>
          <p:spPr bwMode="auto">
            <a:xfrm flipH="1">
              <a:off x="2408099" y="4495477"/>
              <a:ext cx="3296701" cy="1537461"/>
            </a:xfrm>
            <a:custGeom>
              <a:avLst/>
              <a:gdLst>
                <a:gd name="connsiteX0" fmla="*/ 3240378 w 3296701"/>
                <a:gd name="connsiteY0" fmla="*/ 0 h 1537461"/>
                <a:gd name="connsiteX1" fmla="*/ 2502939 w 3296701"/>
                <a:gd name="connsiteY1" fmla="*/ 0 h 1537461"/>
                <a:gd name="connsiteX2" fmla="*/ 2290458 w 3296701"/>
                <a:gd name="connsiteY2" fmla="*/ 0 h 1537461"/>
                <a:gd name="connsiteX3" fmla="*/ 2204582 w 3296701"/>
                <a:gd name="connsiteY3" fmla="*/ 0 h 1537461"/>
                <a:gd name="connsiteX4" fmla="*/ 1948769 w 3296701"/>
                <a:gd name="connsiteY4" fmla="*/ 0 h 1537461"/>
                <a:gd name="connsiteX5" fmla="*/ 1897194 w 3296701"/>
                <a:gd name="connsiteY5" fmla="*/ 0 h 1537461"/>
                <a:gd name="connsiteX6" fmla="*/ 1732228 w 3296701"/>
                <a:gd name="connsiteY6" fmla="*/ 0 h 1537461"/>
                <a:gd name="connsiteX7" fmla="*/ 1553019 w 3296701"/>
                <a:gd name="connsiteY7" fmla="*/ 0 h 1537461"/>
                <a:gd name="connsiteX8" fmla="*/ 1551686 w 3296701"/>
                <a:gd name="connsiteY8" fmla="*/ 0 h 1537461"/>
                <a:gd name="connsiteX9" fmla="*/ 1403871 w 3296701"/>
                <a:gd name="connsiteY9" fmla="*/ 0 h 1537461"/>
                <a:gd name="connsiteX10" fmla="*/ 1285510 w 3296701"/>
                <a:gd name="connsiteY10" fmla="*/ 0 h 1537461"/>
                <a:gd name="connsiteX11" fmla="*/ 1254662 w 3296701"/>
                <a:gd name="connsiteY11" fmla="*/ 0 h 1537461"/>
                <a:gd name="connsiteX12" fmla="*/ 1193330 w 3296701"/>
                <a:gd name="connsiteY12" fmla="*/ 0 h 1537461"/>
                <a:gd name="connsiteX13" fmla="*/ 1124059 w 3296701"/>
                <a:gd name="connsiteY13" fmla="*/ 0 h 1537461"/>
                <a:gd name="connsiteX14" fmla="*/ 1074423 w 3296701"/>
                <a:gd name="connsiteY14" fmla="*/ 0 h 1537461"/>
                <a:gd name="connsiteX15" fmla="*/ 1041151 w 3296701"/>
                <a:gd name="connsiteY15" fmla="*/ 0 h 1537461"/>
                <a:gd name="connsiteX16" fmla="*/ 1010606 w 3296701"/>
                <a:gd name="connsiteY16" fmla="*/ 0 h 1537461"/>
                <a:gd name="connsiteX17" fmla="*/ 1006243 w 3296701"/>
                <a:gd name="connsiteY17" fmla="*/ 0 h 1537461"/>
                <a:gd name="connsiteX18" fmla="*/ 998849 w 3296701"/>
                <a:gd name="connsiteY18" fmla="*/ 0 h 1537461"/>
                <a:gd name="connsiteX19" fmla="*/ 56323 w 3296701"/>
                <a:gd name="connsiteY19" fmla="*/ 0 h 1537461"/>
                <a:gd name="connsiteX20" fmla="*/ 0 w 3296701"/>
                <a:gd name="connsiteY20" fmla="*/ 56773 h 1537461"/>
                <a:gd name="connsiteX21" fmla="*/ 0 w 3296701"/>
                <a:gd name="connsiteY21" fmla="*/ 567733 h 1537461"/>
                <a:gd name="connsiteX22" fmla="*/ 37549 w 3296701"/>
                <a:gd name="connsiteY22" fmla="*/ 605582 h 1537461"/>
                <a:gd name="connsiteX23" fmla="*/ 131420 w 3296701"/>
                <a:gd name="connsiteY23" fmla="*/ 586658 h 1537461"/>
                <a:gd name="connsiteX24" fmla="*/ 281614 w 3296701"/>
                <a:gd name="connsiteY24" fmla="*/ 548809 h 1537461"/>
                <a:gd name="connsiteX25" fmla="*/ 431808 w 3296701"/>
                <a:gd name="connsiteY25" fmla="*/ 719129 h 1537461"/>
                <a:gd name="connsiteX26" fmla="*/ 431808 w 3296701"/>
                <a:gd name="connsiteY26" fmla="*/ 794827 h 1537461"/>
                <a:gd name="connsiteX27" fmla="*/ 281614 w 3296701"/>
                <a:gd name="connsiteY27" fmla="*/ 965147 h 1537461"/>
                <a:gd name="connsiteX28" fmla="*/ 131420 w 3296701"/>
                <a:gd name="connsiteY28" fmla="*/ 946222 h 1537461"/>
                <a:gd name="connsiteX29" fmla="*/ 37549 w 3296701"/>
                <a:gd name="connsiteY29" fmla="*/ 927298 h 1537461"/>
                <a:gd name="connsiteX30" fmla="*/ 0 w 3296701"/>
                <a:gd name="connsiteY30" fmla="*/ 946222 h 1537461"/>
                <a:gd name="connsiteX31" fmla="*/ 0 w 3296701"/>
                <a:gd name="connsiteY31" fmla="*/ 1476107 h 1537461"/>
                <a:gd name="connsiteX32" fmla="*/ 56323 w 3296701"/>
                <a:gd name="connsiteY32" fmla="*/ 1532880 h 1537461"/>
                <a:gd name="connsiteX33" fmla="*/ 793762 w 3296701"/>
                <a:gd name="connsiteY33" fmla="*/ 1532880 h 1537461"/>
                <a:gd name="connsiteX34" fmla="*/ 994915 w 3296701"/>
                <a:gd name="connsiteY34" fmla="*/ 1532880 h 1537461"/>
                <a:gd name="connsiteX35" fmla="*/ 1006243 w 3296701"/>
                <a:gd name="connsiteY35" fmla="*/ 1537461 h 1537461"/>
                <a:gd name="connsiteX36" fmla="*/ 3240378 w 3296701"/>
                <a:gd name="connsiteY36" fmla="*/ 1537461 h 1537461"/>
                <a:gd name="connsiteX37" fmla="*/ 3296701 w 3296701"/>
                <a:gd name="connsiteY37" fmla="*/ 1480518 h 1537461"/>
                <a:gd name="connsiteX38" fmla="*/ 3296701 w 3296701"/>
                <a:gd name="connsiteY38" fmla="*/ 968031 h 1537461"/>
                <a:gd name="connsiteX39" fmla="*/ 3240378 w 3296701"/>
                <a:gd name="connsiteY39" fmla="*/ 930069 h 1537461"/>
                <a:gd name="connsiteX40" fmla="*/ 3146507 w 3296701"/>
                <a:gd name="connsiteY40" fmla="*/ 949050 h 1537461"/>
                <a:gd name="connsiteX41" fmla="*/ 3015087 w 3296701"/>
                <a:gd name="connsiteY41" fmla="*/ 968031 h 1537461"/>
                <a:gd name="connsiteX42" fmla="*/ 2864893 w 3296701"/>
                <a:gd name="connsiteY42" fmla="*/ 797202 h 1537461"/>
                <a:gd name="connsiteX43" fmla="*/ 2864893 w 3296701"/>
                <a:gd name="connsiteY43" fmla="*/ 721278 h 1537461"/>
                <a:gd name="connsiteX44" fmla="*/ 3015087 w 3296701"/>
                <a:gd name="connsiteY44" fmla="*/ 550449 h 1537461"/>
                <a:gd name="connsiteX45" fmla="*/ 3146507 w 3296701"/>
                <a:gd name="connsiteY45" fmla="*/ 588411 h 1537461"/>
                <a:gd name="connsiteX46" fmla="*/ 3240378 w 3296701"/>
                <a:gd name="connsiteY46" fmla="*/ 607392 h 1537461"/>
                <a:gd name="connsiteX47" fmla="*/ 3296701 w 3296701"/>
                <a:gd name="connsiteY47" fmla="*/ 550449 h 1537461"/>
                <a:gd name="connsiteX48" fmla="*/ 3296701 w 3296701"/>
                <a:gd name="connsiteY48" fmla="*/ 56943 h 1537461"/>
                <a:gd name="connsiteX49" fmla="*/ 3240378 w 3296701"/>
                <a:gd name="connsiteY49" fmla="*/ 0 h 153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296701" h="1537461">
                  <a:moveTo>
                    <a:pt x="3240378" y="0"/>
                  </a:moveTo>
                  <a:cubicBezTo>
                    <a:pt x="2961111" y="0"/>
                    <a:pt x="2716753" y="0"/>
                    <a:pt x="2502939" y="0"/>
                  </a:cubicBezTo>
                  <a:lnTo>
                    <a:pt x="2290458" y="0"/>
                  </a:lnTo>
                  <a:lnTo>
                    <a:pt x="2204582" y="0"/>
                  </a:lnTo>
                  <a:lnTo>
                    <a:pt x="1948769" y="0"/>
                  </a:lnTo>
                  <a:lnTo>
                    <a:pt x="1897194" y="0"/>
                  </a:lnTo>
                  <a:lnTo>
                    <a:pt x="1732228" y="0"/>
                  </a:lnTo>
                  <a:lnTo>
                    <a:pt x="1553019" y="0"/>
                  </a:lnTo>
                  <a:lnTo>
                    <a:pt x="1551686" y="0"/>
                  </a:lnTo>
                  <a:lnTo>
                    <a:pt x="1403871" y="0"/>
                  </a:lnTo>
                  <a:lnTo>
                    <a:pt x="1285510" y="0"/>
                  </a:lnTo>
                  <a:lnTo>
                    <a:pt x="1254662" y="0"/>
                  </a:lnTo>
                  <a:lnTo>
                    <a:pt x="1193330" y="0"/>
                  </a:lnTo>
                  <a:lnTo>
                    <a:pt x="1124059" y="0"/>
                  </a:lnTo>
                  <a:lnTo>
                    <a:pt x="1074423" y="0"/>
                  </a:lnTo>
                  <a:lnTo>
                    <a:pt x="1041151" y="0"/>
                  </a:lnTo>
                  <a:lnTo>
                    <a:pt x="1010606" y="0"/>
                  </a:lnTo>
                  <a:lnTo>
                    <a:pt x="1006243" y="0"/>
                  </a:lnTo>
                  <a:lnTo>
                    <a:pt x="998849" y="0"/>
                  </a:lnTo>
                  <a:cubicBezTo>
                    <a:pt x="56323" y="0"/>
                    <a:pt x="56323" y="0"/>
                    <a:pt x="56323" y="0"/>
                  </a:cubicBezTo>
                  <a:cubicBezTo>
                    <a:pt x="37549" y="0"/>
                    <a:pt x="0" y="18925"/>
                    <a:pt x="0" y="56773"/>
                  </a:cubicBezTo>
                  <a:cubicBezTo>
                    <a:pt x="0" y="567733"/>
                    <a:pt x="0" y="567733"/>
                    <a:pt x="0" y="567733"/>
                  </a:cubicBezTo>
                  <a:cubicBezTo>
                    <a:pt x="18774" y="605582"/>
                    <a:pt x="37549" y="605582"/>
                    <a:pt x="37549" y="605582"/>
                  </a:cubicBezTo>
                  <a:cubicBezTo>
                    <a:pt x="75097" y="605582"/>
                    <a:pt x="112646" y="586658"/>
                    <a:pt x="131420" y="586658"/>
                  </a:cubicBezTo>
                  <a:cubicBezTo>
                    <a:pt x="187743" y="567733"/>
                    <a:pt x="225291" y="548809"/>
                    <a:pt x="281614" y="548809"/>
                  </a:cubicBezTo>
                  <a:cubicBezTo>
                    <a:pt x="375485" y="548809"/>
                    <a:pt x="413034" y="605582"/>
                    <a:pt x="431808" y="719129"/>
                  </a:cubicBezTo>
                  <a:cubicBezTo>
                    <a:pt x="431808" y="794827"/>
                    <a:pt x="431808" y="794827"/>
                    <a:pt x="431808" y="794827"/>
                  </a:cubicBezTo>
                  <a:cubicBezTo>
                    <a:pt x="413034" y="908373"/>
                    <a:pt x="375485" y="965147"/>
                    <a:pt x="281614" y="965147"/>
                  </a:cubicBezTo>
                  <a:cubicBezTo>
                    <a:pt x="225291" y="965147"/>
                    <a:pt x="187743" y="965147"/>
                    <a:pt x="131420" y="946222"/>
                  </a:cubicBezTo>
                  <a:cubicBezTo>
                    <a:pt x="112646" y="927298"/>
                    <a:pt x="75097" y="927298"/>
                    <a:pt x="37549" y="927298"/>
                  </a:cubicBezTo>
                  <a:cubicBezTo>
                    <a:pt x="37549" y="927298"/>
                    <a:pt x="18774" y="927298"/>
                    <a:pt x="0" y="946222"/>
                  </a:cubicBezTo>
                  <a:cubicBezTo>
                    <a:pt x="0" y="1476107"/>
                    <a:pt x="0" y="1476107"/>
                    <a:pt x="0" y="1476107"/>
                  </a:cubicBezTo>
                  <a:cubicBezTo>
                    <a:pt x="0" y="1513956"/>
                    <a:pt x="37549" y="1532880"/>
                    <a:pt x="56323" y="1532880"/>
                  </a:cubicBezTo>
                  <a:cubicBezTo>
                    <a:pt x="335590" y="1532880"/>
                    <a:pt x="579948" y="1532880"/>
                    <a:pt x="793762" y="1532880"/>
                  </a:cubicBezTo>
                  <a:lnTo>
                    <a:pt x="994915" y="1532880"/>
                  </a:lnTo>
                  <a:lnTo>
                    <a:pt x="1006243" y="1537461"/>
                  </a:lnTo>
                  <a:cubicBezTo>
                    <a:pt x="3240378" y="1537461"/>
                    <a:pt x="3240378" y="1537461"/>
                    <a:pt x="3240378" y="1537461"/>
                  </a:cubicBezTo>
                  <a:cubicBezTo>
                    <a:pt x="3259153" y="1537461"/>
                    <a:pt x="3296701" y="1518480"/>
                    <a:pt x="3296701" y="1480518"/>
                  </a:cubicBezTo>
                  <a:cubicBezTo>
                    <a:pt x="3296701" y="968031"/>
                    <a:pt x="3296701" y="968031"/>
                    <a:pt x="3296701" y="968031"/>
                  </a:cubicBezTo>
                  <a:cubicBezTo>
                    <a:pt x="3277927" y="930069"/>
                    <a:pt x="3259153" y="930069"/>
                    <a:pt x="3240378" y="930069"/>
                  </a:cubicBezTo>
                  <a:cubicBezTo>
                    <a:pt x="3221604" y="930069"/>
                    <a:pt x="3184056" y="930069"/>
                    <a:pt x="3146507" y="949050"/>
                  </a:cubicBezTo>
                  <a:cubicBezTo>
                    <a:pt x="3108959" y="968031"/>
                    <a:pt x="3052636" y="968031"/>
                    <a:pt x="3015087" y="968031"/>
                  </a:cubicBezTo>
                  <a:cubicBezTo>
                    <a:pt x="2921216" y="968031"/>
                    <a:pt x="2864893" y="911088"/>
                    <a:pt x="2864893" y="797202"/>
                  </a:cubicBezTo>
                  <a:cubicBezTo>
                    <a:pt x="2864893" y="721278"/>
                    <a:pt x="2864893" y="721278"/>
                    <a:pt x="2864893" y="721278"/>
                  </a:cubicBezTo>
                  <a:cubicBezTo>
                    <a:pt x="2864893" y="607392"/>
                    <a:pt x="2921216" y="550449"/>
                    <a:pt x="3015087" y="550449"/>
                  </a:cubicBezTo>
                  <a:cubicBezTo>
                    <a:pt x="3052636" y="550449"/>
                    <a:pt x="3108959" y="569430"/>
                    <a:pt x="3146507" y="588411"/>
                  </a:cubicBezTo>
                  <a:cubicBezTo>
                    <a:pt x="3184056" y="588411"/>
                    <a:pt x="3221604" y="607392"/>
                    <a:pt x="3240378" y="607392"/>
                  </a:cubicBezTo>
                  <a:cubicBezTo>
                    <a:pt x="3259153" y="607392"/>
                    <a:pt x="3277927" y="607392"/>
                    <a:pt x="3296701" y="550449"/>
                  </a:cubicBezTo>
                  <a:cubicBezTo>
                    <a:pt x="3296701" y="56943"/>
                    <a:pt x="3296701" y="56943"/>
                    <a:pt x="3296701" y="56943"/>
                  </a:cubicBezTo>
                  <a:cubicBezTo>
                    <a:pt x="3296701" y="18981"/>
                    <a:pt x="3259153" y="0"/>
                    <a:pt x="3240378" y="0"/>
                  </a:cubicBez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 flipH="1">
              <a:off x="725512" y="4506377"/>
              <a:ext cx="2081108" cy="1531142"/>
            </a:xfrm>
            <a:custGeom>
              <a:avLst/>
              <a:gdLst>
                <a:gd name="T0" fmla="*/ 110 w 113"/>
                <a:gd name="T1" fmla="*/ 0 h 81"/>
                <a:gd name="T2" fmla="*/ 26 w 113"/>
                <a:gd name="T3" fmla="*/ 0 h 81"/>
                <a:gd name="T4" fmla="*/ 23 w 113"/>
                <a:gd name="T5" fmla="*/ 2 h 81"/>
                <a:gd name="T6" fmla="*/ 23 w 113"/>
                <a:gd name="T7" fmla="*/ 29 h 81"/>
                <a:gd name="T8" fmla="*/ 19 w 113"/>
                <a:gd name="T9" fmla="*/ 33 h 81"/>
                <a:gd name="T10" fmla="*/ 7 w 113"/>
                <a:gd name="T11" fmla="*/ 30 h 81"/>
                <a:gd name="T12" fmla="*/ 0 w 113"/>
                <a:gd name="T13" fmla="*/ 40 h 81"/>
                <a:gd name="T14" fmla="*/ 0 w 113"/>
                <a:gd name="T15" fmla="*/ 40 h 81"/>
                <a:gd name="T16" fmla="*/ 0 w 113"/>
                <a:gd name="T17" fmla="*/ 40 h 81"/>
                <a:gd name="T18" fmla="*/ 0 w 113"/>
                <a:gd name="T19" fmla="*/ 40 h 81"/>
                <a:gd name="T20" fmla="*/ 2 w 113"/>
                <a:gd name="T21" fmla="*/ 48 h 81"/>
                <a:gd name="T22" fmla="*/ 7 w 113"/>
                <a:gd name="T23" fmla="*/ 50 h 81"/>
                <a:gd name="T24" fmla="*/ 19 w 113"/>
                <a:gd name="T25" fmla="*/ 47 h 81"/>
                <a:gd name="T26" fmla="*/ 22 w 113"/>
                <a:gd name="T27" fmla="*/ 49 h 81"/>
                <a:gd name="T28" fmla="*/ 22 w 113"/>
                <a:gd name="T29" fmla="*/ 49 h 81"/>
                <a:gd name="T30" fmla="*/ 22 w 113"/>
                <a:gd name="T31" fmla="*/ 49 h 81"/>
                <a:gd name="T32" fmla="*/ 22 w 113"/>
                <a:gd name="T33" fmla="*/ 50 h 81"/>
                <a:gd name="T34" fmla="*/ 22 w 113"/>
                <a:gd name="T35" fmla="*/ 50 h 81"/>
                <a:gd name="T36" fmla="*/ 22 w 113"/>
                <a:gd name="T37" fmla="*/ 50 h 81"/>
                <a:gd name="T38" fmla="*/ 23 w 113"/>
                <a:gd name="T39" fmla="*/ 50 h 81"/>
                <a:gd name="T40" fmla="*/ 23 w 113"/>
                <a:gd name="T41" fmla="*/ 50 h 81"/>
                <a:gd name="T42" fmla="*/ 23 w 113"/>
                <a:gd name="T43" fmla="*/ 51 h 81"/>
                <a:gd name="T44" fmla="*/ 23 w 113"/>
                <a:gd name="T45" fmla="*/ 51 h 81"/>
                <a:gd name="T46" fmla="*/ 23 w 113"/>
                <a:gd name="T47" fmla="*/ 51 h 81"/>
                <a:gd name="T48" fmla="*/ 23 w 113"/>
                <a:gd name="T49" fmla="*/ 51 h 81"/>
                <a:gd name="T50" fmla="*/ 23 w 113"/>
                <a:gd name="T51" fmla="*/ 51 h 81"/>
                <a:gd name="T52" fmla="*/ 23 w 113"/>
                <a:gd name="T53" fmla="*/ 51 h 81"/>
                <a:gd name="T54" fmla="*/ 23 w 113"/>
                <a:gd name="T55" fmla="*/ 52 h 81"/>
                <a:gd name="T56" fmla="*/ 23 w 113"/>
                <a:gd name="T57" fmla="*/ 52 h 81"/>
                <a:gd name="T58" fmla="*/ 23 w 113"/>
                <a:gd name="T59" fmla="*/ 78 h 81"/>
                <a:gd name="T60" fmla="*/ 23 w 113"/>
                <a:gd name="T61" fmla="*/ 80 h 81"/>
                <a:gd name="T62" fmla="*/ 26 w 113"/>
                <a:gd name="T63" fmla="*/ 81 h 81"/>
                <a:gd name="T64" fmla="*/ 110 w 113"/>
                <a:gd name="T65" fmla="*/ 81 h 81"/>
                <a:gd name="T66" fmla="*/ 113 w 113"/>
                <a:gd name="T67" fmla="*/ 78 h 81"/>
                <a:gd name="T68" fmla="*/ 113 w 113"/>
                <a:gd name="T69" fmla="*/ 2 h 81"/>
                <a:gd name="T70" fmla="*/ 113 w 113"/>
                <a:gd name="T71" fmla="*/ 1 h 81"/>
                <a:gd name="T72" fmla="*/ 110 w 113"/>
                <a:gd name="T7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3" h="81">
                  <a:moveTo>
                    <a:pt x="11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2" y="31"/>
                    <a:pt x="21" y="33"/>
                    <a:pt x="19" y="33"/>
                  </a:cubicBezTo>
                  <a:cubicBezTo>
                    <a:pt x="16" y="33"/>
                    <a:pt x="11" y="30"/>
                    <a:pt x="7" y="30"/>
                  </a:cubicBezTo>
                  <a:cubicBezTo>
                    <a:pt x="3" y="30"/>
                    <a:pt x="0" y="32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1" y="46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11" y="50"/>
                    <a:pt x="16" y="47"/>
                    <a:pt x="19" y="47"/>
                  </a:cubicBezTo>
                  <a:cubicBezTo>
                    <a:pt x="20" y="47"/>
                    <a:pt x="21" y="48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79"/>
                    <a:pt x="23" y="79"/>
                    <a:pt x="23" y="80"/>
                  </a:cubicBezTo>
                  <a:cubicBezTo>
                    <a:pt x="24" y="81"/>
                    <a:pt x="25" y="81"/>
                    <a:pt x="26" y="81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12" y="81"/>
                    <a:pt x="113" y="80"/>
                    <a:pt x="113" y="78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1"/>
                    <a:pt x="113" y="1"/>
                  </a:cubicBezTo>
                  <a:cubicBezTo>
                    <a:pt x="112" y="0"/>
                    <a:pt x="111" y="0"/>
                    <a:pt x="11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文本框 22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 txBox="1"/>
            <p:nvPr/>
          </p:nvSpPr>
          <p:spPr>
            <a:xfrm>
              <a:off x="2902126" y="4953998"/>
              <a:ext cx="2339102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1172616" y="4995060"/>
              <a:ext cx="705319" cy="562469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1D1B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6504989" y="4489505"/>
            <a:ext cx="4979288" cy="1720405"/>
            <a:chOff x="6504989" y="4489505"/>
            <a:chExt cx="4979288" cy="1720405"/>
          </a:xfrm>
        </p:grpSpPr>
        <p:sp>
          <p:nvSpPr>
            <p:cNvPr id="26" name="任意多边形 25"/>
            <p:cNvSpPr>
              <a:spLocks/>
            </p:cNvSpPr>
            <p:nvPr/>
          </p:nvSpPr>
          <p:spPr bwMode="auto">
            <a:xfrm flipH="1">
              <a:off x="8187576" y="4489505"/>
              <a:ext cx="3296701" cy="1537461"/>
            </a:xfrm>
            <a:custGeom>
              <a:avLst/>
              <a:gdLst>
                <a:gd name="connsiteX0" fmla="*/ 3240378 w 3296701"/>
                <a:gd name="connsiteY0" fmla="*/ 0 h 1537461"/>
                <a:gd name="connsiteX1" fmla="*/ 2502939 w 3296701"/>
                <a:gd name="connsiteY1" fmla="*/ 0 h 1537461"/>
                <a:gd name="connsiteX2" fmla="*/ 2290458 w 3296701"/>
                <a:gd name="connsiteY2" fmla="*/ 0 h 1537461"/>
                <a:gd name="connsiteX3" fmla="*/ 2204582 w 3296701"/>
                <a:gd name="connsiteY3" fmla="*/ 0 h 1537461"/>
                <a:gd name="connsiteX4" fmla="*/ 1948769 w 3296701"/>
                <a:gd name="connsiteY4" fmla="*/ 0 h 1537461"/>
                <a:gd name="connsiteX5" fmla="*/ 1897194 w 3296701"/>
                <a:gd name="connsiteY5" fmla="*/ 0 h 1537461"/>
                <a:gd name="connsiteX6" fmla="*/ 1732228 w 3296701"/>
                <a:gd name="connsiteY6" fmla="*/ 0 h 1537461"/>
                <a:gd name="connsiteX7" fmla="*/ 1553019 w 3296701"/>
                <a:gd name="connsiteY7" fmla="*/ 0 h 1537461"/>
                <a:gd name="connsiteX8" fmla="*/ 1551686 w 3296701"/>
                <a:gd name="connsiteY8" fmla="*/ 0 h 1537461"/>
                <a:gd name="connsiteX9" fmla="*/ 1403871 w 3296701"/>
                <a:gd name="connsiteY9" fmla="*/ 0 h 1537461"/>
                <a:gd name="connsiteX10" fmla="*/ 1285510 w 3296701"/>
                <a:gd name="connsiteY10" fmla="*/ 0 h 1537461"/>
                <a:gd name="connsiteX11" fmla="*/ 1254662 w 3296701"/>
                <a:gd name="connsiteY11" fmla="*/ 0 h 1537461"/>
                <a:gd name="connsiteX12" fmla="*/ 1193330 w 3296701"/>
                <a:gd name="connsiteY12" fmla="*/ 0 h 1537461"/>
                <a:gd name="connsiteX13" fmla="*/ 1124059 w 3296701"/>
                <a:gd name="connsiteY13" fmla="*/ 0 h 1537461"/>
                <a:gd name="connsiteX14" fmla="*/ 1074423 w 3296701"/>
                <a:gd name="connsiteY14" fmla="*/ 0 h 1537461"/>
                <a:gd name="connsiteX15" fmla="*/ 1041151 w 3296701"/>
                <a:gd name="connsiteY15" fmla="*/ 0 h 1537461"/>
                <a:gd name="connsiteX16" fmla="*/ 1010606 w 3296701"/>
                <a:gd name="connsiteY16" fmla="*/ 0 h 1537461"/>
                <a:gd name="connsiteX17" fmla="*/ 1006243 w 3296701"/>
                <a:gd name="connsiteY17" fmla="*/ 0 h 1537461"/>
                <a:gd name="connsiteX18" fmla="*/ 998849 w 3296701"/>
                <a:gd name="connsiteY18" fmla="*/ 0 h 1537461"/>
                <a:gd name="connsiteX19" fmla="*/ 56323 w 3296701"/>
                <a:gd name="connsiteY19" fmla="*/ 0 h 1537461"/>
                <a:gd name="connsiteX20" fmla="*/ 0 w 3296701"/>
                <a:gd name="connsiteY20" fmla="*/ 56773 h 1537461"/>
                <a:gd name="connsiteX21" fmla="*/ 0 w 3296701"/>
                <a:gd name="connsiteY21" fmla="*/ 567733 h 1537461"/>
                <a:gd name="connsiteX22" fmla="*/ 37549 w 3296701"/>
                <a:gd name="connsiteY22" fmla="*/ 605582 h 1537461"/>
                <a:gd name="connsiteX23" fmla="*/ 131420 w 3296701"/>
                <a:gd name="connsiteY23" fmla="*/ 586658 h 1537461"/>
                <a:gd name="connsiteX24" fmla="*/ 281614 w 3296701"/>
                <a:gd name="connsiteY24" fmla="*/ 548809 h 1537461"/>
                <a:gd name="connsiteX25" fmla="*/ 431808 w 3296701"/>
                <a:gd name="connsiteY25" fmla="*/ 719129 h 1537461"/>
                <a:gd name="connsiteX26" fmla="*/ 431808 w 3296701"/>
                <a:gd name="connsiteY26" fmla="*/ 794827 h 1537461"/>
                <a:gd name="connsiteX27" fmla="*/ 281614 w 3296701"/>
                <a:gd name="connsiteY27" fmla="*/ 965147 h 1537461"/>
                <a:gd name="connsiteX28" fmla="*/ 131420 w 3296701"/>
                <a:gd name="connsiteY28" fmla="*/ 946222 h 1537461"/>
                <a:gd name="connsiteX29" fmla="*/ 37549 w 3296701"/>
                <a:gd name="connsiteY29" fmla="*/ 927298 h 1537461"/>
                <a:gd name="connsiteX30" fmla="*/ 0 w 3296701"/>
                <a:gd name="connsiteY30" fmla="*/ 946222 h 1537461"/>
                <a:gd name="connsiteX31" fmla="*/ 0 w 3296701"/>
                <a:gd name="connsiteY31" fmla="*/ 1476107 h 1537461"/>
                <a:gd name="connsiteX32" fmla="*/ 56323 w 3296701"/>
                <a:gd name="connsiteY32" fmla="*/ 1532880 h 1537461"/>
                <a:gd name="connsiteX33" fmla="*/ 793762 w 3296701"/>
                <a:gd name="connsiteY33" fmla="*/ 1532880 h 1537461"/>
                <a:gd name="connsiteX34" fmla="*/ 994915 w 3296701"/>
                <a:gd name="connsiteY34" fmla="*/ 1532880 h 1537461"/>
                <a:gd name="connsiteX35" fmla="*/ 1006243 w 3296701"/>
                <a:gd name="connsiteY35" fmla="*/ 1537461 h 1537461"/>
                <a:gd name="connsiteX36" fmla="*/ 3240378 w 3296701"/>
                <a:gd name="connsiteY36" fmla="*/ 1537461 h 1537461"/>
                <a:gd name="connsiteX37" fmla="*/ 3296701 w 3296701"/>
                <a:gd name="connsiteY37" fmla="*/ 1480518 h 1537461"/>
                <a:gd name="connsiteX38" fmla="*/ 3296701 w 3296701"/>
                <a:gd name="connsiteY38" fmla="*/ 968031 h 1537461"/>
                <a:gd name="connsiteX39" fmla="*/ 3240378 w 3296701"/>
                <a:gd name="connsiteY39" fmla="*/ 930069 h 1537461"/>
                <a:gd name="connsiteX40" fmla="*/ 3146507 w 3296701"/>
                <a:gd name="connsiteY40" fmla="*/ 949050 h 1537461"/>
                <a:gd name="connsiteX41" fmla="*/ 3015087 w 3296701"/>
                <a:gd name="connsiteY41" fmla="*/ 968031 h 1537461"/>
                <a:gd name="connsiteX42" fmla="*/ 2864893 w 3296701"/>
                <a:gd name="connsiteY42" fmla="*/ 797202 h 1537461"/>
                <a:gd name="connsiteX43" fmla="*/ 2864893 w 3296701"/>
                <a:gd name="connsiteY43" fmla="*/ 721278 h 1537461"/>
                <a:gd name="connsiteX44" fmla="*/ 3015087 w 3296701"/>
                <a:gd name="connsiteY44" fmla="*/ 550449 h 1537461"/>
                <a:gd name="connsiteX45" fmla="*/ 3146507 w 3296701"/>
                <a:gd name="connsiteY45" fmla="*/ 588411 h 1537461"/>
                <a:gd name="connsiteX46" fmla="*/ 3240378 w 3296701"/>
                <a:gd name="connsiteY46" fmla="*/ 607392 h 1537461"/>
                <a:gd name="connsiteX47" fmla="*/ 3296701 w 3296701"/>
                <a:gd name="connsiteY47" fmla="*/ 550449 h 1537461"/>
                <a:gd name="connsiteX48" fmla="*/ 3296701 w 3296701"/>
                <a:gd name="connsiteY48" fmla="*/ 56943 h 1537461"/>
                <a:gd name="connsiteX49" fmla="*/ 3240378 w 3296701"/>
                <a:gd name="connsiteY49" fmla="*/ 0 h 153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296701" h="1537461">
                  <a:moveTo>
                    <a:pt x="3240378" y="0"/>
                  </a:moveTo>
                  <a:cubicBezTo>
                    <a:pt x="2961111" y="0"/>
                    <a:pt x="2716753" y="0"/>
                    <a:pt x="2502939" y="0"/>
                  </a:cubicBezTo>
                  <a:lnTo>
                    <a:pt x="2290458" y="0"/>
                  </a:lnTo>
                  <a:lnTo>
                    <a:pt x="2204582" y="0"/>
                  </a:lnTo>
                  <a:lnTo>
                    <a:pt x="1948769" y="0"/>
                  </a:lnTo>
                  <a:lnTo>
                    <a:pt x="1897194" y="0"/>
                  </a:lnTo>
                  <a:lnTo>
                    <a:pt x="1732228" y="0"/>
                  </a:lnTo>
                  <a:lnTo>
                    <a:pt x="1553019" y="0"/>
                  </a:lnTo>
                  <a:lnTo>
                    <a:pt x="1551686" y="0"/>
                  </a:lnTo>
                  <a:lnTo>
                    <a:pt x="1403871" y="0"/>
                  </a:lnTo>
                  <a:lnTo>
                    <a:pt x="1285510" y="0"/>
                  </a:lnTo>
                  <a:lnTo>
                    <a:pt x="1254662" y="0"/>
                  </a:lnTo>
                  <a:lnTo>
                    <a:pt x="1193330" y="0"/>
                  </a:lnTo>
                  <a:lnTo>
                    <a:pt x="1124059" y="0"/>
                  </a:lnTo>
                  <a:lnTo>
                    <a:pt x="1074423" y="0"/>
                  </a:lnTo>
                  <a:lnTo>
                    <a:pt x="1041151" y="0"/>
                  </a:lnTo>
                  <a:lnTo>
                    <a:pt x="1010606" y="0"/>
                  </a:lnTo>
                  <a:lnTo>
                    <a:pt x="1006243" y="0"/>
                  </a:lnTo>
                  <a:lnTo>
                    <a:pt x="998849" y="0"/>
                  </a:lnTo>
                  <a:cubicBezTo>
                    <a:pt x="56323" y="0"/>
                    <a:pt x="56323" y="0"/>
                    <a:pt x="56323" y="0"/>
                  </a:cubicBezTo>
                  <a:cubicBezTo>
                    <a:pt x="37549" y="0"/>
                    <a:pt x="0" y="18925"/>
                    <a:pt x="0" y="56773"/>
                  </a:cubicBezTo>
                  <a:cubicBezTo>
                    <a:pt x="0" y="567733"/>
                    <a:pt x="0" y="567733"/>
                    <a:pt x="0" y="567733"/>
                  </a:cubicBezTo>
                  <a:cubicBezTo>
                    <a:pt x="18774" y="605582"/>
                    <a:pt x="37549" y="605582"/>
                    <a:pt x="37549" y="605582"/>
                  </a:cubicBezTo>
                  <a:cubicBezTo>
                    <a:pt x="75097" y="605582"/>
                    <a:pt x="112646" y="586658"/>
                    <a:pt x="131420" y="586658"/>
                  </a:cubicBezTo>
                  <a:cubicBezTo>
                    <a:pt x="187743" y="567733"/>
                    <a:pt x="225291" y="548809"/>
                    <a:pt x="281614" y="548809"/>
                  </a:cubicBezTo>
                  <a:cubicBezTo>
                    <a:pt x="375485" y="548809"/>
                    <a:pt x="413034" y="605582"/>
                    <a:pt x="431808" y="719129"/>
                  </a:cubicBezTo>
                  <a:cubicBezTo>
                    <a:pt x="431808" y="794827"/>
                    <a:pt x="431808" y="794827"/>
                    <a:pt x="431808" y="794827"/>
                  </a:cubicBezTo>
                  <a:cubicBezTo>
                    <a:pt x="413034" y="908373"/>
                    <a:pt x="375485" y="965147"/>
                    <a:pt x="281614" y="965147"/>
                  </a:cubicBezTo>
                  <a:cubicBezTo>
                    <a:pt x="225291" y="965147"/>
                    <a:pt x="187743" y="965147"/>
                    <a:pt x="131420" y="946222"/>
                  </a:cubicBezTo>
                  <a:cubicBezTo>
                    <a:pt x="112646" y="927298"/>
                    <a:pt x="75097" y="927298"/>
                    <a:pt x="37549" y="927298"/>
                  </a:cubicBezTo>
                  <a:cubicBezTo>
                    <a:pt x="37549" y="927298"/>
                    <a:pt x="18774" y="927298"/>
                    <a:pt x="0" y="946222"/>
                  </a:cubicBezTo>
                  <a:cubicBezTo>
                    <a:pt x="0" y="1476107"/>
                    <a:pt x="0" y="1476107"/>
                    <a:pt x="0" y="1476107"/>
                  </a:cubicBezTo>
                  <a:cubicBezTo>
                    <a:pt x="0" y="1513956"/>
                    <a:pt x="37549" y="1532880"/>
                    <a:pt x="56323" y="1532880"/>
                  </a:cubicBezTo>
                  <a:cubicBezTo>
                    <a:pt x="335590" y="1532880"/>
                    <a:pt x="579948" y="1532880"/>
                    <a:pt x="793762" y="1532880"/>
                  </a:cubicBezTo>
                  <a:lnTo>
                    <a:pt x="994915" y="1532880"/>
                  </a:lnTo>
                  <a:lnTo>
                    <a:pt x="1006243" y="1537461"/>
                  </a:lnTo>
                  <a:cubicBezTo>
                    <a:pt x="3240378" y="1537461"/>
                    <a:pt x="3240378" y="1537461"/>
                    <a:pt x="3240378" y="1537461"/>
                  </a:cubicBezTo>
                  <a:cubicBezTo>
                    <a:pt x="3259153" y="1537461"/>
                    <a:pt x="3296701" y="1518480"/>
                    <a:pt x="3296701" y="1480518"/>
                  </a:cubicBezTo>
                  <a:cubicBezTo>
                    <a:pt x="3296701" y="968031"/>
                    <a:pt x="3296701" y="968031"/>
                    <a:pt x="3296701" y="968031"/>
                  </a:cubicBezTo>
                  <a:cubicBezTo>
                    <a:pt x="3277927" y="930069"/>
                    <a:pt x="3259153" y="930069"/>
                    <a:pt x="3240378" y="930069"/>
                  </a:cubicBezTo>
                  <a:cubicBezTo>
                    <a:pt x="3221604" y="930069"/>
                    <a:pt x="3184056" y="930069"/>
                    <a:pt x="3146507" y="949050"/>
                  </a:cubicBezTo>
                  <a:cubicBezTo>
                    <a:pt x="3108959" y="968031"/>
                    <a:pt x="3052636" y="968031"/>
                    <a:pt x="3015087" y="968031"/>
                  </a:cubicBezTo>
                  <a:cubicBezTo>
                    <a:pt x="2921216" y="968031"/>
                    <a:pt x="2864893" y="911088"/>
                    <a:pt x="2864893" y="797202"/>
                  </a:cubicBezTo>
                  <a:cubicBezTo>
                    <a:pt x="2864893" y="721278"/>
                    <a:pt x="2864893" y="721278"/>
                    <a:pt x="2864893" y="721278"/>
                  </a:cubicBezTo>
                  <a:cubicBezTo>
                    <a:pt x="2864893" y="607392"/>
                    <a:pt x="2921216" y="550449"/>
                    <a:pt x="3015087" y="550449"/>
                  </a:cubicBezTo>
                  <a:cubicBezTo>
                    <a:pt x="3052636" y="550449"/>
                    <a:pt x="3108959" y="569430"/>
                    <a:pt x="3146507" y="588411"/>
                  </a:cubicBezTo>
                  <a:cubicBezTo>
                    <a:pt x="3184056" y="588411"/>
                    <a:pt x="3221604" y="607392"/>
                    <a:pt x="3240378" y="607392"/>
                  </a:cubicBezTo>
                  <a:cubicBezTo>
                    <a:pt x="3259153" y="607392"/>
                    <a:pt x="3277927" y="607392"/>
                    <a:pt x="3296701" y="550449"/>
                  </a:cubicBezTo>
                  <a:cubicBezTo>
                    <a:pt x="3296701" y="56943"/>
                    <a:pt x="3296701" y="56943"/>
                    <a:pt x="3296701" y="56943"/>
                  </a:cubicBezTo>
                  <a:cubicBezTo>
                    <a:pt x="3296701" y="18981"/>
                    <a:pt x="3259153" y="0"/>
                    <a:pt x="324037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 flipH="1">
              <a:off x="6504989" y="4500405"/>
              <a:ext cx="2081108" cy="1531142"/>
            </a:xfrm>
            <a:custGeom>
              <a:avLst/>
              <a:gdLst>
                <a:gd name="T0" fmla="*/ 110 w 113"/>
                <a:gd name="T1" fmla="*/ 0 h 81"/>
                <a:gd name="T2" fmla="*/ 26 w 113"/>
                <a:gd name="T3" fmla="*/ 0 h 81"/>
                <a:gd name="T4" fmla="*/ 23 w 113"/>
                <a:gd name="T5" fmla="*/ 2 h 81"/>
                <a:gd name="T6" fmla="*/ 23 w 113"/>
                <a:gd name="T7" fmla="*/ 29 h 81"/>
                <a:gd name="T8" fmla="*/ 19 w 113"/>
                <a:gd name="T9" fmla="*/ 33 h 81"/>
                <a:gd name="T10" fmla="*/ 7 w 113"/>
                <a:gd name="T11" fmla="*/ 30 h 81"/>
                <a:gd name="T12" fmla="*/ 0 w 113"/>
                <a:gd name="T13" fmla="*/ 40 h 81"/>
                <a:gd name="T14" fmla="*/ 0 w 113"/>
                <a:gd name="T15" fmla="*/ 40 h 81"/>
                <a:gd name="T16" fmla="*/ 0 w 113"/>
                <a:gd name="T17" fmla="*/ 40 h 81"/>
                <a:gd name="T18" fmla="*/ 0 w 113"/>
                <a:gd name="T19" fmla="*/ 40 h 81"/>
                <a:gd name="T20" fmla="*/ 2 w 113"/>
                <a:gd name="T21" fmla="*/ 48 h 81"/>
                <a:gd name="T22" fmla="*/ 7 w 113"/>
                <a:gd name="T23" fmla="*/ 50 h 81"/>
                <a:gd name="T24" fmla="*/ 19 w 113"/>
                <a:gd name="T25" fmla="*/ 47 h 81"/>
                <a:gd name="T26" fmla="*/ 22 w 113"/>
                <a:gd name="T27" fmla="*/ 49 h 81"/>
                <a:gd name="T28" fmla="*/ 22 w 113"/>
                <a:gd name="T29" fmla="*/ 49 h 81"/>
                <a:gd name="T30" fmla="*/ 22 w 113"/>
                <a:gd name="T31" fmla="*/ 49 h 81"/>
                <a:gd name="T32" fmla="*/ 22 w 113"/>
                <a:gd name="T33" fmla="*/ 50 h 81"/>
                <a:gd name="T34" fmla="*/ 22 w 113"/>
                <a:gd name="T35" fmla="*/ 50 h 81"/>
                <a:gd name="T36" fmla="*/ 22 w 113"/>
                <a:gd name="T37" fmla="*/ 50 h 81"/>
                <a:gd name="T38" fmla="*/ 23 w 113"/>
                <a:gd name="T39" fmla="*/ 50 h 81"/>
                <a:gd name="T40" fmla="*/ 23 w 113"/>
                <a:gd name="T41" fmla="*/ 50 h 81"/>
                <a:gd name="T42" fmla="*/ 23 w 113"/>
                <a:gd name="T43" fmla="*/ 51 h 81"/>
                <a:gd name="T44" fmla="*/ 23 w 113"/>
                <a:gd name="T45" fmla="*/ 51 h 81"/>
                <a:gd name="T46" fmla="*/ 23 w 113"/>
                <a:gd name="T47" fmla="*/ 51 h 81"/>
                <a:gd name="T48" fmla="*/ 23 w 113"/>
                <a:gd name="T49" fmla="*/ 51 h 81"/>
                <a:gd name="T50" fmla="*/ 23 w 113"/>
                <a:gd name="T51" fmla="*/ 51 h 81"/>
                <a:gd name="T52" fmla="*/ 23 w 113"/>
                <a:gd name="T53" fmla="*/ 51 h 81"/>
                <a:gd name="T54" fmla="*/ 23 w 113"/>
                <a:gd name="T55" fmla="*/ 52 h 81"/>
                <a:gd name="T56" fmla="*/ 23 w 113"/>
                <a:gd name="T57" fmla="*/ 52 h 81"/>
                <a:gd name="T58" fmla="*/ 23 w 113"/>
                <a:gd name="T59" fmla="*/ 78 h 81"/>
                <a:gd name="T60" fmla="*/ 23 w 113"/>
                <a:gd name="T61" fmla="*/ 80 h 81"/>
                <a:gd name="T62" fmla="*/ 26 w 113"/>
                <a:gd name="T63" fmla="*/ 81 h 81"/>
                <a:gd name="T64" fmla="*/ 110 w 113"/>
                <a:gd name="T65" fmla="*/ 81 h 81"/>
                <a:gd name="T66" fmla="*/ 113 w 113"/>
                <a:gd name="T67" fmla="*/ 78 h 81"/>
                <a:gd name="T68" fmla="*/ 113 w 113"/>
                <a:gd name="T69" fmla="*/ 2 h 81"/>
                <a:gd name="T70" fmla="*/ 113 w 113"/>
                <a:gd name="T71" fmla="*/ 1 h 81"/>
                <a:gd name="T72" fmla="*/ 110 w 113"/>
                <a:gd name="T7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3" h="81">
                  <a:moveTo>
                    <a:pt x="11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2" y="31"/>
                    <a:pt x="21" y="33"/>
                    <a:pt x="19" y="33"/>
                  </a:cubicBezTo>
                  <a:cubicBezTo>
                    <a:pt x="16" y="33"/>
                    <a:pt x="11" y="30"/>
                    <a:pt x="7" y="30"/>
                  </a:cubicBezTo>
                  <a:cubicBezTo>
                    <a:pt x="3" y="30"/>
                    <a:pt x="0" y="32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1" y="46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11" y="50"/>
                    <a:pt x="16" y="47"/>
                    <a:pt x="19" y="47"/>
                  </a:cubicBezTo>
                  <a:cubicBezTo>
                    <a:pt x="20" y="47"/>
                    <a:pt x="21" y="48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79"/>
                    <a:pt x="23" y="79"/>
                    <a:pt x="23" y="80"/>
                  </a:cubicBezTo>
                  <a:cubicBezTo>
                    <a:pt x="24" y="81"/>
                    <a:pt x="25" y="81"/>
                    <a:pt x="26" y="81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12" y="81"/>
                    <a:pt x="113" y="80"/>
                    <a:pt x="113" y="78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1"/>
                    <a:pt x="113" y="1"/>
                  </a:cubicBezTo>
                  <a:cubicBezTo>
                    <a:pt x="112" y="0"/>
                    <a:pt x="111" y="0"/>
                    <a:pt x="11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 descr="e7d195523061f1c0deeec63e560781cfd59afb0ea006f2a87ABB68BF51EA6619813959095094C18C62A12F549504892A4AAA8C1554C6663626E05CA27F281A14E6983772AFC3FB97135759321DEA3D709AACD122C08E6ED11241DF15C09E2C12DE3EE5ECBBE029142E78393D8F92674E12A8C0A9F7AD0B15E89D8F4F76499D0DF899BB6FF5AC3B6D"/>
            <p:cNvSpPr txBox="1"/>
            <p:nvPr/>
          </p:nvSpPr>
          <p:spPr>
            <a:xfrm>
              <a:off x="8681603" y="4948026"/>
              <a:ext cx="2339102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23"/>
            <p:cNvSpPr>
              <a:spLocks/>
            </p:cNvSpPr>
            <p:nvPr/>
          </p:nvSpPr>
          <p:spPr bwMode="auto">
            <a:xfrm>
              <a:off x="7094269" y="5082079"/>
              <a:ext cx="586236" cy="475450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0F06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93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 rot="2700000">
            <a:off x="2502764" y="3095714"/>
            <a:ext cx="2047613" cy="2047613"/>
          </a:xfrm>
          <a:prstGeom prst="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 rot="2700000">
            <a:off x="7708770" y="3095715"/>
            <a:ext cx="2047613" cy="2047613"/>
          </a:xfrm>
          <a:prstGeom prst="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155408" y="2142169"/>
            <a:ext cx="1638090" cy="1638091"/>
            <a:chOff x="4155408" y="2142169"/>
            <a:chExt cx="1638090" cy="1638091"/>
          </a:xfrm>
        </p:grpSpPr>
        <p:sp>
          <p:nvSpPr>
            <p:cNvPr id="13" name="矩形 12"/>
            <p:cNvSpPr>
              <a:spLocks noChangeAspect="1"/>
            </p:cNvSpPr>
            <p:nvPr/>
          </p:nvSpPr>
          <p:spPr>
            <a:xfrm rot="2700000">
              <a:off x="4155407" y="2142170"/>
              <a:ext cx="1638091" cy="163809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48"/>
            <p:cNvSpPr>
              <a:spLocks noEditPoints="1"/>
            </p:cNvSpPr>
            <p:nvPr/>
          </p:nvSpPr>
          <p:spPr bwMode="auto">
            <a:xfrm>
              <a:off x="4726907" y="2199844"/>
              <a:ext cx="486368" cy="465551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262205" y="293116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 smtClean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24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72018" y="2142169"/>
            <a:ext cx="1638090" cy="1638091"/>
            <a:chOff x="6472018" y="2142169"/>
            <a:chExt cx="1638090" cy="1638091"/>
          </a:xfrm>
        </p:grpSpPr>
        <p:sp>
          <p:nvSpPr>
            <p:cNvPr id="17" name="矩形 16"/>
            <p:cNvSpPr>
              <a:spLocks noChangeAspect="1"/>
            </p:cNvSpPr>
            <p:nvPr/>
          </p:nvSpPr>
          <p:spPr>
            <a:xfrm rot="2700000">
              <a:off x="6472017" y="2142170"/>
              <a:ext cx="1638091" cy="163809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31"/>
            <p:cNvSpPr>
              <a:spLocks noEditPoints="1"/>
            </p:cNvSpPr>
            <p:nvPr/>
          </p:nvSpPr>
          <p:spPr bwMode="auto">
            <a:xfrm>
              <a:off x="7097338" y="2289672"/>
              <a:ext cx="374711" cy="471228"/>
            </a:xfrm>
            <a:custGeom>
              <a:avLst/>
              <a:gdLst>
                <a:gd name="T0" fmla="*/ 82 w 484"/>
                <a:gd name="T1" fmla="*/ 166 h 606"/>
                <a:gd name="T2" fmla="*/ 82 w 484"/>
                <a:gd name="T3" fmla="*/ 186 h 606"/>
                <a:gd name="T4" fmla="*/ 331 w 484"/>
                <a:gd name="T5" fmla="*/ 193 h 606"/>
                <a:gd name="T6" fmla="*/ 331 w 484"/>
                <a:gd name="T7" fmla="*/ 173 h 606"/>
                <a:gd name="T8" fmla="*/ 387 w 484"/>
                <a:gd name="T9" fmla="*/ 556 h 606"/>
                <a:gd name="T10" fmla="*/ 388 w 484"/>
                <a:gd name="T11" fmla="*/ 564 h 606"/>
                <a:gd name="T12" fmla="*/ 418 w 484"/>
                <a:gd name="T13" fmla="*/ 594 h 606"/>
                <a:gd name="T14" fmla="*/ 474 w 484"/>
                <a:gd name="T15" fmla="*/ 581 h 606"/>
                <a:gd name="T16" fmla="*/ 474 w 484"/>
                <a:gd name="T17" fmla="*/ 531 h 606"/>
                <a:gd name="T18" fmla="*/ 444 w 484"/>
                <a:gd name="T19" fmla="*/ 501 h 606"/>
                <a:gd name="T20" fmla="*/ 418 w 484"/>
                <a:gd name="T21" fmla="*/ 519 h 606"/>
                <a:gd name="T22" fmla="*/ 384 w 484"/>
                <a:gd name="T23" fmla="*/ 553 h 606"/>
                <a:gd name="T24" fmla="*/ 218 w 484"/>
                <a:gd name="T25" fmla="*/ 354 h 606"/>
                <a:gd name="T26" fmla="*/ 229 w 484"/>
                <a:gd name="T27" fmla="*/ 336 h 606"/>
                <a:gd name="T28" fmla="*/ 207 w 484"/>
                <a:gd name="T29" fmla="*/ 320 h 606"/>
                <a:gd name="T30" fmla="*/ 207 w 484"/>
                <a:gd name="T31" fmla="*/ 327 h 606"/>
                <a:gd name="T32" fmla="*/ 246 w 484"/>
                <a:gd name="T33" fmla="*/ 422 h 606"/>
                <a:gd name="T34" fmla="*/ 297 w 484"/>
                <a:gd name="T35" fmla="*/ 364 h 606"/>
                <a:gd name="T36" fmla="*/ 296 w 484"/>
                <a:gd name="T37" fmla="*/ 357 h 606"/>
                <a:gd name="T38" fmla="*/ 224 w 484"/>
                <a:gd name="T39" fmla="*/ 362 h 606"/>
                <a:gd name="T40" fmla="*/ 224 w 484"/>
                <a:gd name="T41" fmla="*/ 368 h 606"/>
                <a:gd name="T42" fmla="*/ 246 w 484"/>
                <a:gd name="T43" fmla="*/ 422 h 606"/>
                <a:gd name="T44" fmla="*/ 429 w 484"/>
                <a:gd name="T45" fmla="*/ 493 h 606"/>
                <a:gd name="T46" fmla="*/ 429 w 484"/>
                <a:gd name="T47" fmla="*/ 487 h 606"/>
                <a:gd name="T48" fmla="*/ 394 w 484"/>
                <a:gd name="T49" fmla="*/ 451 h 606"/>
                <a:gd name="T50" fmla="*/ 256 w 484"/>
                <a:gd name="T51" fmla="*/ 425 h 606"/>
                <a:gd name="T52" fmla="*/ 256 w 484"/>
                <a:gd name="T53" fmla="*/ 432 h 606"/>
                <a:gd name="T54" fmla="*/ 354 w 484"/>
                <a:gd name="T55" fmla="*/ 530 h 606"/>
                <a:gd name="T56" fmla="*/ 395 w 484"/>
                <a:gd name="T57" fmla="*/ 528 h 606"/>
                <a:gd name="T58" fmla="*/ 20 w 484"/>
                <a:gd name="T59" fmla="*/ 150 h 606"/>
                <a:gd name="T60" fmla="*/ 89 w 484"/>
                <a:gd name="T61" fmla="*/ 152 h 606"/>
                <a:gd name="T62" fmla="*/ 141 w 484"/>
                <a:gd name="T63" fmla="*/ 100 h 606"/>
                <a:gd name="T64" fmla="*/ 141 w 484"/>
                <a:gd name="T65" fmla="*/ 93 h 606"/>
                <a:gd name="T66" fmla="*/ 383 w 484"/>
                <a:gd name="T67" fmla="*/ 27 h 606"/>
                <a:gd name="T68" fmla="*/ 394 w 484"/>
                <a:gd name="T69" fmla="*/ 422 h 606"/>
                <a:gd name="T70" fmla="*/ 414 w 484"/>
                <a:gd name="T71" fmla="*/ 449 h 606"/>
                <a:gd name="T72" fmla="*/ 414 w 484"/>
                <a:gd name="T73" fmla="*/ 39 h 606"/>
                <a:gd name="T74" fmla="*/ 383 w 484"/>
                <a:gd name="T75" fmla="*/ 0 h 606"/>
                <a:gd name="T76" fmla="*/ 121 w 484"/>
                <a:gd name="T77" fmla="*/ 2 h 606"/>
                <a:gd name="T78" fmla="*/ 0 w 484"/>
                <a:gd name="T79" fmla="*/ 123 h 606"/>
                <a:gd name="T80" fmla="*/ 0 w 484"/>
                <a:gd name="T81" fmla="*/ 492 h 606"/>
                <a:gd name="T82" fmla="*/ 32 w 484"/>
                <a:gd name="T83" fmla="*/ 530 h 606"/>
                <a:gd name="T84" fmla="*/ 319 w 484"/>
                <a:gd name="T85" fmla="*/ 524 h 606"/>
                <a:gd name="T86" fmla="*/ 305 w 484"/>
                <a:gd name="T87" fmla="*/ 503 h 606"/>
                <a:gd name="T88" fmla="*/ 20 w 484"/>
                <a:gd name="T89" fmla="*/ 492 h 606"/>
                <a:gd name="T90" fmla="*/ 20 w 484"/>
                <a:gd name="T91" fmla="*/ 150 h 606"/>
                <a:gd name="T92" fmla="*/ 156 w 484"/>
                <a:gd name="T93" fmla="*/ 321 h 606"/>
                <a:gd name="T94" fmla="*/ 156 w 484"/>
                <a:gd name="T95" fmla="*/ 301 h 606"/>
                <a:gd name="T96" fmla="*/ 82 w 484"/>
                <a:gd name="T97" fmla="*/ 294 h 606"/>
                <a:gd name="T98" fmla="*/ 82 w 484"/>
                <a:gd name="T99" fmla="*/ 315 h 606"/>
                <a:gd name="T100" fmla="*/ 82 w 484"/>
                <a:gd name="T101" fmla="*/ 272 h 606"/>
                <a:gd name="T102" fmla="*/ 331 w 484"/>
                <a:gd name="T103" fmla="*/ 279 h 606"/>
                <a:gd name="T104" fmla="*/ 331 w 484"/>
                <a:gd name="T105" fmla="*/ 258 h 606"/>
                <a:gd name="T106" fmla="*/ 82 w 484"/>
                <a:gd name="T107" fmla="*/ 252 h 606"/>
                <a:gd name="T108" fmla="*/ 82 w 484"/>
                <a:gd name="T109" fmla="*/ 272 h 606"/>
                <a:gd name="T110" fmla="*/ 82 w 484"/>
                <a:gd name="T111" fmla="*/ 236 h 606"/>
                <a:gd name="T112" fmla="*/ 331 w 484"/>
                <a:gd name="T113" fmla="*/ 229 h 606"/>
                <a:gd name="T114" fmla="*/ 331 w 484"/>
                <a:gd name="T115" fmla="*/ 209 h 606"/>
                <a:gd name="T116" fmla="*/ 82 w 484"/>
                <a:gd name="T117" fmla="*/ 21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4" h="606">
                  <a:moveTo>
                    <a:pt x="331" y="166"/>
                  </a:moveTo>
                  <a:lnTo>
                    <a:pt x="82" y="166"/>
                  </a:lnTo>
                  <a:lnTo>
                    <a:pt x="82" y="173"/>
                  </a:lnTo>
                  <a:lnTo>
                    <a:pt x="82" y="186"/>
                  </a:lnTo>
                  <a:lnTo>
                    <a:pt x="82" y="193"/>
                  </a:lnTo>
                  <a:lnTo>
                    <a:pt x="331" y="193"/>
                  </a:lnTo>
                  <a:lnTo>
                    <a:pt x="331" y="186"/>
                  </a:lnTo>
                  <a:lnTo>
                    <a:pt x="331" y="173"/>
                  </a:lnTo>
                  <a:lnTo>
                    <a:pt x="331" y="166"/>
                  </a:lnTo>
                  <a:close/>
                  <a:moveTo>
                    <a:pt x="387" y="556"/>
                  </a:moveTo>
                  <a:lnTo>
                    <a:pt x="384" y="560"/>
                  </a:lnTo>
                  <a:lnTo>
                    <a:pt x="388" y="564"/>
                  </a:lnTo>
                  <a:lnTo>
                    <a:pt x="408" y="583"/>
                  </a:lnTo>
                  <a:lnTo>
                    <a:pt x="418" y="594"/>
                  </a:lnTo>
                  <a:cubicBezTo>
                    <a:pt x="430" y="606"/>
                    <a:pt x="450" y="606"/>
                    <a:pt x="462" y="594"/>
                  </a:cubicBezTo>
                  <a:lnTo>
                    <a:pt x="474" y="581"/>
                  </a:lnTo>
                  <a:cubicBezTo>
                    <a:pt x="481" y="575"/>
                    <a:pt x="484" y="565"/>
                    <a:pt x="483" y="556"/>
                  </a:cubicBezTo>
                  <a:cubicBezTo>
                    <a:pt x="484" y="547"/>
                    <a:pt x="481" y="538"/>
                    <a:pt x="474" y="531"/>
                  </a:cubicBezTo>
                  <a:lnTo>
                    <a:pt x="462" y="519"/>
                  </a:lnTo>
                  <a:lnTo>
                    <a:pt x="444" y="501"/>
                  </a:lnTo>
                  <a:lnTo>
                    <a:pt x="440" y="497"/>
                  </a:lnTo>
                  <a:lnTo>
                    <a:pt x="418" y="519"/>
                  </a:lnTo>
                  <a:lnTo>
                    <a:pt x="412" y="525"/>
                  </a:lnTo>
                  <a:lnTo>
                    <a:pt x="384" y="553"/>
                  </a:lnTo>
                  <a:lnTo>
                    <a:pt x="387" y="556"/>
                  </a:lnTo>
                  <a:close/>
                  <a:moveTo>
                    <a:pt x="218" y="354"/>
                  </a:moveTo>
                  <a:lnTo>
                    <a:pt x="234" y="338"/>
                  </a:lnTo>
                  <a:lnTo>
                    <a:pt x="229" y="336"/>
                  </a:lnTo>
                  <a:lnTo>
                    <a:pt x="234" y="331"/>
                  </a:lnTo>
                  <a:lnTo>
                    <a:pt x="207" y="320"/>
                  </a:lnTo>
                  <a:lnTo>
                    <a:pt x="211" y="328"/>
                  </a:lnTo>
                  <a:lnTo>
                    <a:pt x="207" y="327"/>
                  </a:lnTo>
                  <a:lnTo>
                    <a:pt x="218" y="354"/>
                  </a:lnTo>
                  <a:close/>
                  <a:moveTo>
                    <a:pt x="246" y="422"/>
                  </a:moveTo>
                  <a:lnTo>
                    <a:pt x="302" y="366"/>
                  </a:lnTo>
                  <a:lnTo>
                    <a:pt x="297" y="364"/>
                  </a:lnTo>
                  <a:lnTo>
                    <a:pt x="302" y="359"/>
                  </a:lnTo>
                  <a:lnTo>
                    <a:pt x="296" y="357"/>
                  </a:lnTo>
                  <a:lnTo>
                    <a:pt x="249" y="337"/>
                  </a:lnTo>
                  <a:lnTo>
                    <a:pt x="224" y="362"/>
                  </a:lnTo>
                  <a:lnTo>
                    <a:pt x="226" y="366"/>
                  </a:lnTo>
                  <a:lnTo>
                    <a:pt x="224" y="368"/>
                  </a:lnTo>
                  <a:lnTo>
                    <a:pt x="243" y="416"/>
                  </a:lnTo>
                  <a:lnTo>
                    <a:pt x="246" y="422"/>
                  </a:lnTo>
                  <a:close/>
                  <a:moveTo>
                    <a:pt x="412" y="511"/>
                  </a:moveTo>
                  <a:lnTo>
                    <a:pt x="429" y="493"/>
                  </a:lnTo>
                  <a:lnTo>
                    <a:pt x="426" y="490"/>
                  </a:lnTo>
                  <a:lnTo>
                    <a:pt x="429" y="487"/>
                  </a:lnTo>
                  <a:lnTo>
                    <a:pt x="414" y="472"/>
                  </a:lnTo>
                  <a:lnTo>
                    <a:pt x="394" y="451"/>
                  </a:lnTo>
                  <a:lnTo>
                    <a:pt x="312" y="369"/>
                  </a:lnTo>
                  <a:lnTo>
                    <a:pt x="256" y="425"/>
                  </a:lnTo>
                  <a:lnTo>
                    <a:pt x="260" y="429"/>
                  </a:lnTo>
                  <a:lnTo>
                    <a:pt x="256" y="432"/>
                  </a:lnTo>
                  <a:lnTo>
                    <a:pt x="334" y="510"/>
                  </a:lnTo>
                  <a:lnTo>
                    <a:pt x="354" y="530"/>
                  </a:lnTo>
                  <a:lnTo>
                    <a:pt x="374" y="549"/>
                  </a:lnTo>
                  <a:lnTo>
                    <a:pt x="395" y="528"/>
                  </a:lnTo>
                  <a:lnTo>
                    <a:pt x="412" y="511"/>
                  </a:lnTo>
                  <a:close/>
                  <a:moveTo>
                    <a:pt x="20" y="150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cubicBezTo>
                    <a:pt x="118" y="152"/>
                    <a:pt x="141" y="129"/>
                    <a:pt x="141" y="100"/>
                  </a:cubicBezTo>
                  <a:lnTo>
                    <a:pt x="141" y="94"/>
                  </a:lnTo>
                  <a:lnTo>
                    <a:pt x="141" y="93"/>
                  </a:lnTo>
                  <a:lnTo>
                    <a:pt x="141" y="27"/>
                  </a:lnTo>
                  <a:lnTo>
                    <a:pt x="383" y="27"/>
                  </a:lnTo>
                  <a:cubicBezTo>
                    <a:pt x="389" y="27"/>
                    <a:pt x="394" y="32"/>
                    <a:pt x="394" y="38"/>
                  </a:cubicBezTo>
                  <a:lnTo>
                    <a:pt x="394" y="422"/>
                  </a:lnTo>
                  <a:lnTo>
                    <a:pt x="394" y="429"/>
                  </a:lnTo>
                  <a:lnTo>
                    <a:pt x="414" y="449"/>
                  </a:lnTo>
                  <a:lnTo>
                    <a:pt x="414" y="443"/>
                  </a:lnTo>
                  <a:lnTo>
                    <a:pt x="414" y="39"/>
                  </a:lnTo>
                  <a:lnTo>
                    <a:pt x="414" y="32"/>
                  </a:lnTo>
                  <a:cubicBezTo>
                    <a:pt x="414" y="14"/>
                    <a:pt x="400" y="0"/>
                    <a:pt x="383" y="0"/>
                  </a:cubicBezTo>
                  <a:lnTo>
                    <a:pt x="123" y="0"/>
                  </a:lnTo>
                  <a:lnTo>
                    <a:pt x="121" y="2"/>
                  </a:lnTo>
                  <a:lnTo>
                    <a:pt x="1" y="122"/>
                  </a:lnTo>
                  <a:lnTo>
                    <a:pt x="0" y="123"/>
                  </a:lnTo>
                  <a:lnTo>
                    <a:pt x="0" y="130"/>
                  </a:lnTo>
                  <a:lnTo>
                    <a:pt x="0" y="492"/>
                  </a:lnTo>
                  <a:lnTo>
                    <a:pt x="0" y="499"/>
                  </a:lnTo>
                  <a:cubicBezTo>
                    <a:pt x="0" y="516"/>
                    <a:pt x="14" y="530"/>
                    <a:pt x="32" y="530"/>
                  </a:cubicBezTo>
                  <a:lnTo>
                    <a:pt x="326" y="530"/>
                  </a:lnTo>
                  <a:lnTo>
                    <a:pt x="319" y="524"/>
                  </a:lnTo>
                  <a:lnTo>
                    <a:pt x="326" y="524"/>
                  </a:lnTo>
                  <a:lnTo>
                    <a:pt x="305" y="503"/>
                  </a:lnTo>
                  <a:lnTo>
                    <a:pt x="32" y="503"/>
                  </a:lnTo>
                  <a:cubicBezTo>
                    <a:pt x="25" y="503"/>
                    <a:pt x="21" y="498"/>
                    <a:pt x="20" y="492"/>
                  </a:cubicBezTo>
                  <a:lnTo>
                    <a:pt x="20" y="492"/>
                  </a:lnTo>
                  <a:lnTo>
                    <a:pt x="20" y="150"/>
                  </a:lnTo>
                  <a:close/>
                  <a:moveTo>
                    <a:pt x="82" y="321"/>
                  </a:moveTo>
                  <a:lnTo>
                    <a:pt x="156" y="321"/>
                  </a:lnTo>
                  <a:lnTo>
                    <a:pt x="156" y="315"/>
                  </a:lnTo>
                  <a:lnTo>
                    <a:pt x="156" y="301"/>
                  </a:lnTo>
                  <a:lnTo>
                    <a:pt x="156" y="294"/>
                  </a:lnTo>
                  <a:lnTo>
                    <a:pt x="82" y="294"/>
                  </a:lnTo>
                  <a:lnTo>
                    <a:pt x="82" y="301"/>
                  </a:lnTo>
                  <a:lnTo>
                    <a:pt x="82" y="315"/>
                  </a:lnTo>
                  <a:lnTo>
                    <a:pt x="82" y="321"/>
                  </a:lnTo>
                  <a:close/>
                  <a:moveTo>
                    <a:pt x="82" y="272"/>
                  </a:moveTo>
                  <a:lnTo>
                    <a:pt x="82" y="279"/>
                  </a:lnTo>
                  <a:lnTo>
                    <a:pt x="331" y="279"/>
                  </a:lnTo>
                  <a:lnTo>
                    <a:pt x="331" y="272"/>
                  </a:lnTo>
                  <a:lnTo>
                    <a:pt x="331" y="258"/>
                  </a:lnTo>
                  <a:lnTo>
                    <a:pt x="331" y="252"/>
                  </a:lnTo>
                  <a:lnTo>
                    <a:pt x="82" y="252"/>
                  </a:lnTo>
                  <a:lnTo>
                    <a:pt x="82" y="258"/>
                  </a:lnTo>
                  <a:lnTo>
                    <a:pt x="82" y="272"/>
                  </a:lnTo>
                  <a:close/>
                  <a:moveTo>
                    <a:pt x="82" y="229"/>
                  </a:moveTo>
                  <a:lnTo>
                    <a:pt x="82" y="236"/>
                  </a:lnTo>
                  <a:lnTo>
                    <a:pt x="331" y="236"/>
                  </a:lnTo>
                  <a:lnTo>
                    <a:pt x="331" y="229"/>
                  </a:lnTo>
                  <a:lnTo>
                    <a:pt x="331" y="216"/>
                  </a:lnTo>
                  <a:lnTo>
                    <a:pt x="331" y="209"/>
                  </a:lnTo>
                  <a:lnTo>
                    <a:pt x="82" y="209"/>
                  </a:lnTo>
                  <a:lnTo>
                    <a:pt x="82" y="216"/>
                  </a:lnTo>
                  <a:lnTo>
                    <a:pt x="82" y="2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576807" y="293340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 smtClean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24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155409" y="4458779"/>
            <a:ext cx="1638090" cy="1638091"/>
            <a:chOff x="4155409" y="4458779"/>
            <a:chExt cx="1638090" cy="1638091"/>
          </a:xfrm>
        </p:grpSpPr>
        <p:sp>
          <p:nvSpPr>
            <p:cNvPr id="21" name="矩形 20"/>
            <p:cNvSpPr>
              <a:spLocks noChangeAspect="1"/>
            </p:cNvSpPr>
            <p:nvPr/>
          </p:nvSpPr>
          <p:spPr>
            <a:xfrm rot="2700000">
              <a:off x="4155408" y="4458780"/>
              <a:ext cx="1638091" cy="163809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26"/>
            <p:cNvSpPr>
              <a:spLocks noEditPoints="1"/>
            </p:cNvSpPr>
            <p:nvPr/>
          </p:nvSpPr>
          <p:spPr bwMode="auto">
            <a:xfrm>
              <a:off x="4766169" y="4559754"/>
              <a:ext cx="407844" cy="428495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271266" y="52726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 smtClean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24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472017" y="4458781"/>
            <a:ext cx="1638090" cy="1638091"/>
            <a:chOff x="6472017" y="4458781"/>
            <a:chExt cx="1638090" cy="1638091"/>
          </a:xfrm>
        </p:grpSpPr>
        <p:sp>
          <p:nvSpPr>
            <p:cNvPr id="25" name="矩形 24"/>
            <p:cNvSpPr>
              <a:spLocks noChangeAspect="1"/>
            </p:cNvSpPr>
            <p:nvPr/>
          </p:nvSpPr>
          <p:spPr>
            <a:xfrm rot="2700000">
              <a:off x="6472016" y="4458782"/>
              <a:ext cx="1638091" cy="163809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Freeform 16"/>
            <p:cNvSpPr>
              <a:spLocks noEditPoints="1"/>
            </p:cNvSpPr>
            <p:nvPr/>
          </p:nvSpPr>
          <p:spPr bwMode="auto">
            <a:xfrm>
              <a:off x="7009048" y="4598421"/>
              <a:ext cx="551290" cy="439636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85868" y="527488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 smtClean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24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687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3457465" y="2612887"/>
            <a:ext cx="3001813" cy="2466345"/>
            <a:chOff x="3457465" y="2612887"/>
            <a:chExt cx="3001813" cy="2466345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457465" y="2612887"/>
              <a:ext cx="3001813" cy="2466345"/>
            </a:xfrm>
            <a:custGeom>
              <a:avLst/>
              <a:gdLst>
                <a:gd name="T0" fmla="*/ 217 w 703"/>
                <a:gd name="T1" fmla="*/ 376 h 576"/>
                <a:gd name="T2" fmla="*/ 174 w 703"/>
                <a:gd name="T3" fmla="*/ 332 h 576"/>
                <a:gd name="T4" fmla="*/ 26 w 703"/>
                <a:gd name="T5" fmla="*/ 189 h 576"/>
                <a:gd name="T6" fmla="*/ 16 w 703"/>
                <a:gd name="T7" fmla="*/ 145 h 576"/>
                <a:gd name="T8" fmla="*/ 74 w 703"/>
                <a:gd name="T9" fmla="*/ 139 h 576"/>
                <a:gd name="T10" fmla="*/ 253 w 703"/>
                <a:gd name="T11" fmla="*/ 314 h 576"/>
                <a:gd name="T12" fmla="*/ 264 w 703"/>
                <a:gd name="T13" fmla="*/ 324 h 576"/>
                <a:gd name="T14" fmla="*/ 270 w 703"/>
                <a:gd name="T15" fmla="*/ 321 h 576"/>
                <a:gd name="T16" fmla="*/ 262 w 703"/>
                <a:gd name="T17" fmla="*/ 306 h 576"/>
                <a:gd name="T18" fmla="*/ 45 w 703"/>
                <a:gd name="T19" fmla="*/ 94 h 576"/>
                <a:gd name="T20" fmla="*/ 35 w 703"/>
                <a:gd name="T21" fmla="*/ 84 h 576"/>
                <a:gd name="T22" fmla="*/ 34 w 703"/>
                <a:gd name="T23" fmla="*/ 34 h 576"/>
                <a:gd name="T24" fmla="*/ 82 w 703"/>
                <a:gd name="T25" fmla="*/ 35 h 576"/>
                <a:gd name="T26" fmla="*/ 122 w 703"/>
                <a:gd name="T27" fmla="*/ 74 h 576"/>
                <a:gd name="T28" fmla="*/ 308 w 703"/>
                <a:gd name="T29" fmla="*/ 256 h 576"/>
                <a:gd name="T30" fmla="*/ 322 w 703"/>
                <a:gd name="T31" fmla="*/ 266 h 576"/>
                <a:gd name="T32" fmla="*/ 327 w 703"/>
                <a:gd name="T33" fmla="*/ 260 h 576"/>
                <a:gd name="T34" fmla="*/ 315 w 703"/>
                <a:gd name="T35" fmla="*/ 245 h 576"/>
                <a:gd name="T36" fmla="*/ 142 w 703"/>
                <a:gd name="T37" fmla="*/ 76 h 576"/>
                <a:gd name="T38" fmla="*/ 129 w 703"/>
                <a:gd name="T39" fmla="*/ 64 h 576"/>
                <a:gd name="T40" fmla="*/ 126 w 703"/>
                <a:gd name="T41" fmla="*/ 14 h 576"/>
                <a:gd name="T42" fmla="*/ 177 w 703"/>
                <a:gd name="T43" fmla="*/ 16 h 576"/>
                <a:gd name="T44" fmla="*/ 376 w 703"/>
                <a:gd name="T45" fmla="*/ 210 h 576"/>
                <a:gd name="T46" fmla="*/ 441 w 703"/>
                <a:gd name="T47" fmla="*/ 244 h 576"/>
                <a:gd name="T48" fmla="*/ 461 w 703"/>
                <a:gd name="T49" fmla="*/ 207 h 576"/>
                <a:gd name="T50" fmla="*/ 420 w 703"/>
                <a:gd name="T51" fmla="*/ 176 h 576"/>
                <a:gd name="T52" fmla="*/ 361 w 703"/>
                <a:gd name="T53" fmla="*/ 147 h 576"/>
                <a:gd name="T54" fmla="*/ 325 w 703"/>
                <a:gd name="T55" fmla="*/ 71 h 576"/>
                <a:gd name="T56" fmla="*/ 558 w 703"/>
                <a:gd name="T57" fmla="*/ 198 h 576"/>
                <a:gd name="T58" fmla="*/ 603 w 703"/>
                <a:gd name="T59" fmla="*/ 282 h 576"/>
                <a:gd name="T60" fmla="*/ 644 w 703"/>
                <a:gd name="T61" fmla="*/ 362 h 576"/>
                <a:gd name="T62" fmla="*/ 703 w 703"/>
                <a:gd name="T63" fmla="*/ 430 h 576"/>
                <a:gd name="T64" fmla="*/ 673 w 703"/>
                <a:gd name="T65" fmla="*/ 437 h 576"/>
                <a:gd name="T66" fmla="*/ 525 w 703"/>
                <a:gd name="T67" fmla="*/ 501 h 576"/>
                <a:gd name="T68" fmla="*/ 202 w 703"/>
                <a:gd name="T69" fmla="*/ 467 h 576"/>
                <a:gd name="T70" fmla="*/ 19 w 703"/>
                <a:gd name="T71" fmla="*/ 288 h 576"/>
                <a:gd name="T72" fmla="*/ 14 w 703"/>
                <a:gd name="T73" fmla="*/ 239 h 576"/>
                <a:gd name="T74" fmla="*/ 64 w 703"/>
                <a:gd name="T75" fmla="*/ 242 h 576"/>
                <a:gd name="T76" fmla="*/ 197 w 703"/>
                <a:gd name="T77" fmla="*/ 372 h 576"/>
                <a:gd name="T78" fmla="*/ 212 w 703"/>
                <a:gd name="T79" fmla="*/ 382 h 576"/>
                <a:gd name="T80" fmla="*/ 217 w 703"/>
                <a:gd name="T81" fmla="*/ 376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03" h="576">
                  <a:moveTo>
                    <a:pt x="217" y="376"/>
                  </a:moveTo>
                  <a:cubicBezTo>
                    <a:pt x="203" y="362"/>
                    <a:pt x="188" y="347"/>
                    <a:pt x="174" y="332"/>
                  </a:cubicBezTo>
                  <a:cubicBezTo>
                    <a:pt x="124" y="284"/>
                    <a:pt x="75" y="236"/>
                    <a:pt x="26" y="189"/>
                  </a:cubicBezTo>
                  <a:cubicBezTo>
                    <a:pt x="13" y="176"/>
                    <a:pt x="8" y="162"/>
                    <a:pt x="16" y="145"/>
                  </a:cubicBezTo>
                  <a:cubicBezTo>
                    <a:pt x="26" y="122"/>
                    <a:pt x="53" y="119"/>
                    <a:pt x="74" y="139"/>
                  </a:cubicBezTo>
                  <a:cubicBezTo>
                    <a:pt x="134" y="197"/>
                    <a:pt x="193" y="256"/>
                    <a:pt x="253" y="314"/>
                  </a:cubicBezTo>
                  <a:cubicBezTo>
                    <a:pt x="256" y="317"/>
                    <a:pt x="260" y="321"/>
                    <a:pt x="264" y="324"/>
                  </a:cubicBezTo>
                  <a:cubicBezTo>
                    <a:pt x="266" y="323"/>
                    <a:pt x="268" y="322"/>
                    <a:pt x="270" y="321"/>
                  </a:cubicBezTo>
                  <a:cubicBezTo>
                    <a:pt x="267" y="316"/>
                    <a:pt x="266" y="310"/>
                    <a:pt x="262" y="306"/>
                  </a:cubicBezTo>
                  <a:cubicBezTo>
                    <a:pt x="190" y="236"/>
                    <a:pt x="117" y="165"/>
                    <a:pt x="45" y="94"/>
                  </a:cubicBezTo>
                  <a:cubicBezTo>
                    <a:pt x="41" y="91"/>
                    <a:pt x="38" y="88"/>
                    <a:pt x="35" y="84"/>
                  </a:cubicBezTo>
                  <a:cubicBezTo>
                    <a:pt x="20" y="68"/>
                    <a:pt x="20" y="48"/>
                    <a:pt x="34" y="34"/>
                  </a:cubicBezTo>
                  <a:cubicBezTo>
                    <a:pt x="47" y="21"/>
                    <a:pt x="67" y="21"/>
                    <a:pt x="82" y="35"/>
                  </a:cubicBezTo>
                  <a:cubicBezTo>
                    <a:pt x="96" y="48"/>
                    <a:pt x="109" y="61"/>
                    <a:pt x="122" y="74"/>
                  </a:cubicBezTo>
                  <a:cubicBezTo>
                    <a:pt x="184" y="135"/>
                    <a:pt x="246" y="195"/>
                    <a:pt x="308" y="256"/>
                  </a:cubicBezTo>
                  <a:cubicBezTo>
                    <a:pt x="312" y="260"/>
                    <a:pt x="318" y="262"/>
                    <a:pt x="322" y="266"/>
                  </a:cubicBezTo>
                  <a:cubicBezTo>
                    <a:pt x="324" y="264"/>
                    <a:pt x="326" y="262"/>
                    <a:pt x="327" y="260"/>
                  </a:cubicBezTo>
                  <a:cubicBezTo>
                    <a:pt x="323" y="255"/>
                    <a:pt x="319" y="250"/>
                    <a:pt x="315" y="245"/>
                  </a:cubicBezTo>
                  <a:cubicBezTo>
                    <a:pt x="257" y="189"/>
                    <a:pt x="199" y="133"/>
                    <a:pt x="142" y="76"/>
                  </a:cubicBezTo>
                  <a:cubicBezTo>
                    <a:pt x="137" y="72"/>
                    <a:pt x="133" y="68"/>
                    <a:pt x="129" y="64"/>
                  </a:cubicBezTo>
                  <a:cubicBezTo>
                    <a:pt x="114" y="47"/>
                    <a:pt x="112" y="28"/>
                    <a:pt x="126" y="14"/>
                  </a:cubicBezTo>
                  <a:cubicBezTo>
                    <a:pt x="139" y="0"/>
                    <a:pt x="161" y="0"/>
                    <a:pt x="177" y="16"/>
                  </a:cubicBezTo>
                  <a:cubicBezTo>
                    <a:pt x="244" y="80"/>
                    <a:pt x="310" y="145"/>
                    <a:pt x="376" y="210"/>
                  </a:cubicBezTo>
                  <a:cubicBezTo>
                    <a:pt x="394" y="227"/>
                    <a:pt x="413" y="245"/>
                    <a:pt x="441" y="244"/>
                  </a:cubicBezTo>
                  <a:cubicBezTo>
                    <a:pt x="466" y="243"/>
                    <a:pt x="476" y="227"/>
                    <a:pt x="461" y="207"/>
                  </a:cubicBezTo>
                  <a:cubicBezTo>
                    <a:pt x="451" y="194"/>
                    <a:pt x="435" y="185"/>
                    <a:pt x="420" y="176"/>
                  </a:cubicBezTo>
                  <a:cubicBezTo>
                    <a:pt x="401" y="165"/>
                    <a:pt x="380" y="159"/>
                    <a:pt x="361" y="147"/>
                  </a:cubicBezTo>
                  <a:cubicBezTo>
                    <a:pt x="335" y="131"/>
                    <a:pt x="325" y="105"/>
                    <a:pt x="325" y="71"/>
                  </a:cubicBezTo>
                  <a:cubicBezTo>
                    <a:pt x="419" y="87"/>
                    <a:pt x="504" y="115"/>
                    <a:pt x="558" y="198"/>
                  </a:cubicBezTo>
                  <a:cubicBezTo>
                    <a:pt x="575" y="224"/>
                    <a:pt x="588" y="254"/>
                    <a:pt x="603" y="282"/>
                  </a:cubicBezTo>
                  <a:cubicBezTo>
                    <a:pt x="616" y="309"/>
                    <a:pt x="627" y="337"/>
                    <a:pt x="644" y="362"/>
                  </a:cubicBezTo>
                  <a:cubicBezTo>
                    <a:pt x="660" y="386"/>
                    <a:pt x="683" y="407"/>
                    <a:pt x="703" y="430"/>
                  </a:cubicBezTo>
                  <a:cubicBezTo>
                    <a:pt x="694" y="432"/>
                    <a:pt x="684" y="435"/>
                    <a:pt x="673" y="437"/>
                  </a:cubicBezTo>
                  <a:cubicBezTo>
                    <a:pt x="620" y="450"/>
                    <a:pt x="571" y="471"/>
                    <a:pt x="525" y="501"/>
                  </a:cubicBezTo>
                  <a:cubicBezTo>
                    <a:pt x="412" y="576"/>
                    <a:pt x="294" y="553"/>
                    <a:pt x="202" y="467"/>
                  </a:cubicBezTo>
                  <a:cubicBezTo>
                    <a:pt x="140" y="408"/>
                    <a:pt x="80" y="348"/>
                    <a:pt x="19" y="288"/>
                  </a:cubicBezTo>
                  <a:cubicBezTo>
                    <a:pt x="2" y="271"/>
                    <a:pt x="0" y="253"/>
                    <a:pt x="14" y="239"/>
                  </a:cubicBezTo>
                  <a:cubicBezTo>
                    <a:pt x="28" y="225"/>
                    <a:pt x="47" y="226"/>
                    <a:pt x="64" y="242"/>
                  </a:cubicBezTo>
                  <a:cubicBezTo>
                    <a:pt x="108" y="285"/>
                    <a:pt x="152" y="329"/>
                    <a:pt x="197" y="372"/>
                  </a:cubicBezTo>
                  <a:cubicBezTo>
                    <a:pt x="201" y="376"/>
                    <a:pt x="207" y="379"/>
                    <a:pt x="212" y="382"/>
                  </a:cubicBezTo>
                  <a:cubicBezTo>
                    <a:pt x="214" y="380"/>
                    <a:pt x="215" y="378"/>
                    <a:pt x="217" y="37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48"/>
            <p:cNvSpPr>
              <a:spLocks noChangeAspect="1" noEditPoints="1"/>
            </p:cNvSpPr>
            <p:nvPr/>
          </p:nvSpPr>
          <p:spPr bwMode="auto">
            <a:xfrm>
              <a:off x="5005669" y="4030137"/>
              <a:ext cx="468000" cy="447969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 descr="e7d195523061f1c0deeec63e560781cfd59afb0ea006f2a87ABB68BF51EA6619813959095094C18C62A12F549504892A4AAA8C1554C6663626E05CA27F281A14E6983772AFC3FB97135759321DEA3D705820548C6D5B558C558617F8003DC7157462F6C51A08AA82AC7652FD19B14B7CE280DCC3FE9191FC79CDADD895C1B7286BE30131D49449215E50D9486D429C5B"/>
          <p:cNvGrpSpPr/>
          <p:nvPr/>
        </p:nvGrpSpPr>
        <p:grpSpPr>
          <a:xfrm>
            <a:off x="5644727" y="2569779"/>
            <a:ext cx="3044923" cy="2411889"/>
            <a:chOff x="5644727" y="2569779"/>
            <a:chExt cx="3044923" cy="2411889"/>
          </a:xfrm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5644727" y="2569779"/>
              <a:ext cx="3044923" cy="2411889"/>
            </a:xfrm>
            <a:custGeom>
              <a:avLst/>
              <a:gdLst>
                <a:gd name="T0" fmla="*/ 442 w 713"/>
                <a:gd name="T1" fmla="*/ 244 h 563"/>
                <a:gd name="T2" fmla="*/ 456 w 713"/>
                <a:gd name="T3" fmla="*/ 261 h 563"/>
                <a:gd name="T4" fmla="*/ 668 w 713"/>
                <a:gd name="T5" fmla="*/ 467 h 563"/>
                <a:gd name="T6" fmla="*/ 683 w 713"/>
                <a:gd name="T7" fmla="*/ 483 h 563"/>
                <a:gd name="T8" fmla="*/ 680 w 713"/>
                <a:gd name="T9" fmla="*/ 527 h 563"/>
                <a:gd name="T10" fmla="*/ 636 w 713"/>
                <a:gd name="T11" fmla="*/ 533 h 563"/>
                <a:gd name="T12" fmla="*/ 623 w 713"/>
                <a:gd name="T13" fmla="*/ 522 h 563"/>
                <a:gd name="T14" fmla="*/ 405 w 713"/>
                <a:gd name="T15" fmla="*/ 309 h 563"/>
                <a:gd name="T16" fmla="*/ 390 w 713"/>
                <a:gd name="T17" fmla="*/ 298 h 563"/>
                <a:gd name="T18" fmla="*/ 386 w 713"/>
                <a:gd name="T19" fmla="*/ 302 h 563"/>
                <a:gd name="T20" fmla="*/ 395 w 713"/>
                <a:gd name="T21" fmla="*/ 313 h 563"/>
                <a:gd name="T22" fmla="*/ 579 w 713"/>
                <a:gd name="T23" fmla="*/ 494 h 563"/>
                <a:gd name="T24" fmla="*/ 595 w 713"/>
                <a:gd name="T25" fmla="*/ 520 h 563"/>
                <a:gd name="T26" fmla="*/ 579 w 713"/>
                <a:gd name="T27" fmla="*/ 555 h 563"/>
                <a:gd name="T28" fmla="*/ 538 w 713"/>
                <a:gd name="T29" fmla="*/ 551 h 563"/>
                <a:gd name="T30" fmla="*/ 489 w 713"/>
                <a:gd name="T31" fmla="*/ 504 h 563"/>
                <a:gd name="T32" fmla="*/ 337 w 713"/>
                <a:gd name="T33" fmla="*/ 356 h 563"/>
                <a:gd name="T34" fmla="*/ 292 w 713"/>
                <a:gd name="T35" fmla="*/ 323 h 563"/>
                <a:gd name="T36" fmla="*/ 249 w 713"/>
                <a:gd name="T37" fmla="*/ 328 h 563"/>
                <a:gd name="T38" fmla="*/ 264 w 713"/>
                <a:gd name="T39" fmla="*/ 369 h 563"/>
                <a:gd name="T40" fmla="*/ 304 w 713"/>
                <a:gd name="T41" fmla="*/ 390 h 563"/>
                <a:gd name="T42" fmla="*/ 357 w 713"/>
                <a:gd name="T43" fmla="*/ 418 h 563"/>
                <a:gd name="T44" fmla="*/ 388 w 713"/>
                <a:gd name="T45" fmla="*/ 491 h 563"/>
                <a:gd name="T46" fmla="*/ 356 w 713"/>
                <a:gd name="T47" fmla="*/ 486 h 563"/>
                <a:gd name="T48" fmla="*/ 151 w 713"/>
                <a:gd name="T49" fmla="*/ 363 h 563"/>
                <a:gd name="T50" fmla="*/ 109 w 713"/>
                <a:gd name="T51" fmla="*/ 282 h 563"/>
                <a:gd name="T52" fmla="*/ 0 w 713"/>
                <a:gd name="T53" fmla="*/ 133 h 563"/>
                <a:gd name="T54" fmla="*/ 16 w 713"/>
                <a:gd name="T55" fmla="*/ 129 h 563"/>
                <a:gd name="T56" fmla="*/ 198 w 713"/>
                <a:gd name="T57" fmla="*/ 54 h 563"/>
                <a:gd name="T58" fmla="*/ 419 w 713"/>
                <a:gd name="T59" fmla="*/ 35 h 563"/>
                <a:gd name="T60" fmla="*/ 510 w 713"/>
                <a:gd name="T61" fmla="*/ 95 h 563"/>
                <a:gd name="T62" fmla="*/ 694 w 713"/>
                <a:gd name="T63" fmla="*/ 273 h 563"/>
                <a:gd name="T64" fmla="*/ 698 w 713"/>
                <a:gd name="T65" fmla="*/ 324 h 563"/>
                <a:gd name="T66" fmla="*/ 647 w 713"/>
                <a:gd name="T67" fmla="*/ 320 h 563"/>
                <a:gd name="T68" fmla="*/ 517 w 713"/>
                <a:gd name="T69" fmla="*/ 193 h 563"/>
                <a:gd name="T70" fmla="*/ 502 w 713"/>
                <a:gd name="T71" fmla="*/ 180 h 563"/>
                <a:gd name="T72" fmla="*/ 497 w 713"/>
                <a:gd name="T73" fmla="*/ 185 h 563"/>
                <a:gd name="T74" fmla="*/ 510 w 713"/>
                <a:gd name="T75" fmla="*/ 201 h 563"/>
                <a:gd name="T76" fmla="*/ 682 w 713"/>
                <a:gd name="T77" fmla="*/ 368 h 563"/>
                <a:gd name="T78" fmla="*/ 690 w 713"/>
                <a:gd name="T79" fmla="*/ 377 h 563"/>
                <a:gd name="T80" fmla="*/ 690 w 713"/>
                <a:gd name="T81" fmla="*/ 427 h 563"/>
                <a:gd name="T82" fmla="*/ 642 w 713"/>
                <a:gd name="T83" fmla="*/ 427 h 563"/>
                <a:gd name="T84" fmla="*/ 577 w 713"/>
                <a:gd name="T85" fmla="*/ 365 h 563"/>
                <a:gd name="T86" fmla="*/ 458 w 713"/>
                <a:gd name="T87" fmla="*/ 249 h 563"/>
                <a:gd name="T88" fmla="*/ 447 w 713"/>
                <a:gd name="T89" fmla="*/ 239 h 563"/>
                <a:gd name="T90" fmla="*/ 442 w 713"/>
                <a:gd name="T91" fmla="*/ 24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13" h="563">
                  <a:moveTo>
                    <a:pt x="442" y="244"/>
                  </a:moveTo>
                  <a:cubicBezTo>
                    <a:pt x="447" y="250"/>
                    <a:pt x="451" y="256"/>
                    <a:pt x="456" y="261"/>
                  </a:cubicBezTo>
                  <a:cubicBezTo>
                    <a:pt x="527" y="330"/>
                    <a:pt x="597" y="399"/>
                    <a:pt x="668" y="467"/>
                  </a:cubicBezTo>
                  <a:cubicBezTo>
                    <a:pt x="673" y="473"/>
                    <a:pt x="679" y="477"/>
                    <a:pt x="683" y="483"/>
                  </a:cubicBezTo>
                  <a:cubicBezTo>
                    <a:pt x="693" y="499"/>
                    <a:pt x="692" y="514"/>
                    <a:pt x="680" y="527"/>
                  </a:cubicBezTo>
                  <a:cubicBezTo>
                    <a:pt x="667" y="541"/>
                    <a:pt x="652" y="542"/>
                    <a:pt x="636" y="533"/>
                  </a:cubicBezTo>
                  <a:cubicBezTo>
                    <a:pt x="631" y="530"/>
                    <a:pt x="627" y="526"/>
                    <a:pt x="623" y="522"/>
                  </a:cubicBezTo>
                  <a:cubicBezTo>
                    <a:pt x="550" y="451"/>
                    <a:pt x="478" y="380"/>
                    <a:pt x="405" y="309"/>
                  </a:cubicBezTo>
                  <a:cubicBezTo>
                    <a:pt x="401" y="305"/>
                    <a:pt x="395" y="302"/>
                    <a:pt x="390" y="298"/>
                  </a:cubicBezTo>
                  <a:cubicBezTo>
                    <a:pt x="388" y="299"/>
                    <a:pt x="387" y="301"/>
                    <a:pt x="386" y="302"/>
                  </a:cubicBezTo>
                  <a:cubicBezTo>
                    <a:pt x="389" y="306"/>
                    <a:pt x="391" y="310"/>
                    <a:pt x="395" y="313"/>
                  </a:cubicBezTo>
                  <a:cubicBezTo>
                    <a:pt x="456" y="373"/>
                    <a:pt x="518" y="433"/>
                    <a:pt x="579" y="494"/>
                  </a:cubicBezTo>
                  <a:cubicBezTo>
                    <a:pt x="586" y="501"/>
                    <a:pt x="593" y="510"/>
                    <a:pt x="595" y="520"/>
                  </a:cubicBezTo>
                  <a:cubicBezTo>
                    <a:pt x="599" y="535"/>
                    <a:pt x="593" y="548"/>
                    <a:pt x="579" y="555"/>
                  </a:cubicBezTo>
                  <a:cubicBezTo>
                    <a:pt x="565" y="563"/>
                    <a:pt x="550" y="562"/>
                    <a:pt x="538" y="551"/>
                  </a:cubicBezTo>
                  <a:cubicBezTo>
                    <a:pt x="521" y="536"/>
                    <a:pt x="505" y="520"/>
                    <a:pt x="489" y="504"/>
                  </a:cubicBezTo>
                  <a:cubicBezTo>
                    <a:pt x="439" y="454"/>
                    <a:pt x="388" y="405"/>
                    <a:pt x="337" y="356"/>
                  </a:cubicBezTo>
                  <a:cubicBezTo>
                    <a:pt x="324" y="343"/>
                    <a:pt x="308" y="333"/>
                    <a:pt x="292" y="323"/>
                  </a:cubicBezTo>
                  <a:cubicBezTo>
                    <a:pt x="275" y="313"/>
                    <a:pt x="254" y="316"/>
                    <a:pt x="249" y="328"/>
                  </a:cubicBezTo>
                  <a:cubicBezTo>
                    <a:pt x="241" y="345"/>
                    <a:pt x="250" y="359"/>
                    <a:pt x="264" y="369"/>
                  </a:cubicBezTo>
                  <a:cubicBezTo>
                    <a:pt x="276" y="378"/>
                    <a:pt x="290" y="383"/>
                    <a:pt x="304" y="390"/>
                  </a:cubicBezTo>
                  <a:cubicBezTo>
                    <a:pt x="322" y="400"/>
                    <a:pt x="341" y="407"/>
                    <a:pt x="357" y="418"/>
                  </a:cubicBezTo>
                  <a:cubicBezTo>
                    <a:pt x="380" y="435"/>
                    <a:pt x="389" y="460"/>
                    <a:pt x="388" y="491"/>
                  </a:cubicBezTo>
                  <a:cubicBezTo>
                    <a:pt x="376" y="489"/>
                    <a:pt x="366" y="488"/>
                    <a:pt x="356" y="486"/>
                  </a:cubicBezTo>
                  <a:cubicBezTo>
                    <a:pt x="273" y="470"/>
                    <a:pt x="199" y="437"/>
                    <a:pt x="151" y="363"/>
                  </a:cubicBezTo>
                  <a:cubicBezTo>
                    <a:pt x="135" y="337"/>
                    <a:pt x="120" y="310"/>
                    <a:pt x="109" y="282"/>
                  </a:cubicBezTo>
                  <a:cubicBezTo>
                    <a:pt x="85" y="224"/>
                    <a:pt x="57" y="171"/>
                    <a:pt x="0" y="133"/>
                  </a:cubicBezTo>
                  <a:cubicBezTo>
                    <a:pt x="8" y="131"/>
                    <a:pt x="12" y="130"/>
                    <a:pt x="16" y="129"/>
                  </a:cubicBezTo>
                  <a:cubicBezTo>
                    <a:pt x="82" y="117"/>
                    <a:pt x="141" y="89"/>
                    <a:pt x="198" y="54"/>
                  </a:cubicBezTo>
                  <a:cubicBezTo>
                    <a:pt x="268" y="10"/>
                    <a:pt x="343" y="0"/>
                    <a:pt x="419" y="35"/>
                  </a:cubicBezTo>
                  <a:cubicBezTo>
                    <a:pt x="452" y="50"/>
                    <a:pt x="483" y="71"/>
                    <a:pt x="510" y="95"/>
                  </a:cubicBezTo>
                  <a:cubicBezTo>
                    <a:pt x="573" y="153"/>
                    <a:pt x="633" y="214"/>
                    <a:pt x="694" y="273"/>
                  </a:cubicBezTo>
                  <a:cubicBezTo>
                    <a:pt x="711" y="291"/>
                    <a:pt x="713" y="310"/>
                    <a:pt x="698" y="324"/>
                  </a:cubicBezTo>
                  <a:cubicBezTo>
                    <a:pt x="684" y="339"/>
                    <a:pt x="665" y="337"/>
                    <a:pt x="647" y="320"/>
                  </a:cubicBezTo>
                  <a:cubicBezTo>
                    <a:pt x="604" y="278"/>
                    <a:pt x="560" y="236"/>
                    <a:pt x="517" y="193"/>
                  </a:cubicBezTo>
                  <a:cubicBezTo>
                    <a:pt x="512" y="189"/>
                    <a:pt x="507" y="184"/>
                    <a:pt x="502" y="180"/>
                  </a:cubicBezTo>
                  <a:cubicBezTo>
                    <a:pt x="500" y="182"/>
                    <a:pt x="498" y="183"/>
                    <a:pt x="497" y="185"/>
                  </a:cubicBezTo>
                  <a:cubicBezTo>
                    <a:pt x="501" y="190"/>
                    <a:pt x="505" y="196"/>
                    <a:pt x="510" y="201"/>
                  </a:cubicBezTo>
                  <a:cubicBezTo>
                    <a:pt x="567" y="257"/>
                    <a:pt x="625" y="313"/>
                    <a:pt x="682" y="368"/>
                  </a:cubicBezTo>
                  <a:cubicBezTo>
                    <a:pt x="685" y="371"/>
                    <a:pt x="688" y="374"/>
                    <a:pt x="690" y="377"/>
                  </a:cubicBezTo>
                  <a:cubicBezTo>
                    <a:pt x="704" y="393"/>
                    <a:pt x="704" y="413"/>
                    <a:pt x="690" y="427"/>
                  </a:cubicBezTo>
                  <a:cubicBezTo>
                    <a:pt x="676" y="441"/>
                    <a:pt x="657" y="442"/>
                    <a:pt x="642" y="427"/>
                  </a:cubicBezTo>
                  <a:cubicBezTo>
                    <a:pt x="620" y="407"/>
                    <a:pt x="599" y="386"/>
                    <a:pt x="577" y="365"/>
                  </a:cubicBezTo>
                  <a:cubicBezTo>
                    <a:pt x="537" y="326"/>
                    <a:pt x="498" y="287"/>
                    <a:pt x="458" y="249"/>
                  </a:cubicBezTo>
                  <a:cubicBezTo>
                    <a:pt x="455" y="245"/>
                    <a:pt x="451" y="242"/>
                    <a:pt x="447" y="239"/>
                  </a:cubicBezTo>
                  <a:cubicBezTo>
                    <a:pt x="445" y="241"/>
                    <a:pt x="443" y="243"/>
                    <a:pt x="442" y="244"/>
                  </a:cubicBezTo>
                  <a:close/>
                </a:path>
              </a:pathLst>
            </a:custGeom>
            <a:solidFill>
              <a:srgbClr val="5C9BC3">
                <a:alpha val="3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6724740" y="3144305"/>
              <a:ext cx="640056" cy="510424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9152347" y="3284627"/>
            <a:ext cx="2901474" cy="987299"/>
            <a:chOff x="2508063" y="2587443"/>
            <a:chExt cx="2901474" cy="987299"/>
          </a:xfrm>
        </p:grpSpPr>
        <p:sp>
          <p:nvSpPr>
            <p:cNvPr id="17" name="Rectangle 42"/>
            <p:cNvSpPr/>
            <p:nvPr/>
          </p:nvSpPr>
          <p:spPr>
            <a:xfrm flipH="1">
              <a:off x="2508063" y="2985089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r>
                <a:rPr lang="zh-CN" altLang="en-US" sz="1400" dirty="0">
                  <a:solidFill>
                    <a:srgbClr val="FAFAFA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4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r>
                <a:rPr lang="zh-CN" altLang="en-US" sz="1400" dirty="0">
                  <a:solidFill>
                    <a:srgbClr val="FAFAFA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4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endParaRPr lang="en-US" altLang="zh-CN" sz="36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18" name="Rectangle 42"/>
            <p:cNvSpPr/>
            <p:nvPr/>
          </p:nvSpPr>
          <p:spPr>
            <a:xfrm flipH="1">
              <a:off x="2810861" y="2587443"/>
              <a:ext cx="2295878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r>
                <a:rPr lang="zh-CN" altLang="en-US" sz="2000" dirty="0">
                  <a:solidFill>
                    <a:srgbClr val="FAFAFA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391278" y="3296381"/>
            <a:ext cx="2901474" cy="967083"/>
            <a:chOff x="2478121" y="2532250"/>
            <a:chExt cx="2901474" cy="967083"/>
          </a:xfrm>
        </p:grpSpPr>
        <p:sp>
          <p:nvSpPr>
            <p:cNvPr id="20" name="Rectangle 42"/>
            <p:cNvSpPr/>
            <p:nvPr/>
          </p:nvSpPr>
          <p:spPr>
            <a:xfrm flipH="1">
              <a:off x="2478121" y="290968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r>
                <a:rPr lang="zh-CN" altLang="en-US" sz="1400" dirty="0">
                  <a:solidFill>
                    <a:srgbClr val="FAFAFA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4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r>
                <a:rPr lang="zh-CN" altLang="en-US" sz="1400" dirty="0">
                  <a:solidFill>
                    <a:srgbClr val="FAFAFA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400" dirty="0">
                <a:solidFill>
                  <a:srgbClr val="FAFAFA"/>
                </a:solidFill>
                <a:cs typeface="+mn-ea"/>
                <a:sym typeface="+mn-lt"/>
              </a:endParaRPr>
            </a:p>
            <a:p>
              <a:endParaRPr lang="en-US" altLang="zh-CN" sz="36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42"/>
            <p:cNvSpPr/>
            <p:nvPr/>
          </p:nvSpPr>
          <p:spPr>
            <a:xfrm flipH="1">
              <a:off x="2721700" y="2532250"/>
              <a:ext cx="2235992" cy="2475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r>
                <a:rPr lang="zh-CN" altLang="en-US" sz="2000" dirty="0">
                  <a:solidFill>
                    <a:srgbClr val="FAFAFA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dirty="0">
                <a:solidFill>
                  <a:srgbClr val="FAFAF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038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71389" y="2003279"/>
            <a:ext cx="1811333" cy="3999590"/>
            <a:chOff x="938623" y="1841916"/>
            <a:chExt cx="1811333" cy="3999590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938623" y="1841916"/>
              <a:ext cx="1811333" cy="3999590"/>
            </a:xfrm>
            <a:custGeom>
              <a:avLst/>
              <a:gdLst>
                <a:gd name="T0" fmla="*/ 366 w 366"/>
                <a:gd name="T1" fmla="*/ 685 h 805"/>
                <a:gd name="T2" fmla="*/ 183 w 366"/>
                <a:gd name="T3" fmla="*/ 805 h 805"/>
                <a:gd name="T4" fmla="*/ 0 w 366"/>
                <a:gd name="T5" fmla="*/ 685 h 805"/>
                <a:gd name="T6" fmla="*/ 0 w 366"/>
                <a:gd name="T7" fmla="*/ 22 h 805"/>
                <a:gd name="T8" fmla="*/ 22 w 366"/>
                <a:gd name="T9" fmla="*/ 0 h 805"/>
                <a:gd name="T10" fmla="*/ 344 w 366"/>
                <a:gd name="T11" fmla="*/ 0 h 805"/>
                <a:gd name="T12" fmla="*/ 366 w 366"/>
                <a:gd name="T13" fmla="*/ 22 h 805"/>
                <a:gd name="T14" fmla="*/ 366 w 366"/>
                <a:gd name="T15" fmla="*/ 685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6" h="805">
                  <a:moveTo>
                    <a:pt x="366" y="685"/>
                  </a:moveTo>
                  <a:cubicBezTo>
                    <a:pt x="366" y="697"/>
                    <a:pt x="183" y="805"/>
                    <a:pt x="183" y="805"/>
                  </a:cubicBezTo>
                  <a:cubicBezTo>
                    <a:pt x="183" y="805"/>
                    <a:pt x="0" y="697"/>
                    <a:pt x="0" y="6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56" y="0"/>
                    <a:pt x="366" y="10"/>
                    <a:pt x="366" y="22"/>
                  </a:cubicBezTo>
                  <a:lnTo>
                    <a:pt x="366" y="685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938623" y="2474312"/>
              <a:ext cx="1811333" cy="1017697"/>
            </a:xfrm>
            <a:prstGeom prst="rect">
              <a:avLst/>
            </a:prstGeom>
            <a:solidFill>
              <a:srgbClr val="FEFEFE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399031" y="2629217"/>
              <a:ext cx="890516" cy="707886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 noChangeAspect="1" noEditPoints="1"/>
            </p:cNvSpPr>
            <p:nvPr/>
          </p:nvSpPr>
          <p:spPr bwMode="auto">
            <a:xfrm>
              <a:off x="1672682" y="1945978"/>
              <a:ext cx="396000" cy="394405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29"/>
            <p:cNvSpPr txBox="1"/>
            <p:nvPr/>
          </p:nvSpPr>
          <p:spPr>
            <a:xfrm>
              <a:off x="1136622" y="3841711"/>
              <a:ext cx="1468120" cy="1282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ts val="2000"/>
                </a:lnSpc>
              </a:pP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点击输入简要文字内容，文字内容需概括精炼，言简意赅的说明分项内容言简意赅的说明分项内容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19860" y="2003279"/>
            <a:ext cx="1817615" cy="3999590"/>
            <a:chOff x="3087094" y="1841916"/>
            <a:chExt cx="1817615" cy="3999590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3087094" y="1841916"/>
              <a:ext cx="1817615" cy="3999590"/>
            </a:xfrm>
            <a:custGeom>
              <a:avLst/>
              <a:gdLst>
                <a:gd name="T0" fmla="*/ 367 w 367"/>
                <a:gd name="T1" fmla="*/ 685 h 805"/>
                <a:gd name="T2" fmla="*/ 184 w 367"/>
                <a:gd name="T3" fmla="*/ 805 h 805"/>
                <a:gd name="T4" fmla="*/ 0 w 367"/>
                <a:gd name="T5" fmla="*/ 685 h 805"/>
                <a:gd name="T6" fmla="*/ 0 w 367"/>
                <a:gd name="T7" fmla="*/ 22 h 805"/>
                <a:gd name="T8" fmla="*/ 22 w 367"/>
                <a:gd name="T9" fmla="*/ 0 h 805"/>
                <a:gd name="T10" fmla="*/ 345 w 367"/>
                <a:gd name="T11" fmla="*/ 0 h 805"/>
                <a:gd name="T12" fmla="*/ 367 w 367"/>
                <a:gd name="T13" fmla="*/ 22 h 805"/>
                <a:gd name="T14" fmla="*/ 367 w 367"/>
                <a:gd name="T15" fmla="*/ 685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7" h="805">
                  <a:moveTo>
                    <a:pt x="367" y="685"/>
                  </a:moveTo>
                  <a:cubicBezTo>
                    <a:pt x="367" y="697"/>
                    <a:pt x="184" y="805"/>
                    <a:pt x="184" y="805"/>
                  </a:cubicBezTo>
                  <a:cubicBezTo>
                    <a:pt x="184" y="805"/>
                    <a:pt x="0" y="697"/>
                    <a:pt x="0" y="6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57" y="0"/>
                    <a:pt x="367" y="10"/>
                    <a:pt x="367" y="22"/>
                  </a:cubicBezTo>
                  <a:lnTo>
                    <a:pt x="367" y="68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3093376" y="2474312"/>
              <a:ext cx="1807145" cy="1017697"/>
            </a:xfrm>
            <a:prstGeom prst="rect">
              <a:avLst/>
            </a:prstGeom>
            <a:solidFill>
              <a:srgbClr val="FEFEFE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550643" y="2629217"/>
              <a:ext cx="890516" cy="707886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2"/>
            <p:cNvSpPr>
              <a:spLocks noChangeAspect="1" noEditPoints="1"/>
            </p:cNvSpPr>
            <p:nvPr/>
          </p:nvSpPr>
          <p:spPr bwMode="auto">
            <a:xfrm>
              <a:off x="3815901" y="1911497"/>
              <a:ext cx="360000" cy="422764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TextBox 29"/>
            <p:cNvSpPr txBox="1"/>
            <p:nvPr/>
          </p:nvSpPr>
          <p:spPr>
            <a:xfrm>
              <a:off x="3261841" y="3841711"/>
              <a:ext cx="1468120" cy="1282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ts val="2000"/>
                </a:lnSpc>
              </a:pP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点击输入简要文字内容，文字内容需概括精炼，言简意赅的说明分项内容言简意赅的说明分项内容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74613" y="2003279"/>
            <a:ext cx="1817615" cy="3999590"/>
            <a:chOff x="5241847" y="1841916"/>
            <a:chExt cx="1817615" cy="3999590"/>
          </a:xfrm>
        </p:grpSpPr>
        <p:sp>
          <p:nvSpPr>
            <p:cNvPr id="23" name="Freeform 9"/>
            <p:cNvSpPr>
              <a:spLocks/>
            </p:cNvSpPr>
            <p:nvPr/>
          </p:nvSpPr>
          <p:spPr bwMode="auto">
            <a:xfrm>
              <a:off x="5241847" y="1841916"/>
              <a:ext cx="1817615" cy="3999590"/>
            </a:xfrm>
            <a:custGeom>
              <a:avLst/>
              <a:gdLst>
                <a:gd name="T0" fmla="*/ 367 w 367"/>
                <a:gd name="T1" fmla="*/ 685 h 805"/>
                <a:gd name="T2" fmla="*/ 183 w 367"/>
                <a:gd name="T3" fmla="*/ 805 h 805"/>
                <a:gd name="T4" fmla="*/ 0 w 367"/>
                <a:gd name="T5" fmla="*/ 685 h 805"/>
                <a:gd name="T6" fmla="*/ 0 w 367"/>
                <a:gd name="T7" fmla="*/ 22 h 805"/>
                <a:gd name="T8" fmla="*/ 22 w 367"/>
                <a:gd name="T9" fmla="*/ 0 h 805"/>
                <a:gd name="T10" fmla="*/ 344 w 367"/>
                <a:gd name="T11" fmla="*/ 0 h 805"/>
                <a:gd name="T12" fmla="*/ 367 w 367"/>
                <a:gd name="T13" fmla="*/ 22 h 805"/>
                <a:gd name="T14" fmla="*/ 367 w 367"/>
                <a:gd name="T15" fmla="*/ 685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7" h="805">
                  <a:moveTo>
                    <a:pt x="367" y="685"/>
                  </a:moveTo>
                  <a:cubicBezTo>
                    <a:pt x="367" y="697"/>
                    <a:pt x="183" y="805"/>
                    <a:pt x="183" y="805"/>
                  </a:cubicBezTo>
                  <a:cubicBezTo>
                    <a:pt x="183" y="805"/>
                    <a:pt x="0" y="697"/>
                    <a:pt x="0" y="6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57" y="0"/>
                    <a:pt x="367" y="10"/>
                    <a:pt x="367" y="22"/>
                  </a:cubicBezTo>
                  <a:lnTo>
                    <a:pt x="367" y="68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5241847" y="2474312"/>
              <a:ext cx="1813427" cy="1017697"/>
            </a:xfrm>
            <a:prstGeom prst="rect">
              <a:avLst/>
            </a:prstGeom>
            <a:solidFill>
              <a:srgbClr val="FEFEFE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03302" y="2629217"/>
              <a:ext cx="890516" cy="707886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auto">
            <a:xfrm>
              <a:off x="5980925" y="1988138"/>
              <a:ext cx="335269" cy="352245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5431362" y="3841711"/>
              <a:ext cx="1468120" cy="1282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ts val="2000"/>
                </a:lnSpc>
              </a:pP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点击输入简要文字内容，文字内容需概括精炼，言简意赅的说明分项内容言简意赅的说明分项内容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329366" y="2003279"/>
            <a:ext cx="1811333" cy="3999590"/>
            <a:chOff x="7396600" y="1841916"/>
            <a:chExt cx="1811333" cy="3999590"/>
          </a:xfrm>
        </p:grpSpPr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7396600" y="1841916"/>
              <a:ext cx="1811333" cy="3999590"/>
            </a:xfrm>
            <a:custGeom>
              <a:avLst/>
              <a:gdLst>
                <a:gd name="T0" fmla="*/ 366 w 366"/>
                <a:gd name="T1" fmla="*/ 685 h 805"/>
                <a:gd name="T2" fmla="*/ 183 w 366"/>
                <a:gd name="T3" fmla="*/ 805 h 805"/>
                <a:gd name="T4" fmla="*/ 0 w 366"/>
                <a:gd name="T5" fmla="*/ 685 h 805"/>
                <a:gd name="T6" fmla="*/ 0 w 366"/>
                <a:gd name="T7" fmla="*/ 22 h 805"/>
                <a:gd name="T8" fmla="*/ 22 w 366"/>
                <a:gd name="T9" fmla="*/ 0 h 805"/>
                <a:gd name="T10" fmla="*/ 344 w 366"/>
                <a:gd name="T11" fmla="*/ 0 h 805"/>
                <a:gd name="T12" fmla="*/ 366 w 366"/>
                <a:gd name="T13" fmla="*/ 22 h 805"/>
                <a:gd name="T14" fmla="*/ 366 w 366"/>
                <a:gd name="T15" fmla="*/ 685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6" h="805">
                  <a:moveTo>
                    <a:pt x="366" y="685"/>
                  </a:moveTo>
                  <a:cubicBezTo>
                    <a:pt x="366" y="697"/>
                    <a:pt x="183" y="805"/>
                    <a:pt x="183" y="805"/>
                  </a:cubicBezTo>
                  <a:cubicBezTo>
                    <a:pt x="183" y="805"/>
                    <a:pt x="0" y="697"/>
                    <a:pt x="0" y="6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56" y="0"/>
                    <a:pt x="366" y="10"/>
                    <a:pt x="366" y="22"/>
                  </a:cubicBezTo>
                  <a:lnTo>
                    <a:pt x="366" y="68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0" name="Rectangle 12"/>
            <p:cNvSpPr>
              <a:spLocks noChangeArrowheads="1"/>
            </p:cNvSpPr>
            <p:nvPr/>
          </p:nvSpPr>
          <p:spPr bwMode="auto">
            <a:xfrm>
              <a:off x="7396600" y="2474312"/>
              <a:ext cx="1811333" cy="1017697"/>
            </a:xfrm>
            <a:prstGeom prst="rect">
              <a:avLst/>
            </a:prstGeom>
            <a:solidFill>
              <a:srgbClr val="FEFEFE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857008" y="2629217"/>
              <a:ext cx="890516" cy="707886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33"/>
            <p:cNvSpPr>
              <a:spLocks noEditPoints="1"/>
            </p:cNvSpPr>
            <p:nvPr/>
          </p:nvSpPr>
          <p:spPr bwMode="auto">
            <a:xfrm>
              <a:off x="8106117" y="1945978"/>
              <a:ext cx="392297" cy="368433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29"/>
            <p:cNvSpPr txBox="1"/>
            <p:nvPr/>
          </p:nvSpPr>
          <p:spPr>
            <a:xfrm>
              <a:off x="7556581" y="3841711"/>
              <a:ext cx="1468120" cy="1282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ts val="2000"/>
                </a:lnSpc>
              </a:pP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点击输入简要文字内容，文字内容需概括精炼，言简意赅的说明分项内容言简意赅的说明分项内容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477837" y="2003279"/>
            <a:ext cx="1817615" cy="3999590"/>
            <a:chOff x="9545071" y="1841916"/>
            <a:chExt cx="1817615" cy="3999590"/>
          </a:xfrm>
        </p:grpSpPr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9545071" y="1841916"/>
              <a:ext cx="1817615" cy="3999590"/>
            </a:xfrm>
            <a:custGeom>
              <a:avLst/>
              <a:gdLst>
                <a:gd name="T0" fmla="*/ 367 w 367"/>
                <a:gd name="T1" fmla="*/ 685 h 805"/>
                <a:gd name="T2" fmla="*/ 184 w 367"/>
                <a:gd name="T3" fmla="*/ 805 h 805"/>
                <a:gd name="T4" fmla="*/ 0 w 367"/>
                <a:gd name="T5" fmla="*/ 685 h 805"/>
                <a:gd name="T6" fmla="*/ 0 w 367"/>
                <a:gd name="T7" fmla="*/ 22 h 805"/>
                <a:gd name="T8" fmla="*/ 22 w 367"/>
                <a:gd name="T9" fmla="*/ 0 h 805"/>
                <a:gd name="T10" fmla="*/ 345 w 367"/>
                <a:gd name="T11" fmla="*/ 0 h 805"/>
                <a:gd name="T12" fmla="*/ 367 w 367"/>
                <a:gd name="T13" fmla="*/ 22 h 805"/>
                <a:gd name="T14" fmla="*/ 367 w 367"/>
                <a:gd name="T15" fmla="*/ 685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7" h="805">
                  <a:moveTo>
                    <a:pt x="367" y="685"/>
                  </a:moveTo>
                  <a:cubicBezTo>
                    <a:pt x="367" y="697"/>
                    <a:pt x="184" y="805"/>
                    <a:pt x="184" y="805"/>
                  </a:cubicBezTo>
                  <a:cubicBezTo>
                    <a:pt x="184" y="805"/>
                    <a:pt x="0" y="697"/>
                    <a:pt x="0" y="6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57" y="0"/>
                    <a:pt x="367" y="10"/>
                    <a:pt x="367" y="22"/>
                  </a:cubicBezTo>
                  <a:lnTo>
                    <a:pt x="367" y="68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9551353" y="2474312"/>
              <a:ext cx="1811333" cy="1017697"/>
            </a:xfrm>
            <a:prstGeom prst="rect">
              <a:avLst/>
            </a:prstGeom>
            <a:solidFill>
              <a:srgbClr val="FEFEFE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0008620" y="2629217"/>
              <a:ext cx="890516" cy="707886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05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10233863" y="2004602"/>
              <a:ext cx="440030" cy="277155"/>
            </a:xfrm>
            <a:custGeom>
              <a:avLst/>
              <a:gdLst/>
              <a:ahLst/>
              <a:cxnLst/>
              <a:rect l="l" t="t" r="r" b="b"/>
              <a:pathLst>
                <a:path w="686185" h="432198">
                  <a:moveTo>
                    <a:pt x="101600" y="338535"/>
                  </a:moveTo>
                  <a:lnTo>
                    <a:pt x="101600" y="432198"/>
                  </a:lnTo>
                  <a:lnTo>
                    <a:pt x="30163" y="432198"/>
                  </a:lnTo>
                  <a:lnTo>
                    <a:pt x="30163" y="402036"/>
                  </a:lnTo>
                  <a:close/>
                  <a:moveTo>
                    <a:pt x="206375" y="236935"/>
                  </a:moveTo>
                  <a:lnTo>
                    <a:pt x="206375" y="432198"/>
                  </a:lnTo>
                  <a:lnTo>
                    <a:pt x="134938" y="432198"/>
                  </a:lnTo>
                  <a:lnTo>
                    <a:pt x="134938" y="305198"/>
                  </a:lnTo>
                  <a:close/>
                  <a:moveTo>
                    <a:pt x="520700" y="187723"/>
                  </a:moveTo>
                  <a:lnTo>
                    <a:pt x="520700" y="432198"/>
                  </a:lnTo>
                  <a:lnTo>
                    <a:pt x="446088" y="432198"/>
                  </a:lnTo>
                  <a:lnTo>
                    <a:pt x="446088" y="255986"/>
                  </a:lnTo>
                  <a:close/>
                  <a:moveTo>
                    <a:pt x="341313" y="176610"/>
                  </a:moveTo>
                  <a:lnTo>
                    <a:pt x="363538" y="198835"/>
                  </a:lnTo>
                  <a:lnTo>
                    <a:pt x="415925" y="255985"/>
                  </a:lnTo>
                  <a:lnTo>
                    <a:pt x="415925" y="432198"/>
                  </a:lnTo>
                  <a:lnTo>
                    <a:pt x="363538" y="432198"/>
                  </a:lnTo>
                  <a:lnTo>
                    <a:pt x="341313" y="432198"/>
                  </a:lnTo>
                  <a:close/>
                  <a:moveTo>
                    <a:pt x="311150" y="140098"/>
                  </a:moveTo>
                  <a:lnTo>
                    <a:pt x="311150" y="143273"/>
                  </a:lnTo>
                  <a:lnTo>
                    <a:pt x="311150" y="432198"/>
                  </a:lnTo>
                  <a:lnTo>
                    <a:pt x="239713" y="432198"/>
                  </a:lnTo>
                  <a:lnTo>
                    <a:pt x="239713" y="206773"/>
                  </a:lnTo>
                  <a:close/>
                  <a:moveTo>
                    <a:pt x="625475" y="90885"/>
                  </a:moveTo>
                  <a:lnTo>
                    <a:pt x="625475" y="432198"/>
                  </a:lnTo>
                  <a:lnTo>
                    <a:pt x="550863" y="432198"/>
                  </a:lnTo>
                  <a:lnTo>
                    <a:pt x="550863" y="157560"/>
                  </a:lnTo>
                  <a:close/>
                  <a:moveTo>
                    <a:pt x="666509" y="976"/>
                  </a:moveTo>
                  <a:cubicBezTo>
                    <a:pt x="681486" y="-2777"/>
                    <a:pt x="688975" y="4730"/>
                    <a:pt x="685231" y="15991"/>
                  </a:cubicBezTo>
                  <a:cubicBezTo>
                    <a:pt x="681486" y="31005"/>
                    <a:pt x="677742" y="49774"/>
                    <a:pt x="673998" y="61034"/>
                  </a:cubicBezTo>
                  <a:lnTo>
                    <a:pt x="670253" y="64788"/>
                  </a:lnTo>
                  <a:cubicBezTo>
                    <a:pt x="666509" y="76049"/>
                    <a:pt x="659020" y="79803"/>
                    <a:pt x="651531" y="68542"/>
                  </a:cubicBezTo>
                  <a:cubicBezTo>
                    <a:pt x="644042" y="64788"/>
                    <a:pt x="640298" y="61034"/>
                    <a:pt x="640298" y="57281"/>
                  </a:cubicBezTo>
                  <a:cubicBezTo>
                    <a:pt x="640287" y="57291"/>
                    <a:pt x="638821" y="58656"/>
                    <a:pt x="430610" y="252470"/>
                  </a:cubicBezTo>
                  <a:cubicBezTo>
                    <a:pt x="430599" y="252458"/>
                    <a:pt x="429766" y="251578"/>
                    <a:pt x="363210" y="181151"/>
                  </a:cubicBezTo>
                  <a:cubicBezTo>
                    <a:pt x="363202" y="181142"/>
                    <a:pt x="362552" y="180444"/>
                    <a:pt x="310787" y="124846"/>
                  </a:cubicBezTo>
                  <a:cubicBezTo>
                    <a:pt x="310773" y="124860"/>
                    <a:pt x="308720" y="126761"/>
                    <a:pt x="14977" y="398861"/>
                  </a:cubicBezTo>
                  <a:cubicBezTo>
                    <a:pt x="14973" y="398858"/>
                    <a:pt x="14886" y="398792"/>
                    <a:pt x="13105" y="397454"/>
                  </a:cubicBezTo>
                  <a:lnTo>
                    <a:pt x="0" y="387600"/>
                  </a:lnTo>
                  <a:cubicBezTo>
                    <a:pt x="15" y="387586"/>
                    <a:pt x="2181" y="385572"/>
                    <a:pt x="310787" y="98571"/>
                  </a:cubicBezTo>
                  <a:cubicBezTo>
                    <a:pt x="310796" y="98580"/>
                    <a:pt x="311449" y="99281"/>
                    <a:pt x="363210" y="154875"/>
                  </a:cubicBezTo>
                  <a:cubicBezTo>
                    <a:pt x="363221" y="154887"/>
                    <a:pt x="364066" y="155781"/>
                    <a:pt x="430610" y="226194"/>
                  </a:cubicBezTo>
                  <a:cubicBezTo>
                    <a:pt x="430620" y="226185"/>
                    <a:pt x="432012" y="224897"/>
                    <a:pt x="625320" y="46020"/>
                  </a:cubicBezTo>
                  <a:cubicBezTo>
                    <a:pt x="621576" y="42266"/>
                    <a:pt x="621576" y="38513"/>
                    <a:pt x="617831" y="34759"/>
                  </a:cubicBezTo>
                  <a:lnTo>
                    <a:pt x="614087" y="31005"/>
                  </a:lnTo>
                  <a:cubicBezTo>
                    <a:pt x="606598" y="23498"/>
                    <a:pt x="610342" y="15991"/>
                    <a:pt x="621576" y="12237"/>
                  </a:cubicBezTo>
                  <a:cubicBezTo>
                    <a:pt x="636553" y="8484"/>
                    <a:pt x="655275" y="4730"/>
                    <a:pt x="666509" y="9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9719818" y="3841711"/>
              <a:ext cx="1468120" cy="1282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ts val="2000"/>
                </a:lnSpc>
              </a:pP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点击输入简要文字内容，文字内容需概括精炼，言简意赅的说明分项内容言简意赅的说明分项内容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612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227141" y="350831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450247" y="255206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文本框 16"/>
          <p:cNvSpPr>
            <a:spLocks noChangeArrowheads="1"/>
          </p:cNvSpPr>
          <p:nvPr/>
        </p:nvSpPr>
        <p:spPr bwMode="auto">
          <a:xfrm>
            <a:off x="4581070" y="255206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请输入您的标题</a:t>
            </a:r>
            <a:endParaRPr lang="en-US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燕尾形 9"/>
          <p:cNvSpPr/>
          <p:nvPr/>
        </p:nvSpPr>
        <p:spPr>
          <a:xfrm flipH="1">
            <a:off x="8618902" y="350830"/>
            <a:ext cx="366632" cy="449637"/>
          </a:xfrm>
          <a:prstGeom prst="chevron">
            <a:avLst/>
          </a:prstGeom>
          <a:solidFill>
            <a:srgbClr val="FEFEFE">
              <a:alpha val="4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燕尾形 10"/>
          <p:cNvSpPr/>
          <p:nvPr/>
        </p:nvSpPr>
        <p:spPr>
          <a:xfrm flipH="1">
            <a:off x="8270807" y="255205"/>
            <a:ext cx="491621" cy="602923"/>
          </a:xfrm>
          <a:prstGeom prst="chevron">
            <a:avLst/>
          </a:prstGeom>
          <a:solidFill>
            <a:srgbClr val="FEFEFE">
              <a:alpha val="7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1069013" y="4697354"/>
            <a:ext cx="4434152" cy="1232027"/>
            <a:chOff x="1069013" y="4697354"/>
            <a:chExt cx="4434152" cy="1232027"/>
          </a:xfrm>
        </p:grpSpPr>
        <p:sp>
          <p:nvSpPr>
            <p:cNvPr id="9" name="Freeform 261"/>
            <p:cNvSpPr>
              <a:spLocks/>
            </p:cNvSpPr>
            <p:nvPr/>
          </p:nvSpPr>
          <p:spPr bwMode="auto">
            <a:xfrm>
              <a:off x="1069013" y="4697354"/>
              <a:ext cx="4434152" cy="1232027"/>
            </a:xfrm>
            <a:custGeom>
              <a:avLst/>
              <a:gdLst>
                <a:gd name="T0" fmla="*/ 48 w 500"/>
                <a:gd name="T1" fmla="*/ 0 h 137"/>
                <a:gd name="T2" fmla="*/ 17 w 500"/>
                <a:gd name="T3" fmla="*/ 10 h 137"/>
                <a:gd name="T4" fmla="*/ 5 w 500"/>
                <a:gd name="T5" fmla="*/ 33 h 137"/>
                <a:gd name="T6" fmla="*/ 11 w 500"/>
                <a:gd name="T7" fmla="*/ 41 h 137"/>
                <a:gd name="T8" fmla="*/ 20 w 500"/>
                <a:gd name="T9" fmla="*/ 42 h 137"/>
                <a:gd name="T10" fmla="*/ 30 w 500"/>
                <a:gd name="T11" fmla="*/ 35 h 137"/>
                <a:gd name="T12" fmla="*/ 34 w 500"/>
                <a:gd name="T13" fmla="*/ 27 h 137"/>
                <a:gd name="T14" fmla="*/ 47 w 500"/>
                <a:gd name="T15" fmla="*/ 22 h 137"/>
                <a:gd name="T16" fmla="*/ 60 w 500"/>
                <a:gd name="T17" fmla="*/ 27 h 137"/>
                <a:gd name="T18" fmla="*/ 65 w 500"/>
                <a:gd name="T19" fmla="*/ 40 h 137"/>
                <a:gd name="T20" fmla="*/ 59 w 500"/>
                <a:gd name="T21" fmla="*/ 56 h 137"/>
                <a:gd name="T22" fmla="*/ 38 w 500"/>
                <a:gd name="T23" fmla="*/ 78 h 137"/>
                <a:gd name="T24" fmla="*/ 9 w 500"/>
                <a:gd name="T25" fmla="*/ 111 h 137"/>
                <a:gd name="T26" fmla="*/ 1 w 500"/>
                <a:gd name="T27" fmla="*/ 129 h 137"/>
                <a:gd name="T28" fmla="*/ 8 w 500"/>
                <a:gd name="T29" fmla="*/ 137 h 137"/>
                <a:gd name="T30" fmla="*/ 492 w 500"/>
                <a:gd name="T31" fmla="*/ 137 h 137"/>
                <a:gd name="T32" fmla="*/ 500 w 500"/>
                <a:gd name="T33" fmla="*/ 129 h 137"/>
                <a:gd name="T34" fmla="*/ 500 w 500"/>
                <a:gd name="T35" fmla="*/ 9 h 137"/>
                <a:gd name="T36" fmla="*/ 492 w 500"/>
                <a:gd name="T37" fmla="*/ 0 h 137"/>
                <a:gd name="T38" fmla="*/ 48 w 500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0" h="137">
                  <a:moveTo>
                    <a:pt x="48" y="0"/>
                  </a:moveTo>
                  <a:cubicBezTo>
                    <a:pt x="36" y="0"/>
                    <a:pt x="25" y="3"/>
                    <a:pt x="17" y="10"/>
                  </a:cubicBezTo>
                  <a:cubicBezTo>
                    <a:pt x="9" y="16"/>
                    <a:pt x="5" y="33"/>
                    <a:pt x="5" y="33"/>
                  </a:cubicBezTo>
                  <a:cubicBezTo>
                    <a:pt x="4" y="37"/>
                    <a:pt x="6" y="41"/>
                    <a:pt x="11" y="41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5" y="43"/>
                    <a:pt x="29" y="39"/>
                    <a:pt x="30" y="35"/>
                  </a:cubicBezTo>
                  <a:cubicBezTo>
                    <a:pt x="30" y="35"/>
                    <a:pt x="31" y="30"/>
                    <a:pt x="34" y="27"/>
                  </a:cubicBezTo>
                  <a:cubicBezTo>
                    <a:pt x="37" y="24"/>
                    <a:pt x="42" y="22"/>
                    <a:pt x="47" y="22"/>
                  </a:cubicBezTo>
                  <a:cubicBezTo>
                    <a:pt x="53" y="22"/>
                    <a:pt x="57" y="23"/>
                    <a:pt x="60" y="27"/>
                  </a:cubicBezTo>
                  <a:cubicBezTo>
                    <a:pt x="63" y="30"/>
                    <a:pt x="65" y="34"/>
                    <a:pt x="65" y="40"/>
                  </a:cubicBezTo>
                  <a:cubicBezTo>
                    <a:pt x="65" y="45"/>
                    <a:pt x="63" y="51"/>
                    <a:pt x="59" y="56"/>
                  </a:cubicBezTo>
                  <a:cubicBezTo>
                    <a:pt x="57" y="60"/>
                    <a:pt x="50" y="67"/>
                    <a:pt x="38" y="78"/>
                  </a:cubicBezTo>
                  <a:cubicBezTo>
                    <a:pt x="23" y="92"/>
                    <a:pt x="14" y="103"/>
                    <a:pt x="9" y="111"/>
                  </a:cubicBezTo>
                  <a:cubicBezTo>
                    <a:pt x="4" y="119"/>
                    <a:pt x="1" y="129"/>
                    <a:pt x="1" y="129"/>
                  </a:cubicBezTo>
                  <a:cubicBezTo>
                    <a:pt x="0" y="133"/>
                    <a:pt x="3" y="137"/>
                    <a:pt x="8" y="137"/>
                  </a:cubicBezTo>
                  <a:cubicBezTo>
                    <a:pt x="492" y="137"/>
                    <a:pt x="492" y="137"/>
                    <a:pt x="492" y="137"/>
                  </a:cubicBezTo>
                  <a:cubicBezTo>
                    <a:pt x="497" y="137"/>
                    <a:pt x="500" y="133"/>
                    <a:pt x="500" y="129"/>
                  </a:cubicBezTo>
                  <a:cubicBezTo>
                    <a:pt x="500" y="9"/>
                    <a:pt x="500" y="9"/>
                    <a:pt x="500" y="9"/>
                  </a:cubicBezTo>
                  <a:cubicBezTo>
                    <a:pt x="500" y="4"/>
                    <a:pt x="497" y="0"/>
                    <a:pt x="492" y="0"/>
                  </a:cubicBezTo>
                  <a:cubicBezTo>
                    <a:pt x="492" y="0"/>
                    <a:pt x="49" y="0"/>
                    <a:pt x="48" y="0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GrpSpPr/>
            <p:nvPr/>
          </p:nvGrpSpPr>
          <p:grpSpPr>
            <a:xfrm>
              <a:off x="2232682" y="4854350"/>
              <a:ext cx="2901474" cy="958504"/>
              <a:chOff x="2478121" y="2540829"/>
              <a:chExt cx="2901474" cy="958504"/>
            </a:xfrm>
          </p:grpSpPr>
          <p:sp>
            <p:nvSpPr>
              <p:cNvPr id="13" name="Rectangle 42"/>
              <p:cNvSpPr/>
              <p:nvPr/>
            </p:nvSpPr>
            <p:spPr>
              <a:xfrm flipH="1">
                <a:off x="2478121" y="2909680"/>
                <a:ext cx="2901474" cy="58965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endParaRPr lang="en-US" altLang="zh-CN" sz="36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Rectangle 42"/>
              <p:cNvSpPr/>
              <p:nvPr/>
            </p:nvSpPr>
            <p:spPr>
              <a:xfrm flipH="1">
                <a:off x="2644491" y="2540829"/>
                <a:ext cx="2568733" cy="322237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20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单击此处输入标题</a:t>
                </a:r>
                <a:endParaRPr lang="en-US" altLang="zh-CN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6740081" y="2350664"/>
            <a:ext cx="4392376" cy="1232027"/>
            <a:chOff x="6740081" y="2350664"/>
            <a:chExt cx="4392376" cy="1232027"/>
          </a:xfrm>
        </p:grpSpPr>
        <p:sp>
          <p:nvSpPr>
            <p:cNvPr id="16" name="Freeform 394"/>
            <p:cNvSpPr>
              <a:spLocks/>
            </p:cNvSpPr>
            <p:nvPr/>
          </p:nvSpPr>
          <p:spPr bwMode="auto">
            <a:xfrm>
              <a:off x="6740081" y="2350664"/>
              <a:ext cx="4392376" cy="1232027"/>
            </a:xfrm>
            <a:custGeom>
              <a:avLst/>
              <a:gdLst>
                <a:gd name="T0" fmla="*/ 499 w 499"/>
                <a:gd name="T1" fmla="*/ 9 h 138"/>
                <a:gd name="T2" fmla="*/ 491 w 499"/>
                <a:gd name="T3" fmla="*/ 1 h 138"/>
                <a:gd name="T4" fmla="*/ 43 w 499"/>
                <a:gd name="T5" fmla="*/ 0 h 138"/>
                <a:gd name="T6" fmla="*/ 23 w 499"/>
                <a:gd name="T7" fmla="*/ 4 h 138"/>
                <a:gd name="T8" fmla="*/ 9 w 499"/>
                <a:gd name="T9" fmla="*/ 16 h 138"/>
                <a:gd name="T10" fmla="*/ 3 w 499"/>
                <a:gd name="T11" fmla="*/ 27 h 138"/>
                <a:gd name="T12" fmla="*/ 9 w 499"/>
                <a:gd name="T13" fmla="*/ 37 h 138"/>
                <a:gd name="T14" fmla="*/ 17 w 499"/>
                <a:gd name="T15" fmla="*/ 38 h 138"/>
                <a:gd name="T16" fmla="*/ 27 w 499"/>
                <a:gd name="T17" fmla="*/ 31 h 138"/>
                <a:gd name="T18" fmla="*/ 31 w 499"/>
                <a:gd name="T19" fmla="*/ 26 h 138"/>
                <a:gd name="T20" fmla="*/ 42 w 499"/>
                <a:gd name="T21" fmla="*/ 21 h 138"/>
                <a:gd name="T22" fmla="*/ 53 w 499"/>
                <a:gd name="T23" fmla="*/ 25 h 138"/>
                <a:gd name="T24" fmla="*/ 57 w 499"/>
                <a:gd name="T25" fmla="*/ 36 h 138"/>
                <a:gd name="T26" fmla="*/ 52 w 499"/>
                <a:gd name="T27" fmla="*/ 49 h 138"/>
                <a:gd name="T28" fmla="*/ 44 w 499"/>
                <a:gd name="T29" fmla="*/ 53 h 138"/>
                <a:gd name="T30" fmla="*/ 34 w 499"/>
                <a:gd name="T31" fmla="*/ 62 h 138"/>
                <a:gd name="T32" fmla="*/ 34 w 499"/>
                <a:gd name="T33" fmla="*/ 67 h 138"/>
                <a:gd name="T34" fmla="*/ 41 w 499"/>
                <a:gd name="T35" fmla="*/ 73 h 138"/>
                <a:gd name="T36" fmla="*/ 45 w 499"/>
                <a:gd name="T37" fmla="*/ 73 h 138"/>
                <a:gd name="T38" fmla="*/ 57 w 499"/>
                <a:gd name="T39" fmla="*/ 79 h 138"/>
                <a:gd name="T40" fmla="*/ 63 w 499"/>
                <a:gd name="T41" fmla="*/ 94 h 138"/>
                <a:gd name="T42" fmla="*/ 57 w 499"/>
                <a:gd name="T43" fmla="*/ 111 h 138"/>
                <a:gd name="T44" fmla="*/ 44 w 499"/>
                <a:gd name="T45" fmla="*/ 117 h 138"/>
                <a:gd name="T46" fmla="*/ 31 w 499"/>
                <a:gd name="T47" fmla="*/ 112 h 138"/>
                <a:gd name="T48" fmla="*/ 26 w 499"/>
                <a:gd name="T49" fmla="*/ 105 h 138"/>
                <a:gd name="T50" fmla="*/ 16 w 499"/>
                <a:gd name="T51" fmla="*/ 98 h 138"/>
                <a:gd name="T52" fmla="*/ 7 w 499"/>
                <a:gd name="T53" fmla="*/ 99 h 138"/>
                <a:gd name="T54" fmla="*/ 1 w 499"/>
                <a:gd name="T55" fmla="*/ 108 h 138"/>
                <a:gd name="T56" fmla="*/ 13 w 499"/>
                <a:gd name="T57" fmla="*/ 128 h 138"/>
                <a:gd name="T58" fmla="*/ 44 w 499"/>
                <a:gd name="T59" fmla="*/ 138 h 138"/>
                <a:gd name="T60" fmla="*/ 491 w 499"/>
                <a:gd name="T61" fmla="*/ 137 h 138"/>
                <a:gd name="T62" fmla="*/ 499 w 499"/>
                <a:gd name="T63" fmla="*/ 129 h 138"/>
                <a:gd name="T64" fmla="*/ 499 w 499"/>
                <a:gd name="T65" fmla="*/ 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99" h="138">
                  <a:moveTo>
                    <a:pt x="499" y="9"/>
                  </a:moveTo>
                  <a:cubicBezTo>
                    <a:pt x="499" y="5"/>
                    <a:pt x="496" y="1"/>
                    <a:pt x="491" y="1"/>
                  </a:cubicBezTo>
                  <a:cubicBezTo>
                    <a:pt x="491" y="1"/>
                    <a:pt x="47" y="0"/>
                    <a:pt x="43" y="0"/>
                  </a:cubicBezTo>
                  <a:cubicBezTo>
                    <a:pt x="36" y="0"/>
                    <a:pt x="29" y="1"/>
                    <a:pt x="23" y="4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5" y="20"/>
                    <a:pt x="3" y="27"/>
                    <a:pt x="3" y="27"/>
                  </a:cubicBezTo>
                  <a:cubicBezTo>
                    <a:pt x="2" y="32"/>
                    <a:pt x="5" y="36"/>
                    <a:pt x="9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21" y="39"/>
                    <a:pt x="26" y="36"/>
                    <a:pt x="27" y="31"/>
                  </a:cubicBezTo>
                  <a:cubicBezTo>
                    <a:pt x="27" y="31"/>
                    <a:pt x="28" y="29"/>
                    <a:pt x="31" y="26"/>
                  </a:cubicBezTo>
                  <a:cubicBezTo>
                    <a:pt x="34" y="23"/>
                    <a:pt x="38" y="21"/>
                    <a:pt x="42" y="21"/>
                  </a:cubicBezTo>
                  <a:cubicBezTo>
                    <a:pt x="47" y="21"/>
                    <a:pt x="50" y="22"/>
                    <a:pt x="53" y="25"/>
                  </a:cubicBezTo>
                  <a:cubicBezTo>
                    <a:pt x="56" y="28"/>
                    <a:pt x="57" y="32"/>
                    <a:pt x="57" y="36"/>
                  </a:cubicBezTo>
                  <a:cubicBezTo>
                    <a:pt x="57" y="42"/>
                    <a:pt x="55" y="46"/>
                    <a:pt x="52" y="49"/>
                  </a:cubicBezTo>
                  <a:cubicBezTo>
                    <a:pt x="48" y="52"/>
                    <a:pt x="44" y="53"/>
                    <a:pt x="44" y="53"/>
                  </a:cubicBezTo>
                  <a:cubicBezTo>
                    <a:pt x="39" y="53"/>
                    <a:pt x="35" y="57"/>
                    <a:pt x="34" y="6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71"/>
                    <a:pt x="36" y="74"/>
                    <a:pt x="41" y="73"/>
                  </a:cubicBezTo>
                  <a:cubicBezTo>
                    <a:pt x="41" y="73"/>
                    <a:pt x="41" y="73"/>
                    <a:pt x="45" y="73"/>
                  </a:cubicBezTo>
                  <a:cubicBezTo>
                    <a:pt x="50" y="73"/>
                    <a:pt x="54" y="75"/>
                    <a:pt x="57" y="79"/>
                  </a:cubicBezTo>
                  <a:cubicBezTo>
                    <a:pt x="61" y="83"/>
                    <a:pt x="63" y="88"/>
                    <a:pt x="63" y="94"/>
                  </a:cubicBezTo>
                  <a:cubicBezTo>
                    <a:pt x="63" y="101"/>
                    <a:pt x="61" y="107"/>
                    <a:pt x="57" y="111"/>
                  </a:cubicBezTo>
                  <a:cubicBezTo>
                    <a:pt x="54" y="115"/>
                    <a:pt x="49" y="117"/>
                    <a:pt x="44" y="117"/>
                  </a:cubicBezTo>
                  <a:cubicBezTo>
                    <a:pt x="39" y="117"/>
                    <a:pt x="34" y="115"/>
                    <a:pt x="31" y="112"/>
                  </a:cubicBezTo>
                  <a:cubicBezTo>
                    <a:pt x="27" y="108"/>
                    <a:pt x="26" y="105"/>
                    <a:pt x="26" y="105"/>
                  </a:cubicBezTo>
                  <a:cubicBezTo>
                    <a:pt x="25" y="101"/>
                    <a:pt x="21" y="97"/>
                    <a:pt x="16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3" y="100"/>
                    <a:pt x="0" y="104"/>
                    <a:pt x="1" y="108"/>
                  </a:cubicBezTo>
                  <a:cubicBezTo>
                    <a:pt x="1" y="108"/>
                    <a:pt x="5" y="121"/>
                    <a:pt x="13" y="128"/>
                  </a:cubicBezTo>
                  <a:cubicBezTo>
                    <a:pt x="21" y="135"/>
                    <a:pt x="32" y="138"/>
                    <a:pt x="44" y="138"/>
                  </a:cubicBezTo>
                  <a:cubicBezTo>
                    <a:pt x="48" y="138"/>
                    <a:pt x="491" y="137"/>
                    <a:pt x="491" y="137"/>
                  </a:cubicBezTo>
                  <a:cubicBezTo>
                    <a:pt x="496" y="137"/>
                    <a:pt x="499" y="134"/>
                    <a:pt x="499" y="129"/>
                  </a:cubicBezTo>
                  <a:lnTo>
                    <a:pt x="499" y="9"/>
                  </a:ln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" name="组合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GrpSpPr/>
            <p:nvPr/>
          </p:nvGrpSpPr>
          <p:grpSpPr>
            <a:xfrm>
              <a:off x="7958568" y="2499822"/>
              <a:ext cx="2901474" cy="995509"/>
              <a:chOff x="2478121" y="2556861"/>
              <a:chExt cx="2901474" cy="995509"/>
            </a:xfrm>
          </p:grpSpPr>
          <p:sp>
            <p:nvSpPr>
              <p:cNvPr id="18" name="Rectangle 42"/>
              <p:cNvSpPr/>
              <p:nvPr/>
            </p:nvSpPr>
            <p:spPr>
              <a:xfrm flipH="1">
                <a:off x="2478121" y="2962717"/>
                <a:ext cx="2901474" cy="58965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endParaRPr lang="en-US" altLang="zh-CN" sz="36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Rectangle 42"/>
              <p:cNvSpPr/>
              <p:nvPr/>
            </p:nvSpPr>
            <p:spPr>
              <a:xfrm flipH="1">
                <a:off x="2707775" y="2556861"/>
                <a:ext cx="2229261" cy="265459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20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单击此处输入标题</a:t>
                </a:r>
                <a:endParaRPr lang="en-US" altLang="zh-CN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1037547" y="2350664"/>
            <a:ext cx="4465618" cy="1271371"/>
            <a:chOff x="1037547" y="2350664"/>
            <a:chExt cx="4465618" cy="1271371"/>
          </a:xfrm>
        </p:grpSpPr>
        <p:sp>
          <p:nvSpPr>
            <p:cNvPr id="21" name="Freeform 128"/>
            <p:cNvSpPr>
              <a:spLocks/>
            </p:cNvSpPr>
            <p:nvPr/>
          </p:nvSpPr>
          <p:spPr bwMode="auto">
            <a:xfrm>
              <a:off x="1037547" y="2350664"/>
              <a:ext cx="4465618" cy="1271371"/>
            </a:xfrm>
            <a:custGeom>
              <a:avLst/>
              <a:gdLst>
                <a:gd name="T0" fmla="*/ 47 w 485"/>
                <a:gd name="T1" fmla="*/ 0 h 136"/>
                <a:gd name="T2" fmla="*/ 35 w 485"/>
                <a:gd name="T3" fmla="*/ 7 h 136"/>
                <a:gd name="T4" fmla="*/ 23 w 485"/>
                <a:gd name="T5" fmla="*/ 22 h 136"/>
                <a:gd name="T6" fmla="*/ 8 w 485"/>
                <a:gd name="T7" fmla="*/ 31 h 136"/>
                <a:gd name="T8" fmla="*/ 0 w 485"/>
                <a:gd name="T9" fmla="*/ 43 h 136"/>
                <a:gd name="T10" fmla="*/ 0 w 485"/>
                <a:gd name="T11" fmla="*/ 50 h 136"/>
                <a:gd name="T12" fmla="*/ 8 w 485"/>
                <a:gd name="T13" fmla="*/ 55 h 136"/>
                <a:gd name="T14" fmla="*/ 27 w 485"/>
                <a:gd name="T15" fmla="*/ 43 h 136"/>
                <a:gd name="T16" fmla="*/ 34 w 485"/>
                <a:gd name="T17" fmla="*/ 47 h 136"/>
                <a:gd name="T18" fmla="*/ 34 w 485"/>
                <a:gd name="T19" fmla="*/ 128 h 136"/>
                <a:gd name="T20" fmla="*/ 42 w 485"/>
                <a:gd name="T21" fmla="*/ 136 h 136"/>
                <a:gd name="T22" fmla="*/ 477 w 485"/>
                <a:gd name="T23" fmla="*/ 136 h 136"/>
                <a:gd name="T24" fmla="*/ 485 w 485"/>
                <a:gd name="T25" fmla="*/ 128 h 136"/>
                <a:gd name="T26" fmla="*/ 485 w 485"/>
                <a:gd name="T27" fmla="*/ 8 h 136"/>
                <a:gd name="T28" fmla="*/ 477 w 485"/>
                <a:gd name="T29" fmla="*/ 0 h 136"/>
                <a:gd name="T30" fmla="*/ 47 w 485"/>
                <a:gd name="T3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85" h="136">
                  <a:moveTo>
                    <a:pt x="47" y="0"/>
                  </a:moveTo>
                  <a:cubicBezTo>
                    <a:pt x="43" y="0"/>
                    <a:pt x="37" y="3"/>
                    <a:pt x="35" y="7"/>
                  </a:cubicBezTo>
                  <a:cubicBezTo>
                    <a:pt x="35" y="7"/>
                    <a:pt x="31" y="15"/>
                    <a:pt x="23" y="22"/>
                  </a:cubicBezTo>
                  <a:cubicBezTo>
                    <a:pt x="15" y="28"/>
                    <a:pt x="8" y="31"/>
                    <a:pt x="8" y="31"/>
                  </a:cubicBezTo>
                  <a:cubicBezTo>
                    <a:pt x="4" y="33"/>
                    <a:pt x="0" y="38"/>
                    <a:pt x="0" y="4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4"/>
                    <a:pt x="4" y="56"/>
                    <a:pt x="8" y="55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31" y="40"/>
                    <a:pt x="34" y="42"/>
                    <a:pt x="34" y="47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3"/>
                    <a:pt x="38" y="136"/>
                    <a:pt x="42" y="136"/>
                  </a:cubicBezTo>
                  <a:cubicBezTo>
                    <a:pt x="477" y="136"/>
                    <a:pt x="477" y="136"/>
                    <a:pt x="477" y="136"/>
                  </a:cubicBezTo>
                  <a:cubicBezTo>
                    <a:pt x="482" y="136"/>
                    <a:pt x="485" y="133"/>
                    <a:pt x="485" y="128"/>
                  </a:cubicBezTo>
                  <a:cubicBezTo>
                    <a:pt x="485" y="8"/>
                    <a:pt x="485" y="8"/>
                    <a:pt x="485" y="8"/>
                  </a:cubicBezTo>
                  <a:cubicBezTo>
                    <a:pt x="485" y="4"/>
                    <a:pt x="482" y="0"/>
                    <a:pt x="477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2" name="组合 21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GrpSpPr/>
            <p:nvPr/>
          </p:nvGrpSpPr>
          <p:grpSpPr>
            <a:xfrm>
              <a:off x="2232682" y="2521144"/>
              <a:ext cx="2901474" cy="982028"/>
              <a:chOff x="2479169" y="2578183"/>
              <a:chExt cx="2901474" cy="982028"/>
            </a:xfrm>
          </p:grpSpPr>
          <p:sp>
            <p:nvSpPr>
              <p:cNvPr id="23" name="Rectangle 42"/>
              <p:cNvSpPr/>
              <p:nvPr/>
            </p:nvSpPr>
            <p:spPr>
              <a:xfrm flipH="1">
                <a:off x="2479169" y="2970558"/>
                <a:ext cx="2901474" cy="58965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endParaRPr lang="en-US" altLang="zh-CN" sz="36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Rectangle 42"/>
              <p:cNvSpPr/>
              <p:nvPr/>
            </p:nvSpPr>
            <p:spPr>
              <a:xfrm flipH="1">
                <a:off x="2645539" y="2578183"/>
                <a:ext cx="2568733" cy="322237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20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单击此处输入标题</a:t>
                </a:r>
                <a:endParaRPr lang="en-US" altLang="zh-CN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5" name="组合 24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GrpSpPr/>
          <p:nvPr/>
        </p:nvGrpSpPr>
        <p:grpSpPr>
          <a:xfrm>
            <a:off x="6666839" y="4697354"/>
            <a:ext cx="4465618" cy="1232027"/>
            <a:chOff x="6666839" y="4697354"/>
            <a:chExt cx="4465618" cy="1232027"/>
          </a:xfrm>
        </p:grpSpPr>
        <p:sp>
          <p:nvSpPr>
            <p:cNvPr id="26" name="Freeform 526"/>
            <p:cNvSpPr>
              <a:spLocks noEditPoints="1"/>
            </p:cNvSpPr>
            <p:nvPr/>
          </p:nvSpPr>
          <p:spPr bwMode="auto">
            <a:xfrm>
              <a:off x="6666839" y="4697354"/>
              <a:ext cx="4465618" cy="1232027"/>
            </a:xfrm>
            <a:custGeom>
              <a:avLst/>
              <a:gdLst>
                <a:gd name="T0" fmla="*/ 505 w 505"/>
                <a:gd name="T1" fmla="*/ 8 h 137"/>
                <a:gd name="T2" fmla="*/ 496 w 505"/>
                <a:gd name="T3" fmla="*/ 0 h 137"/>
                <a:gd name="T4" fmla="*/ 68 w 505"/>
                <a:gd name="T5" fmla="*/ 0 h 137"/>
                <a:gd name="T6" fmla="*/ 55 w 505"/>
                <a:gd name="T7" fmla="*/ 7 h 137"/>
                <a:gd name="T8" fmla="*/ 5 w 505"/>
                <a:gd name="T9" fmla="*/ 80 h 137"/>
                <a:gd name="T10" fmla="*/ 0 w 505"/>
                <a:gd name="T11" fmla="*/ 95 h 137"/>
                <a:gd name="T12" fmla="*/ 0 w 505"/>
                <a:gd name="T13" fmla="*/ 101 h 137"/>
                <a:gd name="T14" fmla="*/ 9 w 505"/>
                <a:gd name="T15" fmla="*/ 109 h 137"/>
                <a:gd name="T16" fmla="*/ 48 w 505"/>
                <a:gd name="T17" fmla="*/ 109 h 137"/>
                <a:gd name="T18" fmla="*/ 56 w 505"/>
                <a:gd name="T19" fmla="*/ 117 h 137"/>
                <a:gd name="T20" fmla="*/ 56 w 505"/>
                <a:gd name="T21" fmla="*/ 128 h 137"/>
                <a:gd name="T22" fmla="*/ 64 w 505"/>
                <a:gd name="T23" fmla="*/ 137 h 137"/>
                <a:gd name="T24" fmla="*/ 496 w 505"/>
                <a:gd name="T25" fmla="*/ 136 h 137"/>
                <a:gd name="T26" fmla="*/ 505 w 505"/>
                <a:gd name="T27" fmla="*/ 128 h 137"/>
                <a:gd name="T28" fmla="*/ 505 w 505"/>
                <a:gd name="T29" fmla="*/ 8 h 137"/>
                <a:gd name="T30" fmla="*/ 56 w 505"/>
                <a:gd name="T31" fmla="*/ 78 h 137"/>
                <a:gd name="T32" fmla="*/ 48 w 505"/>
                <a:gd name="T33" fmla="*/ 86 h 137"/>
                <a:gd name="T34" fmla="*/ 33 w 505"/>
                <a:gd name="T35" fmla="*/ 86 h 137"/>
                <a:gd name="T36" fmla="*/ 29 w 505"/>
                <a:gd name="T37" fmla="*/ 79 h 137"/>
                <a:gd name="T38" fmla="*/ 51 w 505"/>
                <a:gd name="T39" fmla="*/ 47 h 137"/>
                <a:gd name="T40" fmla="*/ 56 w 505"/>
                <a:gd name="T41" fmla="*/ 48 h 137"/>
                <a:gd name="T42" fmla="*/ 56 w 505"/>
                <a:gd name="T43" fmla="*/ 7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5" h="137">
                  <a:moveTo>
                    <a:pt x="505" y="8"/>
                  </a:moveTo>
                  <a:cubicBezTo>
                    <a:pt x="505" y="4"/>
                    <a:pt x="501" y="0"/>
                    <a:pt x="496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3" y="0"/>
                    <a:pt x="57" y="3"/>
                    <a:pt x="55" y="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3" y="83"/>
                    <a:pt x="0" y="90"/>
                    <a:pt x="0" y="95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05"/>
                    <a:pt x="4" y="109"/>
                    <a:pt x="9" y="109"/>
                  </a:cubicBezTo>
                  <a:cubicBezTo>
                    <a:pt x="48" y="109"/>
                    <a:pt x="48" y="109"/>
                    <a:pt x="48" y="109"/>
                  </a:cubicBezTo>
                  <a:cubicBezTo>
                    <a:pt x="52" y="109"/>
                    <a:pt x="56" y="113"/>
                    <a:pt x="56" y="117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56" y="133"/>
                    <a:pt x="60" y="137"/>
                    <a:pt x="64" y="137"/>
                  </a:cubicBezTo>
                  <a:cubicBezTo>
                    <a:pt x="496" y="136"/>
                    <a:pt x="496" y="136"/>
                    <a:pt x="496" y="136"/>
                  </a:cubicBezTo>
                  <a:cubicBezTo>
                    <a:pt x="501" y="136"/>
                    <a:pt x="505" y="133"/>
                    <a:pt x="505" y="128"/>
                  </a:cubicBezTo>
                  <a:lnTo>
                    <a:pt x="505" y="8"/>
                  </a:lnTo>
                  <a:close/>
                  <a:moveTo>
                    <a:pt x="56" y="78"/>
                  </a:moveTo>
                  <a:cubicBezTo>
                    <a:pt x="56" y="83"/>
                    <a:pt x="52" y="86"/>
                    <a:pt x="48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29" y="86"/>
                    <a:pt x="27" y="83"/>
                    <a:pt x="29" y="79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4" y="43"/>
                    <a:pt x="56" y="44"/>
                    <a:pt x="56" y="48"/>
                  </a:cubicBezTo>
                  <a:lnTo>
                    <a:pt x="56" y="7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7" name="组合 2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GrpSpPr/>
            <p:nvPr/>
          </p:nvGrpSpPr>
          <p:grpSpPr>
            <a:xfrm>
              <a:off x="7958568" y="4833015"/>
              <a:ext cx="2901474" cy="979839"/>
              <a:chOff x="2478121" y="2519494"/>
              <a:chExt cx="2901474" cy="979839"/>
            </a:xfrm>
          </p:grpSpPr>
          <p:sp>
            <p:nvSpPr>
              <p:cNvPr id="28" name="Rectangle 42"/>
              <p:cNvSpPr/>
              <p:nvPr/>
            </p:nvSpPr>
            <p:spPr>
              <a:xfrm flipH="1">
                <a:off x="2478121" y="2909680"/>
                <a:ext cx="2901474" cy="58965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r>
                  <a:rPr lang="zh-CN" altLang="en-US" sz="14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请在这里输入您的主要叙述内容</a:t>
                </a:r>
                <a:endParaRPr lang="en-US" altLang="zh-CN" sz="1400" dirty="0" smtClean="0">
                  <a:solidFill>
                    <a:srgbClr val="FFFFFF"/>
                  </a:solidFill>
                  <a:cs typeface="+mn-ea"/>
                  <a:sym typeface="+mn-lt"/>
                </a:endParaRPr>
              </a:p>
              <a:p>
                <a:endParaRPr lang="en-US" altLang="zh-CN" sz="36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Rectangle 42"/>
              <p:cNvSpPr/>
              <p:nvPr/>
            </p:nvSpPr>
            <p:spPr>
              <a:xfrm flipH="1">
                <a:off x="2712246" y="2519494"/>
                <a:ext cx="2292024" cy="27562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</a:ln>
              <a:effectLst/>
            </p:spPr>
            <p:txBody>
              <a:bodyPr lIns="91440" tIns="0" rIns="91440" bIns="0" rtlCol="0" anchor="t"/>
              <a:lstStyle/>
              <a:p>
                <a:r>
                  <a:rPr lang="zh-CN" altLang="en-US" sz="2000" dirty="0" smtClean="0">
                    <a:solidFill>
                      <a:srgbClr val="FFFFFF"/>
                    </a:solidFill>
                    <a:cs typeface="+mn-ea"/>
                    <a:sym typeface="+mn-lt"/>
                  </a:rPr>
                  <a:t>单击此处输入标题</a:t>
                </a:r>
                <a:endParaRPr lang="en-US" altLang="zh-CN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243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2" decel="2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28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7770585" y="1267371"/>
            <a:ext cx="1242369" cy="1742850"/>
            <a:chOff x="5762793" y="922682"/>
            <a:chExt cx="898175" cy="1260000"/>
          </a:xfrm>
          <a:solidFill>
            <a:srgbClr val="FAFAFA"/>
          </a:solidFill>
        </p:grpSpPr>
        <p:sp>
          <p:nvSpPr>
            <p:cNvPr id="31" name="Oval 308"/>
            <p:cNvSpPr>
              <a:spLocks noChangeArrowheads="1"/>
            </p:cNvSpPr>
            <p:nvPr/>
          </p:nvSpPr>
          <p:spPr bwMode="auto">
            <a:xfrm>
              <a:off x="5944769" y="922682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Oval 313"/>
            <p:cNvSpPr>
              <a:spLocks noChangeArrowheads="1"/>
            </p:cNvSpPr>
            <p:nvPr/>
          </p:nvSpPr>
          <p:spPr bwMode="auto">
            <a:xfrm>
              <a:off x="6127810" y="922682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Oval 318"/>
            <p:cNvSpPr>
              <a:spLocks noChangeArrowheads="1"/>
            </p:cNvSpPr>
            <p:nvPr/>
          </p:nvSpPr>
          <p:spPr bwMode="auto">
            <a:xfrm>
              <a:off x="6310850" y="922682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Oval 323"/>
            <p:cNvSpPr>
              <a:spLocks noChangeArrowheads="1"/>
            </p:cNvSpPr>
            <p:nvPr/>
          </p:nvSpPr>
          <p:spPr bwMode="auto">
            <a:xfrm>
              <a:off x="5762793" y="1104658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Oval 328"/>
            <p:cNvSpPr>
              <a:spLocks noChangeArrowheads="1"/>
            </p:cNvSpPr>
            <p:nvPr/>
          </p:nvSpPr>
          <p:spPr bwMode="auto">
            <a:xfrm>
              <a:off x="6492826" y="1104658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Oval 333"/>
            <p:cNvSpPr>
              <a:spLocks noChangeArrowheads="1"/>
            </p:cNvSpPr>
            <p:nvPr/>
          </p:nvSpPr>
          <p:spPr bwMode="auto">
            <a:xfrm>
              <a:off x="6492826" y="1287699"/>
              <a:ext cx="168142" cy="16601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Oval 338"/>
            <p:cNvSpPr>
              <a:spLocks noChangeArrowheads="1"/>
            </p:cNvSpPr>
            <p:nvPr/>
          </p:nvSpPr>
          <p:spPr bwMode="auto">
            <a:xfrm>
              <a:off x="5944769" y="1469675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Oval 343"/>
            <p:cNvSpPr>
              <a:spLocks noChangeArrowheads="1"/>
            </p:cNvSpPr>
            <p:nvPr/>
          </p:nvSpPr>
          <p:spPr bwMode="auto">
            <a:xfrm>
              <a:off x="6127810" y="1469675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Oval 348"/>
            <p:cNvSpPr>
              <a:spLocks noChangeArrowheads="1"/>
            </p:cNvSpPr>
            <p:nvPr/>
          </p:nvSpPr>
          <p:spPr bwMode="auto">
            <a:xfrm>
              <a:off x="6310850" y="1469675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Oval 353"/>
            <p:cNvSpPr>
              <a:spLocks noChangeArrowheads="1"/>
            </p:cNvSpPr>
            <p:nvPr/>
          </p:nvSpPr>
          <p:spPr bwMode="auto">
            <a:xfrm>
              <a:off x="6492826" y="1651652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Oval 358"/>
            <p:cNvSpPr>
              <a:spLocks noChangeArrowheads="1"/>
            </p:cNvSpPr>
            <p:nvPr/>
          </p:nvSpPr>
          <p:spPr bwMode="auto">
            <a:xfrm>
              <a:off x="5762793" y="1833628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Oval 363"/>
            <p:cNvSpPr>
              <a:spLocks noChangeArrowheads="1"/>
            </p:cNvSpPr>
            <p:nvPr/>
          </p:nvSpPr>
          <p:spPr bwMode="auto">
            <a:xfrm>
              <a:off x="6492826" y="1833628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Oval 368"/>
            <p:cNvSpPr>
              <a:spLocks noChangeArrowheads="1"/>
            </p:cNvSpPr>
            <p:nvPr/>
          </p:nvSpPr>
          <p:spPr bwMode="auto">
            <a:xfrm>
              <a:off x="5944769" y="2015604"/>
              <a:ext cx="168142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Oval 373"/>
            <p:cNvSpPr>
              <a:spLocks noChangeArrowheads="1"/>
            </p:cNvSpPr>
            <p:nvPr/>
          </p:nvSpPr>
          <p:spPr bwMode="auto">
            <a:xfrm>
              <a:off x="6127810" y="2015604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Oval 378"/>
            <p:cNvSpPr>
              <a:spLocks noChangeArrowheads="1"/>
            </p:cNvSpPr>
            <p:nvPr/>
          </p:nvSpPr>
          <p:spPr bwMode="auto">
            <a:xfrm>
              <a:off x="6310850" y="2015604"/>
              <a:ext cx="167078" cy="16707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6" name="Oval 386"/>
          <p:cNvSpPr>
            <a:spLocks noChangeArrowheads="1"/>
          </p:cNvSpPr>
          <p:nvPr/>
        </p:nvSpPr>
        <p:spPr bwMode="auto">
          <a:xfrm>
            <a:off x="10324130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Oval 391"/>
          <p:cNvSpPr>
            <a:spLocks noChangeArrowheads="1"/>
          </p:cNvSpPr>
          <p:nvPr/>
        </p:nvSpPr>
        <p:spPr bwMode="auto">
          <a:xfrm>
            <a:off x="10576653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Oval 396"/>
          <p:cNvSpPr>
            <a:spLocks noChangeArrowheads="1"/>
          </p:cNvSpPr>
          <p:nvPr/>
        </p:nvSpPr>
        <p:spPr bwMode="auto">
          <a:xfrm>
            <a:off x="10829176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Oval 401"/>
          <p:cNvSpPr>
            <a:spLocks noChangeArrowheads="1"/>
          </p:cNvSpPr>
          <p:nvPr/>
        </p:nvSpPr>
        <p:spPr bwMode="auto">
          <a:xfrm>
            <a:off x="10071606" y="415444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Oval 406"/>
          <p:cNvSpPr>
            <a:spLocks noChangeArrowheads="1"/>
          </p:cNvSpPr>
          <p:nvPr/>
        </p:nvSpPr>
        <p:spPr bwMode="auto">
          <a:xfrm>
            <a:off x="11081699" y="415444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Oval 411"/>
          <p:cNvSpPr>
            <a:spLocks noChangeArrowheads="1"/>
          </p:cNvSpPr>
          <p:nvPr/>
        </p:nvSpPr>
        <p:spPr bwMode="auto">
          <a:xfrm>
            <a:off x="10071606" y="4406965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2" name="Oval 416"/>
          <p:cNvSpPr>
            <a:spLocks noChangeArrowheads="1"/>
          </p:cNvSpPr>
          <p:nvPr/>
        </p:nvSpPr>
        <p:spPr bwMode="auto">
          <a:xfrm>
            <a:off x="11081699" y="4406965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3" name="Oval 421"/>
          <p:cNvSpPr>
            <a:spLocks noChangeArrowheads="1"/>
          </p:cNvSpPr>
          <p:nvPr/>
        </p:nvSpPr>
        <p:spPr bwMode="auto">
          <a:xfrm>
            <a:off x="10324130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Oval 426"/>
          <p:cNvSpPr>
            <a:spLocks noChangeArrowheads="1"/>
          </p:cNvSpPr>
          <p:nvPr/>
        </p:nvSpPr>
        <p:spPr bwMode="auto">
          <a:xfrm>
            <a:off x="10576653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Oval 431"/>
          <p:cNvSpPr>
            <a:spLocks noChangeArrowheads="1"/>
          </p:cNvSpPr>
          <p:nvPr/>
        </p:nvSpPr>
        <p:spPr bwMode="auto">
          <a:xfrm>
            <a:off x="10829176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6" name="Oval 436"/>
          <p:cNvSpPr>
            <a:spLocks noChangeArrowheads="1"/>
          </p:cNvSpPr>
          <p:nvPr/>
        </p:nvSpPr>
        <p:spPr bwMode="auto">
          <a:xfrm>
            <a:off x="11081699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7" name="Oval 441"/>
          <p:cNvSpPr>
            <a:spLocks noChangeArrowheads="1"/>
          </p:cNvSpPr>
          <p:nvPr/>
        </p:nvSpPr>
        <p:spPr bwMode="auto">
          <a:xfrm>
            <a:off x="11081699" y="4909816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8" name="Oval 446"/>
          <p:cNvSpPr>
            <a:spLocks noChangeArrowheads="1"/>
          </p:cNvSpPr>
          <p:nvPr/>
        </p:nvSpPr>
        <p:spPr bwMode="auto">
          <a:xfrm>
            <a:off x="11081699" y="516233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9" name="Oval 451"/>
          <p:cNvSpPr>
            <a:spLocks noChangeArrowheads="1"/>
          </p:cNvSpPr>
          <p:nvPr/>
        </p:nvSpPr>
        <p:spPr bwMode="auto">
          <a:xfrm>
            <a:off x="10324130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0" name="Oval 456"/>
          <p:cNvSpPr>
            <a:spLocks noChangeArrowheads="1"/>
          </p:cNvSpPr>
          <p:nvPr/>
        </p:nvSpPr>
        <p:spPr bwMode="auto">
          <a:xfrm>
            <a:off x="10576653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1" name="Oval 461"/>
          <p:cNvSpPr>
            <a:spLocks noChangeArrowheads="1"/>
          </p:cNvSpPr>
          <p:nvPr/>
        </p:nvSpPr>
        <p:spPr bwMode="auto">
          <a:xfrm>
            <a:off x="10829176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2" name="Oval 469"/>
          <p:cNvSpPr>
            <a:spLocks noChangeArrowheads="1"/>
          </p:cNvSpPr>
          <p:nvPr/>
        </p:nvSpPr>
        <p:spPr bwMode="auto">
          <a:xfrm>
            <a:off x="8031660" y="3901918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Oval 474"/>
          <p:cNvSpPr>
            <a:spLocks noChangeArrowheads="1"/>
          </p:cNvSpPr>
          <p:nvPr/>
        </p:nvSpPr>
        <p:spPr bwMode="auto">
          <a:xfrm>
            <a:off x="8284182" y="3901918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Oval 479"/>
          <p:cNvSpPr>
            <a:spLocks noChangeArrowheads="1"/>
          </p:cNvSpPr>
          <p:nvPr/>
        </p:nvSpPr>
        <p:spPr bwMode="auto">
          <a:xfrm>
            <a:off x="8536706" y="3901918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5" name="Oval 484"/>
          <p:cNvSpPr>
            <a:spLocks noChangeArrowheads="1"/>
          </p:cNvSpPr>
          <p:nvPr/>
        </p:nvSpPr>
        <p:spPr bwMode="auto">
          <a:xfrm>
            <a:off x="7779136" y="4154442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Oval 489"/>
          <p:cNvSpPr>
            <a:spLocks noChangeArrowheads="1"/>
          </p:cNvSpPr>
          <p:nvPr/>
        </p:nvSpPr>
        <p:spPr bwMode="auto">
          <a:xfrm>
            <a:off x="8791425" y="415444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Oval 494"/>
          <p:cNvSpPr>
            <a:spLocks noChangeArrowheads="1"/>
          </p:cNvSpPr>
          <p:nvPr/>
        </p:nvSpPr>
        <p:spPr bwMode="auto">
          <a:xfrm>
            <a:off x="7779136" y="4406965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8" name="Oval 499"/>
          <p:cNvSpPr>
            <a:spLocks noChangeArrowheads="1"/>
          </p:cNvSpPr>
          <p:nvPr/>
        </p:nvSpPr>
        <p:spPr bwMode="auto">
          <a:xfrm>
            <a:off x="8791425" y="4406965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9" name="Oval 504"/>
          <p:cNvSpPr>
            <a:spLocks noChangeArrowheads="1"/>
          </p:cNvSpPr>
          <p:nvPr/>
        </p:nvSpPr>
        <p:spPr bwMode="auto">
          <a:xfrm>
            <a:off x="8031660" y="4657292"/>
            <a:ext cx="232760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0" name="Oval 509"/>
          <p:cNvSpPr>
            <a:spLocks noChangeArrowheads="1"/>
          </p:cNvSpPr>
          <p:nvPr/>
        </p:nvSpPr>
        <p:spPr bwMode="auto">
          <a:xfrm>
            <a:off x="8284182" y="4657292"/>
            <a:ext cx="232760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1" name="Oval 514"/>
          <p:cNvSpPr>
            <a:spLocks noChangeArrowheads="1"/>
          </p:cNvSpPr>
          <p:nvPr/>
        </p:nvSpPr>
        <p:spPr bwMode="auto">
          <a:xfrm>
            <a:off x="8536706" y="4657292"/>
            <a:ext cx="232760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2" name="Oval 519"/>
          <p:cNvSpPr>
            <a:spLocks noChangeArrowheads="1"/>
          </p:cNvSpPr>
          <p:nvPr/>
        </p:nvSpPr>
        <p:spPr bwMode="auto">
          <a:xfrm>
            <a:off x="7779136" y="4909816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3" name="Oval 524"/>
          <p:cNvSpPr>
            <a:spLocks noChangeArrowheads="1"/>
          </p:cNvSpPr>
          <p:nvPr/>
        </p:nvSpPr>
        <p:spPr bwMode="auto">
          <a:xfrm>
            <a:off x="8791425" y="4909816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Oval 529"/>
          <p:cNvSpPr>
            <a:spLocks noChangeArrowheads="1"/>
          </p:cNvSpPr>
          <p:nvPr/>
        </p:nvSpPr>
        <p:spPr bwMode="auto">
          <a:xfrm>
            <a:off x="7779136" y="5162338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Oval 534"/>
          <p:cNvSpPr>
            <a:spLocks noChangeArrowheads="1"/>
          </p:cNvSpPr>
          <p:nvPr/>
        </p:nvSpPr>
        <p:spPr bwMode="auto">
          <a:xfrm>
            <a:off x="8791425" y="516233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Oval 539"/>
          <p:cNvSpPr>
            <a:spLocks noChangeArrowheads="1"/>
          </p:cNvSpPr>
          <p:nvPr/>
        </p:nvSpPr>
        <p:spPr bwMode="auto">
          <a:xfrm>
            <a:off x="8031660" y="5414862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7" name="Oval 544"/>
          <p:cNvSpPr>
            <a:spLocks noChangeArrowheads="1"/>
          </p:cNvSpPr>
          <p:nvPr/>
        </p:nvSpPr>
        <p:spPr bwMode="auto">
          <a:xfrm>
            <a:off x="8284182" y="5414862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Oval 549"/>
          <p:cNvSpPr>
            <a:spLocks noChangeArrowheads="1"/>
          </p:cNvSpPr>
          <p:nvPr/>
        </p:nvSpPr>
        <p:spPr bwMode="auto">
          <a:xfrm>
            <a:off x="8536706" y="5414862"/>
            <a:ext cx="232760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488862" y="3901918"/>
            <a:ext cx="1240656" cy="1743509"/>
            <a:chOff x="4113213" y="2827338"/>
            <a:chExt cx="896937" cy="1260476"/>
          </a:xfrm>
          <a:solidFill>
            <a:srgbClr val="FAFAFA"/>
          </a:solidFill>
        </p:grpSpPr>
        <p:sp>
          <p:nvSpPr>
            <p:cNvPr id="80" name="Oval 557"/>
            <p:cNvSpPr>
              <a:spLocks noChangeArrowheads="1"/>
            </p:cNvSpPr>
            <p:nvPr/>
          </p:nvSpPr>
          <p:spPr bwMode="auto">
            <a:xfrm>
              <a:off x="4113213" y="2827338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1" name="Oval 562"/>
            <p:cNvSpPr>
              <a:spLocks noChangeArrowheads="1"/>
            </p:cNvSpPr>
            <p:nvPr/>
          </p:nvSpPr>
          <p:spPr bwMode="auto">
            <a:xfrm>
              <a:off x="4295775" y="2827338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2" name="Oval 567"/>
            <p:cNvSpPr>
              <a:spLocks noChangeArrowheads="1"/>
            </p:cNvSpPr>
            <p:nvPr/>
          </p:nvSpPr>
          <p:spPr bwMode="auto">
            <a:xfrm>
              <a:off x="4478338" y="2827338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3" name="Oval 572"/>
            <p:cNvSpPr>
              <a:spLocks noChangeArrowheads="1"/>
            </p:cNvSpPr>
            <p:nvPr/>
          </p:nvSpPr>
          <p:spPr bwMode="auto">
            <a:xfrm>
              <a:off x="4660900" y="2827338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Oval 577"/>
            <p:cNvSpPr>
              <a:spLocks noChangeArrowheads="1"/>
            </p:cNvSpPr>
            <p:nvPr/>
          </p:nvSpPr>
          <p:spPr bwMode="auto">
            <a:xfrm>
              <a:off x="4843463" y="2827338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Oval 582"/>
            <p:cNvSpPr>
              <a:spLocks noChangeArrowheads="1"/>
            </p:cNvSpPr>
            <p:nvPr/>
          </p:nvSpPr>
          <p:spPr bwMode="auto">
            <a:xfrm>
              <a:off x="4843463" y="3009901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6" name="Oval 587"/>
            <p:cNvSpPr>
              <a:spLocks noChangeArrowheads="1"/>
            </p:cNvSpPr>
            <p:nvPr/>
          </p:nvSpPr>
          <p:spPr bwMode="auto">
            <a:xfrm>
              <a:off x="4843463" y="3192463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7" name="Oval 592"/>
            <p:cNvSpPr>
              <a:spLocks noChangeArrowheads="1"/>
            </p:cNvSpPr>
            <p:nvPr/>
          </p:nvSpPr>
          <p:spPr bwMode="auto">
            <a:xfrm>
              <a:off x="4660900" y="3373438"/>
              <a:ext cx="166687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Oval 597"/>
            <p:cNvSpPr>
              <a:spLocks noChangeArrowheads="1"/>
            </p:cNvSpPr>
            <p:nvPr/>
          </p:nvSpPr>
          <p:spPr bwMode="auto">
            <a:xfrm>
              <a:off x="4660900" y="3556001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Oval 602"/>
            <p:cNvSpPr>
              <a:spLocks noChangeArrowheads="1"/>
            </p:cNvSpPr>
            <p:nvPr/>
          </p:nvSpPr>
          <p:spPr bwMode="auto">
            <a:xfrm>
              <a:off x="4478338" y="3738563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Oval 607"/>
            <p:cNvSpPr>
              <a:spLocks noChangeArrowheads="1"/>
            </p:cNvSpPr>
            <p:nvPr/>
          </p:nvSpPr>
          <p:spPr bwMode="auto">
            <a:xfrm>
              <a:off x="4478338" y="3921126"/>
              <a:ext cx="166687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196392" y="3901918"/>
            <a:ext cx="1242854" cy="1743509"/>
            <a:chOff x="2455863" y="2827338"/>
            <a:chExt cx="898526" cy="1260476"/>
          </a:xfrm>
          <a:solidFill>
            <a:srgbClr val="FAFAFA"/>
          </a:solidFill>
        </p:grpSpPr>
        <p:sp>
          <p:nvSpPr>
            <p:cNvPr id="92" name="Oval 615"/>
            <p:cNvSpPr>
              <a:spLocks noChangeArrowheads="1"/>
            </p:cNvSpPr>
            <p:nvPr/>
          </p:nvSpPr>
          <p:spPr bwMode="auto">
            <a:xfrm>
              <a:off x="2638426" y="2827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Oval 620"/>
            <p:cNvSpPr>
              <a:spLocks noChangeArrowheads="1"/>
            </p:cNvSpPr>
            <p:nvPr/>
          </p:nvSpPr>
          <p:spPr bwMode="auto">
            <a:xfrm>
              <a:off x="2820988" y="2827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Oval 625"/>
            <p:cNvSpPr>
              <a:spLocks noChangeArrowheads="1"/>
            </p:cNvSpPr>
            <p:nvPr/>
          </p:nvSpPr>
          <p:spPr bwMode="auto">
            <a:xfrm>
              <a:off x="3003551" y="2827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Oval 630"/>
            <p:cNvSpPr>
              <a:spLocks noChangeArrowheads="1"/>
            </p:cNvSpPr>
            <p:nvPr/>
          </p:nvSpPr>
          <p:spPr bwMode="auto">
            <a:xfrm>
              <a:off x="2455863" y="30099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Oval 635"/>
            <p:cNvSpPr>
              <a:spLocks noChangeArrowheads="1"/>
            </p:cNvSpPr>
            <p:nvPr/>
          </p:nvSpPr>
          <p:spPr bwMode="auto">
            <a:xfrm>
              <a:off x="2455863" y="31924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Oval 640"/>
            <p:cNvSpPr>
              <a:spLocks noChangeArrowheads="1"/>
            </p:cNvSpPr>
            <p:nvPr/>
          </p:nvSpPr>
          <p:spPr bwMode="auto">
            <a:xfrm>
              <a:off x="2455863" y="3373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Oval 645"/>
            <p:cNvSpPr>
              <a:spLocks noChangeArrowheads="1"/>
            </p:cNvSpPr>
            <p:nvPr/>
          </p:nvSpPr>
          <p:spPr bwMode="auto">
            <a:xfrm>
              <a:off x="2638426" y="3373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Oval 650"/>
            <p:cNvSpPr>
              <a:spLocks noChangeArrowheads="1"/>
            </p:cNvSpPr>
            <p:nvPr/>
          </p:nvSpPr>
          <p:spPr bwMode="auto">
            <a:xfrm>
              <a:off x="2820988" y="3373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Oval 655"/>
            <p:cNvSpPr>
              <a:spLocks noChangeArrowheads="1"/>
            </p:cNvSpPr>
            <p:nvPr/>
          </p:nvSpPr>
          <p:spPr bwMode="auto">
            <a:xfrm>
              <a:off x="3003551" y="3373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Oval 660"/>
            <p:cNvSpPr>
              <a:spLocks noChangeArrowheads="1"/>
            </p:cNvSpPr>
            <p:nvPr/>
          </p:nvSpPr>
          <p:spPr bwMode="auto">
            <a:xfrm>
              <a:off x="2455863" y="35560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Oval 665"/>
            <p:cNvSpPr>
              <a:spLocks noChangeArrowheads="1"/>
            </p:cNvSpPr>
            <p:nvPr/>
          </p:nvSpPr>
          <p:spPr bwMode="auto">
            <a:xfrm>
              <a:off x="3187701" y="3556001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3" name="Oval 670"/>
            <p:cNvSpPr>
              <a:spLocks noChangeArrowheads="1"/>
            </p:cNvSpPr>
            <p:nvPr/>
          </p:nvSpPr>
          <p:spPr bwMode="auto">
            <a:xfrm>
              <a:off x="2455863" y="37385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Oval 675"/>
            <p:cNvSpPr>
              <a:spLocks noChangeArrowheads="1"/>
            </p:cNvSpPr>
            <p:nvPr/>
          </p:nvSpPr>
          <p:spPr bwMode="auto">
            <a:xfrm>
              <a:off x="3187701" y="3738563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Oval 680"/>
            <p:cNvSpPr>
              <a:spLocks noChangeArrowheads="1"/>
            </p:cNvSpPr>
            <p:nvPr/>
          </p:nvSpPr>
          <p:spPr bwMode="auto">
            <a:xfrm>
              <a:off x="2638426" y="3921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Oval 685"/>
            <p:cNvSpPr>
              <a:spLocks noChangeArrowheads="1"/>
            </p:cNvSpPr>
            <p:nvPr/>
          </p:nvSpPr>
          <p:spPr bwMode="auto">
            <a:xfrm>
              <a:off x="2820988" y="3921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7" name="Oval 690"/>
            <p:cNvSpPr>
              <a:spLocks noChangeArrowheads="1"/>
            </p:cNvSpPr>
            <p:nvPr/>
          </p:nvSpPr>
          <p:spPr bwMode="auto">
            <a:xfrm>
              <a:off x="3003551" y="3921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8" name="Oval 698"/>
          <p:cNvSpPr>
            <a:spLocks noChangeArrowheads="1"/>
          </p:cNvSpPr>
          <p:nvPr/>
        </p:nvSpPr>
        <p:spPr bwMode="auto">
          <a:xfrm>
            <a:off x="906117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9" name="Oval 703"/>
          <p:cNvSpPr>
            <a:spLocks noChangeArrowheads="1"/>
          </p:cNvSpPr>
          <p:nvPr/>
        </p:nvSpPr>
        <p:spPr bwMode="auto">
          <a:xfrm>
            <a:off x="1158641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Oval 708"/>
          <p:cNvSpPr>
            <a:spLocks noChangeArrowheads="1"/>
          </p:cNvSpPr>
          <p:nvPr/>
        </p:nvSpPr>
        <p:spPr bwMode="auto">
          <a:xfrm>
            <a:off x="1411163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1" name="Oval 713"/>
          <p:cNvSpPr>
            <a:spLocks noChangeArrowheads="1"/>
          </p:cNvSpPr>
          <p:nvPr/>
        </p:nvSpPr>
        <p:spPr bwMode="auto">
          <a:xfrm>
            <a:off x="1663687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2" name="Oval 718"/>
          <p:cNvSpPr>
            <a:spLocks noChangeArrowheads="1"/>
          </p:cNvSpPr>
          <p:nvPr/>
        </p:nvSpPr>
        <p:spPr bwMode="auto">
          <a:xfrm>
            <a:off x="1916209" y="390191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3" name="Oval 723"/>
          <p:cNvSpPr>
            <a:spLocks noChangeArrowheads="1"/>
          </p:cNvSpPr>
          <p:nvPr/>
        </p:nvSpPr>
        <p:spPr bwMode="auto">
          <a:xfrm>
            <a:off x="906117" y="415444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4" name="Oval 728"/>
          <p:cNvSpPr>
            <a:spLocks noChangeArrowheads="1"/>
          </p:cNvSpPr>
          <p:nvPr/>
        </p:nvSpPr>
        <p:spPr bwMode="auto">
          <a:xfrm>
            <a:off x="906117" y="4406965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5" name="Oval 733"/>
          <p:cNvSpPr>
            <a:spLocks noChangeArrowheads="1"/>
          </p:cNvSpPr>
          <p:nvPr/>
        </p:nvSpPr>
        <p:spPr bwMode="auto">
          <a:xfrm>
            <a:off x="1158641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6" name="Oval 738"/>
          <p:cNvSpPr>
            <a:spLocks noChangeArrowheads="1"/>
          </p:cNvSpPr>
          <p:nvPr/>
        </p:nvSpPr>
        <p:spPr bwMode="auto">
          <a:xfrm>
            <a:off x="1411163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7" name="Oval 743"/>
          <p:cNvSpPr>
            <a:spLocks noChangeArrowheads="1"/>
          </p:cNvSpPr>
          <p:nvPr/>
        </p:nvSpPr>
        <p:spPr bwMode="auto">
          <a:xfrm>
            <a:off x="1663687" y="4657292"/>
            <a:ext cx="230565" cy="232760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8" name="Oval 748"/>
          <p:cNvSpPr>
            <a:spLocks noChangeArrowheads="1"/>
          </p:cNvSpPr>
          <p:nvPr/>
        </p:nvSpPr>
        <p:spPr bwMode="auto">
          <a:xfrm>
            <a:off x="1916209" y="4909816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9" name="Oval 753"/>
          <p:cNvSpPr>
            <a:spLocks noChangeArrowheads="1"/>
          </p:cNvSpPr>
          <p:nvPr/>
        </p:nvSpPr>
        <p:spPr bwMode="auto">
          <a:xfrm>
            <a:off x="906117" y="516233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0" name="Oval 758"/>
          <p:cNvSpPr>
            <a:spLocks noChangeArrowheads="1"/>
          </p:cNvSpPr>
          <p:nvPr/>
        </p:nvSpPr>
        <p:spPr bwMode="auto">
          <a:xfrm>
            <a:off x="1916209" y="5162338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1" name="Oval 763"/>
          <p:cNvSpPr>
            <a:spLocks noChangeArrowheads="1"/>
          </p:cNvSpPr>
          <p:nvPr/>
        </p:nvSpPr>
        <p:spPr bwMode="auto">
          <a:xfrm>
            <a:off x="1158641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2" name="Oval 768"/>
          <p:cNvSpPr>
            <a:spLocks noChangeArrowheads="1"/>
          </p:cNvSpPr>
          <p:nvPr/>
        </p:nvSpPr>
        <p:spPr bwMode="auto">
          <a:xfrm>
            <a:off x="1411163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3" name="Oval 773"/>
          <p:cNvSpPr>
            <a:spLocks noChangeArrowheads="1"/>
          </p:cNvSpPr>
          <p:nvPr/>
        </p:nvSpPr>
        <p:spPr bwMode="auto">
          <a:xfrm>
            <a:off x="1663687" y="5414862"/>
            <a:ext cx="230565" cy="230565"/>
          </a:xfrm>
          <a:prstGeom prst="ellipse">
            <a:avLst/>
          </a:prstGeom>
          <a:solidFill>
            <a:srgbClr val="FAFA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0054040" y="1266895"/>
            <a:ext cx="1242854" cy="1743509"/>
            <a:chOff x="7413625" y="922338"/>
            <a:chExt cx="898526" cy="1260476"/>
          </a:xfrm>
          <a:solidFill>
            <a:srgbClr val="FAFAFA"/>
          </a:solidFill>
        </p:grpSpPr>
        <p:sp>
          <p:nvSpPr>
            <p:cNvPr id="125" name="Oval 781"/>
            <p:cNvSpPr>
              <a:spLocks noChangeArrowheads="1"/>
            </p:cNvSpPr>
            <p:nvPr/>
          </p:nvSpPr>
          <p:spPr bwMode="auto">
            <a:xfrm>
              <a:off x="7413625" y="922338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6" name="Oval 786"/>
            <p:cNvSpPr>
              <a:spLocks noChangeArrowheads="1"/>
            </p:cNvSpPr>
            <p:nvPr/>
          </p:nvSpPr>
          <p:spPr bwMode="auto">
            <a:xfrm>
              <a:off x="8145463" y="922338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7" name="Oval 791"/>
            <p:cNvSpPr>
              <a:spLocks noChangeArrowheads="1"/>
            </p:cNvSpPr>
            <p:nvPr/>
          </p:nvSpPr>
          <p:spPr bwMode="auto">
            <a:xfrm>
              <a:off x="7413625" y="1104901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8" name="Oval 796"/>
            <p:cNvSpPr>
              <a:spLocks noChangeArrowheads="1"/>
            </p:cNvSpPr>
            <p:nvPr/>
          </p:nvSpPr>
          <p:spPr bwMode="auto">
            <a:xfrm>
              <a:off x="8145463" y="1104901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9" name="Oval 801"/>
            <p:cNvSpPr>
              <a:spLocks noChangeArrowheads="1"/>
            </p:cNvSpPr>
            <p:nvPr/>
          </p:nvSpPr>
          <p:spPr bwMode="auto">
            <a:xfrm>
              <a:off x="7413625" y="1287463"/>
              <a:ext cx="168275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0" name="Oval 806"/>
            <p:cNvSpPr>
              <a:spLocks noChangeArrowheads="1"/>
            </p:cNvSpPr>
            <p:nvPr/>
          </p:nvSpPr>
          <p:spPr bwMode="auto">
            <a:xfrm>
              <a:off x="8145463" y="1287463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1" name="Oval 811"/>
            <p:cNvSpPr>
              <a:spLocks noChangeArrowheads="1"/>
            </p:cNvSpPr>
            <p:nvPr/>
          </p:nvSpPr>
          <p:spPr bwMode="auto">
            <a:xfrm>
              <a:off x="7413625" y="1468438"/>
              <a:ext cx="168275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2" name="Oval 816"/>
            <p:cNvSpPr>
              <a:spLocks noChangeArrowheads="1"/>
            </p:cNvSpPr>
            <p:nvPr/>
          </p:nvSpPr>
          <p:spPr bwMode="auto">
            <a:xfrm>
              <a:off x="7597775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3" name="Oval 821"/>
            <p:cNvSpPr>
              <a:spLocks noChangeArrowheads="1"/>
            </p:cNvSpPr>
            <p:nvPr/>
          </p:nvSpPr>
          <p:spPr bwMode="auto">
            <a:xfrm>
              <a:off x="7780338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4" name="Oval 826"/>
            <p:cNvSpPr>
              <a:spLocks noChangeArrowheads="1"/>
            </p:cNvSpPr>
            <p:nvPr/>
          </p:nvSpPr>
          <p:spPr bwMode="auto">
            <a:xfrm>
              <a:off x="7962900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5" name="Oval 831"/>
            <p:cNvSpPr>
              <a:spLocks noChangeArrowheads="1"/>
            </p:cNvSpPr>
            <p:nvPr/>
          </p:nvSpPr>
          <p:spPr bwMode="auto">
            <a:xfrm>
              <a:off x="8145463" y="1468438"/>
              <a:ext cx="166688" cy="168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6" name="Oval 836"/>
            <p:cNvSpPr>
              <a:spLocks noChangeArrowheads="1"/>
            </p:cNvSpPr>
            <p:nvPr/>
          </p:nvSpPr>
          <p:spPr bwMode="auto">
            <a:xfrm>
              <a:off x="8145463" y="1651001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7" name="Oval 841"/>
            <p:cNvSpPr>
              <a:spLocks noChangeArrowheads="1"/>
            </p:cNvSpPr>
            <p:nvPr/>
          </p:nvSpPr>
          <p:spPr bwMode="auto">
            <a:xfrm>
              <a:off x="8145463" y="1833563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8" name="Oval 846"/>
            <p:cNvSpPr>
              <a:spLocks noChangeArrowheads="1"/>
            </p:cNvSpPr>
            <p:nvPr/>
          </p:nvSpPr>
          <p:spPr bwMode="auto">
            <a:xfrm>
              <a:off x="8145463" y="2016126"/>
              <a:ext cx="166688" cy="1666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906117" y="1266895"/>
            <a:ext cx="1242853" cy="1743509"/>
            <a:chOff x="800100" y="922338"/>
            <a:chExt cx="898525" cy="1260476"/>
          </a:xfrm>
          <a:solidFill>
            <a:srgbClr val="FAFAFA"/>
          </a:solidFill>
        </p:grpSpPr>
        <p:sp>
          <p:nvSpPr>
            <p:cNvPr id="140" name="Oval 854"/>
            <p:cNvSpPr>
              <a:spLocks noChangeArrowheads="1"/>
            </p:cNvSpPr>
            <p:nvPr/>
          </p:nvSpPr>
          <p:spPr bwMode="auto">
            <a:xfrm>
              <a:off x="982663" y="922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1" name="Oval 859"/>
            <p:cNvSpPr>
              <a:spLocks noChangeArrowheads="1"/>
            </p:cNvSpPr>
            <p:nvPr/>
          </p:nvSpPr>
          <p:spPr bwMode="auto">
            <a:xfrm>
              <a:off x="1165225" y="922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2" name="Oval 864"/>
            <p:cNvSpPr>
              <a:spLocks noChangeArrowheads="1"/>
            </p:cNvSpPr>
            <p:nvPr/>
          </p:nvSpPr>
          <p:spPr bwMode="auto">
            <a:xfrm>
              <a:off x="1347788" y="9223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3" name="Oval 869"/>
            <p:cNvSpPr>
              <a:spLocks noChangeArrowheads="1"/>
            </p:cNvSpPr>
            <p:nvPr/>
          </p:nvSpPr>
          <p:spPr bwMode="auto">
            <a:xfrm>
              <a:off x="800100" y="11049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4" name="Oval 874"/>
            <p:cNvSpPr>
              <a:spLocks noChangeArrowheads="1"/>
            </p:cNvSpPr>
            <p:nvPr/>
          </p:nvSpPr>
          <p:spPr bwMode="auto">
            <a:xfrm>
              <a:off x="1530350" y="11049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5" name="Oval 879"/>
            <p:cNvSpPr>
              <a:spLocks noChangeArrowheads="1"/>
            </p:cNvSpPr>
            <p:nvPr/>
          </p:nvSpPr>
          <p:spPr bwMode="auto">
            <a:xfrm>
              <a:off x="800100" y="12874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6" name="Oval 884"/>
            <p:cNvSpPr>
              <a:spLocks noChangeArrowheads="1"/>
            </p:cNvSpPr>
            <p:nvPr/>
          </p:nvSpPr>
          <p:spPr bwMode="auto">
            <a:xfrm>
              <a:off x="1530350" y="12874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7" name="Oval 889"/>
            <p:cNvSpPr>
              <a:spLocks noChangeArrowheads="1"/>
            </p:cNvSpPr>
            <p:nvPr/>
          </p:nvSpPr>
          <p:spPr bwMode="auto">
            <a:xfrm>
              <a:off x="800100" y="1468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8" name="Oval 894"/>
            <p:cNvSpPr>
              <a:spLocks noChangeArrowheads="1"/>
            </p:cNvSpPr>
            <p:nvPr/>
          </p:nvSpPr>
          <p:spPr bwMode="auto">
            <a:xfrm>
              <a:off x="1530350" y="14684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9" name="Oval 899"/>
            <p:cNvSpPr>
              <a:spLocks noChangeArrowheads="1"/>
            </p:cNvSpPr>
            <p:nvPr/>
          </p:nvSpPr>
          <p:spPr bwMode="auto">
            <a:xfrm>
              <a:off x="800100" y="16510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0" name="Oval 904"/>
            <p:cNvSpPr>
              <a:spLocks noChangeArrowheads="1"/>
            </p:cNvSpPr>
            <p:nvPr/>
          </p:nvSpPr>
          <p:spPr bwMode="auto">
            <a:xfrm>
              <a:off x="1530350" y="16510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1" name="Oval 909"/>
            <p:cNvSpPr>
              <a:spLocks noChangeArrowheads="1"/>
            </p:cNvSpPr>
            <p:nvPr/>
          </p:nvSpPr>
          <p:spPr bwMode="auto">
            <a:xfrm>
              <a:off x="800100" y="18335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2" name="Oval 914"/>
            <p:cNvSpPr>
              <a:spLocks noChangeArrowheads="1"/>
            </p:cNvSpPr>
            <p:nvPr/>
          </p:nvSpPr>
          <p:spPr bwMode="auto">
            <a:xfrm>
              <a:off x="1530350" y="18335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3" name="Oval 919"/>
            <p:cNvSpPr>
              <a:spLocks noChangeArrowheads="1"/>
            </p:cNvSpPr>
            <p:nvPr/>
          </p:nvSpPr>
          <p:spPr bwMode="auto">
            <a:xfrm>
              <a:off x="982663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4" name="Oval 924"/>
            <p:cNvSpPr>
              <a:spLocks noChangeArrowheads="1"/>
            </p:cNvSpPr>
            <p:nvPr/>
          </p:nvSpPr>
          <p:spPr bwMode="auto">
            <a:xfrm>
              <a:off x="1165225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5" name="Oval 929"/>
            <p:cNvSpPr>
              <a:spLocks noChangeArrowheads="1"/>
            </p:cNvSpPr>
            <p:nvPr/>
          </p:nvSpPr>
          <p:spPr bwMode="auto">
            <a:xfrm>
              <a:off x="1347788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5363700" y="1275678"/>
            <a:ext cx="1242854" cy="1743509"/>
            <a:chOff x="4022726" y="928688"/>
            <a:chExt cx="898526" cy="1260476"/>
          </a:xfrm>
          <a:solidFill>
            <a:srgbClr val="FAFAFA"/>
          </a:solidFill>
        </p:grpSpPr>
        <p:sp>
          <p:nvSpPr>
            <p:cNvPr id="157" name="Oval 937"/>
            <p:cNvSpPr>
              <a:spLocks noChangeArrowheads="1"/>
            </p:cNvSpPr>
            <p:nvPr/>
          </p:nvSpPr>
          <p:spPr bwMode="auto">
            <a:xfrm>
              <a:off x="4206876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8" name="Oval 942"/>
            <p:cNvSpPr>
              <a:spLocks noChangeArrowheads="1"/>
            </p:cNvSpPr>
            <p:nvPr/>
          </p:nvSpPr>
          <p:spPr bwMode="auto">
            <a:xfrm>
              <a:off x="4389439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9" name="Oval 947"/>
            <p:cNvSpPr>
              <a:spLocks noChangeArrowheads="1"/>
            </p:cNvSpPr>
            <p:nvPr/>
          </p:nvSpPr>
          <p:spPr bwMode="auto">
            <a:xfrm>
              <a:off x="4572001" y="928688"/>
              <a:ext cx="166688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0" name="Oval 952"/>
            <p:cNvSpPr>
              <a:spLocks noChangeArrowheads="1"/>
            </p:cNvSpPr>
            <p:nvPr/>
          </p:nvSpPr>
          <p:spPr bwMode="auto">
            <a:xfrm>
              <a:off x="4022726" y="111125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1" name="Oval 957"/>
            <p:cNvSpPr>
              <a:spLocks noChangeArrowheads="1"/>
            </p:cNvSpPr>
            <p:nvPr/>
          </p:nvSpPr>
          <p:spPr bwMode="auto">
            <a:xfrm>
              <a:off x="4754564" y="1111251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2" name="Oval 962"/>
            <p:cNvSpPr>
              <a:spLocks noChangeArrowheads="1"/>
            </p:cNvSpPr>
            <p:nvPr/>
          </p:nvSpPr>
          <p:spPr bwMode="auto">
            <a:xfrm>
              <a:off x="4754564" y="1293813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3" name="Oval 967"/>
            <p:cNvSpPr>
              <a:spLocks noChangeArrowheads="1"/>
            </p:cNvSpPr>
            <p:nvPr/>
          </p:nvSpPr>
          <p:spPr bwMode="auto">
            <a:xfrm>
              <a:off x="4206876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4" name="Oval 972"/>
            <p:cNvSpPr>
              <a:spLocks noChangeArrowheads="1"/>
            </p:cNvSpPr>
            <p:nvPr/>
          </p:nvSpPr>
          <p:spPr bwMode="auto">
            <a:xfrm>
              <a:off x="4389439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5" name="Oval 977"/>
            <p:cNvSpPr>
              <a:spLocks noChangeArrowheads="1"/>
            </p:cNvSpPr>
            <p:nvPr/>
          </p:nvSpPr>
          <p:spPr bwMode="auto">
            <a:xfrm>
              <a:off x="4572001" y="14763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6" name="Oval 982"/>
            <p:cNvSpPr>
              <a:spLocks noChangeArrowheads="1"/>
            </p:cNvSpPr>
            <p:nvPr/>
          </p:nvSpPr>
          <p:spPr bwMode="auto">
            <a:xfrm>
              <a:off x="4022726" y="165893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7" name="Oval 987"/>
            <p:cNvSpPr>
              <a:spLocks noChangeArrowheads="1"/>
            </p:cNvSpPr>
            <p:nvPr/>
          </p:nvSpPr>
          <p:spPr bwMode="auto">
            <a:xfrm>
              <a:off x="4022726" y="1839913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8" name="Oval 992"/>
            <p:cNvSpPr>
              <a:spLocks noChangeArrowheads="1"/>
            </p:cNvSpPr>
            <p:nvPr/>
          </p:nvSpPr>
          <p:spPr bwMode="auto">
            <a:xfrm>
              <a:off x="4022726" y="202247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9" name="Oval 997"/>
            <p:cNvSpPr>
              <a:spLocks noChangeArrowheads="1"/>
            </p:cNvSpPr>
            <p:nvPr/>
          </p:nvSpPr>
          <p:spPr bwMode="auto">
            <a:xfrm>
              <a:off x="4206876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0" name="Oval 1002"/>
            <p:cNvSpPr>
              <a:spLocks noChangeArrowheads="1"/>
            </p:cNvSpPr>
            <p:nvPr/>
          </p:nvSpPr>
          <p:spPr bwMode="auto">
            <a:xfrm>
              <a:off x="4389439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1" name="Oval 1007"/>
            <p:cNvSpPr>
              <a:spLocks noChangeArrowheads="1"/>
            </p:cNvSpPr>
            <p:nvPr/>
          </p:nvSpPr>
          <p:spPr bwMode="auto">
            <a:xfrm>
              <a:off x="4572001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2" name="Oval 1012"/>
            <p:cNvSpPr>
              <a:spLocks noChangeArrowheads="1"/>
            </p:cNvSpPr>
            <p:nvPr/>
          </p:nvSpPr>
          <p:spPr bwMode="auto">
            <a:xfrm>
              <a:off x="4754564" y="2022476"/>
              <a:ext cx="166688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3306183" y="1266895"/>
            <a:ext cx="1242851" cy="1743509"/>
            <a:chOff x="2535237" y="922338"/>
            <a:chExt cx="898524" cy="1260476"/>
          </a:xfrm>
          <a:solidFill>
            <a:srgbClr val="FAFAFA"/>
          </a:solidFill>
        </p:grpSpPr>
        <p:sp>
          <p:nvSpPr>
            <p:cNvPr id="174" name="Oval 1020"/>
            <p:cNvSpPr>
              <a:spLocks noChangeArrowheads="1"/>
            </p:cNvSpPr>
            <p:nvPr/>
          </p:nvSpPr>
          <p:spPr bwMode="auto">
            <a:xfrm>
              <a:off x="2900362" y="922338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5" name="Oval 1025"/>
            <p:cNvSpPr>
              <a:spLocks noChangeArrowheads="1"/>
            </p:cNvSpPr>
            <p:nvPr/>
          </p:nvSpPr>
          <p:spPr bwMode="auto">
            <a:xfrm>
              <a:off x="2717799" y="11049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6" name="Oval 1030"/>
            <p:cNvSpPr>
              <a:spLocks noChangeArrowheads="1"/>
            </p:cNvSpPr>
            <p:nvPr/>
          </p:nvSpPr>
          <p:spPr bwMode="auto">
            <a:xfrm>
              <a:off x="2900362" y="1104901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7" name="Oval 1035"/>
            <p:cNvSpPr>
              <a:spLocks noChangeArrowheads="1"/>
            </p:cNvSpPr>
            <p:nvPr/>
          </p:nvSpPr>
          <p:spPr bwMode="auto">
            <a:xfrm>
              <a:off x="2535237" y="12874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8" name="Oval 1040"/>
            <p:cNvSpPr>
              <a:spLocks noChangeArrowheads="1"/>
            </p:cNvSpPr>
            <p:nvPr/>
          </p:nvSpPr>
          <p:spPr bwMode="auto">
            <a:xfrm>
              <a:off x="2900362" y="1287463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9" name="Oval 1045"/>
            <p:cNvSpPr>
              <a:spLocks noChangeArrowheads="1"/>
            </p:cNvSpPr>
            <p:nvPr/>
          </p:nvSpPr>
          <p:spPr bwMode="auto">
            <a:xfrm>
              <a:off x="2900362" y="14700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0" name="Oval 1050"/>
            <p:cNvSpPr>
              <a:spLocks noChangeArrowheads="1"/>
            </p:cNvSpPr>
            <p:nvPr/>
          </p:nvSpPr>
          <p:spPr bwMode="auto">
            <a:xfrm>
              <a:off x="2900362" y="1652588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1" name="Oval 1055"/>
            <p:cNvSpPr>
              <a:spLocks noChangeArrowheads="1"/>
            </p:cNvSpPr>
            <p:nvPr/>
          </p:nvSpPr>
          <p:spPr bwMode="auto">
            <a:xfrm>
              <a:off x="2900362" y="1833563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2" name="Oval 1060"/>
            <p:cNvSpPr>
              <a:spLocks noChangeArrowheads="1"/>
            </p:cNvSpPr>
            <p:nvPr/>
          </p:nvSpPr>
          <p:spPr bwMode="auto">
            <a:xfrm>
              <a:off x="2535237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3" name="Oval 1065"/>
            <p:cNvSpPr>
              <a:spLocks noChangeArrowheads="1"/>
            </p:cNvSpPr>
            <p:nvPr/>
          </p:nvSpPr>
          <p:spPr bwMode="auto">
            <a:xfrm>
              <a:off x="2717799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4" name="Oval 1070"/>
            <p:cNvSpPr>
              <a:spLocks noChangeArrowheads="1"/>
            </p:cNvSpPr>
            <p:nvPr/>
          </p:nvSpPr>
          <p:spPr bwMode="auto">
            <a:xfrm>
              <a:off x="2900362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5" name="Oval 1075"/>
            <p:cNvSpPr>
              <a:spLocks noChangeArrowheads="1"/>
            </p:cNvSpPr>
            <p:nvPr/>
          </p:nvSpPr>
          <p:spPr bwMode="auto">
            <a:xfrm>
              <a:off x="3082924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6" name="Oval 1080"/>
            <p:cNvSpPr>
              <a:spLocks noChangeArrowheads="1"/>
            </p:cNvSpPr>
            <p:nvPr/>
          </p:nvSpPr>
          <p:spPr bwMode="auto">
            <a:xfrm>
              <a:off x="3265486" y="2016126"/>
              <a:ext cx="168275" cy="166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41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文本框 62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3276128" y="3177574"/>
            <a:ext cx="5032147" cy="1579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625031">
              <a:defRPr/>
            </a:pPr>
            <a:r>
              <a:rPr lang="zh-CN" altLang="en-US" sz="4267" b="1" kern="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 </a:t>
            </a:r>
            <a:endParaRPr lang="en-US" altLang="zh-CN" sz="4267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5400" b="1" dirty="0" smtClean="0">
                <a:solidFill>
                  <a:srgbClr val="FDFDFD"/>
                </a:solidFill>
                <a:cs typeface="+mn-ea"/>
                <a:sym typeface="+mn-lt"/>
              </a:rPr>
              <a:t>感谢在各位聆听</a:t>
            </a:r>
            <a:endParaRPr lang="en-US" altLang="zh-CN" sz="5400" b="1" dirty="0">
              <a:solidFill>
                <a:srgbClr val="FDFDFD"/>
              </a:solidFill>
              <a:cs typeface="+mn-ea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5417146" y="5122021"/>
            <a:ext cx="720000" cy="0"/>
          </a:xfrm>
          <a:prstGeom prst="line">
            <a:avLst/>
          </a:prstGeom>
          <a:noFill/>
          <a:ln w="38100" cap="flat" cmpd="sng" algn="ctr">
            <a:solidFill>
              <a:srgbClr val="F7F7F7"/>
            </a:solidFill>
            <a:prstDash val="solid"/>
            <a:miter lim="800000"/>
          </a:ln>
          <a:effectLst/>
        </p:spPr>
      </p:cxnSp>
      <p:sp>
        <p:nvSpPr>
          <p:cNvPr id="66" name="文本框 5"/>
          <p:cNvSpPr txBox="1">
            <a:spLocks noChangeArrowheads="1"/>
          </p:cNvSpPr>
          <p:nvPr/>
        </p:nvSpPr>
        <p:spPr bwMode="auto">
          <a:xfrm>
            <a:off x="3630626" y="5333015"/>
            <a:ext cx="17972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市场部：</a:t>
            </a:r>
            <a:r>
              <a:rPr lang="en-US" altLang="zh-CN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×××</a:t>
            </a:r>
            <a:endParaRPr lang="zh-CN" altLang="en-US" sz="20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文本框 5"/>
          <p:cNvSpPr txBox="1">
            <a:spLocks noChangeArrowheads="1"/>
          </p:cNvSpPr>
          <p:nvPr/>
        </p:nvSpPr>
        <p:spPr bwMode="auto">
          <a:xfrm>
            <a:off x="6235980" y="5333015"/>
            <a:ext cx="17972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20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×××</a:t>
            </a:r>
            <a:endParaRPr lang="zh-CN" altLang="en-US" sz="20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4893677" y="1382561"/>
            <a:ext cx="898525" cy="1260476"/>
            <a:chOff x="4893677" y="1382561"/>
            <a:chExt cx="898525" cy="1260476"/>
          </a:xfrm>
        </p:grpSpPr>
        <p:sp>
          <p:nvSpPr>
            <p:cNvPr id="69" name="Oval 854"/>
            <p:cNvSpPr>
              <a:spLocks noChangeArrowheads="1"/>
            </p:cNvSpPr>
            <p:nvPr/>
          </p:nvSpPr>
          <p:spPr bwMode="auto">
            <a:xfrm>
              <a:off x="5076240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Oval 859"/>
            <p:cNvSpPr>
              <a:spLocks noChangeArrowheads="1"/>
            </p:cNvSpPr>
            <p:nvPr/>
          </p:nvSpPr>
          <p:spPr bwMode="auto">
            <a:xfrm>
              <a:off x="5258802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1" name="Oval 864"/>
            <p:cNvSpPr>
              <a:spLocks noChangeArrowheads="1"/>
            </p:cNvSpPr>
            <p:nvPr/>
          </p:nvSpPr>
          <p:spPr bwMode="auto">
            <a:xfrm>
              <a:off x="5441365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2" name="Oval 869"/>
            <p:cNvSpPr>
              <a:spLocks noChangeArrowheads="1"/>
            </p:cNvSpPr>
            <p:nvPr/>
          </p:nvSpPr>
          <p:spPr bwMode="auto">
            <a:xfrm>
              <a:off x="489367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3" name="Oval 874"/>
            <p:cNvSpPr>
              <a:spLocks noChangeArrowheads="1"/>
            </p:cNvSpPr>
            <p:nvPr/>
          </p:nvSpPr>
          <p:spPr bwMode="auto">
            <a:xfrm>
              <a:off x="562392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4" name="Oval 879"/>
            <p:cNvSpPr>
              <a:spLocks noChangeArrowheads="1"/>
            </p:cNvSpPr>
            <p:nvPr/>
          </p:nvSpPr>
          <p:spPr bwMode="auto">
            <a:xfrm>
              <a:off x="489367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5" name="Oval 884"/>
            <p:cNvSpPr>
              <a:spLocks noChangeArrowheads="1"/>
            </p:cNvSpPr>
            <p:nvPr/>
          </p:nvSpPr>
          <p:spPr bwMode="auto">
            <a:xfrm>
              <a:off x="562392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6" name="Oval 889"/>
            <p:cNvSpPr>
              <a:spLocks noChangeArrowheads="1"/>
            </p:cNvSpPr>
            <p:nvPr/>
          </p:nvSpPr>
          <p:spPr bwMode="auto">
            <a:xfrm>
              <a:off x="489367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Oval 894"/>
            <p:cNvSpPr>
              <a:spLocks noChangeArrowheads="1"/>
            </p:cNvSpPr>
            <p:nvPr/>
          </p:nvSpPr>
          <p:spPr bwMode="auto">
            <a:xfrm>
              <a:off x="562392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8" name="Oval 899"/>
            <p:cNvSpPr>
              <a:spLocks noChangeArrowheads="1"/>
            </p:cNvSpPr>
            <p:nvPr/>
          </p:nvSpPr>
          <p:spPr bwMode="auto">
            <a:xfrm>
              <a:off x="489367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9" name="Oval 904"/>
            <p:cNvSpPr>
              <a:spLocks noChangeArrowheads="1"/>
            </p:cNvSpPr>
            <p:nvPr/>
          </p:nvSpPr>
          <p:spPr bwMode="auto">
            <a:xfrm>
              <a:off x="562392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Oval 909"/>
            <p:cNvSpPr>
              <a:spLocks noChangeArrowheads="1"/>
            </p:cNvSpPr>
            <p:nvPr/>
          </p:nvSpPr>
          <p:spPr bwMode="auto">
            <a:xfrm>
              <a:off x="489367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1" name="Oval 914"/>
            <p:cNvSpPr>
              <a:spLocks noChangeArrowheads="1"/>
            </p:cNvSpPr>
            <p:nvPr/>
          </p:nvSpPr>
          <p:spPr bwMode="auto">
            <a:xfrm>
              <a:off x="562392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2" name="Oval 919"/>
            <p:cNvSpPr>
              <a:spLocks noChangeArrowheads="1"/>
            </p:cNvSpPr>
            <p:nvPr/>
          </p:nvSpPr>
          <p:spPr bwMode="auto">
            <a:xfrm>
              <a:off x="5076240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3" name="Oval 924"/>
            <p:cNvSpPr>
              <a:spLocks noChangeArrowheads="1"/>
            </p:cNvSpPr>
            <p:nvPr/>
          </p:nvSpPr>
          <p:spPr bwMode="auto">
            <a:xfrm>
              <a:off x="5258802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Oval 929"/>
            <p:cNvSpPr>
              <a:spLocks noChangeArrowheads="1"/>
            </p:cNvSpPr>
            <p:nvPr/>
          </p:nvSpPr>
          <p:spPr bwMode="auto">
            <a:xfrm>
              <a:off x="5441365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734344" y="1382561"/>
            <a:ext cx="898526" cy="1260476"/>
            <a:chOff x="3734344" y="1382561"/>
            <a:chExt cx="898526" cy="1260476"/>
          </a:xfrm>
        </p:grpSpPr>
        <p:sp>
          <p:nvSpPr>
            <p:cNvPr id="86" name="Oval 937"/>
            <p:cNvSpPr>
              <a:spLocks noChangeArrowheads="1"/>
            </p:cNvSpPr>
            <p:nvPr/>
          </p:nvSpPr>
          <p:spPr bwMode="auto">
            <a:xfrm>
              <a:off x="3918494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7" name="Oval 942"/>
            <p:cNvSpPr>
              <a:spLocks noChangeArrowheads="1"/>
            </p:cNvSpPr>
            <p:nvPr/>
          </p:nvSpPr>
          <p:spPr bwMode="auto">
            <a:xfrm>
              <a:off x="4101057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Oval 947"/>
            <p:cNvSpPr>
              <a:spLocks noChangeArrowheads="1"/>
            </p:cNvSpPr>
            <p:nvPr/>
          </p:nvSpPr>
          <p:spPr bwMode="auto">
            <a:xfrm>
              <a:off x="4283619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Oval 952"/>
            <p:cNvSpPr>
              <a:spLocks noChangeArrowheads="1"/>
            </p:cNvSpPr>
            <p:nvPr/>
          </p:nvSpPr>
          <p:spPr bwMode="auto">
            <a:xfrm>
              <a:off x="3734344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Oval 957"/>
            <p:cNvSpPr>
              <a:spLocks noChangeArrowheads="1"/>
            </p:cNvSpPr>
            <p:nvPr/>
          </p:nvSpPr>
          <p:spPr bwMode="auto">
            <a:xfrm>
              <a:off x="4466182" y="1565124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1" name="Oval 962"/>
            <p:cNvSpPr>
              <a:spLocks noChangeArrowheads="1"/>
            </p:cNvSpPr>
            <p:nvPr/>
          </p:nvSpPr>
          <p:spPr bwMode="auto">
            <a:xfrm>
              <a:off x="4466182" y="174768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Oval 967"/>
            <p:cNvSpPr>
              <a:spLocks noChangeArrowheads="1"/>
            </p:cNvSpPr>
            <p:nvPr/>
          </p:nvSpPr>
          <p:spPr bwMode="auto">
            <a:xfrm>
              <a:off x="3918494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Oval 972"/>
            <p:cNvSpPr>
              <a:spLocks noChangeArrowheads="1"/>
            </p:cNvSpPr>
            <p:nvPr/>
          </p:nvSpPr>
          <p:spPr bwMode="auto">
            <a:xfrm>
              <a:off x="4101057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Oval 977"/>
            <p:cNvSpPr>
              <a:spLocks noChangeArrowheads="1"/>
            </p:cNvSpPr>
            <p:nvPr/>
          </p:nvSpPr>
          <p:spPr bwMode="auto">
            <a:xfrm>
              <a:off x="4283619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Oval 982"/>
            <p:cNvSpPr>
              <a:spLocks noChangeArrowheads="1"/>
            </p:cNvSpPr>
            <p:nvPr/>
          </p:nvSpPr>
          <p:spPr bwMode="auto">
            <a:xfrm>
              <a:off x="3734344" y="211281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Oval 987"/>
            <p:cNvSpPr>
              <a:spLocks noChangeArrowheads="1"/>
            </p:cNvSpPr>
            <p:nvPr/>
          </p:nvSpPr>
          <p:spPr bwMode="auto">
            <a:xfrm>
              <a:off x="3734344" y="2293786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Oval 992"/>
            <p:cNvSpPr>
              <a:spLocks noChangeArrowheads="1"/>
            </p:cNvSpPr>
            <p:nvPr/>
          </p:nvSpPr>
          <p:spPr bwMode="auto">
            <a:xfrm>
              <a:off x="3734344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Oval 997"/>
            <p:cNvSpPr>
              <a:spLocks noChangeArrowheads="1"/>
            </p:cNvSpPr>
            <p:nvPr/>
          </p:nvSpPr>
          <p:spPr bwMode="auto">
            <a:xfrm>
              <a:off x="3918494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Oval 1002"/>
            <p:cNvSpPr>
              <a:spLocks noChangeArrowheads="1"/>
            </p:cNvSpPr>
            <p:nvPr/>
          </p:nvSpPr>
          <p:spPr bwMode="auto">
            <a:xfrm>
              <a:off x="4101057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Oval 1007"/>
            <p:cNvSpPr>
              <a:spLocks noChangeArrowheads="1"/>
            </p:cNvSpPr>
            <p:nvPr/>
          </p:nvSpPr>
          <p:spPr bwMode="auto">
            <a:xfrm>
              <a:off x="4283619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Oval 1012"/>
            <p:cNvSpPr>
              <a:spLocks noChangeArrowheads="1"/>
            </p:cNvSpPr>
            <p:nvPr/>
          </p:nvSpPr>
          <p:spPr bwMode="auto">
            <a:xfrm>
              <a:off x="4466182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231724" y="1383355"/>
            <a:ext cx="898525" cy="1260476"/>
            <a:chOff x="4893677" y="1382561"/>
            <a:chExt cx="898525" cy="1260476"/>
          </a:xfrm>
        </p:grpSpPr>
        <p:sp>
          <p:nvSpPr>
            <p:cNvPr id="103" name="Oval 854"/>
            <p:cNvSpPr>
              <a:spLocks noChangeArrowheads="1"/>
            </p:cNvSpPr>
            <p:nvPr/>
          </p:nvSpPr>
          <p:spPr bwMode="auto">
            <a:xfrm>
              <a:off x="5076240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Oval 859"/>
            <p:cNvSpPr>
              <a:spLocks noChangeArrowheads="1"/>
            </p:cNvSpPr>
            <p:nvPr/>
          </p:nvSpPr>
          <p:spPr bwMode="auto">
            <a:xfrm>
              <a:off x="5258802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Oval 864"/>
            <p:cNvSpPr>
              <a:spLocks noChangeArrowheads="1"/>
            </p:cNvSpPr>
            <p:nvPr/>
          </p:nvSpPr>
          <p:spPr bwMode="auto">
            <a:xfrm>
              <a:off x="5441365" y="138256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Oval 869"/>
            <p:cNvSpPr>
              <a:spLocks noChangeArrowheads="1"/>
            </p:cNvSpPr>
            <p:nvPr/>
          </p:nvSpPr>
          <p:spPr bwMode="auto">
            <a:xfrm>
              <a:off x="489367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7" name="Oval 874"/>
            <p:cNvSpPr>
              <a:spLocks noChangeArrowheads="1"/>
            </p:cNvSpPr>
            <p:nvPr/>
          </p:nvSpPr>
          <p:spPr bwMode="auto">
            <a:xfrm>
              <a:off x="5623927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8" name="Oval 879"/>
            <p:cNvSpPr>
              <a:spLocks noChangeArrowheads="1"/>
            </p:cNvSpPr>
            <p:nvPr/>
          </p:nvSpPr>
          <p:spPr bwMode="auto">
            <a:xfrm>
              <a:off x="489367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9" name="Oval 884"/>
            <p:cNvSpPr>
              <a:spLocks noChangeArrowheads="1"/>
            </p:cNvSpPr>
            <p:nvPr/>
          </p:nvSpPr>
          <p:spPr bwMode="auto">
            <a:xfrm>
              <a:off x="5623927" y="17476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0" name="Oval 889"/>
            <p:cNvSpPr>
              <a:spLocks noChangeArrowheads="1"/>
            </p:cNvSpPr>
            <p:nvPr/>
          </p:nvSpPr>
          <p:spPr bwMode="auto">
            <a:xfrm>
              <a:off x="489367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1" name="Oval 894"/>
            <p:cNvSpPr>
              <a:spLocks noChangeArrowheads="1"/>
            </p:cNvSpPr>
            <p:nvPr/>
          </p:nvSpPr>
          <p:spPr bwMode="auto">
            <a:xfrm>
              <a:off x="5623927" y="1928661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2" name="Oval 899"/>
            <p:cNvSpPr>
              <a:spLocks noChangeArrowheads="1"/>
            </p:cNvSpPr>
            <p:nvPr/>
          </p:nvSpPr>
          <p:spPr bwMode="auto">
            <a:xfrm>
              <a:off x="489367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3" name="Oval 904"/>
            <p:cNvSpPr>
              <a:spLocks noChangeArrowheads="1"/>
            </p:cNvSpPr>
            <p:nvPr/>
          </p:nvSpPr>
          <p:spPr bwMode="auto">
            <a:xfrm>
              <a:off x="5623927" y="21112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4" name="Oval 909"/>
            <p:cNvSpPr>
              <a:spLocks noChangeArrowheads="1"/>
            </p:cNvSpPr>
            <p:nvPr/>
          </p:nvSpPr>
          <p:spPr bwMode="auto">
            <a:xfrm>
              <a:off x="489367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5" name="Oval 914"/>
            <p:cNvSpPr>
              <a:spLocks noChangeArrowheads="1"/>
            </p:cNvSpPr>
            <p:nvPr/>
          </p:nvSpPr>
          <p:spPr bwMode="auto">
            <a:xfrm>
              <a:off x="5623927" y="2293786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6" name="Oval 919"/>
            <p:cNvSpPr>
              <a:spLocks noChangeArrowheads="1"/>
            </p:cNvSpPr>
            <p:nvPr/>
          </p:nvSpPr>
          <p:spPr bwMode="auto">
            <a:xfrm>
              <a:off x="5076240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7" name="Oval 924"/>
            <p:cNvSpPr>
              <a:spLocks noChangeArrowheads="1"/>
            </p:cNvSpPr>
            <p:nvPr/>
          </p:nvSpPr>
          <p:spPr bwMode="auto">
            <a:xfrm>
              <a:off x="5258802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8" name="Oval 929"/>
            <p:cNvSpPr>
              <a:spLocks noChangeArrowheads="1"/>
            </p:cNvSpPr>
            <p:nvPr/>
          </p:nvSpPr>
          <p:spPr bwMode="auto">
            <a:xfrm>
              <a:off x="5441365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072391" y="1383355"/>
            <a:ext cx="898526" cy="1260476"/>
            <a:chOff x="3734344" y="1382561"/>
            <a:chExt cx="898526" cy="1260476"/>
          </a:xfrm>
        </p:grpSpPr>
        <p:sp>
          <p:nvSpPr>
            <p:cNvPr id="120" name="Oval 937"/>
            <p:cNvSpPr>
              <a:spLocks noChangeArrowheads="1"/>
            </p:cNvSpPr>
            <p:nvPr/>
          </p:nvSpPr>
          <p:spPr bwMode="auto">
            <a:xfrm>
              <a:off x="3918494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1" name="Oval 942"/>
            <p:cNvSpPr>
              <a:spLocks noChangeArrowheads="1"/>
            </p:cNvSpPr>
            <p:nvPr/>
          </p:nvSpPr>
          <p:spPr bwMode="auto">
            <a:xfrm>
              <a:off x="4101057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2" name="Oval 947"/>
            <p:cNvSpPr>
              <a:spLocks noChangeArrowheads="1"/>
            </p:cNvSpPr>
            <p:nvPr/>
          </p:nvSpPr>
          <p:spPr bwMode="auto">
            <a:xfrm>
              <a:off x="4283619" y="1382561"/>
              <a:ext cx="166688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3" name="Oval 952"/>
            <p:cNvSpPr>
              <a:spLocks noChangeArrowheads="1"/>
            </p:cNvSpPr>
            <p:nvPr/>
          </p:nvSpPr>
          <p:spPr bwMode="auto">
            <a:xfrm>
              <a:off x="3734344" y="1565124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4" name="Oval 957"/>
            <p:cNvSpPr>
              <a:spLocks noChangeArrowheads="1"/>
            </p:cNvSpPr>
            <p:nvPr/>
          </p:nvSpPr>
          <p:spPr bwMode="auto">
            <a:xfrm>
              <a:off x="4466182" y="1565124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5" name="Oval 962"/>
            <p:cNvSpPr>
              <a:spLocks noChangeArrowheads="1"/>
            </p:cNvSpPr>
            <p:nvPr/>
          </p:nvSpPr>
          <p:spPr bwMode="auto">
            <a:xfrm>
              <a:off x="4466182" y="174768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6" name="Oval 967"/>
            <p:cNvSpPr>
              <a:spLocks noChangeArrowheads="1"/>
            </p:cNvSpPr>
            <p:nvPr/>
          </p:nvSpPr>
          <p:spPr bwMode="auto">
            <a:xfrm>
              <a:off x="3918494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7" name="Oval 972"/>
            <p:cNvSpPr>
              <a:spLocks noChangeArrowheads="1"/>
            </p:cNvSpPr>
            <p:nvPr/>
          </p:nvSpPr>
          <p:spPr bwMode="auto">
            <a:xfrm>
              <a:off x="4101057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8" name="Oval 977"/>
            <p:cNvSpPr>
              <a:spLocks noChangeArrowheads="1"/>
            </p:cNvSpPr>
            <p:nvPr/>
          </p:nvSpPr>
          <p:spPr bwMode="auto">
            <a:xfrm>
              <a:off x="4283619" y="19302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9" name="Oval 982"/>
            <p:cNvSpPr>
              <a:spLocks noChangeArrowheads="1"/>
            </p:cNvSpPr>
            <p:nvPr/>
          </p:nvSpPr>
          <p:spPr bwMode="auto">
            <a:xfrm>
              <a:off x="3734344" y="2112811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0" name="Oval 987"/>
            <p:cNvSpPr>
              <a:spLocks noChangeArrowheads="1"/>
            </p:cNvSpPr>
            <p:nvPr/>
          </p:nvSpPr>
          <p:spPr bwMode="auto">
            <a:xfrm>
              <a:off x="3734344" y="2293786"/>
              <a:ext cx="168275" cy="1682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1" name="Oval 992"/>
            <p:cNvSpPr>
              <a:spLocks noChangeArrowheads="1"/>
            </p:cNvSpPr>
            <p:nvPr/>
          </p:nvSpPr>
          <p:spPr bwMode="auto">
            <a:xfrm>
              <a:off x="3734344" y="2476349"/>
              <a:ext cx="168275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2" name="Oval 997"/>
            <p:cNvSpPr>
              <a:spLocks noChangeArrowheads="1"/>
            </p:cNvSpPr>
            <p:nvPr/>
          </p:nvSpPr>
          <p:spPr bwMode="auto">
            <a:xfrm>
              <a:off x="3918494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3" name="Oval 1002"/>
            <p:cNvSpPr>
              <a:spLocks noChangeArrowheads="1"/>
            </p:cNvSpPr>
            <p:nvPr/>
          </p:nvSpPr>
          <p:spPr bwMode="auto">
            <a:xfrm>
              <a:off x="4101057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4" name="Oval 1007"/>
            <p:cNvSpPr>
              <a:spLocks noChangeArrowheads="1"/>
            </p:cNvSpPr>
            <p:nvPr/>
          </p:nvSpPr>
          <p:spPr bwMode="auto">
            <a:xfrm>
              <a:off x="4283619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5" name="Oval 1012"/>
            <p:cNvSpPr>
              <a:spLocks noChangeArrowheads="1"/>
            </p:cNvSpPr>
            <p:nvPr/>
          </p:nvSpPr>
          <p:spPr bwMode="auto">
            <a:xfrm>
              <a:off x="4466182" y="2476349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1014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/>
      <p:bldP spid="6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63553" y="4437112"/>
            <a:ext cx="9025003" cy="2160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www.1ppt.com/moban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材：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www.1ppt.com/sucai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www.1ppt.com/tubiao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www.1ppt.com/jianli/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件：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www.1ppt.com/kejian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www.1ppt.com/shouchaobao/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www.1ppt.com/jiaoan/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www.1ppt.com/ziti/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12192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528408" y="3097348"/>
            <a:ext cx="5471583" cy="119575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个</a:t>
            </a: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人学习、研究。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096000" y="3097348"/>
            <a:ext cx="5471584" cy="119575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任何形式的在线付费下载。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刻录光碟销售。</a:t>
            </a:r>
            <a:endParaRPr lang="zh-CN" altLang="en-GB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369" y="356248"/>
            <a:ext cx="7893049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星空离子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422pq3k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3522</Words>
  <Application>Microsoft Office PowerPoint</Application>
  <PresentationFormat>自定义</PresentationFormat>
  <Paragraphs>335</Paragraphs>
  <Slides>29</Slides>
  <Notes>28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31" baseType="lpstr">
      <vt:lpstr>第一PPT，www.1ppt.com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星空</dc:title>
  <dc:creator>第一PPT</dc:creator>
  <cp:keywords>www.1ppt.com</cp:keywords>
  <dc:description>www.1ppt.com</dc:description>
  <cp:lastModifiedBy>Windows User</cp:lastModifiedBy>
  <cp:revision>117</cp:revision>
  <dcterms:created xsi:type="dcterms:W3CDTF">2015-12-08T03:15:58Z</dcterms:created>
  <dcterms:modified xsi:type="dcterms:W3CDTF">2019-11-12T13:16:02Z</dcterms:modified>
</cp:coreProperties>
</file>