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4" r:id="rId6"/>
    <p:sldId id="285" r:id="rId7"/>
    <p:sldId id="286" r:id="rId8"/>
    <p:sldId id="287" r:id="rId9"/>
    <p:sldId id="260" r:id="rId10"/>
    <p:sldId id="288" r:id="rId11"/>
    <p:sldId id="289" r:id="rId12"/>
    <p:sldId id="290" r:id="rId13"/>
    <p:sldId id="291" r:id="rId14"/>
    <p:sldId id="261" r:id="rId15"/>
    <p:sldId id="292" r:id="rId16"/>
    <p:sldId id="293" r:id="rId17"/>
    <p:sldId id="294" r:id="rId18"/>
    <p:sldId id="295" r:id="rId19"/>
    <p:sldId id="262" r:id="rId20"/>
    <p:sldId id="296" r:id="rId21"/>
    <p:sldId id="297" r:id="rId22"/>
    <p:sldId id="298" r:id="rId23"/>
    <p:sldId id="299" r:id="rId24"/>
    <p:sldId id="300" r:id="rId25"/>
    <p:sldId id="301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9F72"/>
    <a:srgbClr val="CB1672"/>
    <a:srgbClr val="E30551"/>
    <a:srgbClr val="CE9600"/>
    <a:srgbClr val="F03E9B"/>
    <a:srgbClr val="FF1D73"/>
    <a:srgbClr val="20B583"/>
    <a:srgbClr val="F7005C"/>
    <a:srgbClr val="EE1D8A"/>
    <a:srgbClr val="FF7D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>
        <p:scale>
          <a:sx n="58" d="100"/>
          <a:sy n="58" d="100"/>
        </p:scale>
        <p:origin x="-78" y="-15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66DCBDA-A31B-480C-8808-6761E8CDD8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68BD615B-1EE3-4E71-AE14-218CA2D051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3B6F743-8B34-4794-B65A-A027A8906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A4653-93EB-49D3-8EFA-ABBC7978ACF6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9CD5221-52F8-4F2B-B9ED-2280A78DD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C2D6AA9-E5DC-4510-A72F-9EF4E2797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490BB-E1F9-49BE-AADB-7835EF10B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8584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28A910D-E09E-46D6-9A30-FD182C6D8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4AD1301-2429-4025-9968-FEEA6D957C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61F5DDB-3265-4CA5-A79E-D1F62B0AB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A4653-93EB-49D3-8EFA-ABBC7978ACF6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A22912D-0393-4A0E-BAC3-02C5D5F00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1416E36-E7D9-4B33-9363-6F6C72552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490BB-E1F9-49BE-AADB-7835EF10B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412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F3BD860-98D5-46D3-982D-B1E81F60C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94E8414-E450-4751-AB7D-5DA14FCF78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C01DDD4-3A4F-4277-B77F-62D528354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A4653-93EB-49D3-8EFA-ABBC7978ACF6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2362893-18FA-47D8-8A45-5B93F9F48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86ED18B-0C5F-4AE9-941F-DD7D36D22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490BB-E1F9-49BE-AADB-7835EF10B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9477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C51FD20-8EB2-481C-ADC8-BE4A1A02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E4C1A8C-84DA-454B-820E-C40AF4EE8C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7BD99F7-0A86-4C85-AD3C-0A6B074B9E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EF0309B4-9817-4BB7-837C-9669BABD2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A4653-93EB-49D3-8EFA-ABBC7978ACF6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D425DCF-23F2-45B5-B5FC-5E548F63E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1904B83A-CA2C-402C-BC83-26B1CEACF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490BB-E1F9-49BE-AADB-7835EF10B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318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FFE7DAA-FD25-4A7E-806F-CD99732CC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FE5AFDD-3766-46E1-8B9D-B4ABE1AC20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A32DA83A-3E98-4CF9-8B5E-0C88DC7C94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F142268A-9245-41AF-AC6B-456F305F6A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B2087681-BD5E-4B17-A9B2-212F6374DD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D6F56436-5B3F-4B1A-85C5-2C84E6530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A4653-93EB-49D3-8EFA-ABBC7978ACF6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AF137A24-AC73-43FD-B999-B3AC7C927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EBC25215-2401-4983-B9D3-00131C9EA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490BB-E1F9-49BE-AADB-7835EF10B01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82440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1845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1F4D3A4-6332-4F13-A570-8F43A904F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ABCED7F9-7D6F-476E-BD1D-1FA30697C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A4653-93EB-49D3-8EFA-ABBC7978ACF6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A283FF4-A9A8-45C8-BC63-F3CEFD5E7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1C6C28F-29DE-4251-B6DE-4D39E763F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490BB-E1F9-49BE-AADB-7835EF10B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6719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D32E57A9-87FE-4315-BC59-4A7EF2793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A4653-93EB-49D3-8EFA-ABBC7978ACF6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934A4D15-900C-440C-8C3D-238513322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3EBD984F-E9B1-4719-901A-C6C017AF6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490BB-E1F9-49BE-AADB-7835EF10B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0867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14D6110-F965-4902-B57F-381EC200B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86EBD92-C06F-400D-BC11-EFDA683F82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EB1A438-0C22-4D10-917C-16D4F08D46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B1A668AD-9492-4A2D-833F-626D482A1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A4653-93EB-49D3-8EFA-ABBC7978ACF6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C15232A-192A-42A1-893D-0A7F89DE7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C758B617-7758-4BE8-A8CC-90DDFC238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490BB-E1F9-49BE-AADB-7835EF10B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034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6DF81F6-8368-43B2-A1FC-49ECB095F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1C72F7D2-55E4-4E27-88BE-D8EB289408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E6FF7477-1DB3-4B7E-BCC0-91D020C93A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CAE6D94-9875-49C3-A249-A879F6880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A4653-93EB-49D3-8EFA-ABBC7978ACF6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737A3570-0A2C-4393-A5FE-218F5F26D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412EABF2-A6CF-407E-8956-67E08523C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490BB-E1F9-49BE-AADB-7835EF10B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578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91769B3-A53E-4657-B9E9-01CBFD76C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D5063F93-17A0-4EC9-A6E8-202F733DEC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003E535-3937-4880-B4B0-A644BD3D6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A4653-93EB-49D3-8EFA-ABBC7978ACF6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54E18BE-13E5-4EEA-B1B4-46A32E67A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383A0CA-A316-47CC-8639-728003C8B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490BB-E1F9-49BE-AADB-7835EF10B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996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419F6C91-5317-4036-AC9E-5E5FF733B9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6534F3AF-2F47-4403-B2EF-0F7F317E70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CBF4C0D-C53E-48CC-A428-25A8D9998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A4653-93EB-49D3-8EFA-ABBC7978ACF6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DDF0981-ECC2-4F82-A3A6-9572BD2BC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9FE0441-17BC-47BB-9C4E-A4A9E8E57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490BB-E1F9-49BE-AADB-7835EF10B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5837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654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5322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2446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6012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3292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4520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4126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9034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1111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5814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642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97736DFD-FA5B-4840-AD52-1ADB2685D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396B81F9-033C-4834-9B87-12ACC0390C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75BF363-B597-4612-ACD5-EB105B4CF7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A4653-93EB-49D3-8EFA-ABBC7978ACF6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4F524AA-4D0A-4729-A754-5226F3820E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1556F62-A3F3-45C4-814F-4EB7EF619A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490BB-E1F9-49BE-AADB-7835EF10B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689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681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xiazai/" TargetMode="External"/><Relationship Id="rId13" Type="http://schemas.openxmlformats.org/officeDocument/2006/relationships/hyperlink" Target="http://www.1ppt.com/kejian/" TargetMode="External"/><Relationship Id="rId18" Type="http://schemas.openxmlformats.org/officeDocument/2006/relationships/image" Target="../media/image10.png"/><Relationship Id="rId3" Type="http://schemas.openxmlformats.org/officeDocument/2006/relationships/hyperlink" Target="http://www.1ppt.com/hangye/" TargetMode="External"/><Relationship Id="rId7" Type="http://schemas.openxmlformats.org/officeDocument/2006/relationships/hyperlink" Target="http://www.1ppt.com/tubiao/" TargetMode="External"/><Relationship Id="rId12" Type="http://schemas.openxmlformats.org/officeDocument/2006/relationships/hyperlink" Target="http://www.1ppt.com/ziliao/" TargetMode="External"/><Relationship Id="rId17" Type="http://schemas.openxmlformats.org/officeDocument/2006/relationships/hyperlink" Target="http://www.1ppt.com/ziti/" TargetMode="External"/><Relationship Id="rId2" Type="http://schemas.openxmlformats.org/officeDocument/2006/relationships/hyperlink" Target="http://www.1ppt.com/moban/" TargetMode="External"/><Relationship Id="rId16" Type="http://schemas.openxmlformats.org/officeDocument/2006/relationships/hyperlink" Target="http://www.1ppt.com/jiaoan/" TargetMode="External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1ppt.com/beijing/" TargetMode="External"/><Relationship Id="rId11" Type="http://schemas.openxmlformats.org/officeDocument/2006/relationships/hyperlink" Target="http://www.1ppt.com/excel/" TargetMode="External"/><Relationship Id="rId5" Type="http://schemas.openxmlformats.org/officeDocument/2006/relationships/hyperlink" Target="http://www.1ppt.com/sucai/" TargetMode="External"/><Relationship Id="rId15" Type="http://schemas.openxmlformats.org/officeDocument/2006/relationships/hyperlink" Target="http://www.1ppt.com/shiti/" TargetMode="External"/><Relationship Id="rId10" Type="http://schemas.openxmlformats.org/officeDocument/2006/relationships/hyperlink" Target="http://www.1ppt.com/word/" TargetMode="External"/><Relationship Id="rId19" Type="http://schemas.openxmlformats.org/officeDocument/2006/relationships/image" Target="../media/image11.png"/><Relationship Id="rId4" Type="http://schemas.openxmlformats.org/officeDocument/2006/relationships/hyperlink" Target="http://www.1ppt.com/jieri/" TargetMode="External"/><Relationship Id="rId9" Type="http://schemas.openxmlformats.org/officeDocument/2006/relationships/hyperlink" Target="http://www.1ppt.com/powerpoint/" TargetMode="External"/><Relationship Id="rId14" Type="http://schemas.openxmlformats.org/officeDocument/2006/relationships/hyperlink" Target="http://www.1ppt.com/fanwe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731" y="1604617"/>
            <a:ext cx="8204538" cy="2230952"/>
          </a:xfrm>
          <a:prstGeom prst="rect">
            <a:avLst/>
          </a:prstGeom>
        </p:spPr>
      </p:pic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2EACBE8D-1522-47AC-9BB5-F6F21E784ABE}"/>
              </a:ext>
            </a:extLst>
          </p:cNvPr>
          <p:cNvSpPr txBox="1"/>
          <p:nvPr/>
        </p:nvSpPr>
        <p:spPr>
          <a:xfrm>
            <a:off x="4455187" y="2396993"/>
            <a:ext cx="31278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pc="600" dirty="0" smtClean="0">
                <a:solidFill>
                  <a:srgbClr val="CB167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彩色时尚</a:t>
            </a:r>
            <a:endParaRPr lang="en-US" altLang="zh-CN" sz="2400" b="1" spc="600" dirty="0" smtClean="0">
              <a:solidFill>
                <a:srgbClr val="CB167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spc="600" dirty="0">
                <a:solidFill>
                  <a:srgbClr val="1A9F7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工作总结计划</a:t>
            </a:r>
            <a:endParaRPr lang="en-US" altLang="zh-CN" sz="2400" b="1" spc="600" dirty="0">
              <a:solidFill>
                <a:srgbClr val="1A9F7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椭圆 60">
            <a:extLst>
              <a:ext uri="{FF2B5EF4-FFF2-40B4-BE49-F238E27FC236}">
                <a16:creationId xmlns:a16="http://schemas.microsoft.com/office/drawing/2014/main" xmlns="" id="{D0BB1BB2-B5AE-4410-ABB7-7D075722FE3E}"/>
              </a:ext>
            </a:extLst>
          </p:cNvPr>
          <p:cNvSpPr/>
          <p:nvPr/>
        </p:nvSpPr>
        <p:spPr>
          <a:xfrm>
            <a:off x="616329" y="1617121"/>
            <a:ext cx="300410" cy="300410"/>
          </a:xfrm>
          <a:prstGeom prst="ellipse">
            <a:avLst/>
          </a:prstGeom>
          <a:gradFill>
            <a:gsLst>
              <a:gs pos="42000">
                <a:srgbClr val="CE9600"/>
              </a:gs>
              <a:gs pos="94000">
                <a:srgbClr val="F3B7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grpSp>
        <p:nvGrpSpPr>
          <p:cNvPr id="100" name="组合 99">
            <a:extLst>
              <a:ext uri="{FF2B5EF4-FFF2-40B4-BE49-F238E27FC236}">
                <a16:creationId xmlns:a16="http://schemas.microsoft.com/office/drawing/2014/main" xmlns="" id="{16BFD37D-77C2-4064-BF20-E8844645BB8B}"/>
              </a:ext>
            </a:extLst>
          </p:cNvPr>
          <p:cNvGrpSpPr/>
          <p:nvPr/>
        </p:nvGrpSpPr>
        <p:grpSpPr>
          <a:xfrm rot="5400000">
            <a:off x="-2823074" y="2813574"/>
            <a:ext cx="6857999" cy="1230851"/>
            <a:chOff x="415168" y="5131524"/>
            <a:chExt cx="9694297" cy="1739900"/>
          </a:xfrm>
        </p:grpSpPr>
        <p:sp>
          <p:nvSpPr>
            <p:cNvPr id="93" name="任意多边形: 形状 92">
              <a:extLst>
                <a:ext uri="{FF2B5EF4-FFF2-40B4-BE49-F238E27FC236}">
                  <a16:creationId xmlns:a16="http://schemas.microsoft.com/office/drawing/2014/main" xmlns="" id="{F16C3C79-7955-44FB-A0DD-CEB14D6953F1}"/>
                </a:ext>
              </a:extLst>
            </p:cNvPr>
            <p:cNvSpPr/>
            <p:nvPr/>
          </p:nvSpPr>
          <p:spPr>
            <a:xfrm>
              <a:off x="3787245" y="5131524"/>
              <a:ext cx="5323564" cy="1726476"/>
            </a:xfrm>
            <a:custGeom>
              <a:avLst/>
              <a:gdLst>
                <a:gd name="connsiteX0" fmla="*/ 4179469 w 8358938"/>
                <a:gd name="connsiteY0" fmla="*/ 0 h 2710873"/>
                <a:gd name="connsiteX1" fmla="*/ 8305654 w 8358938"/>
                <a:gd name="connsiteY1" fmla="*/ 2593012 h 2710873"/>
                <a:gd name="connsiteX2" fmla="*/ 8358938 w 8358938"/>
                <a:gd name="connsiteY2" fmla="*/ 2710873 h 2710873"/>
                <a:gd name="connsiteX3" fmla="*/ 0 w 8358938"/>
                <a:gd name="connsiteY3" fmla="*/ 2710873 h 2710873"/>
                <a:gd name="connsiteX4" fmla="*/ 53283 w 8358938"/>
                <a:gd name="connsiteY4" fmla="*/ 2593012 h 2710873"/>
                <a:gd name="connsiteX5" fmla="*/ 4179469 w 8358938"/>
                <a:gd name="connsiteY5" fmla="*/ 0 h 2710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58938" h="2710873">
                  <a:moveTo>
                    <a:pt x="4179469" y="0"/>
                  </a:moveTo>
                  <a:cubicBezTo>
                    <a:pt x="5996562" y="0"/>
                    <a:pt x="7566371" y="1058751"/>
                    <a:pt x="8305654" y="2593012"/>
                  </a:cubicBezTo>
                  <a:lnTo>
                    <a:pt x="8358938" y="2710873"/>
                  </a:lnTo>
                  <a:lnTo>
                    <a:pt x="0" y="2710873"/>
                  </a:lnTo>
                  <a:lnTo>
                    <a:pt x="53283" y="2593012"/>
                  </a:lnTo>
                  <a:cubicBezTo>
                    <a:pt x="792566" y="1058751"/>
                    <a:pt x="2362375" y="0"/>
                    <a:pt x="4179469" y="0"/>
                  </a:cubicBezTo>
                  <a:close/>
                </a:path>
              </a:pathLst>
            </a:custGeom>
            <a:gradFill flip="none" rotWithShape="1">
              <a:gsLst>
                <a:gs pos="42000">
                  <a:srgbClr val="CB1672"/>
                </a:gs>
                <a:gs pos="94000">
                  <a:srgbClr val="F03E9B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algn="l" rotWithShape="0">
                <a:srgbClr val="CB1672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7" name="任意多边形: 形状 96">
              <a:extLst>
                <a:ext uri="{FF2B5EF4-FFF2-40B4-BE49-F238E27FC236}">
                  <a16:creationId xmlns:a16="http://schemas.microsoft.com/office/drawing/2014/main" xmlns="" id="{82B809ED-A626-41F8-A8E0-ADCBDA21B537}"/>
                </a:ext>
              </a:extLst>
            </p:cNvPr>
            <p:cNvSpPr/>
            <p:nvPr/>
          </p:nvSpPr>
          <p:spPr>
            <a:xfrm>
              <a:off x="415168" y="5774443"/>
              <a:ext cx="2780009" cy="1096981"/>
            </a:xfrm>
            <a:custGeom>
              <a:avLst/>
              <a:gdLst>
                <a:gd name="connsiteX0" fmla="*/ 1711105 w 3422210"/>
                <a:gd name="connsiteY0" fmla="*/ 0 h 1350390"/>
                <a:gd name="connsiteX1" fmla="*/ 3399420 w 3422210"/>
                <a:gd name="connsiteY1" fmla="*/ 1258198 h 1350390"/>
                <a:gd name="connsiteX2" fmla="*/ 3422210 w 3422210"/>
                <a:gd name="connsiteY2" fmla="*/ 1350390 h 1350390"/>
                <a:gd name="connsiteX3" fmla="*/ 0 w 3422210"/>
                <a:gd name="connsiteY3" fmla="*/ 1350390 h 1350390"/>
                <a:gd name="connsiteX4" fmla="*/ 22789 w 3422210"/>
                <a:gd name="connsiteY4" fmla="*/ 1258198 h 1350390"/>
                <a:gd name="connsiteX5" fmla="*/ 1711105 w 3422210"/>
                <a:gd name="connsiteY5" fmla="*/ 0 h 13503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22210" h="1350390">
                  <a:moveTo>
                    <a:pt x="1711105" y="0"/>
                  </a:moveTo>
                  <a:cubicBezTo>
                    <a:pt x="2509004" y="0"/>
                    <a:pt x="3182973" y="530600"/>
                    <a:pt x="3399420" y="1258198"/>
                  </a:cubicBezTo>
                  <a:lnTo>
                    <a:pt x="3422210" y="1350390"/>
                  </a:lnTo>
                  <a:lnTo>
                    <a:pt x="0" y="1350390"/>
                  </a:lnTo>
                  <a:lnTo>
                    <a:pt x="22789" y="1258198"/>
                  </a:lnTo>
                  <a:cubicBezTo>
                    <a:pt x="239236" y="530600"/>
                    <a:pt x="913207" y="0"/>
                    <a:pt x="1711105" y="0"/>
                  </a:cubicBezTo>
                  <a:close/>
                </a:path>
              </a:pathLst>
            </a:custGeom>
            <a:gradFill flip="none" rotWithShape="1">
              <a:gsLst>
                <a:gs pos="23000">
                  <a:srgbClr val="1A9F72"/>
                </a:gs>
                <a:gs pos="69000">
                  <a:srgbClr val="32CB66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89" name="任意多边形: 形状 88">
              <a:extLst>
                <a:ext uri="{FF2B5EF4-FFF2-40B4-BE49-F238E27FC236}">
                  <a16:creationId xmlns:a16="http://schemas.microsoft.com/office/drawing/2014/main" xmlns="" id="{8F59B6F7-3CF9-4DAD-9371-CED90BCB717A}"/>
                </a:ext>
              </a:extLst>
            </p:cNvPr>
            <p:cNvSpPr/>
            <p:nvPr/>
          </p:nvSpPr>
          <p:spPr>
            <a:xfrm>
              <a:off x="2683415" y="5862206"/>
              <a:ext cx="2464620" cy="995794"/>
            </a:xfrm>
            <a:custGeom>
              <a:avLst/>
              <a:gdLst>
                <a:gd name="connsiteX0" fmla="*/ 1535774 w 3071549"/>
                <a:gd name="connsiteY0" fmla="*/ 0 h 1241015"/>
                <a:gd name="connsiteX1" fmla="*/ 3042739 w 3071549"/>
                <a:gd name="connsiteY1" fmla="*/ 1124336 h 1241015"/>
                <a:gd name="connsiteX2" fmla="*/ 3071549 w 3071549"/>
                <a:gd name="connsiteY2" fmla="*/ 1241015 h 1241015"/>
                <a:gd name="connsiteX3" fmla="*/ 0 w 3071549"/>
                <a:gd name="connsiteY3" fmla="*/ 1241015 h 1241015"/>
                <a:gd name="connsiteX4" fmla="*/ 28809 w 3071549"/>
                <a:gd name="connsiteY4" fmla="*/ 1124336 h 1241015"/>
                <a:gd name="connsiteX5" fmla="*/ 1535774 w 3071549"/>
                <a:gd name="connsiteY5" fmla="*/ 0 h 124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1549" h="1241015">
                  <a:moveTo>
                    <a:pt x="1535774" y="0"/>
                  </a:moveTo>
                  <a:cubicBezTo>
                    <a:pt x="2247966" y="0"/>
                    <a:pt x="2849543" y="474147"/>
                    <a:pt x="3042739" y="1124336"/>
                  </a:cubicBezTo>
                  <a:lnTo>
                    <a:pt x="3071549" y="1241015"/>
                  </a:lnTo>
                  <a:lnTo>
                    <a:pt x="0" y="1241015"/>
                  </a:lnTo>
                  <a:lnTo>
                    <a:pt x="28809" y="1124336"/>
                  </a:lnTo>
                  <a:cubicBezTo>
                    <a:pt x="222006" y="474147"/>
                    <a:pt x="823582" y="0"/>
                    <a:pt x="1535774" y="0"/>
                  </a:cubicBezTo>
                  <a:close/>
                </a:path>
              </a:pathLst>
            </a:custGeom>
            <a:gradFill>
              <a:gsLst>
                <a:gs pos="42000">
                  <a:srgbClr val="E30551"/>
                </a:gs>
                <a:gs pos="100000">
                  <a:srgbClr val="FF1D73"/>
                </a:gs>
              </a:gsLst>
              <a:lin ang="5400000" scaled="1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5" name="任意多边形: 形状 84">
              <a:extLst>
                <a:ext uri="{FF2B5EF4-FFF2-40B4-BE49-F238E27FC236}">
                  <a16:creationId xmlns:a16="http://schemas.microsoft.com/office/drawing/2014/main" xmlns="" id="{0F8E1BD4-1F44-4F78-A0E9-4F0E29FB8526}"/>
                </a:ext>
              </a:extLst>
            </p:cNvPr>
            <p:cNvSpPr/>
            <p:nvPr/>
          </p:nvSpPr>
          <p:spPr>
            <a:xfrm>
              <a:off x="8854865" y="6146892"/>
              <a:ext cx="1254600" cy="711109"/>
            </a:xfrm>
            <a:custGeom>
              <a:avLst/>
              <a:gdLst>
                <a:gd name="connsiteX0" fmla="*/ 981221 w 1962442"/>
                <a:gd name="connsiteY0" fmla="*/ 0 h 1112314"/>
                <a:gd name="connsiteX1" fmla="*/ 1962442 w 1962442"/>
                <a:gd name="connsiteY1" fmla="*/ 981221 h 1112314"/>
                <a:gd name="connsiteX2" fmla="*/ 1957376 w 1962442"/>
                <a:gd name="connsiteY2" fmla="*/ 1081545 h 1112314"/>
                <a:gd name="connsiteX3" fmla="*/ 1952680 w 1962442"/>
                <a:gd name="connsiteY3" fmla="*/ 1112314 h 1112314"/>
                <a:gd name="connsiteX4" fmla="*/ 9762 w 1962442"/>
                <a:gd name="connsiteY4" fmla="*/ 1112314 h 1112314"/>
                <a:gd name="connsiteX5" fmla="*/ 5066 w 1962442"/>
                <a:gd name="connsiteY5" fmla="*/ 1081545 h 1112314"/>
                <a:gd name="connsiteX6" fmla="*/ 0 w 1962442"/>
                <a:gd name="connsiteY6" fmla="*/ 981221 h 1112314"/>
                <a:gd name="connsiteX7" fmla="*/ 981221 w 1962442"/>
                <a:gd name="connsiteY7" fmla="*/ 0 h 1112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62442" h="1112314">
                  <a:moveTo>
                    <a:pt x="981221" y="0"/>
                  </a:moveTo>
                  <a:cubicBezTo>
                    <a:pt x="1523134" y="0"/>
                    <a:pt x="1962442" y="439308"/>
                    <a:pt x="1962442" y="981221"/>
                  </a:cubicBezTo>
                  <a:cubicBezTo>
                    <a:pt x="1962442" y="1015091"/>
                    <a:pt x="1960726" y="1048560"/>
                    <a:pt x="1957376" y="1081545"/>
                  </a:cubicBezTo>
                  <a:lnTo>
                    <a:pt x="1952680" y="1112314"/>
                  </a:lnTo>
                  <a:lnTo>
                    <a:pt x="9762" y="1112314"/>
                  </a:lnTo>
                  <a:lnTo>
                    <a:pt x="5066" y="1081545"/>
                  </a:lnTo>
                  <a:cubicBezTo>
                    <a:pt x="1716" y="1048560"/>
                    <a:pt x="0" y="1015091"/>
                    <a:pt x="0" y="981221"/>
                  </a:cubicBezTo>
                  <a:cubicBezTo>
                    <a:pt x="0" y="439308"/>
                    <a:pt x="439308" y="0"/>
                    <a:pt x="981221" y="0"/>
                  </a:cubicBezTo>
                  <a:close/>
                </a:path>
              </a:pathLst>
            </a:custGeom>
            <a:gradFill>
              <a:gsLst>
                <a:gs pos="42000">
                  <a:srgbClr val="CE9600"/>
                </a:gs>
                <a:gs pos="94000">
                  <a:srgbClr val="F3B7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102" name="组合 101">
            <a:extLst>
              <a:ext uri="{FF2B5EF4-FFF2-40B4-BE49-F238E27FC236}">
                <a16:creationId xmlns:a16="http://schemas.microsoft.com/office/drawing/2014/main" xmlns="" id="{D5F84ADC-BD00-4926-AEFB-40F9D0810EA0}"/>
              </a:ext>
            </a:extLst>
          </p:cNvPr>
          <p:cNvGrpSpPr/>
          <p:nvPr/>
        </p:nvGrpSpPr>
        <p:grpSpPr>
          <a:xfrm rot="5400000" flipH="1" flipV="1">
            <a:off x="8161867" y="2813575"/>
            <a:ext cx="6857999" cy="1230851"/>
            <a:chOff x="415168" y="5131524"/>
            <a:chExt cx="9694297" cy="1739900"/>
          </a:xfrm>
        </p:grpSpPr>
        <p:sp>
          <p:nvSpPr>
            <p:cNvPr id="103" name="任意多边形: 形状 102">
              <a:extLst>
                <a:ext uri="{FF2B5EF4-FFF2-40B4-BE49-F238E27FC236}">
                  <a16:creationId xmlns:a16="http://schemas.microsoft.com/office/drawing/2014/main" xmlns="" id="{62CF3B21-0720-4891-B044-C01204067095}"/>
                </a:ext>
              </a:extLst>
            </p:cNvPr>
            <p:cNvSpPr/>
            <p:nvPr/>
          </p:nvSpPr>
          <p:spPr>
            <a:xfrm>
              <a:off x="3787245" y="5131524"/>
              <a:ext cx="5323564" cy="1726476"/>
            </a:xfrm>
            <a:custGeom>
              <a:avLst/>
              <a:gdLst>
                <a:gd name="connsiteX0" fmla="*/ 4179469 w 8358938"/>
                <a:gd name="connsiteY0" fmla="*/ 0 h 2710873"/>
                <a:gd name="connsiteX1" fmla="*/ 8305654 w 8358938"/>
                <a:gd name="connsiteY1" fmla="*/ 2593012 h 2710873"/>
                <a:gd name="connsiteX2" fmla="*/ 8358938 w 8358938"/>
                <a:gd name="connsiteY2" fmla="*/ 2710873 h 2710873"/>
                <a:gd name="connsiteX3" fmla="*/ 0 w 8358938"/>
                <a:gd name="connsiteY3" fmla="*/ 2710873 h 2710873"/>
                <a:gd name="connsiteX4" fmla="*/ 53283 w 8358938"/>
                <a:gd name="connsiteY4" fmla="*/ 2593012 h 2710873"/>
                <a:gd name="connsiteX5" fmla="*/ 4179469 w 8358938"/>
                <a:gd name="connsiteY5" fmla="*/ 0 h 2710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58938" h="2710873">
                  <a:moveTo>
                    <a:pt x="4179469" y="0"/>
                  </a:moveTo>
                  <a:cubicBezTo>
                    <a:pt x="5996562" y="0"/>
                    <a:pt x="7566371" y="1058751"/>
                    <a:pt x="8305654" y="2593012"/>
                  </a:cubicBezTo>
                  <a:lnTo>
                    <a:pt x="8358938" y="2710873"/>
                  </a:lnTo>
                  <a:lnTo>
                    <a:pt x="0" y="2710873"/>
                  </a:lnTo>
                  <a:lnTo>
                    <a:pt x="53283" y="2593012"/>
                  </a:lnTo>
                  <a:cubicBezTo>
                    <a:pt x="792566" y="1058751"/>
                    <a:pt x="2362375" y="0"/>
                    <a:pt x="4179469" y="0"/>
                  </a:cubicBezTo>
                  <a:close/>
                </a:path>
              </a:pathLst>
            </a:custGeom>
            <a:gradFill>
              <a:gsLst>
                <a:gs pos="42000">
                  <a:srgbClr val="CB1672"/>
                </a:gs>
                <a:gs pos="94000">
                  <a:srgbClr val="EE1D8A"/>
                </a:gs>
              </a:gsLst>
              <a:lin ang="5400000" scaled="1"/>
            </a:gra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04" name="任意多边形: 形状 103">
              <a:extLst>
                <a:ext uri="{FF2B5EF4-FFF2-40B4-BE49-F238E27FC236}">
                  <a16:creationId xmlns:a16="http://schemas.microsoft.com/office/drawing/2014/main" xmlns="" id="{F67F4B9D-F804-4705-8568-B3A7D2559E3B}"/>
                </a:ext>
              </a:extLst>
            </p:cNvPr>
            <p:cNvSpPr/>
            <p:nvPr/>
          </p:nvSpPr>
          <p:spPr>
            <a:xfrm>
              <a:off x="415168" y="5774443"/>
              <a:ext cx="2780009" cy="1096981"/>
            </a:xfrm>
            <a:custGeom>
              <a:avLst/>
              <a:gdLst>
                <a:gd name="connsiteX0" fmla="*/ 1711105 w 3422210"/>
                <a:gd name="connsiteY0" fmla="*/ 0 h 1350390"/>
                <a:gd name="connsiteX1" fmla="*/ 3399420 w 3422210"/>
                <a:gd name="connsiteY1" fmla="*/ 1258198 h 1350390"/>
                <a:gd name="connsiteX2" fmla="*/ 3422210 w 3422210"/>
                <a:gd name="connsiteY2" fmla="*/ 1350390 h 1350390"/>
                <a:gd name="connsiteX3" fmla="*/ 0 w 3422210"/>
                <a:gd name="connsiteY3" fmla="*/ 1350390 h 1350390"/>
                <a:gd name="connsiteX4" fmla="*/ 22789 w 3422210"/>
                <a:gd name="connsiteY4" fmla="*/ 1258198 h 1350390"/>
                <a:gd name="connsiteX5" fmla="*/ 1711105 w 3422210"/>
                <a:gd name="connsiteY5" fmla="*/ 0 h 13503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22210" h="1350390">
                  <a:moveTo>
                    <a:pt x="1711105" y="0"/>
                  </a:moveTo>
                  <a:cubicBezTo>
                    <a:pt x="2509004" y="0"/>
                    <a:pt x="3182973" y="530600"/>
                    <a:pt x="3399420" y="1258198"/>
                  </a:cubicBezTo>
                  <a:lnTo>
                    <a:pt x="3422210" y="1350390"/>
                  </a:lnTo>
                  <a:lnTo>
                    <a:pt x="0" y="1350390"/>
                  </a:lnTo>
                  <a:lnTo>
                    <a:pt x="22789" y="1258198"/>
                  </a:lnTo>
                  <a:cubicBezTo>
                    <a:pt x="239236" y="530600"/>
                    <a:pt x="913207" y="0"/>
                    <a:pt x="1711105" y="0"/>
                  </a:cubicBezTo>
                  <a:close/>
                </a:path>
              </a:pathLst>
            </a:custGeom>
            <a:gradFill flip="none" rotWithShape="1">
              <a:gsLst>
                <a:gs pos="23000">
                  <a:srgbClr val="1A9F72"/>
                </a:gs>
                <a:gs pos="69000">
                  <a:srgbClr val="32CB66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05" name="任意多边形: 形状 104">
              <a:extLst>
                <a:ext uri="{FF2B5EF4-FFF2-40B4-BE49-F238E27FC236}">
                  <a16:creationId xmlns:a16="http://schemas.microsoft.com/office/drawing/2014/main" xmlns="" id="{C5FD7E33-0817-4E1F-97B3-B89D3E478AB4}"/>
                </a:ext>
              </a:extLst>
            </p:cNvPr>
            <p:cNvSpPr/>
            <p:nvPr/>
          </p:nvSpPr>
          <p:spPr>
            <a:xfrm>
              <a:off x="2683415" y="5862206"/>
              <a:ext cx="2464620" cy="995794"/>
            </a:xfrm>
            <a:custGeom>
              <a:avLst/>
              <a:gdLst>
                <a:gd name="connsiteX0" fmla="*/ 1535774 w 3071549"/>
                <a:gd name="connsiteY0" fmla="*/ 0 h 1241015"/>
                <a:gd name="connsiteX1" fmla="*/ 3042739 w 3071549"/>
                <a:gd name="connsiteY1" fmla="*/ 1124336 h 1241015"/>
                <a:gd name="connsiteX2" fmla="*/ 3071549 w 3071549"/>
                <a:gd name="connsiteY2" fmla="*/ 1241015 h 1241015"/>
                <a:gd name="connsiteX3" fmla="*/ 0 w 3071549"/>
                <a:gd name="connsiteY3" fmla="*/ 1241015 h 1241015"/>
                <a:gd name="connsiteX4" fmla="*/ 28809 w 3071549"/>
                <a:gd name="connsiteY4" fmla="*/ 1124336 h 1241015"/>
                <a:gd name="connsiteX5" fmla="*/ 1535774 w 3071549"/>
                <a:gd name="connsiteY5" fmla="*/ 0 h 124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1549" h="1241015">
                  <a:moveTo>
                    <a:pt x="1535774" y="0"/>
                  </a:moveTo>
                  <a:cubicBezTo>
                    <a:pt x="2247966" y="0"/>
                    <a:pt x="2849543" y="474147"/>
                    <a:pt x="3042739" y="1124336"/>
                  </a:cubicBezTo>
                  <a:lnTo>
                    <a:pt x="3071549" y="1241015"/>
                  </a:lnTo>
                  <a:lnTo>
                    <a:pt x="0" y="1241015"/>
                  </a:lnTo>
                  <a:lnTo>
                    <a:pt x="28809" y="1124336"/>
                  </a:lnTo>
                  <a:cubicBezTo>
                    <a:pt x="222006" y="474147"/>
                    <a:pt x="823582" y="0"/>
                    <a:pt x="1535774" y="0"/>
                  </a:cubicBezTo>
                  <a:close/>
                </a:path>
              </a:pathLst>
            </a:custGeom>
            <a:gradFill>
              <a:gsLst>
                <a:gs pos="42000">
                  <a:srgbClr val="E30551"/>
                </a:gs>
                <a:gs pos="100000">
                  <a:srgbClr val="F7005C"/>
                </a:gs>
              </a:gsLst>
              <a:lin ang="5400000" scaled="1"/>
            </a:gra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06" name="任意多边形: 形状 105">
              <a:extLst>
                <a:ext uri="{FF2B5EF4-FFF2-40B4-BE49-F238E27FC236}">
                  <a16:creationId xmlns:a16="http://schemas.microsoft.com/office/drawing/2014/main" xmlns="" id="{3502CC77-8640-42B2-BAC0-B6A632D9545E}"/>
                </a:ext>
              </a:extLst>
            </p:cNvPr>
            <p:cNvSpPr/>
            <p:nvPr/>
          </p:nvSpPr>
          <p:spPr>
            <a:xfrm>
              <a:off x="8854865" y="6146892"/>
              <a:ext cx="1254600" cy="711109"/>
            </a:xfrm>
            <a:custGeom>
              <a:avLst/>
              <a:gdLst>
                <a:gd name="connsiteX0" fmla="*/ 981221 w 1962442"/>
                <a:gd name="connsiteY0" fmla="*/ 0 h 1112314"/>
                <a:gd name="connsiteX1" fmla="*/ 1962442 w 1962442"/>
                <a:gd name="connsiteY1" fmla="*/ 981221 h 1112314"/>
                <a:gd name="connsiteX2" fmla="*/ 1957376 w 1962442"/>
                <a:gd name="connsiteY2" fmla="*/ 1081545 h 1112314"/>
                <a:gd name="connsiteX3" fmla="*/ 1952680 w 1962442"/>
                <a:gd name="connsiteY3" fmla="*/ 1112314 h 1112314"/>
                <a:gd name="connsiteX4" fmla="*/ 9762 w 1962442"/>
                <a:gd name="connsiteY4" fmla="*/ 1112314 h 1112314"/>
                <a:gd name="connsiteX5" fmla="*/ 5066 w 1962442"/>
                <a:gd name="connsiteY5" fmla="*/ 1081545 h 1112314"/>
                <a:gd name="connsiteX6" fmla="*/ 0 w 1962442"/>
                <a:gd name="connsiteY6" fmla="*/ 981221 h 1112314"/>
                <a:gd name="connsiteX7" fmla="*/ 981221 w 1962442"/>
                <a:gd name="connsiteY7" fmla="*/ 0 h 1112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62442" h="1112314">
                  <a:moveTo>
                    <a:pt x="981221" y="0"/>
                  </a:moveTo>
                  <a:cubicBezTo>
                    <a:pt x="1523134" y="0"/>
                    <a:pt x="1962442" y="439308"/>
                    <a:pt x="1962442" y="981221"/>
                  </a:cubicBezTo>
                  <a:cubicBezTo>
                    <a:pt x="1962442" y="1015091"/>
                    <a:pt x="1960726" y="1048560"/>
                    <a:pt x="1957376" y="1081545"/>
                  </a:cubicBezTo>
                  <a:lnTo>
                    <a:pt x="1952680" y="1112314"/>
                  </a:lnTo>
                  <a:lnTo>
                    <a:pt x="9762" y="1112314"/>
                  </a:lnTo>
                  <a:lnTo>
                    <a:pt x="5066" y="1081545"/>
                  </a:lnTo>
                  <a:cubicBezTo>
                    <a:pt x="1716" y="1048560"/>
                    <a:pt x="0" y="1015091"/>
                    <a:pt x="0" y="981221"/>
                  </a:cubicBezTo>
                  <a:cubicBezTo>
                    <a:pt x="0" y="439308"/>
                    <a:pt x="439308" y="0"/>
                    <a:pt x="981221" y="0"/>
                  </a:cubicBezTo>
                  <a:close/>
                </a:path>
              </a:pathLst>
            </a:custGeom>
            <a:gradFill>
              <a:gsLst>
                <a:gs pos="42000">
                  <a:srgbClr val="CE9600"/>
                </a:gs>
                <a:gs pos="94000">
                  <a:srgbClr val="F3B700"/>
                </a:gs>
              </a:gsLst>
              <a:lin ang="5400000" scaled="1"/>
            </a:gra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" name="组合 111">
            <a:extLst>
              <a:ext uri="{FF2B5EF4-FFF2-40B4-BE49-F238E27FC236}">
                <a16:creationId xmlns:a16="http://schemas.microsoft.com/office/drawing/2014/main" xmlns="" id="{F6243F2C-75B5-4DED-B119-67E45850A96D}"/>
              </a:ext>
            </a:extLst>
          </p:cNvPr>
          <p:cNvGrpSpPr/>
          <p:nvPr/>
        </p:nvGrpSpPr>
        <p:grpSpPr>
          <a:xfrm>
            <a:off x="4765438" y="5455071"/>
            <a:ext cx="2608729" cy="486693"/>
            <a:chOff x="4765438" y="5086105"/>
            <a:chExt cx="2608729" cy="486693"/>
          </a:xfrm>
        </p:grpSpPr>
        <p:sp>
          <p:nvSpPr>
            <p:cNvPr id="109" name="圆角矩形 8">
              <a:extLst>
                <a:ext uri="{FF2B5EF4-FFF2-40B4-BE49-F238E27FC236}">
                  <a16:creationId xmlns:a16="http://schemas.microsoft.com/office/drawing/2014/main" xmlns="" id="{D690384A-4F57-4DDD-8FC5-8C302E132E8A}"/>
                </a:ext>
              </a:extLst>
            </p:cNvPr>
            <p:cNvSpPr/>
            <p:nvPr/>
          </p:nvSpPr>
          <p:spPr>
            <a:xfrm>
              <a:off x="4765438" y="5086105"/>
              <a:ext cx="2608729" cy="486693"/>
            </a:xfrm>
            <a:prstGeom prst="roundRect">
              <a:avLst>
                <a:gd name="adj" fmla="val 41534"/>
              </a:avLst>
            </a:prstGeom>
            <a:gradFill>
              <a:gsLst>
                <a:gs pos="42000">
                  <a:srgbClr val="20B583"/>
                </a:gs>
                <a:gs pos="94000">
                  <a:srgbClr val="39C969"/>
                </a:gs>
              </a:gsLst>
              <a:lin ang="5400000" scaled="1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E6E5D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10" name="文本框 109">
              <a:extLst>
                <a:ext uri="{FF2B5EF4-FFF2-40B4-BE49-F238E27FC236}">
                  <a16:creationId xmlns:a16="http://schemas.microsoft.com/office/drawing/2014/main" xmlns="" id="{36216C2C-B0D4-4CD4-B07C-34FC00CCB77C}"/>
                </a:ext>
              </a:extLst>
            </p:cNvPr>
            <p:cNvSpPr txBox="1"/>
            <p:nvPr/>
          </p:nvSpPr>
          <p:spPr>
            <a:xfrm>
              <a:off x="4967142" y="5144785"/>
              <a:ext cx="216945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汇报人</a:t>
              </a:r>
              <a:r>
                <a:rPr lang="zh-CN" altLang="en-US" sz="20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：第一</a:t>
              </a:r>
              <a:r>
                <a:rPr lang="en-US" altLang="zh-CN" sz="20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PPT</a:t>
              </a:r>
              <a:endPara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11" name="文本框 110">
            <a:extLst>
              <a:ext uri="{FF2B5EF4-FFF2-40B4-BE49-F238E27FC236}">
                <a16:creationId xmlns:a16="http://schemas.microsoft.com/office/drawing/2014/main" xmlns="" id="{FF6D6530-7F55-43C1-87AA-EDDFA34480FF}"/>
              </a:ext>
            </a:extLst>
          </p:cNvPr>
          <p:cNvSpPr txBox="1"/>
          <p:nvPr/>
        </p:nvSpPr>
        <p:spPr>
          <a:xfrm>
            <a:off x="2588269" y="4301196"/>
            <a:ext cx="7015463" cy="787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</p:spTree>
    <p:extLst>
      <p:ext uri="{BB962C8B-B14F-4D97-AF65-F5344CB8AC3E}">
        <p14:creationId xmlns:p14="http://schemas.microsoft.com/office/powerpoint/2010/main" val="157349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:a16="http://schemas.microsoft.com/office/drawing/2014/main" xmlns="" id="{A90B6784-F826-48A5-AC13-597B06C05DB6}"/>
              </a:ext>
            </a:extLst>
          </p:cNvPr>
          <p:cNvSpPr/>
          <p:nvPr/>
        </p:nvSpPr>
        <p:spPr>
          <a:xfrm flipH="1">
            <a:off x="6597038" y="4472177"/>
            <a:ext cx="734439" cy="734439"/>
          </a:xfrm>
          <a:prstGeom prst="ellipse">
            <a:avLst/>
          </a:prstGeom>
          <a:gradFill flip="none" rotWithShape="1">
            <a:gsLst>
              <a:gs pos="42000">
                <a:srgbClr val="E30551"/>
              </a:gs>
              <a:gs pos="94000">
                <a:srgbClr val="F7005C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D175B14A-1E14-4643-BDBA-68478359D3DF}"/>
              </a:ext>
            </a:extLst>
          </p:cNvPr>
          <p:cNvSpPr/>
          <p:nvPr/>
        </p:nvSpPr>
        <p:spPr>
          <a:xfrm flipH="1">
            <a:off x="6597038" y="2065861"/>
            <a:ext cx="734439" cy="734439"/>
          </a:xfrm>
          <a:prstGeom prst="ellipse">
            <a:avLst/>
          </a:prstGeom>
          <a:gradFill>
            <a:gsLst>
              <a:gs pos="42000">
                <a:srgbClr val="CE9600"/>
              </a:gs>
              <a:gs pos="94000">
                <a:srgbClr val="F3B7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9F511A41-C51D-451A-9EB5-6C034CE6BA0C}"/>
              </a:ext>
            </a:extLst>
          </p:cNvPr>
          <p:cNvSpPr/>
          <p:nvPr/>
        </p:nvSpPr>
        <p:spPr>
          <a:xfrm flipH="1">
            <a:off x="950212" y="4472177"/>
            <a:ext cx="734439" cy="734439"/>
          </a:xfrm>
          <a:prstGeom prst="ellipse">
            <a:avLst/>
          </a:prstGeom>
          <a:gradFill>
            <a:gsLst>
              <a:gs pos="53000">
                <a:srgbClr val="CB1672"/>
              </a:gs>
              <a:gs pos="94000">
                <a:srgbClr val="EE1D8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66510FCF-B768-4082-8437-5F0E8C2531F8}"/>
              </a:ext>
            </a:extLst>
          </p:cNvPr>
          <p:cNvSpPr/>
          <p:nvPr/>
        </p:nvSpPr>
        <p:spPr>
          <a:xfrm flipH="1">
            <a:off x="950212" y="2154093"/>
            <a:ext cx="734439" cy="734439"/>
          </a:xfrm>
          <a:prstGeom prst="ellipse">
            <a:avLst/>
          </a:prstGeom>
          <a:gradFill flip="none" rotWithShape="1">
            <a:gsLst>
              <a:gs pos="42000">
                <a:srgbClr val="1A9F72"/>
              </a:gs>
              <a:gs pos="94000">
                <a:srgbClr val="00B05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grpSp>
        <p:nvGrpSpPr>
          <p:cNvPr id="12" name="ïšļiḑé">
            <a:extLst>
              <a:ext uri="{FF2B5EF4-FFF2-40B4-BE49-F238E27FC236}">
                <a16:creationId xmlns:a16="http://schemas.microsoft.com/office/drawing/2014/main" xmlns="" id="{0DB1FC32-C057-49EB-81E4-B10AE2C8502D}"/>
              </a:ext>
            </a:extLst>
          </p:cNvPr>
          <p:cNvGrpSpPr/>
          <p:nvPr/>
        </p:nvGrpSpPr>
        <p:grpSpPr>
          <a:xfrm>
            <a:off x="5197642" y="446526"/>
            <a:ext cx="1796715" cy="1294983"/>
            <a:chOff x="2362255" y="1158769"/>
            <a:chExt cx="1796715" cy="1294983"/>
          </a:xfrm>
        </p:grpSpPr>
        <p:sp>
          <p:nvSpPr>
            <p:cNvPr id="13" name="î$liḑé">
              <a:extLst>
                <a:ext uri="{FF2B5EF4-FFF2-40B4-BE49-F238E27FC236}">
                  <a16:creationId xmlns:a16="http://schemas.microsoft.com/office/drawing/2014/main" xmlns="" id="{54AC94DC-2E6E-4531-B136-D82D0E5598FD}"/>
                </a:ext>
              </a:extLst>
            </p:cNvPr>
            <p:cNvSpPr/>
            <p:nvPr/>
          </p:nvSpPr>
          <p:spPr>
            <a:xfrm>
              <a:off x="2600489" y="1158769"/>
              <a:ext cx="1077218" cy="864096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4400" b="1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14" name="îṡḷíḍê">
              <a:extLst>
                <a:ext uri="{FF2B5EF4-FFF2-40B4-BE49-F238E27FC236}">
                  <a16:creationId xmlns:a16="http://schemas.microsoft.com/office/drawing/2014/main" xmlns="" id="{0C86B62D-FF17-4667-9E2A-86EAA533700E}"/>
                </a:ext>
              </a:extLst>
            </p:cNvPr>
            <p:cNvSpPr/>
            <p:nvPr/>
          </p:nvSpPr>
          <p:spPr>
            <a:xfrm>
              <a:off x="2362255" y="2022865"/>
              <a:ext cx="1796715" cy="430887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r>
                <a:rPr lang="en-US" altLang="zh-CN" sz="2800" b="1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 28">
            <a:extLst>
              <a:ext uri="{FF2B5EF4-FFF2-40B4-BE49-F238E27FC236}">
                <a16:creationId xmlns:a16="http://schemas.microsoft.com/office/drawing/2014/main" xmlns="" id="{47B0F992-0BB3-4B77-8D9B-F47AD77CA8DC}"/>
              </a:ext>
            </a:extLst>
          </p:cNvPr>
          <p:cNvGrpSpPr/>
          <p:nvPr/>
        </p:nvGrpSpPr>
        <p:grpSpPr>
          <a:xfrm>
            <a:off x="1570512" y="2068396"/>
            <a:ext cx="3964483" cy="1103771"/>
            <a:chOff x="1198679" y="4307267"/>
            <a:chExt cx="3964483" cy="1103771"/>
          </a:xfrm>
        </p:grpSpPr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BAA0F1B1-2A92-4619-A48E-91411CF85649}"/>
                </a:ext>
              </a:extLst>
            </p:cNvPr>
            <p:cNvSpPr txBox="1"/>
            <p:nvPr/>
          </p:nvSpPr>
          <p:spPr>
            <a:xfrm>
              <a:off x="1366998" y="4307267"/>
              <a:ext cx="372409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000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YaHei" charset="-122"/>
                </a:rPr>
                <a:t>年度工作概述</a:t>
              </a: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F6A9CB78-2E50-4380-BA86-8C8A704146CD}"/>
                </a:ext>
              </a:extLst>
            </p:cNvPr>
            <p:cNvSpPr txBox="1"/>
            <p:nvPr/>
          </p:nvSpPr>
          <p:spPr>
            <a:xfrm>
              <a:off x="1198679" y="5041706"/>
              <a:ext cx="39644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ANNUAL</a:t>
              </a:r>
              <a:r>
                <a:rPr kumimoji="1" lang="zh-CN" altLang="en-US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 </a:t>
              </a:r>
              <a:r>
                <a:rPr kumimoji="1" lang="en-US" altLang="zh-CN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WORK</a:t>
              </a:r>
              <a:r>
                <a:rPr kumimoji="1" lang="zh-CN" altLang="en-US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 </a:t>
              </a:r>
              <a:r>
                <a:rPr kumimoji="1" lang="en-US" altLang="zh-CN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SUMMARY</a:t>
              </a:r>
              <a:endParaRPr kumimoji="1" lang="zh-CN" altLang="en-US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charset="0"/>
              </a:endParaRPr>
            </a:p>
          </p:txBody>
        </p:sp>
      </p:grpSp>
      <p:grpSp>
        <p:nvGrpSpPr>
          <p:cNvPr id="18" name="组 28">
            <a:extLst>
              <a:ext uri="{FF2B5EF4-FFF2-40B4-BE49-F238E27FC236}">
                <a16:creationId xmlns:a16="http://schemas.microsoft.com/office/drawing/2014/main" xmlns="" id="{A0DB1878-7A3C-4814-89EF-F80E9FFF2AD0}"/>
              </a:ext>
            </a:extLst>
          </p:cNvPr>
          <p:cNvGrpSpPr/>
          <p:nvPr/>
        </p:nvGrpSpPr>
        <p:grpSpPr>
          <a:xfrm>
            <a:off x="7332450" y="2068396"/>
            <a:ext cx="3837754" cy="1103771"/>
            <a:chOff x="1253342" y="4307267"/>
            <a:chExt cx="3837754" cy="1103771"/>
          </a:xfrm>
        </p:grpSpPr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C20F76AB-6CF2-4666-A696-C68C40DD65DA}"/>
                </a:ext>
              </a:extLst>
            </p:cNvPr>
            <p:cNvSpPr txBox="1"/>
            <p:nvPr/>
          </p:nvSpPr>
          <p:spPr>
            <a:xfrm>
              <a:off x="1367000" y="4307267"/>
              <a:ext cx="372409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000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YaHei" charset="-122"/>
                </a:rPr>
                <a:t>成功项目展示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28C1E0C9-CEC8-4B2E-BB4D-E24F83AD5028}"/>
                </a:ext>
              </a:extLst>
            </p:cNvPr>
            <p:cNvSpPr txBox="1"/>
            <p:nvPr/>
          </p:nvSpPr>
          <p:spPr>
            <a:xfrm>
              <a:off x="1253342" y="5041706"/>
              <a:ext cx="334181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SUCCESSFUL</a:t>
              </a:r>
              <a:r>
                <a:rPr kumimoji="1" lang="zh-CN" altLang="en-US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 </a:t>
              </a:r>
              <a:r>
                <a:rPr kumimoji="1" lang="en-US" altLang="zh-CN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PROJECT</a:t>
              </a:r>
              <a:endParaRPr kumimoji="1" lang="zh-CN" altLang="en-US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charset="0"/>
              </a:endParaRPr>
            </a:p>
          </p:txBody>
        </p:sp>
      </p:grpSp>
      <p:grpSp>
        <p:nvGrpSpPr>
          <p:cNvPr id="21" name="组 28">
            <a:extLst>
              <a:ext uri="{FF2B5EF4-FFF2-40B4-BE49-F238E27FC236}">
                <a16:creationId xmlns:a16="http://schemas.microsoft.com/office/drawing/2014/main" xmlns="" id="{8E396FB0-94D2-41F6-BEEC-DC7E98933434}"/>
              </a:ext>
            </a:extLst>
          </p:cNvPr>
          <p:cNvGrpSpPr/>
          <p:nvPr/>
        </p:nvGrpSpPr>
        <p:grpSpPr>
          <a:xfrm>
            <a:off x="1670402" y="4444195"/>
            <a:ext cx="3792525" cy="1103771"/>
            <a:chOff x="1298570" y="4307267"/>
            <a:chExt cx="3792525" cy="1103771"/>
          </a:xfrm>
        </p:grpSpPr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8BC25EBD-4138-435F-85C3-5E3648FA056C}"/>
                </a:ext>
              </a:extLst>
            </p:cNvPr>
            <p:cNvSpPr txBox="1"/>
            <p:nvPr/>
          </p:nvSpPr>
          <p:spPr>
            <a:xfrm>
              <a:off x="1366999" y="4307267"/>
              <a:ext cx="372409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000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YaHei" charset="-122"/>
                </a:rPr>
                <a:t>工作完成情况</a:t>
              </a: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6FF5C1E9-388D-48C6-BC8D-8443767CF081}"/>
                </a:ext>
              </a:extLst>
            </p:cNvPr>
            <p:cNvSpPr txBox="1"/>
            <p:nvPr/>
          </p:nvSpPr>
          <p:spPr>
            <a:xfrm>
              <a:off x="1298570" y="5041706"/>
              <a:ext cx="35721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COMPLETION</a:t>
              </a:r>
              <a:r>
                <a:rPr kumimoji="1" lang="zh-CN" altLang="en-US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 </a:t>
              </a:r>
              <a:r>
                <a:rPr kumimoji="1" lang="en-US" altLang="zh-CN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OF</a:t>
              </a:r>
              <a:r>
                <a:rPr kumimoji="1" lang="zh-CN" altLang="en-US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 </a:t>
              </a:r>
              <a:r>
                <a:rPr kumimoji="1" lang="en-US" altLang="zh-CN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WORK</a:t>
              </a:r>
              <a:endParaRPr kumimoji="1" lang="zh-CN" altLang="en-US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charset="0"/>
              </a:endParaRPr>
            </a:p>
          </p:txBody>
        </p:sp>
      </p:grpSp>
      <p:grpSp>
        <p:nvGrpSpPr>
          <p:cNvPr id="24" name="组 28">
            <a:extLst>
              <a:ext uri="{FF2B5EF4-FFF2-40B4-BE49-F238E27FC236}">
                <a16:creationId xmlns:a16="http://schemas.microsoft.com/office/drawing/2014/main" xmlns="" id="{62BB8E53-A70B-4C4D-9622-D2A4342E08B8}"/>
              </a:ext>
            </a:extLst>
          </p:cNvPr>
          <p:cNvGrpSpPr/>
          <p:nvPr/>
        </p:nvGrpSpPr>
        <p:grpSpPr>
          <a:xfrm>
            <a:off x="7327813" y="4420132"/>
            <a:ext cx="3842391" cy="1103771"/>
            <a:chOff x="1248704" y="4307267"/>
            <a:chExt cx="3842391" cy="1103771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4491C3DB-65B2-434E-9B51-A34DDA6ED92D}"/>
                </a:ext>
              </a:extLst>
            </p:cNvPr>
            <p:cNvSpPr txBox="1"/>
            <p:nvPr/>
          </p:nvSpPr>
          <p:spPr>
            <a:xfrm>
              <a:off x="1366999" y="4307267"/>
              <a:ext cx="372409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000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YaHei" charset="-122"/>
                </a:rPr>
                <a:t>明年工作计划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AEE56ABE-1432-49CF-A9DE-64E804879B3E}"/>
                </a:ext>
              </a:extLst>
            </p:cNvPr>
            <p:cNvSpPr txBox="1"/>
            <p:nvPr/>
          </p:nvSpPr>
          <p:spPr>
            <a:xfrm>
              <a:off x="1248704" y="5041706"/>
              <a:ext cx="363984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NEXT</a:t>
              </a:r>
              <a:r>
                <a:rPr kumimoji="1" lang="zh-CN" altLang="en-US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 </a:t>
              </a:r>
              <a:r>
                <a:rPr kumimoji="1" lang="en-US" altLang="zh-CN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YEAR</a:t>
              </a:r>
              <a:r>
                <a:rPr kumimoji="1" lang="zh-CN" altLang="en-US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 </a:t>
              </a:r>
              <a:r>
                <a:rPr kumimoji="1" lang="en-US" altLang="zh-CN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WORK</a:t>
              </a:r>
              <a:r>
                <a:rPr kumimoji="1" lang="zh-CN" altLang="en-US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 </a:t>
              </a:r>
              <a:r>
                <a:rPr kumimoji="1" lang="en-US" altLang="zh-CN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" charset="0"/>
                </a:rPr>
                <a:t>PLAN</a:t>
              </a:r>
              <a:endParaRPr kumimoji="1" lang="zh-CN" altLang="en-US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charset="0"/>
              </a:endParaRPr>
            </a:p>
          </p:txBody>
        </p:sp>
      </p:grpSp>
      <p:pic>
        <p:nvPicPr>
          <p:cNvPr id="34" name="图片 33">
            <a:extLst>
              <a:ext uri="{FF2B5EF4-FFF2-40B4-BE49-F238E27FC236}">
                <a16:creationId xmlns:a16="http://schemas.microsoft.com/office/drawing/2014/main" xmlns="" id="{EC29A710-CAEF-4B4C-99E1-51D6A937B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885849" y="-1263493"/>
            <a:ext cx="2019300" cy="1143000"/>
          </a:xfrm>
          <a:prstGeom prst="rect">
            <a:avLst/>
          </a:prstGeom>
        </p:spPr>
      </p:pic>
      <p:sp>
        <p:nvSpPr>
          <p:cNvPr id="59" name="任意多边形: 形状 58">
            <a:extLst>
              <a:ext uri="{FF2B5EF4-FFF2-40B4-BE49-F238E27FC236}">
                <a16:creationId xmlns:a16="http://schemas.microsoft.com/office/drawing/2014/main" xmlns="" id="{A719389A-7B21-42D0-9F25-985CCDCC532A}"/>
              </a:ext>
            </a:extLst>
          </p:cNvPr>
          <p:cNvSpPr/>
          <p:nvPr/>
        </p:nvSpPr>
        <p:spPr>
          <a:xfrm>
            <a:off x="0" y="3"/>
            <a:ext cx="2313883" cy="992538"/>
          </a:xfrm>
          <a:custGeom>
            <a:avLst/>
            <a:gdLst>
              <a:gd name="connsiteX0" fmla="*/ 0 w 4065655"/>
              <a:gd name="connsiteY0" fmla="*/ 0 h 1743959"/>
              <a:gd name="connsiteX1" fmla="*/ 4065655 w 4065655"/>
              <a:gd name="connsiteY1" fmla="*/ 0 h 1743959"/>
              <a:gd name="connsiteX2" fmla="*/ 3983204 w 4065655"/>
              <a:gd name="connsiteY2" fmla="*/ 135719 h 1743959"/>
              <a:gd name="connsiteX3" fmla="*/ 958466 w 4065655"/>
              <a:gd name="connsiteY3" fmla="*/ 1743959 h 1743959"/>
              <a:gd name="connsiteX4" fmla="*/ 46847 w 4065655"/>
              <a:gd name="connsiteY4" fmla="*/ 1629119 h 1743959"/>
              <a:gd name="connsiteX5" fmla="*/ 0 w 4065655"/>
              <a:gd name="connsiteY5" fmla="*/ 1615816 h 1743959"/>
              <a:gd name="connsiteX6" fmla="*/ 0 w 4065655"/>
              <a:gd name="connsiteY6" fmla="*/ 0 h 1743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65655" h="1743959">
                <a:moveTo>
                  <a:pt x="0" y="0"/>
                </a:moveTo>
                <a:lnTo>
                  <a:pt x="4065655" y="0"/>
                </a:lnTo>
                <a:lnTo>
                  <a:pt x="3983204" y="135719"/>
                </a:lnTo>
                <a:cubicBezTo>
                  <a:pt x="3327684" y="1106016"/>
                  <a:pt x="2217575" y="1743959"/>
                  <a:pt x="958466" y="1743959"/>
                </a:cubicBezTo>
                <a:cubicBezTo>
                  <a:pt x="643689" y="1743959"/>
                  <a:pt x="338224" y="1704088"/>
                  <a:pt x="46847" y="1629119"/>
                </a:cubicBezTo>
                <a:lnTo>
                  <a:pt x="0" y="161581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rgbClr val="20B583"/>
              </a:gs>
              <a:gs pos="94000">
                <a:srgbClr val="92D050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8" name="任意多边形: 形状 57">
            <a:extLst>
              <a:ext uri="{FF2B5EF4-FFF2-40B4-BE49-F238E27FC236}">
                <a16:creationId xmlns:a16="http://schemas.microsoft.com/office/drawing/2014/main" xmlns="" id="{962A1191-7FB5-400A-80B8-BC98C7F74C0E}"/>
              </a:ext>
            </a:extLst>
          </p:cNvPr>
          <p:cNvSpPr/>
          <p:nvPr/>
        </p:nvSpPr>
        <p:spPr>
          <a:xfrm>
            <a:off x="10644387" y="1"/>
            <a:ext cx="1547614" cy="1697866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CB1672"/>
              </a:gs>
              <a:gs pos="94000">
                <a:srgbClr val="EE1D8A"/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3" name="任意多边形: 形状 62">
            <a:extLst>
              <a:ext uri="{FF2B5EF4-FFF2-40B4-BE49-F238E27FC236}">
                <a16:creationId xmlns:a16="http://schemas.microsoft.com/office/drawing/2014/main" xmlns="" id="{7B62BBF6-5234-4454-A485-E57E7AD34E7F}"/>
              </a:ext>
            </a:extLst>
          </p:cNvPr>
          <p:cNvSpPr/>
          <p:nvPr/>
        </p:nvSpPr>
        <p:spPr>
          <a:xfrm>
            <a:off x="1868904" y="6150114"/>
            <a:ext cx="4540464" cy="707886"/>
          </a:xfrm>
          <a:custGeom>
            <a:avLst/>
            <a:gdLst>
              <a:gd name="connsiteX0" fmla="*/ 4179469 w 8358938"/>
              <a:gd name="connsiteY0" fmla="*/ 0 h 2710873"/>
              <a:gd name="connsiteX1" fmla="*/ 8305654 w 8358938"/>
              <a:gd name="connsiteY1" fmla="*/ 2593012 h 2710873"/>
              <a:gd name="connsiteX2" fmla="*/ 8358938 w 8358938"/>
              <a:gd name="connsiteY2" fmla="*/ 2710873 h 2710873"/>
              <a:gd name="connsiteX3" fmla="*/ 0 w 8358938"/>
              <a:gd name="connsiteY3" fmla="*/ 2710873 h 2710873"/>
              <a:gd name="connsiteX4" fmla="*/ 53283 w 8358938"/>
              <a:gd name="connsiteY4" fmla="*/ 2593012 h 2710873"/>
              <a:gd name="connsiteX5" fmla="*/ 4179469 w 8358938"/>
              <a:gd name="connsiteY5" fmla="*/ 0 h 2710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358938" h="2710873">
                <a:moveTo>
                  <a:pt x="4179469" y="0"/>
                </a:moveTo>
                <a:cubicBezTo>
                  <a:pt x="5996562" y="0"/>
                  <a:pt x="7566371" y="1058751"/>
                  <a:pt x="8305654" y="2593012"/>
                </a:cubicBezTo>
                <a:lnTo>
                  <a:pt x="8358938" y="2710873"/>
                </a:lnTo>
                <a:lnTo>
                  <a:pt x="0" y="2710873"/>
                </a:lnTo>
                <a:lnTo>
                  <a:pt x="53283" y="2593012"/>
                </a:lnTo>
                <a:cubicBezTo>
                  <a:pt x="792566" y="1058751"/>
                  <a:pt x="2362375" y="0"/>
                  <a:pt x="4179469" y="0"/>
                </a:cubicBezTo>
                <a:close/>
              </a:path>
            </a:pathLst>
          </a:custGeom>
          <a:gradFill flip="none" rotWithShape="1">
            <a:gsLst>
              <a:gs pos="42000">
                <a:srgbClr val="CB1672"/>
              </a:gs>
              <a:gs pos="94000">
                <a:srgbClr val="F03E9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4" name="任意多边形: 形状 63">
            <a:extLst>
              <a:ext uri="{FF2B5EF4-FFF2-40B4-BE49-F238E27FC236}">
                <a16:creationId xmlns:a16="http://schemas.microsoft.com/office/drawing/2014/main" xmlns="" id="{16F50292-4B7F-4865-81C1-CFEF08057EBE}"/>
              </a:ext>
            </a:extLst>
          </p:cNvPr>
          <p:cNvSpPr/>
          <p:nvPr/>
        </p:nvSpPr>
        <p:spPr>
          <a:xfrm rot="16200000">
            <a:off x="10820658" y="5479859"/>
            <a:ext cx="1966651" cy="776033"/>
          </a:xfrm>
          <a:custGeom>
            <a:avLst/>
            <a:gdLst>
              <a:gd name="connsiteX0" fmla="*/ 1711105 w 3422210"/>
              <a:gd name="connsiteY0" fmla="*/ 0 h 1350390"/>
              <a:gd name="connsiteX1" fmla="*/ 3399420 w 3422210"/>
              <a:gd name="connsiteY1" fmla="*/ 1258198 h 1350390"/>
              <a:gd name="connsiteX2" fmla="*/ 3422210 w 3422210"/>
              <a:gd name="connsiteY2" fmla="*/ 1350390 h 1350390"/>
              <a:gd name="connsiteX3" fmla="*/ 0 w 3422210"/>
              <a:gd name="connsiteY3" fmla="*/ 1350390 h 1350390"/>
              <a:gd name="connsiteX4" fmla="*/ 22789 w 3422210"/>
              <a:gd name="connsiteY4" fmla="*/ 1258198 h 1350390"/>
              <a:gd name="connsiteX5" fmla="*/ 1711105 w 3422210"/>
              <a:gd name="connsiteY5" fmla="*/ 0 h 1350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422210" h="1350390">
                <a:moveTo>
                  <a:pt x="1711105" y="0"/>
                </a:moveTo>
                <a:cubicBezTo>
                  <a:pt x="2509004" y="0"/>
                  <a:pt x="3182973" y="530600"/>
                  <a:pt x="3399420" y="1258198"/>
                </a:cubicBezTo>
                <a:lnTo>
                  <a:pt x="3422210" y="1350390"/>
                </a:lnTo>
                <a:lnTo>
                  <a:pt x="0" y="1350390"/>
                </a:lnTo>
                <a:lnTo>
                  <a:pt x="22789" y="1258198"/>
                </a:lnTo>
                <a:cubicBezTo>
                  <a:pt x="239236" y="530600"/>
                  <a:pt x="913207" y="0"/>
                  <a:pt x="1711105" y="0"/>
                </a:cubicBezTo>
                <a:close/>
              </a:path>
            </a:pathLst>
          </a:custGeom>
          <a:gradFill flip="none" rotWithShape="1">
            <a:gsLst>
              <a:gs pos="42000">
                <a:srgbClr val="20B583"/>
              </a:gs>
              <a:gs pos="94000">
                <a:srgbClr val="92D050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5" name="任意多边形: 形状 64">
            <a:extLst>
              <a:ext uri="{FF2B5EF4-FFF2-40B4-BE49-F238E27FC236}">
                <a16:creationId xmlns:a16="http://schemas.microsoft.com/office/drawing/2014/main" xmlns="" id="{C58EF388-4264-44C2-BAA5-FF53038DC642}"/>
              </a:ext>
            </a:extLst>
          </p:cNvPr>
          <p:cNvSpPr/>
          <p:nvPr/>
        </p:nvSpPr>
        <p:spPr>
          <a:xfrm rot="5400000">
            <a:off x="-519543" y="5539712"/>
            <a:ext cx="1743537" cy="704451"/>
          </a:xfrm>
          <a:custGeom>
            <a:avLst/>
            <a:gdLst>
              <a:gd name="connsiteX0" fmla="*/ 1535774 w 3071549"/>
              <a:gd name="connsiteY0" fmla="*/ 0 h 1241015"/>
              <a:gd name="connsiteX1" fmla="*/ 3042739 w 3071549"/>
              <a:gd name="connsiteY1" fmla="*/ 1124336 h 1241015"/>
              <a:gd name="connsiteX2" fmla="*/ 3071549 w 3071549"/>
              <a:gd name="connsiteY2" fmla="*/ 1241015 h 1241015"/>
              <a:gd name="connsiteX3" fmla="*/ 0 w 3071549"/>
              <a:gd name="connsiteY3" fmla="*/ 1241015 h 1241015"/>
              <a:gd name="connsiteX4" fmla="*/ 28809 w 3071549"/>
              <a:gd name="connsiteY4" fmla="*/ 1124336 h 1241015"/>
              <a:gd name="connsiteX5" fmla="*/ 1535774 w 3071549"/>
              <a:gd name="connsiteY5" fmla="*/ 0 h 1241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71549" h="1241015">
                <a:moveTo>
                  <a:pt x="1535774" y="0"/>
                </a:moveTo>
                <a:cubicBezTo>
                  <a:pt x="2247966" y="0"/>
                  <a:pt x="2849543" y="474147"/>
                  <a:pt x="3042739" y="1124336"/>
                </a:cubicBezTo>
                <a:lnTo>
                  <a:pt x="3071549" y="1241015"/>
                </a:lnTo>
                <a:lnTo>
                  <a:pt x="0" y="1241015"/>
                </a:lnTo>
                <a:lnTo>
                  <a:pt x="28809" y="1124336"/>
                </a:lnTo>
                <a:cubicBezTo>
                  <a:pt x="222006" y="474147"/>
                  <a:pt x="823582" y="0"/>
                  <a:pt x="1535774" y="0"/>
                </a:cubicBezTo>
                <a:close/>
              </a:path>
            </a:pathLst>
          </a:custGeom>
          <a:gradFill flip="none" rotWithShape="1">
            <a:gsLst>
              <a:gs pos="42000">
                <a:srgbClr val="E30551"/>
              </a:gs>
              <a:gs pos="100000">
                <a:srgbClr val="FF1D73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EB372DEA-3351-4E55-B532-C9EFB64E699F}"/>
              </a:ext>
            </a:extLst>
          </p:cNvPr>
          <p:cNvSpPr txBox="1"/>
          <p:nvPr/>
        </p:nvSpPr>
        <p:spPr>
          <a:xfrm>
            <a:off x="990115" y="2243035"/>
            <a:ext cx="619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28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68" name="文本框 67">
            <a:extLst>
              <a:ext uri="{FF2B5EF4-FFF2-40B4-BE49-F238E27FC236}">
                <a16:creationId xmlns:a16="http://schemas.microsoft.com/office/drawing/2014/main" xmlns="" id="{3E299CEB-C5BF-40B3-A99F-20A4DC4B2863}"/>
              </a:ext>
            </a:extLst>
          </p:cNvPr>
          <p:cNvSpPr txBox="1"/>
          <p:nvPr/>
        </p:nvSpPr>
        <p:spPr>
          <a:xfrm>
            <a:off x="990115" y="4573204"/>
            <a:ext cx="619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03</a:t>
            </a:r>
            <a:endParaRPr lang="zh-CN" altLang="en-US" sz="28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xmlns="" id="{E7F64440-7205-47D7-98AF-4B70F93FF628}"/>
              </a:ext>
            </a:extLst>
          </p:cNvPr>
          <p:cNvSpPr txBox="1"/>
          <p:nvPr/>
        </p:nvSpPr>
        <p:spPr>
          <a:xfrm>
            <a:off x="6636663" y="2165916"/>
            <a:ext cx="619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28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70" name="文本框 69">
            <a:extLst>
              <a:ext uri="{FF2B5EF4-FFF2-40B4-BE49-F238E27FC236}">
                <a16:creationId xmlns:a16="http://schemas.microsoft.com/office/drawing/2014/main" xmlns="" id="{0108F240-47CE-43F6-97EA-F1E1E0678973}"/>
              </a:ext>
            </a:extLst>
          </p:cNvPr>
          <p:cNvSpPr txBox="1"/>
          <p:nvPr/>
        </p:nvSpPr>
        <p:spPr>
          <a:xfrm>
            <a:off x="6636663" y="4573204"/>
            <a:ext cx="619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04</a:t>
            </a:r>
            <a:endParaRPr lang="zh-CN" altLang="en-US" sz="28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71" name="任意多边形: 形状 70">
            <a:extLst>
              <a:ext uri="{FF2B5EF4-FFF2-40B4-BE49-F238E27FC236}">
                <a16:creationId xmlns:a16="http://schemas.microsoft.com/office/drawing/2014/main" xmlns="" id="{8DEC8600-7DBC-41C6-85EA-34301D115945}"/>
              </a:ext>
            </a:extLst>
          </p:cNvPr>
          <p:cNvSpPr/>
          <p:nvPr/>
        </p:nvSpPr>
        <p:spPr>
          <a:xfrm rot="10800000">
            <a:off x="7758577" y="0"/>
            <a:ext cx="1966651" cy="776033"/>
          </a:xfrm>
          <a:custGeom>
            <a:avLst/>
            <a:gdLst>
              <a:gd name="connsiteX0" fmla="*/ 1711105 w 3422210"/>
              <a:gd name="connsiteY0" fmla="*/ 0 h 1350390"/>
              <a:gd name="connsiteX1" fmla="*/ 3399420 w 3422210"/>
              <a:gd name="connsiteY1" fmla="*/ 1258198 h 1350390"/>
              <a:gd name="connsiteX2" fmla="*/ 3422210 w 3422210"/>
              <a:gd name="connsiteY2" fmla="*/ 1350390 h 1350390"/>
              <a:gd name="connsiteX3" fmla="*/ 0 w 3422210"/>
              <a:gd name="connsiteY3" fmla="*/ 1350390 h 1350390"/>
              <a:gd name="connsiteX4" fmla="*/ 22789 w 3422210"/>
              <a:gd name="connsiteY4" fmla="*/ 1258198 h 1350390"/>
              <a:gd name="connsiteX5" fmla="*/ 1711105 w 3422210"/>
              <a:gd name="connsiteY5" fmla="*/ 0 h 1350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422210" h="1350390">
                <a:moveTo>
                  <a:pt x="1711105" y="0"/>
                </a:moveTo>
                <a:cubicBezTo>
                  <a:pt x="2509004" y="0"/>
                  <a:pt x="3182973" y="530600"/>
                  <a:pt x="3399420" y="1258198"/>
                </a:cubicBezTo>
                <a:lnTo>
                  <a:pt x="3422210" y="1350390"/>
                </a:lnTo>
                <a:lnTo>
                  <a:pt x="0" y="1350390"/>
                </a:lnTo>
                <a:lnTo>
                  <a:pt x="22789" y="1258198"/>
                </a:lnTo>
                <a:cubicBezTo>
                  <a:pt x="239236" y="530600"/>
                  <a:pt x="913207" y="0"/>
                  <a:pt x="1711105" y="0"/>
                </a:cubicBezTo>
                <a:close/>
              </a:path>
            </a:pathLst>
          </a:custGeom>
          <a:gradFill flip="none" rotWithShape="1">
            <a:gsLst>
              <a:gs pos="23000">
                <a:srgbClr val="CE9600"/>
              </a:gs>
              <a:gs pos="69000">
                <a:srgbClr val="F3B700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555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D979C281-2268-4011-B324-2D4DED8A39F5}"/>
              </a:ext>
            </a:extLst>
          </p:cNvPr>
          <p:cNvSpPr/>
          <p:nvPr/>
        </p:nvSpPr>
        <p:spPr>
          <a:xfrm flipH="1">
            <a:off x="9475897" y="867282"/>
            <a:ext cx="428477" cy="428477"/>
          </a:xfrm>
          <a:prstGeom prst="ellipse">
            <a:avLst/>
          </a:prstGeom>
          <a:gradFill>
            <a:gsLst>
              <a:gs pos="53000">
                <a:srgbClr val="CB1672"/>
              </a:gs>
              <a:gs pos="94000">
                <a:srgbClr val="EE1D8A"/>
              </a:gs>
            </a:gsLst>
            <a:lin ang="5400000" scaled="1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53244A30-6F69-4314-BEFC-FC447B988894}"/>
              </a:ext>
            </a:extLst>
          </p:cNvPr>
          <p:cNvSpPr/>
          <p:nvPr/>
        </p:nvSpPr>
        <p:spPr>
          <a:xfrm>
            <a:off x="0" y="0"/>
            <a:ext cx="7429500" cy="6858000"/>
          </a:xfrm>
          <a:custGeom>
            <a:avLst/>
            <a:gdLst>
              <a:gd name="connsiteX0" fmla="*/ 0 w 6915435"/>
              <a:gd name="connsiteY0" fmla="*/ 0 h 6858000"/>
              <a:gd name="connsiteX1" fmla="*/ 5192423 w 6915435"/>
              <a:gd name="connsiteY1" fmla="*/ 0 h 6858000"/>
              <a:gd name="connsiteX2" fmla="*/ 5227805 w 6915435"/>
              <a:gd name="connsiteY2" fmla="*/ 37111 h 6858000"/>
              <a:gd name="connsiteX3" fmla="*/ 6915435 w 6915435"/>
              <a:gd name="connsiteY3" fmla="*/ 4405100 h 6858000"/>
              <a:gd name="connsiteX4" fmla="*/ 6521239 w 6915435"/>
              <a:gd name="connsiteY4" fmla="*/ 6638758 h 6858000"/>
              <a:gd name="connsiteX5" fmla="*/ 6434795 w 6915435"/>
              <a:gd name="connsiteY5" fmla="*/ 6858000 h 6858000"/>
              <a:gd name="connsiteX6" fmla="*/ 0 w 6915435"/>
              <a:gd name="connsiteY6" fmla="*/ 6858000 h 6858000"/>
              <a:gd name="connsiteX7" fmla="*/ 0 w 6915435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915435" h="6858000">
                <a:moveTo>
                  <a:pt x="0" y="0"/>
                </a:moveTo>
                <a:lnTo>
                  <a:pt x="5192423" y="0"/>
                </a:lnTo>
                <a:lnTo>
                  <a:pt x="5227805" y="37111"/>
                </a:lnTo>
                <a:cubicBezTo>
                  <a:pt x="6276359" y="1190777"/>
                  <a:pt x="6915435" y="2723306"/>
                  <a:pt x="6915435" y="4405100"/>
                </a:cubicBezTo>
                <a:cubicBezTo>
                  <a:pt x="6915435" y="5189937"/>
                  <a:pt x="6776259" y="5942268"/>
                  <a:pt x="6521239" y="6638758"/>
                </a:cubicBezTo>
                <a:lnTo>
                  <a:pt x="64347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0000">
                <a:srgbClr val="E30551"/>
              </a:gs>
              <a:gs pos="67000">
                <a:srgbClr val="F7005C"/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AAA75820-36CC-49BD-900A-0B342CEA62AE}"/>
              </a:ext>
            </a:extLst>
          </p:cNvPr>
          <p:cNvSpPr txBox="1"/>
          <p:nvPr/>
        </p:nvSpPr>
        <p:spPr>
          <a:xfrm>
            <a:off x="967376" y="1081521"/>
            <a:ext cx="5662024" cy="2977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600" dirty="0">
                <a:solidFill>
                  <a:schemeClr val="bg1"/>
                </a:solidFill>
                <a:ea typeface="微软雅黑" panose="020B0503020204020204" pitchFamily="34" charset="-122"/>
              </a:rPr>
              <a:t>第一部分</a:t>
            </a:r>
            <a:endParaRPr lang="en-US" altLang="zh-CN" sz="66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6600" dirty="0">
                <a:solidFill>
                  <a:schemeClr val="bg1"/>
                </a:solidFill>
                <a:ea typeface="微软雅黑" panose="020B0503020204020204" pitchFamily="34" charset="-122"/>
              </a:rPr>
              <a:t>年度工作概述</a:t>
            </a:r>
            <a:endParaRPr lang="en-US" altLang="zh-CN" sz="66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4517BA21-1B1F-481B-8FBA-BCFBF0374421}"/>
              </a:ext>
            </a:extLst>
          </p:cNvPr>
          <p:cNvSpPr txBox="1"/>
          <p:nvPr/>
        </p:nvSpPr>
        <p:spPr>
          <a:xfrm>
            <a:off x="967376" y="4609758"/>
            <a:ext cx="585088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28620A27-C7AD-4A23-9A33-3C4D2FFCBFB2}"/>
              </a:ext>
            </a:extLst>
          </p:cNvPr>
          <p:cNvCxnSpPr>
            <a:cxnSpLocks/>
          </p:cNvCxnSpPr>
          <p:nvPr/>
        </p:nvCxnSpPr>
        <p:spPr>
          <a:xfrm>
            <a:off x="1162050" y="4324350"/>
            <a:ext cx="47625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82C31370-B903-4A2C-A3EB-80F2BA478540}"/>
              </a:ext>
            </a:extLst>
          </p:cNvPr>
          <p:cNvSpPr/>
          <p:nvPr/>
        </p:nvSpPr>
        <p:spPr>
          <a:xfrm>
            <a:off x="9982200" y="1"/>
            <a:ext cx="2209801" cy="2424342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1A9F72"/>
              </a:gs>
              <a:gs pos="94000">
                <a:srgbClr val="39C96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0" name="任意多边形: 形状 19">
            <a:extLst>
              <a:ext uri="{FF2B5EF4-FFF2-40B4-BE49-F238E27FC236}">
                <a16:creationId xmlns:a16="http://schemas.microsoft.com/office/drawing/2014/main" xmlns="" id="{FB5112B9-EDBE-4686-8700-3E22F7A8218C}"/>
              </a:ext>
            </a:extLst>
          </p:cNvPr>
          <p:cNvSpPr/>
          <p:nvPr/>
        </p:nvSpPr>
        <p:spPr>
          <a:xfrm rot="10800000">
            <a:off x="8944436" y="0"/>
            <a:ext cx="1966651" cy="776033"/>
          </a:xfrm>
          <a:custGeom>
            <a:avLst/>
            <a:gdLst>
              <a:gd name="connsiteX0" fmla="*/ 1711105 w 3422210"/>
              <a:gd name="connsiteY0" fmla="*/ 0 h 1350390"/>
              <a:gd name="connsiteX1" fmla="*/ 3399420 w 3422210"/>
              <a:gd name="connsiteY1" fmla="*/ 1258198 h 1350390"/>
              <a:gd name="connsiteX2" fmla="*/ 3422210 w 3422210"/>
              <a:gd name="connsiteY2" fmla="*/ 1350390 h 1350390"/>
              <a:gd name="connsiteX3" fmla="*/ 0 w 3422210"/>
              <a:gd name="connsiteY3" fmla="*/ 1350390 h 1350390"/>
              <a:gd name="connsiteX4" fmla="*/ 22789 w 3422210"/>
              <a:gd name="connsiteY4" fmla="*/ 1258198 h 1350390"/>
              <a:gd name="connsiteX5" fmla="*/ 1711105 w 3422210"/>
              <a:gd name="connsiteY5" fmla="*/ 0 h 1350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422210" h="1350390">
                <a:moveTo>
                  <a:pt x="1711105" y="0"/>
                </a:moveTo>
                <a:cubicBezTo>
                  <a:pt x="2509004" y="0"/>
                  <a:pt x="3182973" y="530600"/>
                  <a:pt x="3399420" y="1258198"/>
                </a:cubicBezTo>
                <a:lnTo>
                  <a:pt x="3422210" y="1350390"/>
                </a:lnTo>
                <a:lnTo>
                  <a:pt x="0" y="1350390"/>
                </a:lnTo>
                <a:lnTo>
                  <a:pt x="22789" y="1258198"/>
                </a:lnTo>
                <a:cubicBezTo>
                  <a:pt x="239236" y="530600"/>
                  <a:pt x="913207" y="0"/>
                  <a:pt x="1711105" y="0"/>
                </a:cubicBezTo>
                <a:close/>
              </a:path>
            </a:pathLst>
          </a:custGeom>
          <a:gradFill flip="none" rotWithShape="1">
            <a:gsLst>
              <a:gs pos="23000">
                <a:srgbClr val="CE9600"/>
              </a:gs>
              <a:gs pos="69000">
                <a:srgbClr val="F3B700"/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422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E30551"/>
              </a:gs>
              <a:gs pos="94000">
                <a:srgbClr val="F7005C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年度工作概述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A0AD5C76-4509-4AFB-B1FF-4912702140A4}"/>
              </a:ext>
            </a:extLst>
          </p:cNvPr>
          <p:cNvSpPr/>
          <p:nvPr/>
        </p:nvSpPr>
        <p:spPr>
          <a:xfrm>
            <a:off x="4202234" y="1257300"/>
            <a:ext cx="1402140" cy="1533940"/>
          </a:xfrm>
          <a:custGeom>
            <a:avLst/>
            <a:gdLst>
              <a:gd name="connsiteX0" fmla="*/ 1656522 w 1656523"/>
              <a:gd name="connsiteY0" fmla="*/ 1812234 h 1812235"/>
              <a:gd name="connsiteX1" fmla="*/ 1656523 w 1656523"/>
              <a:gd name="connsiteY1" fmla="*/ 1812235 h 1812235"/>
              <a:gd name="connsiteX2" fmla="*/ 1656522 w 1656523"/>
              <a:gd name="connsiteY2" fmla="*/ 1812235 h 1812235"/>
              <a:gd name="connsiteX3" fmla="*/ 0 w 1656523"/>
              <a:gd name="connsiteY3" fmla="*/ 0 h 1812235"/>
              <a:gd name="connsiteX4" fmla="*/ 1656522 w 1656523"/>
              <a:gd name="connsiteY4" fmla="*/ 0 h 1812235"/>
              <a:gd name="connsiteX5" fmla="*/ 1656522 w 1656523"/>
              <a:gd name="connsiteY5" fmla="*/ 1812234 h 1812235"/>
              <a:gd name="connsiteX6" fmla="*/ 828262 w 1656523"/>
              <a:gd name="connsiteY6" fmla="*/ 1152939 h 1812235"/>
              <a:gd name="connsiteX7" fmla="*/ 1 w 1656523"/>
              <a:gd name="connsiteY7" fmla="*/ 1812235 h 1812235"/>
              <a:gd name="connsiteX8" fmla="*/ 0 w 1656523"/>
              <a:gd name="connsiteY8" fmla="*/ 1812235 h 1812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56523" h="1812235">
                <a:moveTo>
                  <a:pt x="1656522" y="1812234"/>
                </a:moveTo>
                <a:lnTo>
                  <a:pt x="1656523" y="1812235"/>
                </a:lnTo>
                <a:lnTo>
                  <a:pt x="1656522" y="1812235"/>
                </a:lnTo>
                <a:close/>
                <a:moveTo>
                  <a:pt x="0" y="0"/>
                </a:moveTo>
                <a:lnTo>
                  <a:pt x="1656522" y="0"/>
                </a:lnTo>
                <a:lnTo>
                  <a:pt x="1656522" y="1812234"/>
                </a:lnTo>
                <a:lnTo>
                  <a:pt x="828262" y="1152939"/>
                </a:lnTo>
                <a:lnTo>
                  <a:pt x="1" y="1812235"/>
                </a:lnTo>
                <a:lnTo>
                  <a:pt x="0" y="1812235"/>
                </a:lnTo>
                <a:close/>
              </a:path>
            </a:pathLst>
          </a:custGeom>
          <a:gradFill flip="none" rotWithShape="1">
            <a:gsLst>
              <a:gs pos="23000">
                <a:srgbClr val="CE9600"/>
              </a:gs>
              <a:gs pos="69000">
                <a:srgbClr val="F3B700"/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0" name="任意多边形: 形状 19">
            <a:extLst>
              <a:ext uri="{FF2B5EF4-FFF2-40B4-BE49-F238E27FC236}">
                <a16:creationId xmlns:a16="http://schemas.microsoft.com/office/drawing/2014/main" xmlns="" id="{44D8572F-627B-4150-A7CE-3D0F0C67B12E}"/>
              </a:ext>
            </a:extLst>
          </p:cNvPr>
          <p:cNvSpPr/>
          <p:nvPr/>
        </p:nvSpPr>
        <p:spPr>
          <a:xfrm>
            <a:off x="6878083" y="1257300"/>
            <a:ext cx="1402140" cy="1533940"/>
          </a:xfrm>
          <a:custGeom>
            <a:avLst/>
            <a:gdLst>
              <a:gd name="connsiteX0" fmla="*/ 1656522 w 1656523"/>
              <a:gd name="connsiteY0" fmla="*/ 1812234 h 1812235"/>
              <a:gd name="connsiteX1" fmla="*/ 1656523 w 1656523"/>
              <a:gd name="connsiteY1" fmla="*/ 1812235 h 1812235"/>
              <a:gd name="connsiteX2" fmla="*/ 1656522 w 1656523"/>
              <a:gd name="connsiteY2" fmla="*/ 1812235 h 1812235"/>
              <a:gd name="connsiteX3" fmla="*/ 0 w 1656523"/>
              <a:gd name="connsiteY3" fmla="*/ 0 h 1812235"/>
              <a:gd name="connsiteX4" fmla="*/ 1656522 w 1656523"/>
              <a:gd name="connsiteY4" fmla="*/ 0 h 1812235"/>
              <a:gd name="connsiteX5" fmla="*/ 1656522 w 1656523"/>
              <a:gd name="connsiteY5" fmla="*/ 1812234 h 1812235"/>
              <a:gd name="connsiteX6" fmla="*/ 828262 w 1656523"/>
              <a:gd name="connsiteY6" fmla="*/ 1152939 h 1812235"/>
              <a:gd name="connsiteX7" fmla="*/ 1 w 1656523"/>
              <a:gd name="connsiteY7" fmla="*/ 1812235 h 1812235"/>
              <a:gd name="connsiteX8" fmla="*/ 0 w 1656523"/>
              <a:gd name="connsiteY8" fmla="*/ 1812235 h 1812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56523" h="1812235">
                <a:moveTo>
                  <a:pt x="1656522" y="1812234"/>
                </a:moveTo>
                <a:lnTo>
                  <a:pt x="1656523" y="1812235"/>
                </a:lnTo>
                <a:lnTo>
                  <a:pt x="1656522" y="1812235"/>
                </a:lnTo>
                <a:close/>
                <a:moveTo>
                  <a:pt x="0" y="0"/>
                </a:moveTo>
                <a:lnTo>
                  <a:pt x="1656522" y="0"/>
                </a:lnTo>
                <a:lnTo>
                  <a:pt x="1656522" y="1812234"/>
                </a:lnTo>
                <a:lnTo>
                  <a:pt x="828262" y="1152939"/>
                </a:lnTo>
                <a:lnTo>
                  <a:pt x="1" y="1812235"/>
                </a:lnTo>
                <a:lnTo>
                  <a:pt x="0" y="1812235"/>
                </a:lnTo>
                <a:close/>
              </a:path>
            </a:pathLst>
          </a:custGeom>
          <a:gradFill>
            <a:gsLst>
              <a:gs pos="23000">
                <a:srgbClr val="CB1672"/>
              </a:gs>
              <a:gs pos="69000">
                <a:srgbClr val="EE1D8A"/>
              </a:gs>
            </a:gsLst>
            <a:lin ang="2700000" scaled="1"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1" name="任意多边形: 形状 20">
            <a:extLst>
              <a:ext uri="{FF2B5EF4-FFF2-40B4-BE49-F238E27FC236}">
                <a16:creationId xmlns:a16="http://schemas.microsoft.com/office/drawing/2014/main" xmlns="" id="{291217FF-0BD5-49FB-9DFB-47FEFCC4AFA7}"/>
              </a:ext>
            </a:extLst>
          </p:cNvPr>
          <p:cNvSpPr/>
          <p:nvPr/>
        </p:nvSpPr>
        <p:spPr>
          <a:xfrm>
            <a:off x="6878083" y="4066760"/>
            <a:ext cx="1402140" cy="1533940"/>
          </a:xfrm>
          <a:custGeom>
            <a:avLst/>
            <a:gdLst>
              <a:gd name="connsiteX0" fmla="*/ 1656522 w 1656523"/>
              <a:gd name="connsiteY0" fmla="*/ 1812234 h 1812235"/>
              <a:gd name="connsiteX1" fmla="*/ 1656523 w 1656523"/>
              <a:gd name="connsiteY1" fmla="*/ 1812235 h 1812235"/>
              <a:gd name="connsiteX2" fmla="*/ 1656522 w 1656523"/>
              <a:gd name="connsiteY2" fmla="*/ 1812235 h 1812235"/>
              <a:gd name="connsiteX3" fmla="*/ 0 w 1656523"/>
              <a:gd name="connsiteY3" fmla="*/ 0 h 1812235"/>
              <a:gd name="connsiteX4" fmla="*/ 1656522 w 1656523"/>
              <a:gd name="connsiteY4" fmla="*/ 0 h 1812235"/>
              <a:gd name="connsiteX5" fmla="*/ 1656522 w 1656523"/>
              <a:gd name="connsiteY5" fmla="*/ 1812234 h 1812235"/>
              <a:gd name="connsiteX6" fmla="*/ 828262 w 1656523"/>
              <a:gd name="connsiteY6" fmla="*/ 1152939 h 1812235"/>
              <a:gd name="connsiteX7" fmla="*/ 1 w 1656523"/>
              <a:gd name="connsiteY7" fmla="*/ 1812235 h 1812235"/>
              <a:gd name="connsiteX8" fmla="*/ 0 w 1656523"/>
              <a:gd name="connsiteY8" fmla="*/ 1812235 h 1812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56523" h="1812235">
                <a:moveTo>
                  <a:pt x="1656522" y="1812234"/>
                </a:moveTo>
                <a:lnTo>
                  <a:pt x="1656523" y="1812235"/>
                </a:lnTo>
                <a:lnTo>
                  <a:pt x="1656522" y="1812235"/>
                </a:lnTo>
                <a:close/>
                <a:moveTo>
                  <a:pt x="0" y="0"/>
                </a:moveTo>
                <a:lnTo>
                  <a:pt x="1656522" y="0"/>
                </a:lnTo>
                <a:lnTo>
                  <a:pt x="1656522" y="1812234"/>
                </a:lnTo>
                <a:lnTo>
                  <a:pt x="828262" y="1152939"/>
                </a:lnTo>
                <a:lnTo>
                  <a:pt x="1" y="1812235"/>
                </a:lnTo>
                <a:lnTo>
                  <a:pt x="0" y="1812235"/>
                </a:lnTo>
                <a:close/>
              </a:path>
            </a:pathLst>
          </a:custGeom>
          <a:gradFill>
            <a:gsLst>
              <a:gs pos="23000">
                <a:srgbClr val="E30551"/>
              </a:gs>
              <a:gs pos="69000">
                <a:srgbClr val="F7005C"/>
              </a:gs>
            </a:gsLst>
            <a:lin ang="2700000" scaled="1"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2" name="任意多边形: 形状 21">
            <a:extLst>
              <a:ext uri="{FF2B5EF4-FFF2-40B4-BE49-F238E27FC236}">
                <a16:creationId xmlns:a16="http://schemas.microsoft.com/office/drawing/2014/main" xmlns="" id="{9BC63365-9678-41BD-A1F1-20D2FAF861FB}"/>
              </a:ext>
            </a:extLst>
          </p:cNvPr>
          <p:cNvSpPr/>
          <p:nvPr/>
        </p:nvSpPr>
        <p:spPr>
          <a:xfrm>
            <a:off x="4202234" y="4066761"/>
            <a:ext cx="1402140" cy="1533940"/>
          </a:xfrm>
          <a:custGeom>
            <a:avLst/>
            <a:gdLst>
              <a:gd name="connsiteX0" fmla="*/ 1656522 w 1656523"/>
              <a:gd name="connsiteY0" fmla="*/ 1812234 h 1812235"/>
              <a:gd name="connsiteX1" fmla="*/ 1656523 w 1656523"/>
              <a:gd name="connsiteY1" fmla="*/ 1812235 h 1812235"/>
              <a:gd name="connsiteX2" fmla="*/ 1656522 w 1656523"/>
              <a:gd name="connsiteY2" fmla="*/ 1812235 h 1812235"/>
              <a:gd name="connsiteX3" fmla="*/ 0 w 1656523"/>
              <a:gd name="connsiteY3" fmla="*/ 0 h 1812235"/>
              <a:gd name="connsiteX4" fmla="*/ 1656522 w 1656523"/>
              <a:gd name="connsiteY4" fmla="*/ 0 h 1812235"/>
              <a:gd name="connsiteX5" fmla="*/ 1656522 w 1656523"/>
              <a:gd name="connsiteY5" fmla="*/ 1812234 h 1812235"/>
              <a:gd name="connsiteX6" fmla="*/ 828262 w 1656523"/>
              <a:gd name="connsiteY6" fmla="*/ 1152939 h 1812235"/>
              <a:gd name="connsiteX7" fmla="*/ 1 w 1656523"/>
              <a:gd name="connsiteY7" fmla="*/ 1812235 h 1812235"/>
              <a:gd name="connsiteX8" fmla="*/ 0 w 1656523"/>
              <a:gd name="connsiteY8" fmla="*/ 1812235 h 1812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56523" h="1812235">
                <a:moveTo>
                  <a:pt x="1656522" y="1812234"/>
                </a:moveTo>
                <a:lnTo>
                  <a:pt x="1656523" y="1812235"/>
                </a:lnTo>
                <a:lnTo>
                  <a:pt x="1656522" y="1812235"/>
                </a:lnTo>
                <a:close/>
                <a:moveTo>
                  <a:pt x="0" y="0"/>
                </a:moveTo>
                <a:lnTo>
                  <a:pt x="1656522" y="0"/>
                </a:lnTo>
                <a:lnTo>
                  <a:pt x="1656522" y="1812234"/>
                </a:lnTo>
                <a:lnTo>
                  <a:pt x="828262" y="1152939"/>
                </a:lnTo>
                <a:lnTo>
                  <a:pt x="1" y="1812235"/>
                </a:lnTo>
                <a:lnTo>
                  <a:pt x="0" y="1812235"/>
                </a:lnTo>
                <a:close/>
              </a:path>
            </a:pathLst>
          </a:custGeom>
          <a:gradFill>
            <a:gsLst>
              <a:gs pos="23000">
                <a:srgbClr val="20B583"/>
              </a:gs>
              <a:gs pos="69000">
                <a:srgbClr val="1A9F72"/>
              </a:gs>
            </a:gsLst>
            <a:lin ang="2700000" scaled="1"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4" name="îṣľïḓê">
            <a:extLst>
              <a:ext uri="{FF2B5EF4-FFF2-40B4-BE49-F238E27FC236}">
                <a16:creationId xmlns:a16="http://schemas.microsoft.com/office/drawing/2014/main" xmlns="" id="{EF4FEA09-BCB5-4B02-A69A-C83AB510AAC4}"/>
              </a:ext>
            </a:extLst>
          </p:cNvPr>
          <p:cNvSpPr txBox="1">
            <a:spLocks/>
          </p:cNvSpPr>
          <p:nvPr/>
        </p:nvSpPr>
        <p:spPr bwMode="auto">
          <a:xfrm>
            <a:off x="1698589" y="1190742"/>
            <a:ext cx="2032295" cy="388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2000" b="1" dirty="0">
                <a:solidFill>
                  <a:srgbClr val="E30551"/>
                </a:solidFill>
                <a:ea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25" name="íṡḷíḍè">
            <a:extLst>
              <a:ext uri="{FF2B5EF4-FFF2-40B4-BE49-F238E27FC236}">
                <a16:creationId xmlns:a16="http://schemas.microsoft.com/office/drawing/2014/main" xmlns="" id="{0BA450C6-DC25-41BB-BFE0-0B2E7379270D}"/>
              </a:ext>
            </a:extLst>
          </p:cNvPr>
          <p:cNvSpPr txBox="1">
            <a:spLocks/>
          </p:cNvSpPr>
          <p:nvPr/>
        </p:nvSpPr>
        <p:spPr bwMode="auto">
          <a:xfrm>
            <a:off x="1263326" y="1735585"/>
            <a:ext cx="2902822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  <p:sp>
        <p:nvSpPr>
          <p:cNvPr id="10" name="îṣľïḓê">
            <a:extLst>
              <a:ext uri="{FF2B5EF4-FFF2-40B4-BE49-F238E27FC236}">
                <a16:creationId xmlns:a16="http://schemas.microsoft.com/office/drawing/2014/main" xmlns="" id="{373AC909-6607-4FE7-BE1D-3DE2981D2721}"/>
              </a:ext>
            </a:extLst>
          </p:cNvPr>
          <p:cNvSpPr txBox="1">
            <a:spLocks/>
          </p:cNvSpPr>
          <p:nvPr/>
        </p:nvSpPr>
        <p:spPr bwMode="auto">
          <a:xfrm>
            <a:off x="1734675" y="4000202"/>
            <a:ext cx="2032295" cy="388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2000" b="1" dirty="0">
                <a:solidFill>
                  <a:srgbClr val="E30551"/>
                </a:solidFill>
                <a:ea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11" name="íṡḷíḍè">
            <a:extLst>
              <a:ext uri="{FF2B5EF4-FFF2-40B4-BE49-F238E27FC236}">
                <a16:creationId xmlns:a16="http://schemas.microsoft.com/office/drawing/2014/main" xmlns="" id="{4CFBB031-C7A8-4448-9DDA-61E545E3A4F5}"/>
              </a:ext>
            </a:extLst>
          </p:cNvPr>
          <p:cNvSpPr txBox="1">
            <a:spLocks/>
          </p:cNvSpPr>
          <p:nvPr/>
        </p:nvSpPr>
        <p:spPr bwMode="auto">
          <a:xfrm>
            <a:off x="1299412" y="4545045"/>
            <a:ext cx="2902822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  <p:sp>
        <p:nvSpPr>
          <p:cNvPr id="12" name="îṣľïḓê">
            <a:extLst>
              <a:ext uri="{FF2B5EF4-FFF2-40B4-BE49-F238E27FC236}">
                <a16:creationId xmlns:a16="http://schemas.microsoft.com/office/drawing/2014/main" xmlns="" id="{4BD62104-87D9-4115-B4B1-169B0F06D1BE}"/>
              </a:ext>
            </a:extLst>
          </p:cNvPr>
          <p:cNvSpPr txBox="1">
            <a:spLocks/>
          </p:cNvSpPr>
          <p:nvPr/>
        </p:nvSpPr>
        <p:spPr bwMode="auto">
          <a:xfrm>
            <a:off x="8881780" y="1257300"/>
            <a:ext cx="2032295" cy="388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2000" b="1" dirty="0">
                <a:solidFill>
                  <a:srgbClr val="E30551"/>
                </a:solidFill>
                <a:ea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13" name="íṡḷíḍè">
            <a:extLst>
              <a:ext uri="{FF2B5EF4-FFF2-40B4-BE49-F238E27FC236}">
                <a16:creationId xmlns:a16="http://schemas.microsoft.com/office/drawing/2014/main" xmlns="" id="{8CD782CC-841D-48EB-B447-3073FC8639D2}"/>
              </a:ext>
            </a:extLst>
          </p:cNvPr>
          <p:cNvSpPr txBox="1">
            <a:spLocks/>
          </p:cNvSpPr>
          <p:nvPr/>
        </p:nvSpPr>
        <p:spPr bwMode="auto">
          <a:xfrm>
            <a:off x="8446517" y="1802143"/>
            <a:ext cx="2902822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  <p:sp>
        <p:nvSpPr>
          <p:cNvPr id="14" name="îṣľïḓê">
            <a:extLst>
              <a:ext uri="{FF2B5EF4-FFF2-40B4-BE49-F238E27FC236}">
                <a16:creationId xmlns:a16="http://schemas.microsoft.com/office/drawing/2014/main" xmlns="" id="{FF898755-6748-4633-81B8-21727E9241AD}"/>
              </a:ext>
            </a:extLst>
          </p:cNvPr>
          <p:cNvSpPr txBox="1">
            <a:spLocks/>
          </p:cNvSpPr>
          <p:nvPr/>
        </p:nvSpPr>
        <p:spPr bwMode="auto">
          <a:xfrm>
            <a:off x="8881780" y="4000202"/>
            <a:ext cx="2032295" cy="388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2000" b="1" dirty="0">
                <a:solidFill>
                  <a:srgbClr val="E30551"/>
                </a:solidFill>
                <a:ea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15" name="íṡḷíḍè">
            <a:extLst>
              <a:ext uri="{FF2B5EF4-FFF2-40B4-BE49-F238E27FC236}">
                <a16:creationId xmlns:a16="http://schemas.microsoft.com/office/drawing/2014/main" xmlns="" id="{1DA01E58-70F4-42E0-AF39-23098AAE18FE}"/>
              </a:ext>
            </a:extLst>
          </p:cNvPr>
          <p:cNvSpPr txBox="1">
            <a:spLocks/>
          </p:cNvSpPr>
          <p:nvPr/>
        </p:nvSpPr>
        <p:spPr bwMode="auto">
          <a:xfrm>
            <a:off x="8446517" y="4545045"/>
            <a:ext cx="2902822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958774A8-4482-4552-9178-F597E17F8065}"/>
              </a:ext>
            </a:extLst>
          </p:cNvPr>
          <p:cNvSpPr txBox="1"/>
          <p:nvPr/>
        </p:nvSpPr>
        <p:spPr>
          <a:xfrm>
            <a:off x="4420301" y="1359290"/>
            <a:ext cx="9466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48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B8B3FA9B-F98F-48A1-ACF4-446752327026}"/>
              </a:ext>
            </a:extLst>
          </p:cNvPr>
          <p:cNvSpPr txBox="1"/>
          <p:nvPr/>
        </p:nvSpPr>
        <p:spPr>
          <a:xfrm>
            <a:off x="4420301" y="4161968"/>
            <a:ext cx="9466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ea typeface="微软雅黑" panose="020B0503020204020204" pitchFamily="34" charset="-122"/>
              </a:rPr>
              <a:t>03</a:t>
            </a:r>
            <a:endParaRPr lang="zh-CN" altLang="en-US" sz="48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C1324489-BD01-40E1-B647-38ED1D48F2BD}"/>
              </a:ext>
            </a:extLst>
          </p:cNvPr>
          <p:cNvSpPr txBox="1"/>
          <p:nvPr/>
        </p:nvSpPr>
        <p:spPr>
          <a:xfrm>
            <a:off x="7105816" y="4161968"/>
            <a:ext cx="9466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ea typeface="微软雅黑" panose="020B0503020204020204" pitchFamily="34" charset="-122"/>
              </a:rPr>
              <a:t>04</a:t>
            </a:r>
            <a:endParaRPr lang="zh-CN" altLang="en-US" sz="48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CEE9E0A2-0A63-4F2C-9880-14E4E2E416BA}"/>
              </a:ext>
            </a:extLst>
          </p:cNvPr>
          <p:cNvSpPr txBox="1"/>
          <p:nvPr/>
        </p:nvSpPr>
        <p:spPr>
          <a:xfrm>
            <a:off x="7105816" y="1359290"/>
            <a:ext cx="9466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48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3226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E30551"/>
              </a:gs>
              <a:gs pos="94000">
                <a:srgbClr val="F7005C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年度工作概述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7AED13A8-7D7C-42AF-9784-46FBBBC4BB5F}"/>
              </a:ext>
            </a:extLst>
          </p:cNvPr>
          <p:cNvSpPr/>
          <p:nvPr/>
        </p:nvSpPr>
        <p:spPr>
          <a:xfrm>
            <a:off x="636104" y="2282687"/>
            <a:ext cx="2292626" cy="2292626"/>
          </a:xfrm>
          <a:prstGeom prst="ellipse">
            <a:avLst/>
          </a:prstGeom>
          <a:gradFill flip="none" rotWithShape="1">
            <a:gsLst>
              <a:gs pos="23000">
                <a:srgbClr val="CE9600"/>
              </a:gs>
              <a:gs pos="69000">
                <a:schemeClr val="accent4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62B4AE29-096D-4248-801F-08BDFFBD88CC}"/>
              </a:ext>
            </a:extLst>
          </p:cNvPr>
          <p:cNvSpPr/>
          <p:nvPr/>
        </p:nvSpPr>
        <p:spPr>
          <a:xfrm>
            <a:off x="2573403" y="2078520"/>
            <a:ext cx="2700961" cy="2700961"/>
          </a:xfrm>
          <a:prstGeom prst="ellipse">
            <a:avLst/>
          </a:prstGeom>
          <a:gradFill flip="none" rotWithShape="1">
            <a:gsLst>
              <a:gs pos="23000">
                <a:srgbClr val="CB1672"/>
              </a:gs>
              <a:gs pos="69000">
                <a:srgbClr val="E30551"/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E301C124-812C-42FE-8255-49A7692B8140}"/>
              </a:ext>
            </a:extLst>
          </p:cNvPr>
          <p:cNvSpPr/>
          <p:nvPr/>
        </p:nvSpPr>
        <p:spPr>
          <a:xfrm>
            <a:off x="4972046" y="1859858"/>
            <a:ext cx="3138284" cy="3138284"/>
          </a:xfrm>
          <a:prstGeom prst="ellipse">
            <a:avLst/>
          </a:prstGeom>
          <a:gradFill>
            <a:gsLst>
              <a:gs pos="23000">
                <a:srgbClr val="1A9F72"/>
              </a:gs>
              <a:gs pos="69000">
                <a:srgbClr val="20B583"/>
              </a:gs>
            </a:gsLst>
            <a:lin ang="0" scaled="0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D961B206-FDCB-4E27-858E-FCD91CAE225C}"/>
              </a:ext>
            </a:extLst>
          </p:cNvPr>
          <p:cNvSpPr/>
          <p:nvPr/>
        </p:nvSpPr>
        <p:spPr>
          <a:xfrm>
            <a:off x="7821262" y="1608067"/>
            <a:ext cx="3641867" cy="3641867"/>
          </a:xfrm>
          <a:prstGeom prst="ellipse">
            <a:avLst/>
          </a:prstGeom>
          <a:gradFill>
            <a:gsLst>
              <a:gs pos="23000">
                <a:srgbClr val="E30551"/>
              </a:gs>
              <a:gs pos="69000">
                <a:srgbClr val="F7005C"/>
              </a:gs>
            </a:gsLst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3" name="íṡḷíḍè">
            <a:extLst>
              <a:ext uri="{FF2B5EF4-FFF2-40B4-BE49-F238E27FC236}">
                <a16:creationId xmlns:a16="http://schemas.microsoft.com/office/drawing/2014/main" xmlns="" id="{8C814232-C033-44AF-A290-014D9A9F2F33}"/>
              </a:ext>
            </a:extLst>
          </p:cNvPr>
          <p:cNvSpPr txBox="1">
            <a:spLocks/>
          </p:cNvSpPr>
          <p:nvPr/>
        </p:nvSpPr>
        <p:spPr bwMode="auto">
          <a:xfrm>
            <a:off x="808907" y="2966851"/>
            <a:ext cx="1714791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  <p:sp>
        <p:nvSpPr>
          <p:cNvPr id="14" name="íṡḷíḍè">
            <a:extLst>
              <a:ext uri="{FF2B5EF4-FFF2-40B4-BE49-F238E27FC236}">
                <a16:creationId xmlns:a16="http://schemas.microsoft.com/office/drawing/2014/main" xmlns="" id="{A37FD41B-2752-49D6-AC56-FC29694FD323}"/>
              </a:ext>
            </a:extLst>
          </p:cNvPr>
          <p:cNvSpPr txBox="1">
            <a:spLocks/>
          </p:cNvSpPr>
          <p:nvPr/>
        </p:nvSpPr>
        <p:spPr bwMode="auto">
          <a:xfrm>
            <a:off x="3066487" y="2966850"/>
            <a:ext cx="1714791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  <p:sp>
        <p:nvSpPr>
          <p:cNvPr id="15" name="íṡḷíḍè">
            <a:extLst>
              <a:ext uri="{FF2B5EF4-FFF2-40B4-BE49-F238E27FC236}">
                <a16:creationId xmlns:a16="http://schemas.microsoft.com/office/drawing/2014/main" xmlns="" id="{972F9208-C847-4FE1-81F0-A08DFC9DAB11}"/>
              </a:ext>
            </a:extLst>
          </p:cNvPr>
          <p:cNvSpPr txBox="1">
            <a:spLocks/>
          </p:cNvSpPr>
          <p:nvPr/>
        </p:nvSpPr>
        <p:spPr bwMode="auto">
          <a:xfrm>
            <a:off x="5683792" y="2966850"/>
            <a:ext cx="1714791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  <p:sp>
        <p:nvSpPr>
          <p:cNvPr id="16" name="íṡḷíḍè">
            <a:extLst>
              <a:ext uri="{FF2B5EF4-FFF2-40B4-BE49-F238E27FC236}">
                <a16:creationId xmlns:a16="http://schemas.microsoft.com/office/drawing/2014/main" xmlns="" id="{04F796E3-1319-4789-BED1-AA22CD4AAC96}"/>
              </a:ext>
            </a:extLst>
          </p:cNvPr>
          <p:cNvSpPr txBox="1">
            <a:spLocks/>
          </p:cNvSpPr>
          <p:nvPr/>
        </p:nvSpPr>
        <p:spPr bwMode="auto">
          <a:xfrm>
            <a:off x="8794182" y="2966849"/>
            <a:ext cx="1714791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</p:spTree>
    <p:extLst>
      <p:ext uri="{BB962C8B-B14F-4D97-AF65-F5344CB8AC3E}">
        <p14:creationId xmlns:p14="http://schemas.microsoft.com/office/powerpoint/2010/main" val="2222272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E30551"/>
              </a:gs>
              <a:gs pos="94000">
                <a:srgbClr val="F7005C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年度工作概述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68E51003-685D-48B0-842E-BB4563CF5436}"/>
              </a:ext>
            </a:extLst>
          </p:cNvPr>
          <p:cNvSpPr/>
          <p:nvPr/>
        </p:nvSpPr>
        <p:spPr>
          <a:xfrm rot="2700000">
            <a:off x="671577" y="2018735"/>
            <a:ext cx="980661" cy="980661"/>
          </a:xfrm>
          <a:prstGeom prst="rect">
            <a:avLst/>
          </a:prstGeom>
          <a:gradFill flip="none" rotWithShape="1">
            <a:gsLst>
              <a:gs pos="42000">
                <a:srgbClr val="CE9600"/>
              </a:gs>
              <a:gs pos="94000">
                <a:srgbClr val="FFC000"/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9A999733-26DE-4214-8E48-8DF8428178C7}"/>
              </a:ext>
            </a:extLst>
          </p:cNvPr>
          <p:cNvSpPr/>
          <p:nvPr/>
        </p:nvSpPr>
        <p:spPr>
          <a:xfrm rot="2700000">
            <a:off x="2529840" y="2000123"/>
            <a:ext cx="980661" cy="980661"/>
          </a:xfrm>
          <a:prstGeom prst="rect">
            <a:avLst/>
          </a:prstGeom>
          <a:gradFill>
            <a:gsLst>
              <a:gs pos="42000">
                <a:srgbClr val="CB1672"/>
              </a:gs>
              <a:gs pos="94000">
                <a:srgbClr val="E30551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8DCCED0B-CAAC-4BA5-A7E1-A2705810E85E}"/>
              </a:ext>
            </a:extLst>
          </p:cNvPr>
          <p:cNvSpPr/>
          <p:nvPr/>
        </p:nvSpPr>
        <p:spPr>
          <a:xfrm rot="2700000">
            <a:off x="4388103" y="2037346"/>
            <a:ext cx="980661" cy="980661"/>
          </a:xfrm>
          <a:prstGeom prst="rect">
            <a:avLst/>
          </a:prstGeom>
          <a:gradFill>
            <a:gsLst>
              <a:gs pos="42000">
                <a:srgbClr val="1A9F72"/>
              </a:gs>
              <a:gs pos="94000">
                <a:srgbClr val="1A9F72"/>
              </a:gs>
            </a:gsLst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4C927D1E-E785-4D25-A23F-33F4CECBFD37}"/>
              </a:ext>
            </a:extLst>
          </p:cNvPr>
          <p:cNvSpPr/>
          <p:nvPr/>
        </p:nvSpPr>
        <p:spPr>
          <a:xfrm rot="2700000">
            <a:off x="6246366" y="1981511"/>
            <a:ext cx="980661" cy="980661"/>
          </a:xfrm>
          <a:prstGeom prst="rect">
            <a:avLst/>
          </a:prstGeom>
          <a:gradFill>
            <a:gsLst>
              <a:gs pos="23000">
                <a:srgbClr val="E30551"/>
              </a:gs>
              <a:gs pos="69000">
                <a:srgbClr val="F7005C"/>
              </a:gs>
            </a:gsLst>
            <a:lin ang="0" scaled="0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9C8F78FE-A4F1-4A58-8523-E7E0370C3AC2}"/>
              </a:ext>
            </a:extLst>
          </p:cNvPr>
          <p:cNvSpPr>
            <a:spLocks noChangeAspect="1"/>
          </p:cNvSpPr>
          <p:nvPr/>
        </p:nvSpPr>
        <p:spPr>
          <a:xfrm>
            <a:off x="7620000" y="-3"/>
            <a:ext cx="4572000" cy="6858000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íṡḷíḍè">
            <a:extLst>
              <a:ext uri="{FF2B5EF4-FFF2-40B4-BE49-F238E27FC236}">
                <a16:creationId xmlns:a16="http://schemas.microsoft.com/office/drawing/2014/main" xmlns="" id="{54571AE0-F5D4-4184-A581-75294E0DD343}"/>
              </a:ext>
            </a:extLst>
          </p:cNvPr>
          <p:cNvSpPr txBox="1">
            <a:spLocks/>
          </p:cNvSpPr>
          <p:nvPr/>
        </p:nvSpPr>
        <p:spPr bwMode="auto">
          <a:xfrm>
            <a:off x="556928" y="3426303"/>
            <a:ext cx="1386865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  <p:sp>
        <p:nvSpPr>
          <p:cNvPr id="12" name="íṡḷíḍè">
            <a:extLst>
              <a:ext uri="{FF2B5EF4-FFF2-40B4-BE49-F238E27FC236}">
                <a16:creationId xmlns:a16="http://schemas.microsoft.com/office/drawing/2014/main" xmlns="" id="{0C7A489F-32F3-4194-BE80-3AA06DA0C682}"/>
              </a:ext>
            </a:extLst>
          </p:cNvPr>
          <p:cNvSpPr txBox="1">
            <a:spLocks/>
          </p:cNvSpPr>
          <p:nvPr/>
        </p:nvSpPr>
        <p:spPr bwMode="auto">
          <a:xfrm>
            <a:off x="2351340" y="3426302"/>
            <a:ext cx="1386865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  <p:sp>
        <p:nvSpPr>
          <p:cNvPr id="13" name="íṡḷíḍè">
            <a:extLst>
              <a:ext uri="{FF2B5EF4-FFF2-40B4-BE49-F238E27FC236}">
                <a16:creationId xmlns:a16="http://schemas.microsoft.com/office/drawing/2014/main" xmlns="" id="{00218A14-78C4-448A-9980-F95BF6DEE7DF}"/>
              </a:ext>
            </a:extLst>
          </p:cNvPr>
          <p:cNvSpPr txBox="1">
            <a:spLocks/>
          </p:cNvSpPr>
          <p:nvPr/>
        </p:nvSpPr>
        <p:spPr bwMode="auto">
          <a:xfrm>
            <a:off x="4220972" y="3426301"/>
            <a:ext cx="1386865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  <p:sp>
        <p:nvSpPr>
          <p:cNvPr id="14" name="íṡḷíḍè">
            <a:extLst>
              <a:ext uri="{FF2B5EF4-FFF2-40B4-BE49-F238E27FC236}">
                <a16:creationId xmlns:a16="http://schemas.microsoft.com/office/drawing/2014/main" xmlns="" id="{B295383C-911C-4C19-A008-97CB7548416D}"/>
              </a:ext>
            </a:extLst>
          </p:cNvPr>
          <p:cNvSpPr txBox="1">
            <a:spLocks/>
          </p:cNvSpPr>
          <p:nvPr/>
        </p:nvSpPr>
        <p:spPr bwMode="auto">
          <a:xfrm>
            <a:off x="6096000" y="3426301"/>
            <a:ext cx="1386865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E590BDD4-291A-454D-9D02-4FDE8F37D9FA}"/>
              </a:ext>
            </a:extLst>
          </p:cNvPr>
          <p:cNvSpPr txBox="1"/>
          <p:nvPr/>
        </p:nvSpPr>
        <p:spPr>
          <a:xfrm>
            <a:off x="671030" y="2093564"/>
            <a:ext cx="9466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48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6A458588-1436-41BC-AFDD-4A47BF2E5B56}"/>
              </a:ext>
            </a:extLst>
          </p:cNvPr>
          <p:cNvSpPr txBox="1"/>
          <p:nvPr/>
        </p:nvSpPr>
        <p:spPr>
          <a:xfrm>
            <a:off x="2535140" y="2074952"/>
            <a:ext cx="9466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48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C17E5D4A-D9BC-4E38-8211-130F7E7BCC91}"/>
              </a:ext>
            </a:extLst>
          </p:cNvPr>
          <p:cNvSpPr txBox="1"/>
          <p:nvPr/>
        </p:nvSpPr>
        <p:spPr>
          <a:xfrm>
            <a:off x="4399250" y="2056340"/>
            <a:ext cx="9466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ea typeface="微软雅黑" panose="020B0503020204020204" pitchFamily="34" charset="-122"/>
              </a:rPr>
              <a:t>03</a:t>
            </a:r>
            <a:endParaRPr lang="zh-CN" altLang="en-US" sz="48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591F5F85-8506-4D08-84CF-0B836D5EF8ED}"/>
              </a:ext>
            </a:extLst>
          </p:cNvPr>
          <p:cNvSpPr txBox="1"/>
          <p:nvPr/>
        </p:nvSpPr>
        <p:spPr>
          <a:xfrm>
            <a:off x="6263359" y="2112177"/>
            <a:ext cx="9466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ea typeface="微软雅黑" panose="020B0503020204020204" pitchFamily="34" charset="-122"/>
              </a:rPr>
              <a:t>04</a:t>
            </a:r>
            <a:endParaRPr lang="zh-CN" altLang="en-US" sz="48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7356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E30551"/>
              </a:gs>
              <a:gs pos="94000">
                <a:srgbClr val="F7005C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年度工作概述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6A41ED9-A8AF-4C39-9414-A143C6B1CDA7}"/>
              </a:ext>
            </a:extLst>
          </p:cNvPr>
          <p:cNvSpPr/>
          <p:nvPr/>
        </p:nvSpPr>
        <p:spPr>
          <a:xfrm>
            <a:off x="545432" y="1431758"/>
            <a:ext cx="3320716" cy="33207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C1B453FB-BE4A-45FF-81E3-452EAF31019C}"/>
              </a:ext>
            </a:extLst>
          </p:cNvPr>
          <p:cNvSpPr/>
          <p:nvPr/>
        </p:nvSpPr>
        <p:spPr>
          <a:xfrm>
            <a:off x="4371474" y="1431758"/>
            <a:ext cx="3320716" cy="33207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DCC639DE-74FC-4BBE-8A36-F2610E61B8E2}"/>
              </a:ext>
            </a:extLst>
          </p:cNvPr>
          <p:cNvSpPr/>
          <p:nvPr/>
        </p:nvSpPr>
        <p:spPr>
          <a:xfrm>
            <a:off x="8197516" y="1431758"/>
            <a:ext cx="3320716" cy="33207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7" name="agreement_126444">
            <a:extLst>
              <a:ext uri="{FF2B5EF4-FFF2-40B4-BE49-F238E27FC236}">
                <a16:creationId xmlns:a16="http://schemas.microsoft.com/office/drawing/2014/main" xmlns="" id="{E77F7E83-097A-46DF-A964-544A7BFF8BBD}"/>
              </a:ext>
            </a:extLst>
          </p:cNvPr>
          <p:cNvSpPr>
            <a:spLocks noChangeAspect="1"/>
          </p:cNvSpPr>
          <p:nvPr/>
        </p:nvSpPr>
        <p:spPr bwMode="auto">
          <a:xfrm>
            <a:off x="1151000" y="2038918"/>
            <a:ext cx="2109579" cy="2106395"/>
          </a:xfrm>
          <a:custGeom>
            <a:avLst/>
            <a:gdLst>
              <a:gd name="connsiteX0" fmla="*/ 243073 w 607639"/>
              <a:gd name="connsiteY0" fmla="*/ 333749 h 606722"/>
              <a:gd name="connsiteX1" fmla="*/ 212627 w 607639"/>
              <a:gd name="connsiteY1" fmla="*/ 364048 h 606722"/>
              <a:gd name="connsiteX2" fmla="*/ 243073 w 607639"/>
              <a:gd name="connsiteY2" fmla="*/ 394346 h 606722"/>
              <a:gd name="connsiteX3" fmla="*/ 273429 w 607639"/>
              <a:gd name="connsiteY3" fmla="*/ 364048 h 606722"/>
              <a:gd name="connsiteX4" fmla="*/ 243073 w 607639"/>
              <a:gd name="connsiteY4" fmla="*/ 333749 h 606722"/>
              <a:gd name="connsiteX5" fmla="*/ 243073 w 607639"/>
              <a:gd name="connsiteY5" fmla="*/ 303361 h 606722"/>
              <a:gd name="connsiteX6" fmla="*/ 303785 w 607639"/>
              <a:gd name="connsiteY6" fmla="*/ 364048 h 606722"/>
              <a:gd name="connsiteX7" fmla="*/ 243073 w 607639"/>
              <a:gd name="connsiteY7" fmla="*/ 424734 h 606722"/>
              <a:gd name="connsiteX8" fmla="*/ 182271 w 607639"/>
              <a:gd name="connsiteY8" fmla="*/ 364048 h 606722"/>
              <a:gd name="connsiteX9" fmla="*/ 243073 w 607639"/>
              <a:gd name="connsiteY9" fmla="*/ 303361 h 606722"/>
              <a:gd name="connsiteX10" fmla="*/ 243098 w 607639"/>
              <a:gd name="connsiteY10" fmla="*/ 242745 h 606722"/>
              <a:gd name="connsiteX11" fmla="*/ 364541 w 607639"/>
              <a:gd name="connsiteY11" fmla="*/ 364047 h 606722"/>
              <a:gd name="connsiteX12" fmla="*/ 334202 w 607639"/>
              <a:gd name="connsiteY12" fmla="*/ 364047 h 606722"/>
              <a:gd name="connsiteX13" fmla="*/ 243098 w 607639"/>
              <a:gd name="connsiteY13" fmla="*/ 273048 h 606722"/>
              <a:gd name="connsiteX14" fmla="*/ 243098 w 607639"/>
              <a:gd name="connsiteY14" fmla="*/ 181988 h 606722"/>
              <a:gd name="connsiteX15" fmla="*/ 425369 w 607639"/>
              <a:gd name="connsiteY15" fmla="*/ 364047 h 606722"/>
              <a:gd name="connsiteX16" fmla="*/ 394931 w 607639"/>
              <a:gd name="connsiteY16" fmla="*/ 364047 h 606722"/>
              <a:gd name="connsiteX17" fmla="*/ 243098 w 607639"/>
              <a:gd name="connsiteY17" fmla="*/ 212302 h 606722"/>
              <a:gd name="connsiteX18" fmla="*/ 243098 w 607639"/>
              <a:gd name="connsiteY18" fmla="*/ 121302 h 606722"/>
              <a:gd name="connsiteX19" fmla="*/ 486055 w 607639"/>
              <a:gd name="connsiteY19" fmla="*/ 364047 h 606722"/>
              <a:gd name="connsiteX20" fmla="*/ 455708 w 607639"/>
              <a:gd name="connsiteY20" fmla="*/ 364047 h 606722"/>
              <a:gd name="connsiteX21" fmla="*/ 243098 w 607639"/>
              <a:gd name="connsiteY21" fmla="*/ 151701 h 606722"/>
              <a:gd name="connsiteX22" fmla="*/ 303775 w 607639"/>
              <a:gd name="connsiteY22" fmla="*/ 30305 h 606722"/>
              <a:gd name="connsiteX23" fmla="*/ 30351 w 607639"/>
              <a:gd name="connsiteY23" fmla="*/ 303317 h 606722"/>
              <a:gd name="connsiteX24" fmla="*/ 303775 w 607639"/>
              <a:gd name="connsiteY24" fmla="*/ 576328 h 606722"/>
              <a:gd name="connsiteX25" fmla="*/ 577199 w 607639"/>
              <a:gd name="connsiteY25" fmla="*/ 303317 h 606722"/>
              <a:gd name="connsiteX26" fmla="*/ 303775 w 607639"/>
              <a:gd name="connsiteY26" fmla="*/ 30305 h 606722"/>
              <a:gd name="connsiteX27" fmla="*/ 303775 w 607639"/>
              <a:gd name="connsiteY27" fmla="*/ 0 h 606722"/>
              <a:gd name="connsiteX28" fmla="*/ 607639 w 607639"/>
              <a:gd name="connsiteY28" fmla="*/ 303317 h 606722"/>
              <a:gd name="connsiteX29" fmla="*/ 303775 w 607639"/>
              <a:gd name="connsiteY29" fmla="*/ 606722 h 606722"/>
              <a:gd name="connsiteX30" fmla="*/ 0 w 607639"/>
              <a:gd name="connsiteY30" fmla="*/ 303317 h 606722"/>
              <a:gd name="connsiteX31" fmla="*/ 303775 w 607639"/>
              <a:gd name="connsiteY31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7639" h="606722">
                <a:moveTo>
                  <a:pt x="243073" y="333749"/>
                </a:moveTo>
                <a:cubicBezTo>
                  <a:pt x="226247" y="333749"/>
                  <a:pt x="212627" y="347254"/>
                  <a:pt x="212627" y="364048"/>
                </a:cubicBezTo>
                <a:cubicBezTo>
                  <a:pt x="212627" y="380841"/>
                  <a:pt x="226247" y="394346"/>
                  <a:pt x="243073" y="394346"/>
                </a:cubicBezTo>
                <a:cubicBezTo>
                  <a:pt x="259809" y="394346"/>
                  <a:pt x="273429" y="380841"/>
                  <a:pt x="273429" y="364048"/>
                </a:cubicBezTo>
                <a:cubicBezTo>
                  <a:pt x="273429" y="347254"/>
                  <a:pt x="259809" y="333749"/>
                  <a:pt x="243073" y="333749"/>
                </a:cubicBezTo>
                <a:close/>
                <a:moveTo>
                  <a:pt x="243073" y="303361"/>
                </a:moveTo>
                <a:cubicBezTo>
                  <a:pt x="276544" y="303361"/>
                  <a:pt x="303785" y="330639"/>
                  <a:pt x="303785" y="364048"/>
                </a:cubicBezTo>
                <a:cubicBezTo>
                  <a:pt x="303785" y="397456"/>
                  <a:pt x="276544" y="424734"/>
                  <a:pt x="243073" y="424734"/>
                </a:cubicBezTo>
                <a:cubicBezTo>
                  <a:pt x="209512" y="424734"/>
                  <a:pt x="182271" y="397456"/>
                  <a:pt x="182271" y="364048"/>
                </a:cubicBezTo>
                <a:cubicBezTo>
                  <a:pt x="182271" y="330639"/>
                  <a:pt x="209512" y="303361"/>
                  <a:pt x="243073" y="303361"/>
                </a:cubicBezTo>
                <a:close/>
                <a:moveTo>
                  <a:pt x="243098" y="242745"/>
                </a:moveTo>
                <a:cubicBezTo>
                  <a:pt x="310092" y="242745"/>
                  <a:pt x="364541" y="297131"/>
                  <a:pt x="364541" y="364047"/>
                </a:cubicBezTo>
                <a:lnTo>
                  <a:pt x="334202" y="364047"/>
                </a:lnTo>
                <a:cubicBezTo>
                  <a:pt x="334202" y="313749"/>
                  <a:pt x="293366" y="273048"/>
                  <a:pt x="243098" y="273048"/>
                </a:cubicBezTo>
                <a:close/>
                <a:moveTo>
                  <a:pt x="243098" y="181988"/>
                </a:moveTo>
                <a:cubicBezTo>
                  <a:pt x="343578" y="181988"/>
                  <a:pt x="425369" y="263683"/>
                  <a:pt x="425369" y="364047"/>
                </a:cubicBezTo>
                <a:lnTo>
                  <a:pt x="394931" y="364047"/>
                </a:lnTo>
                <a:cubicBezTo>
                  <a:pt x="394931" y="280218"/>
                  <a:pt x="326936" y="212302"/>
                  <a:pt x="243098" y="212302"/>
                </a:cubicBezTo>
                <a:close/>
                <a:moveTo>
                  <a:pt x="243098" y="121302"/>
                </a:moveTo>
                <a:cubicBezTo>
                  <a:pt x="377036" y="121302"/>
                  <a:pt x="486055" y="230186"/>
                  <a:pt x="486055" y="364047"/>
                </a:cubicBezTo>
                <a:lnTo>
                  <a:pt x="455708" y="364047"/>
                </a:lnTo>
                <a:cubicBezTo>
                  <a:pt x="455708" y="246719"/>
                  <a:pt x="360483" y="151701"/>
                  <a:pt x="243098" y="151701"/>
                </a:cubicBezTo>
                <a:close/>
                <a:moveTo>
                  <a:pt x="303775" y="30305"/>
                </a:moveTo>
                <a:cubicBezTo>
                  <a:pt x="153000" y="30305"/>
                  <a:pt x="30351" y="152769"/>
                  <a:pt x="30351" y="303317"/>
                </a:cubicBezTo>
                <a:cubicBezTo>
                  <a:pt x="30351" y="453864"/>
                  <a:pt x="153000" y="576328"/>
                  <a:pt x="303775" y="576328"/>
                </a:cubicBezTo>
                <a:cubicBezTo>
                  <a:pt x="454550" y="576328"/>
                  <a:pt x="577199" y="453864"/>
                  <a:pt x="577199" y="303317"/>
                </a:cubicBezTo>
                <a:cubicBezTo>
                  <a:pt x="577199" y="152769"/>
                  <a:pt x="454550" y="30305"/>
                  <a:pt x="303775" y="30305"/>
                </a:cubicBezTo>
                <a:close/>
                <a:moveTo>
                  <a:pt x="303775" y="0"/>
                </a:moveTo>
                <a:cubicBezTo>
                  <a:pt x="471550" y="0"/>
                  <a:pt x="607639" y="135795"/>
                  <a:pt x="607639" y="303317"/>
                </a:cubicBezTo>
                <a:cubicBezTo>
                  <a:pt x="607639" y="470838"/>
                  <a:pt x="471550" y="606722"/>
                  <a:pt x="303775" y="606722"/>
                </a:cubicBezTo>
                <a:cubicBezTo>
                  <a:pt x="136000" y="606722"/>
                  <a:pt x="0" y="470838"/>
                  <a:pt x="0" y="303317"/>
                </a:cubicBezTo>
                <a:cubicBezTo>
                  <a:pt x="0" y="135795"/>
                  <a:pt x="136000" y="0"/>
                  <a:pt x="303775" y="0"/>
                </a:cubicBezTo>
                <a:close/>
              </a:path>
            </a:pathLst>
          </a:custGeom>
          <a:gradFill>
            <a:gsLst>
              <a:gs pos="42000">
                <a:srgbClr val="20B583"/>
              </a:gs>
              <a:gs pos="94000">
                <a:srgbClr val="39C969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3" name="agreement_126444">
            <a:extLst>
              <a:ext uri="{FF2B5EF4-FFF2-40B4-BE49-F238E27FC236}">
                <a16:creationId xmlns:a16="http://schemas.microsoft.com/office/drawing/2014/main" xmlns="" id="{CDFBCC23-AF1E-436C-BBD5-4F06BDDF7FD9}"/>
              </a:ext>
            </a:extLst>
          </p:cNvPr>
          <p:cNvSpPr>
            <a:spLocks noChangeAspect="1"/>
          </p:cNvSpPr>
          <p:nvPr/>
        </p:nvSpPr>
        <p:spPr bwMode="auto">
          <a:xfrm>
            <a:off x="5041210" y="2366342"/>
            <a:ext cx="2109579" cy="1451544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gradFill>
            <a:gsLst>
              <a:gs pos="42000">
                <a:srgbClr val="CB1672"/>
              </a:gs>
              <a:gs pos="94000">
                <a:srgbClr val="E30551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9" name="agreement_126444">
            <a:extLst>
              <a:ext uri="{FF2B5EF4-FFF2-40B4-BE49-F238E27FC236}">
                <a16:creationId xmlns:a16="http://schemas.microsoft.com/office/drawing/2014/main" xmlns="" id="{951E440A-EB79-4E58-B932-A36115B49F88}"/>
              </a:ext>
            </a:extLst>
          </p:cNvPr>
          <p:cNvSpPr>
            <a:spLocks noChangeAspect="1"/>
          </p:cNvSpPr>
          <p:nvPr/>
        </p:nvSpPr>
        <p:spPr bwMode="auto">
          <a:xfrm>
            <a:off x="8803084" y="2057891"/>
            <a:ext cx="2109579" cy="2068445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gradFill>
            <a:gsLst>
              <a:gs pos="42000">
                <a:srgbClr val="CE9600"/>
              </a:gs>
              <a:gs pos="94000">
                <a:srgbClr val="F3B700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íṡḷíḍè">
            <a:extLst>
              <a:ext uri="{FF2B5EF4-FFF2-40B4-BE49-F238E27FC236}">
                <a16:creationId xmlns:a16="http://schemas.microsoft.com/office/drawing/2014/main" xmlns="" id="{E983DF8E-2A5D-4CA4-AB5F-E7168B7A03DA}"/>
              </a:ext>
            </a:extLst>
          </p:cNvPr>
          <p:cNvSpPr txBox="1">
            <a:spLocks/>
          </p:cNvSpPr>
          <p:nvPr/>
        </p:nvSpPr>
        <p:spPr bwMode="auto">
          <a:xfrm>
            <a:off x="1352993" y="4898414"/>
            <a:ext cx="1670917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  <p:sp>
        <p:nvSpPr>
          <p:cNvPr id="11" name="íṡḷíḍè">
            <a:extLst>
              <a:ext uri="{FF2B5EF4-FFF2-40B4-BE49-F238E27FC236}">
                <a16:creationId xmlns:a16="http://schemas.microsoft.com/office/drawing/2014/main" xmlns="" id="{B08745EB-3DEA-4131-890B-668ACC15AB14}"/>
              </a:ext>
            </a:extLst>
          </p:cNvPr>
          <p:cNvSpPr txBox="1">
            <a:spLocks/>
          </p:cNvSpPr>
          <p:nvPr/>
        </p:nvSpPr>
        <p:spPr bwMode="auto">
          <a:xfrm>
            <a:off x="5313787" y="4898413"/>
            <a:ext cx="1670917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  <p:sp>
        <p:nvSpPr>
          <p:cNvPr id="12" name="íṡḷíḍè">
            <a:extLst>
              <a:ext uri="{FF2B5EF4-FFF2-40B4-BE49-F238E27FC236}">
                <a16:creationId xmlns:a16="http://schemas.microsoft.com/office/drawing/2014/main" xmlns="" id="{D0946B81-905D-49CD-8A8F-A42B0A5B7037}"/>
              </a:ext>
            </a:extLst>
          </p:cNvPr>
          <p:cNvSpPr txBox="1">
            <a:spLocks/>
          </p:cNvSpPr>
          <p:nvPr/>
        </p:nvSpPr>
        <p:spPr bwMode="auto">
          <a:xfrm>
            <a:off x="9087523" y="4903503"/>
            <a:ext cx="1670917" cy="105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此部分内容作为文字排版占位显示 ，建议使用微软雅黑，可任意调节文本框大小。</a:t>
            </a:r>
          </a:p>
        </p:txBody>
      </p:sp>
    </p:spTree>
    <p:extLst>
      <p:ext uri="{BB962C8B-B14F-4D97-AF65-F5344CB8AC3E}">
        <p14:creationId xmlns:p14="http://schemas.microsoft.com/office/powerpoint/2010/main" val="1495723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53244A30-6F69-4314-BEFC-FC447B988894}"/>
              </a:ext>
            </a:extLst>
          </p:cNvPr>
          <p:cNvSpPr/>
          <p:nvPr/>
        </p:nvSpPr>
        <p:spPr>
          <a:xfrm>
            <a:off x="0" y="0"/>
            <a:ext cx="6915435" cy="6858000"/>
          </a:xfrm>
          <a:custGeom>
            <a:avLst/>
            <a:gdLst>
              <a:gd name="connsiteX0" fmla="*/ 0 w 6915435"/>
              <a:gd name="connsiteY0" fmla="*/ 0 h 6858000"/>
              <a:gd name="connsiteX1" fmla="*/ 5192423 w 6915435"/>
              <a:gd name="connsiteY1" fmla="*/ 0 h 6858000"/>
              <a:gd name="connsiteX2" fmla="*/ 5227805 w 6915435"/>
              <a:gd name="connsiteY2" fmla="*/ 37111 h 6858000"/>
              <a:gd name="connsiteX3" fmla="*/ 6915435 w 6915435"/>
              <a:gd name="connsiteY3" fmla="*/ 4405100 h 6858000"/>
              <a:gd name="connsiteX4" fmla="*/ 6521239 w 6915435"/>
              <a:gd name="connsiteY4" fmla="*/ 6638758 h 6858000"/>
              <a:gd name="connsiteX5" fmla="*/ 6434795 w 6915435"/>
              <a:gd name="connsiteY5" fmla="*/ 6858000 h 6858000"/>
              <a:gd name="connsiteX6" fmla="*/ 0 w 6915435"/>
              <a:gd name="connsiteY6" fmla="*/ 6858000 h 6858000"/>
              <a:gd name="connsiteX7" fmla="*/ 0 w 6915435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915435" h="6858000">
                <a:moveTo>
                  <a:pt x="0" y="0"/>
                </a:moveTo>
                <a:lnTo>
                  <a:pt x="5192423" y="0"/>
                </a:lnTo>
                <a:lnTo>
                  <a:pt x="5227805" y="37111"/>
                </a:lnTo>
                <a:cubicBezTo>
                  <a:pt x="6276359" y="1190777"/>
                  <a:pt x="6915435" y="2723306"/>
                  <a:pt x="6915435" y="4405100"/>
                </a:cubicBezTo>
                <a:cubicBezTo>
                  <a:pt x="6915435" y="5189937"/>
                  <a:pt x="6776259" y="5942268"/>
                  <a:pt x="6521239" y="6638758"/>
                </a:cubicBezTo>
                <a:lnTo>
                  <a:pt x="64347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0000">
                <a:srgbClr val="CB1672"/>
              </a:gs>
              <a:gs pos="67000">
                <a:srgbClr val="EE1D8A"/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C551CD0B-DF8D-488E-BE36-A7FA9F3B0145}"/>
              </a:ext>
            </a:extLst>
          </p:cNvPr>
          <p:cNvSpPr/>
          <p:nvPr/>
        </p:nvSpPr>
        <p:spPr>
          <a:xfrm flipH="1">
            <a:off x="9475897" y="867282"/>
            <a:ext cx="428477" cy="428477"/>
          </a:xfrm>
          <a:prstGeom prst="ellipse">
            <a:avLst/>
          </a:prstGeom>
          <a:gradFill>
            <a:gsLst>
              <a:gs pos="53000">
                <a:srgbClr val="E30551"/>
              </a:gs>
              <a:gs pos="94000">
                <a:srgbClr val="F7005C"/>
              </a:gs>
            </a:gsLst>
            <a:lin ang="5400000" scaled="1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AE5C4E5-0B65-4A8B-8F4E-0E58873910EE}"/>
              </a:ext>
            </a:extLst>
          </p:cNvPr>
          <p:cNvSpPr txBox="1"/>
          <p:nvPr/>
        </p:nvSpPr>
        <p:spPr>
          <a:xfrm>
            <a:off x="967376" y="1081521"/>
            <a:ext cx="5662024" cy="2977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600" dirty="0">
                <a:solidFill>
                  <a:schemeClr val="bg1"/>
                </a:solidFill>
                <a:ea typeface="微软雅黑" panose="020B0503020204020204" pitchFamily="34" charset="-122"/>
              </a:rPr>
              <a:t>第二部分</a:t>
            </a:r>
            <a:endParaRPr lang="en-US" altLang="zh-CN" sz="66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6600" dirty="0">
                <a:solidFill>
                  <a:schemeClr val="bg1"/>
                </a:solidFill>
                <a:ea typeface="微软雅黑" panose="020B0503020204020204" pitchFamily="34" charset="-122"/>
              </a:rPr>
              <a:t>成功项目展示</a:t>
            </a:r>
            <a:endParaRPr lang="en-US" altLang="zh-CN" sz="66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1E58CBB-DD81-4C72-AD4F-8F76A14303D8}"/>
              </a:ext>
            </a:extLst>
          </p:cNvPr>
          <p:cNvSpPr txBox="1"/>
          <p:nvPr/>
        </p:nvSpPr>
        <p:spPr>
          <a:xfrm>
            <a:off x="967376" y="4609758"/>
            <a:ext cx="585088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B4FC2DAB-899C-4694-AB29-A791A13DD35B}"/>
              </a:ext>
            </a:extLst>
          </p:cNvPr>
          <p:cNvCxnSpPr>
            <a:cxnSpLocks/>
          </p:cNvCxnSpPr>
          <p:nvPr/>
        </p:nvCxnSpPr>
        <p:spPr>
          <a:xfrm>
            <a:off x="1162050" y="4324350"/>
            <a:ext cx="47625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xmlns="" id="{C38C1856-915F-438D-A43B-F0038F4FDEEE}"/>
              </a:ext>
            </a:extLst>
          </p:cNvPr>
          <p:cNvSpPr/>
          <p:nvPr/>
        </p:nvSpPr>
        <p:spPr>
          <a:xfrm>
            <a:off x="9982200" y="1"/>
            <a:ext cx="2209801" cy="2424342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1A9F72"/>
              </a:gs>
              <a:gs pos="94000">
                <a:srgbClr val="39C96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0E661849-B2E7-4595-AB04-0DEF5C2E5498}"/>
              </a:ext>
            </a:extLst>
          </p:cNvPr>
          <p:cNvSpPr/>
          <p:nvPr/>
        </p:nvSpPr>
        <p:spPr>
          <a:xfrm rot="10800000">
            <a:off x="8944436" y="0"/>
            <a:ext cx="1966651" cy="776033"/>
          </a:xfrm>
          <a:custGeom>
            <a:avLst/>
            <a:gdLst>
              <a:gd name="connsiteX0" fmla="*/ 1711105 w 3422210"/>
              <a:gd name="connsiteY0" fmla="*/ 0 h 1350390"/>
              <a:gd name="connsiteX1" fmla="*/ 3399420 w 3422210"/>
              <a:gd name="connsiteY1" fmla="*/ 1258198 h 1350390"/>
              <a:gd name="connsiteX2" fmla="*/ 3422210 w 3422210"/>
              <a:gd name="connsiteY2" fmla="*/ 1350390 h 1350390"/>
              <a:gd name="connsiteX3" fmla="*/ 0 w 3422210"/>
              <a:gd name="connsiteY3" fmla="*/ 1350390 h 1350390"/>
              <a:gd name="connsiteX4" fmla="*/ 22789 w 3422210"/>
              <a:gd name="connsiteY4" fmla="*/ 1258198 h 1350390"/>
              <a:gd name="connsiteX5" fmla="*/ 1711105 w 3422210"/>
              <a:gd name="connsiteY5" fmla="*/ 0 h 1350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422210" h="1350390">
                <a:moveTo>
                  <a:pt x="1711105" y="0"/>
                </a:moveTo>
                <a:cubicBezTo>
                  <a:pt x="2509004" y="0"/>
                  <a:pt x="3182973" y="530600"/>
                  <a:pt x="3399420" y="1258198"/>
                </a:cubicBezTo>
                <a:lnTo>
                  <a:pt x="3422210" y="1350390"/>
                </a:lnTo>
                <a:lnTo>
                  <a:pt x="0" y="1350390"/>
                </a:lnTo>
                <a:lnTo>
                  <a:pt x="22789" y="1258198"/>
                </a:lnTo>
                <a:cubicBezTo>
                  <a:pt x="239236" y="530600"/>
                  <a:pt x="913207" y="0"/>
                  <a:pt x="1711105" y="0"/>
                </a:cubicBezTo>
                <a:close/>
              </a:path>
            </a:pathLst>
          </a:custGeom>
          <a:gradFill flip="none" rotWithShape="1">
            <a:gsLst>
              <a:gs pos="23000">
                <a:srgbClr val="CE9600"/>
              </a:gs>
              <a:gs pos="69000">
                <a:srgbClr val="F3B700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5512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CB1672"/>
              </a:gs>
              <a:gs pos="94000">
                <a:srgbClr val="E3055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成功项目展示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4" name="322fd1bd-ba4d-494d-b399-0e943c35d1e4" descr="4AcAAB+LCAAAAAAABADNVU1vozAQ/S/e3RuNCNp+cWNbZcWh20qJtocqBxe7wRU2kTFVqij/vWODAQdoy6WquCTDm5n35os9+qletxSFaMmxVNcMbyTmsaIceSgmKBRllnnoDxOEic1fmZfbAoUP+8at++aeqfQqz3L5H2cl1QEEUwxn1d+w5+Rg7yQDBq/GNoYFWC/W7dMTS+gqpZxazIoJFQmyTDEBhD/zQYBkm1QJWhS14fbxmSaq4xaealRZpBDzx2LxOzg/iyIdzKTxDwcPLWmSC/I1JE/82fx0iGbg0Ly+0I9Lc6zcttI3TDBe8hpmMt/gXcc09ysjIySjXVgsFJUvTUPn2mZ+L5WEBItccqwg4d4//GrLcHYxM7xiQegOIlmyyOl/TVKP3uCE6RfNgJlxa53uMAwtBW4Dqvt+LdpDkdhkVp0tYRMWerOl/wCrCaEYmm8saO0qsGQgLhWqr+3gjZJa0Z2aJkN7dAUMVX5MgaFjUrYKagYO9w9pR+S5LBQHj2nkW7+uhHouguPJPLkcmM3gHIzvCjzukUN2mk67q1PHrKsOVr+gKkoSyFuvcHWAjL13lypqwZjCK5CSc920wC7YUUMt5/40fkul03r5nrj1gLzms6SX9+MPkkENXara/bM3yoV/ppjao8VNOUF1LqcilY41PG+3Ov/g4AcAAA==">
            <a:extLst>
              <a:ext uri="{FF2B5EF4-FFF2-40B4-BE49-F238E27FC236}">
                <a16:creationId xmlns:a16="http://schemas.microsoft.com/office/drawing/2014/main" xmlns="" id="{5E845636-0E8F-4125-8CB2-BE08C9B2706E}"/>
              </a:ext>
            </a:extLst>
          </p:cNvPr>
          <p:cNvGrpSpPr>
            <a:grpSpLocks noChangeAspect="1"/>
          </p:cNvGrpSpPr>
          <p:nvPr/>
        </p:nvGrpSpPr>
        <p:grpSpPr>
          <a:xfrm>
            <a:off x="2017559" y="1972718"/>
            <a:ext cx="8156883" cy="2912564"/>
            <a:chOff x="2017559" y="2021325"/>
            <a:chExt cx="8156883" cy="2912564"/>
          </a:xfrm>
        </p:grpSpPr>
        <p:sp>
          <p:nvSpPr>
            <p:cNvPr id="5" name="CustomText1">
              <a:extLst>
                <a:ext uri="{FF2B5EF4-FFF2-40B4-BE49-F238E27FC236}">
                  <a16:creationId xmlns:a16="http://schemas.microsoft.com/office/drawing/2014/main" xmlns="" id="{369A3C39-3B4C-4789-93A2-E87C77286059}"/>
                </a:ext>
              </a:extLst>
            </p:cNvPr>
            <p:cNvSpPr/>
            <p:nvPr/>
          </p:nvSpPr>
          <p:spPr>
            <a:xfrm>
              <a:off x="2017559" y="4228629"/>
              <a:ext cx="5740310" cy="34859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>
              <a:norm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  <p:sp>
          <p:nvSpPr>
            <p:cNvPr id="6" name="BackShape">
              <a:extLst>
                <a:ext uri="{FF2B5EF4-FFF2-40B4-BE49-F238E27FC236}">
                  <a16:creationId xmlns:a16="http://schemas.microsoft.com/office/drawing/2014/main" xmlns="" id="{77363022-FDE8-4305-8D90-CE17052C12A0}"/>
                </a:ext>
              </a:extLst>
            </p:cNvPr>
            <p:cNvSpPr/>
            <p:nvPr/>
          </p:nvSpPr>
          <p:spPr>
            <a:xfrm>
              <a:off x="7870342" y="2235688"/>
              <a:ext cx="2089734" cy="2089735"/>
            </a:xfrm>
            <a:prstGeom prst="ellipse">
              <a:avLst/>
            </a:prstGeom>
            <a:pattFill prst="pct70">
              <a:fgClr>
                <a:schemeClr val="bg1">
                  <a:lumMod val="85000"/>
                </a:schemeClr>
              </a:fgClr>
              <a:bgClr>
                <a:schemeClr val="bg1"/>
              </a:bgClr>
            </a:patt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9" name="ValueShape">
              <a:extLst>
                <a:ext uri="{FF2B5EF4-FFF2-40B4-BE49-F238E27FC236}">
                  <a16:creationId xmlns:a16="http://schemas.microsoft.com/office/drawing/2014/main" xmlns="" id="{033727F3-CE38-4CE5-8E97-CD0A380E584B}"/>
                </a:ext>
              </a:extLst>
            </p:cNvPr>
            <p:cNvSpPr/>
            <p:nvPr/>
          </p:nvSpPr>
          <p:spPr>
            <a:xfrm>
              <a:off x="7655980" y="2021325"/>
              <a:ext cx="2518462" cy="2518463"/>
            </a:xfrm>
            <a:prstGeom prst="pie">
              <a:avLst>
                <a:gd name="adj1" fmla="val 16200000"/>
                <a:gd name="adj2" fmla="val 9288000"/>
              </a:avLst>
            </a:prstGeom>
            <a:gradFill>
              <a:gsLst>
                <a:gs pos="42000">
                  <a:srgbClr val="CB1672"/>
                </a:gs>
                <a:gs pos="94000">
                  <a:srgbClr val="E30551"/>
                </a:gs>
              </a:gsLst>
              <a:lin ang="5400000" scaled="1"/>
            </a:gradFill>
            <a:ln w="635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10" name="CustomText2">
              <a:extLst>
                <a:ext uri="{FF2B5EF4-FFF2-40B4-BE49-F238E27FC236}">
                  <a16:creationId xmlns:a16="http://schemas.microsoft.com/office/drawing/2014/main" xmlns="" id="{15F0910A-DFC1-4105-A1D5-83DD0FCAFB4D}"/>
                </a:ext>
              </a:extLst>
            </p:cNvPr>
            <p:cNvSpPr/>
            <p:nvPr/>
          </p:nvSpPr>
          <p:spPr>
            <a:xfrm>
              <a:off x="7757869" y="4611441"/>
              <a:ext cx="2314680" cy="322448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>
                <a:spcBef>
                  <a:spcPts val="1200"/>
                </a:spcBef>
              </a:pPr>
              <a:r>
                <a:rPr lang="zh-CN" altLang="en-US" b="1" dirty="0">
                  <a:solidFill>
                    <a:srgbClr val="E30551"/>
                  </a:solidFill>
                  <a:ea typeface="微软雅黑" panose="020B0503020204020204" pitchFamily="34" charset="-122"/>
                </a:rPr>
                <a:t>关键字</a:t>
              </a:r>
              <a:endParaRPr lang="en-US" altLang="zh-CN" b="1" dirty="0">
                <a:solidFill>
                  <a:srgbClr val="E3055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1" name="ValueText">
              <a:extLst>
                <a:ext uri="{FF2B5EF4-FFF2-40B4-BE49-F238E27FC236}">
                  <a16:creationId xmlns:a16="http://schemas.microsoft.com/office/drawing/2014/main" xmlns="" id="{C4CE51F8-7199-4241-9D45-E46319E79845}"/>
                </a:ext>
              </a:extLst>
            </p:cNvPr>
            <p:cNvSpPr txBox="1"/>
            <p:nvPr/>
          </p:nvSpPr>
          <p:spPr>
            <a:xfrm>
              <a:off x="2049141" y="2619305"/>
              <a:ext cx="1610847" cy="1208135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dirty="0">
                  <a:solidFill>
                    <a:srgbClr val="E3055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68%</a:t>
              </a:r>
            </a:p>
          </p:txBody>
        </p:sp>
        <p:cxnSp>
          <p:nvCxnSpPr>
            <p:cNvPr id="12" name="LineShape">
              <a:extLst>
                <a:ext uri="{FF2B5EF4-FFF2-40B4-BE49-F238E27FC236}">
                  <a16:creationId xmlns:a16="http://schemas.microsoft.com/office/drawing/2014/main" xmlns="" id="{1489987C-189A-4D13-B62A-BF627C7960E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49141" y="2377128"/>
              <a:ext cx="5708728" cy="0"/>
            </a:xfrm>
            <a:prstGeom prst="straightConnector1">
              <a:avLst/>
            </a:prstGeom>
            <a:noFill/>
            <a:ln w="12700" cap="flat" cmpd="sng">
              <a:solidFill>
                <a:srgbClr val="D8D8D8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13" name="RelativeShape">
              <a:extLst>
                <a:ext uri="{FF2B5EF4-FFF2-40B4-BE49-F238E27FC236}">
                  <a16:creationId xmlns:a16="http://schemas.microsoft.com/office/drawing/2014/main" xmlns="" id="{D73525BE-AEE7-4776-9374-3E3F9D93E442}"/>
                </a:ext>
              </a:extLst>
            </p:cNvPr>
            <p:cNvSpPr/>
            <p:nvPr/>
          </p:nvSpPr>
          <p:spPr>
            <a:xfrm>
              <a:off x="4159061" y="2547315"/>
              <a:ext cx="3440682" cy="1352118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14" name="IconShape">
              <a:extLst>
                <a:ext uri="{FF2B5EF4-FFF2-40B4-BE49-F238E27FC236}">
                  <a16:creationId xmlns:a16="http://schemas.microsoft.com/office/drawing/2014/main" xmlns="" id="{CE95BFC6-39AE-4FBA-9542-9A1046A71F7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1354" y="2634963"/>
              <a:ext cx="513074" cy="479350"/>
            </a:xfrm>
            <a:custGeom>
              <a:avLst/>
              <a:gdLst>
                <a:gd name="connsiteX0" fmla="*/ 159472 w 338138"/>
                <a:gd name="connsiteY0" fmla="*/ 265112 h 315913"/>
                <a:gd name="connsiteX1" fmla="*/ 155575 w 338138"/>
                <a:gd name="connsiteY1" fmla="*/ 269194 h 315913"/>
                <a:gd name="connsiteX2" fmla="*/ 155575 w 338138"/>
                <a:gd name="connsiteY2" fmla="*/ 289605 h 315913"/>
                <a:gd name="connsiteX3" fmla="*/ 158173 w 338138"/>
                <a:gd name="connsiteY3" fmla="*/ 293687 h 315913"/>
                <a:gd name="connsiteX4" fmla="*/ 181553 w 338138"/>
                <a:gd name="connsiteY4" fmla="*/ 293687 h 315913"/>
                <a:gd name="connsiteX5" fmla="*/ 184150 w 338138"/>
                <a:gd name="connsiteY5" fmla="*/ 290966 h 315913"/>
                <a:gd name="connsiteX6" fmla="*/ 184150 w 338138"/>
                <a:gd name="connsiteY6" fmla="*/ 269194 h 315913"/>
                <a:gd name="connsiteX7" fmla="*/ 181553 w 338138"/>
                <a:gd name="connsiteY7" fmla="*/ 265112 h 315913"/>
                <a:gd name="connsiteX8" fmla="*/ 159472 w 338138"/>
                <a:gd name="connsiteY8" fmla="*/ 265112 h 315913"/>
                <a:gd name="connsiteX9" fmla="*/ 169069 w 338138"/>
                <a:gd name="connsiteY9" fmla="*/ 222250 h 315913"/>
                <a:gd name="connsiteX10" fmla="*/ 155575 w 338138"/>
                <a:gd name="connsiteY10" fmla="*/ 235744 h 315913"/>
                <a:gd name="connsiteX11" fmla="*/ 169069 w 338138"/>
                <a:gd name="connsiteY11" fmla="*/ 249238 h 315913"/>
                <a:gd name="connsiteX12" fmla="*/ 182563 w 338138"/>
                <a:gd name="connsiteY12" fmla="*/ 235744 h 315913"/>
                <a:gd name="connsiteX13" fmla="*/ 169069 w 338138"/>
                <a:gd name="connsiteY13" fmla="*/ 222250 h 315913"/>
                <a:gd name="connsiteX14" fmla="*/ 145852 w 338138"/>
                <a:gd name="connsiteY14" fmla="*/ 55033 h 315913"/>
                <a:gd name="connsiteX15" fmla="*/ 157704 w 338138"/>
                <a:gd name="connsiteY15" fmla="*/ 56356 h 315913"/>
                <a:gd name="connsiteX16" fmla="*/ 156388 w 338138"/>
                <a:gd name="connsiteY16" fmla="*/ 68262 h 315913"/>
                <a:gd name="connsiteX17" fmla="*/ 57619 w 338138"/>
                <a:gd name="connsiteY17" fmla="*/ 137054 h 315913"/>
                <a:gd name="connsiteX18" fmla="*/ 53669 w 338138"/>
                <a:gd name="connsiteY18" fmla="*/ 139700 h 315913"/>
                <a:gd name="connsiteX19" fmla="*/ 47084 w 338138"/>
                <a:gd name="connsiteY19" fmla="*/ 135731 h 315913"/>
                <a:gd name="connsiteX20" fmla="*/ 48401 w 338138"/>
                <a:gd name="connsiteY20" fmla="*/ 123825 h 315913"/>
                <a:gd name="connsiteX21" fmla="*/ 145852 w 338138"/>
                <a:gd name="connsiteY21" fmla="*/ 55033 h 315913"/>
                <a:gd name="connsiteX22" fmla="*/ 88577 w 338138"/>
                <a:gd name="connsiteY22" fmla="*/ 47055 h 315913"/>
                <a:gd name="connsiteX23" fmla="*/ 100532 w 338138"/>
                <a:gd name="connsiteY23" fmla="*/ 48358 h 315913"/>
                <a:gd name="connsiteX24" fmla="*/ 99203 w 338138"/>
                <a:gd name="connsiteY24" fmla="*/ 60081 h 315913"/>
                <a:gd name="connsiteX25" fmla="*/ 52712 w 338138"/>
                <a:gd name="connsiteY25" fmla="*/ 92645 h 315913"/>
                <a:gd name="connsiteX26" fmla="*/ 47399 w 338138"/>
                <a:gd name="connsiteY26" fmla="*/ 95250 h 315913"/>
                <a:gd name="connsiteX27" fmla="*/ 40757 w 338138"/>
                <a:gd name="connsiteY27" fmla="*/ 91342 h 315913"/>
                <a:gd name="connsiteX28" fmla="*/ 43414 w 338138"/>
                <a:gd name="connsiteY28" fmla="*/ 79619 h 315913"/>
                <a:gd name="connsiteX29" fmla="*/ 88577 w 338138"/>
                <a:gd name="connsiteY29" fmla="*/ 47055 h 315913"/>
                <a:gd name="connsiteX30" fmla="*/ 35086 w 338138"/>
                <a:gd name="connsiteY30" fmla="*/ 22225 h 315913"/>
                <a:gd name="connsiteX31" fmla="*/ 20637 w 338138"/>
                <a:gd name="connsiteY31" fmla="*/ 35344 h 315913"/>
                <a:gd name="connsiteX32" fmla="*/ 20637 w 338138"/>
                <a:gd name="connsiteY32" fmla="*/ 196707 h 315913"/>
                <a:gd name="connsiteX33" fmla="*/ 35086 w 338138"/>
                <a:gd name="connsiteY33" fmla="*/ 211138 h 315913"/>
                <a:gd name="connsiteX34" fmla="*/ 303051 w 338138"/>
                <a:gd name="connsiteY34" fmla="*/ 211138 h 315913"/>
                <a:gd name="connsiteX35" fmla="*/ 317500 w 338138"/>
                <a:gd name="connsiteY35" fmla="*/ 196707 h 315913"/>
                <a:gd name="connsiteX36" fmla="*/ 317500 w 338138"/>
                <a:gd name="connsiteY36" fmla="*/ 35344 h 315913"/>
                <a:gd name="connsiteX37" fmla="*/ 303051 w 338138"/>
                <a:gd name="connsiteY37" fmla="*/ 22225 h 315913"/>
                <a:gd name="connsiteX38" fmla="*/ 35086 w 338138"/>
                <a:gd name="connsiteY38" fmla="*/ 22225 h 315913"/>
                <a:gd name="connsiteX39" fmla="*/ 14529 w 338138"/>
                <a:gd name="connsiteY39" fmla="*/ 0 h 315913"/>
                <a:gd name="connsiteX40" fmla="*/ 323609 w 338138"/>
                <a:gd name="connsiteY40" fmla="*/ 0 h 315913"/>
                <a:gd name="connsiteX41" fmla="*/ 338138 w 338138"/>
                <a:gd name="connsiteY41" fmla="*/ 13163 h 315913"/>
                <a:gd name="connsiteX42" fmla="*/ 338138 w 338138"/>
                <a:gd name="connsiteY42" fmla="*/ 251414 h 315913"/>
                <a:gd name="connsiteX43" fmla="*/ 323609 w 338138"/>
                <a:gd name="connsiteY43" fmla="*/ 265893 h 315913"/>
                <a:gd name="connsiteX44" fmla="*/ 210016 w 338138"/>
                <a:gd name="connsiteY44" fmla="*/ 265893 h 315913"/>
                <a:gd name="connsiteX45" fmla="*/ 207374 w 338138"/>
                <a:gd name="connsiteY45" fmla="*/ 268526 h 315913"/>
                <a:gd name="connsiteX46" fmla="*/ 207374 w 338138"/>
                <a:gd name="connsiteY46" fmla="*/ 290903 h 315913"/>
                <a:gd name="connsiteX47" fmla="*/ 208695 w 338138"/>
                <a:gd name="connsiteY47" fmla="*/ 293536 h 315913"/>
                <a:gd name="connsiteX48" fmla="*/ 239074 w 338138"/>
                <a:gd name="connsiteY48" fmla="*/ 293536 h 315913"/>
                <a:gd name="connsiteX49" fmla="*/ 250962 w 338138"/>
                <a:gd name="connsiteY49" fmla="*/ 305383 h 315913"/>
                <a:gd name="connsiteX50" fmla="*/ 239074 w 338138"/>
                <a:gd name="connsiteY50" fmla="*/ 315913 h 315913"/>
                <a:gd name="connsiteX51" fmla="*/ 99064 w 338138"/>
                <a:gd name="connsiteY51" fmla="*/ 315913 h 315913"/>
                <a:gd name="connsiteX52" fmla="*/ 87176 w 338138"/>
                <a:gd name="connsiteY52" fmla="*/ 305383 h 315913"/>
                <a:gd name="connsiteX53" fmla="*/ 99064 w 338138"/>
                <a:gd name="connsiteY53" fmla="*/ 293536 h 315913"/>
                <a:gd name="connsiteX54" fmla="*/ 129444 w 338138"/>
                <a:gd name="connsiteY54" fmla="*/ 293536 h 315913"/>
                <a:gd name="connsiteX55" fmla="*/ 130765 w 338138"/>
                <a:gd name="connsiteY55" fmla="*/ 289587 h 315913"/>
                <a:gd name="connsiteX56" fmla="*/ 130765 w 338138"/>
                <a:gd name="connsiteY56" fmla="*/ 268526 h 315913"/>
                <a:gd name="connsiteX57" fmla="*/ 126802 w 338138"/>
                <a:gd name="connsiteY57" fmla="*/ 265893 h 315913"/>
                <a:gd name="connsiteX58" fmla="*/ 14529 w 338138"/>
                <a:gd name="connsiteY58" fmla="*/ 265893 h 315913"/>
                <a:gd name="connsiteX59" fmla="*/ 0 w 338138"/>
                <a:gd name="connsiteY59" fmla="*/ 251414 h 315913"/>
                <a:gd name="connsiteX60" fmla="*/ 0 w 338138"/>
                <a:gd name="connsiteY60" fmla="*/ 13163 h 315913"/>
                <a:gd name="connsiteX61" fmla="*/ 14529 w 338138"/>
                <a:gd name="connsiteY61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138" h="315913">
                  <a:moveTo>
                    <a:pt x="159472" y="265112"/>
                  </a:moveTo>
                  <a:cubicBezTo>
                    <a:pt x="159472" y="265112"/>
                    <a:pt x="155575" y="265112"/>
                    <a:pt x="155575" y="269194"/>
                  </a:cubicBezTo>
                  <a:cubicBezTo>
                    <a:pt x="155575" y="269194"/>
                    <a:pt x="155575" y="269194"/>
                    <a:pt x="155575" y="289605"/>
                  </a:cubicBezTo>
                  <a:cubicBezTo>
                    <a:pt x="155575" y="292326"/>
                    <a:pt x="155575" y="293687"/>
                    <a:pt x="158173" y="293687"/>
                  </a:cubicBezTo>
                  <a:cubicBezTo>
                    <a:pt x="158173" y="293687"/>
                    <a:pt x="158173" y="293687"/>
                    <a:pt x="181553" y="293687"/>
                  </a:cubicBezTo>
                  <a:cubicBezTo>
                    <a:pt x="182851" y="293687"/>
                    <a:pt x="184150" y="292326"/>
                    <a:pt x="184150" y="290966"/>
                  </a:cubicBezTo>
                  <a:cubicBezTo>
                    <a:pt x="184150" y="290966"/>
                    <a:pt x="184150" y="290966"/>
                    <a:pt x="184150" y="269194"/>
                  </a:cubicBezTo>
                  <a:cubicBezTo>
                    <a:pt x="184150" y="265112"/>
                    <a:pt x="181553" y="265112"/>
                    <a:pt x="181553" y="265112"/>
                  </a:cubicBezTo>
                  <a:cubicBezTo>
                    <a:pt x="181553" y="265112"/>
                    <a:pt x="181553" y="265112"/>
                    <a:pt x="159472" y="265112"/>
                  </a:cubicBezTo>
                  <a:close/>
                  <a:moveTo>
                    <a:pt x="169069" y="222250"/>
                  </a:moveTo>
                  <a:cubicBezTo>
                    <a:pt x="161616" y="222250"/>
                    <a:pt x="155575" y="228291"/>
                    <a:pt x="155575" y="235744"/>
                  </a:cubicBezTo>
                  <a:cubicBezTo>
                    <a:pt x="155575" y="243197"/>
                    <a:pt x="161616" y="249238"/>
                    <a:pt x="169069" y="249238"/>
                  </a:cubicBezTo>
                  <a:cubicBezTo>
                    <a:pt x="176522" y="249238"/>
                    <a:pt x="182563" y="243197"/>
                    <a:pt x="182563" y="235744"/>
                  </a:cubicBezTo>
                  <a:cubicBezTo>
                    <a:pt x="182563" y="228291"/>
                    <a:pt x="176522" y="222250"/>
                    <a:pt x="169069" y="222250"/>
                  </a:cubicBezTo>
                  <a:close/>
                  <a:moveTo>
                    <a:pt x="145852" y="55033"/>
                  </a:moveTo>
                  <a:cubicBezTo>
                    <a:pt x="149803" y="52387"/>
                    <a:pt x="155071" y="52387"/>
                    <a:pt x="157704" y="56356"/>
                  </a:cubicBezTo>
                  <a:cubicBezTo>
                    <a:pt x="160338" y="60325"/>
                    <a:pt x="159021" y="65616"/>
                    <a:pt x="156388" y="68262"/>
                  </a:cubicBezTo>
                  <a:cubicBezTo>
                    <a:pt x="57619" y="137054"/>
                    <a:pt x="57619" y="137054"/>
                    <a:pt x="57619" y="137054"/>
                  </a:cubicBezTo>
                  <a:cubicBezTo>
                    <a:pt x="56302" y="138377"/>
                    <a:pt x="54986" y="139700"/>
                    <a:pt x="53669" y="139700"/>
                  </a:cubicBezTo>
                  <a:cubicBezTo>
                    <a:pt x="51035" y="139700"/>
                    <a:pt x="48401" y="138377"/>
                    <a:pt x="47084" y="135731"/>
                  </a:cubicBezTo>
                  <a:cubicBezTo>
                    <a:pt x="44450" y="131762"/>
                    <a:pt x="44450" y="126471"/>
                    <a:pt x="48401" y="123825"/>
                  </a:cubicBezTo>
                  <a:cubicBezTo>
                    <a:pt x="145852" y="55033"/>
                    <a:pt x="145852" y="55033"/>
                    <a:pt x="145852" y="55033"/>
                  </a:cubicBezTo>
                  <a:close/>
                  <a:moveTo>
                    <a:pt x="88577" y="47055"/>
                  </a:moveTo>
                  <a:cubicBezTo>
                    <a:pt x="92562" y="44450"/>
                    <a:pt x="97875" y="44450"/>
                    <a:pt x="100532" y="48358"/>
                  </a:cubicBezTo>
                  <a:cubicBezTo>
                    <a:pt x="103188" y="52265"/>
                    <a:pt x="101860" y="57476"/>
                    <a:pt x="99203" y="60081"/>
                  </a:cubicBezTo>
                  <a:cubicBezTo>
                    <a:pt x="52712" y="92645"/>
                    <a:pt x="52712" y="92645"/>
                    <a:pt x="52712" y="92645"/>
                  </a:cubicBezTo>
                  <a:cubicBezTo>
                    <a:pt x="51384" y="93947"/>
                    <a:pt x="50055" y="95250"/>
                    <a:pt x="47399" y="95250"/>
                  </a:cubicBezTo>
                  <a:cubicBezTo>
                    <a:pt x="44742" y="95250"/>
                    <a:pt x="42085" y="93947"/>
                    <a:pt x="40757" y="91342"/>
                  </a:cubicBezTo>
                  <a:cubicBezTo>
                    <a:pt x="38100" y="87435"/>
                    <a:pt x="39429" y="82224"/>
                    <a:pt x="43414" y="79619"/>
                  </a:cubicBezTo>
                  <a:cubicBezTo>
                    <a:pt x="88577" y="47055"/>
                    <a:pt x="88577" y="47055"/>
                    <a:pt x="88577" y="47055"/>
                  </a:cubicBezTo>
                  <a:close/>
                  <a:moveTo>
                    <a:pt x="35086" y="22225"/>
                  </a:moveTo>
                  <a:cubicBezTo>
                    <a:pt x="27205" y="22225"/>
                    <a:pt x="20637" y="28785"/>
                    <a:pt x="20637" y="35344"/>
                  </a:cubicBezTo>
                  <a:cubicBezTo>
                    <a:pt x="20637" y="35344"/>
                    <a:pt x="20637" y="35344"/>
                    <a:pt x="20637" y="196707"/>
                  </a:cubicBezTo>
                  <a:cubicBezTo>
                    <a:pt x="20637" y="204579"/>
                    <a:pt x="27205" y="211138"/>
                    <a:pt x="35086" y="211138"/>
                  </a:cubicBezTo>
                  <a:cubicBezTo>
                    <a:pt x="35086" y="211138"/>
                    <a:pt x="35086" y="211138"/>
                    <a:pt x="303051" y="211138"/>
                  </a:cubicBezTo>
                  <a:cubicBezTo>
                    <a:pt x="310932" y="211138"/>
                    <a:pt x="317500" y="204579"/>
                    <a:pt x="317500" y="196707"/>
                  </a:cubicBezTo>
                  <a:lnTo>
                    <a:pt x="317500" y="35344"/>
                  </a:lnTo>
                  <a:cubicBezTo>
                    <a:pt x="317500" y="28785"/>
                    <a:pt x="310932" y="22225"/>
                    <a:pt x="303051" y="22225"/>
                  </a:cubicBezTo>
                  <a:cubicBezTo>
                    <a:pt x="303051" y="22225"/>
                    <a:pt x="303051" y="22225"/>
                    <a:pt x="35086" y="22225"/>
                  </a:cubicBezTo>
                  <a:close/>
                  <a:moveTo>
                    <a:pt x="14529" y="0"/>
                  </a:moveTo>
                  <a:cubicBezTo>
                    <a:pt x="14529" y="0"/>
                    <a:pt x="14529" y="0"/>
                    <a:pt x="323609" y="0"/>
                  </a:cubicBezTo>
                  <a:cubicBezTo>
                    <a:pt x="331534" y="0"/>
                    <a:pt x="338138" y="5265"/>
                    <a:pt x="338138" y="13163"/>
                  </a:cubicBezTo>
                  <a:cubicBezTo>
                    <a:pt x="338138" y="13163"/>
                    <a:pt x="338138" y="13163"/>
                    <a:pt x="338138" y="251414"/>
                  </a:cubicBezTo>
                  <a:cubicBezTo>
                    <a:pt x="338138" y="259312"/>
                    <a:pt x="331534" y="265893"/>
                    <a:pt x="323609" y="265893"/>
                  </a:cubicBezTo>
                  <a:cubicBezTo>
                    <a:pt x="323609" y="265893"/>
                    <a:pt x="323609" y="265893"/>
                    <a:pt x="210016" y="265893"/>
                  </a:cubicBezTo>
                  <a:cubicBezTo>
                    <a:pt x="210016" y="265893"/>
                    <a:pt x="207374" y="265893"/>
                    <a:pt x="207374" y="268526"/>
                  </a:cubicBezTo>
                  <a:cubicBezTo>
                    <a:pt x="207374" y="268526"/>
                    <a:pt x="207374" y="268526"/>
                    <a:pt x="207374" y="290903"/>
                  </a:cubicBezTo>
                  <a:cubicBezTo>
                    <a:pt x="207374" y="292220"/>
                    <a:pt x="207374" y="293536"/>
                    <a:pt x="208695" y="293536"/>
                  </a:cubicBezTo>
                  <a:cubicBezTo>
                    <a:pt x="208695" y="293536"/>
                    <a:pt x="208695" y="293536"/>
                    <a:pt x="239074" y="293536"/>
                  </a:cubicBezTo>
                  <a:cubicBezTo>
                    <a:pt x="245679" y="293536"/>
                    <a:pt x="250962" y="298801"/>
                    <a:pt x="250962" y="305383"/>
                  </a:cubicBezTo>
                  <a:cubicBezTo>
                    <a:pt x="250962" y="310648"/>
                    <a:pt x="245679" y="315913"/>
                    <a:pt x="239074" y="315913"/>
                  </a:cubicBezTo>
                  <a:cubicBezTo>
                    <a:pt x="239074" y="315913"/>
                    <a:pt x="239074" y="315913"/>
                    <a:pt x="99064" y="315913"/>
                  </a:cubicBezTo>
                  <a:cubicBezTo>
                    <a:pt x="92460" y="315913"/>
                    <a:pt x="87176" y="310648"/>
                    <a:pt x="87176" y="305383"/>
                  </a:cubicBezTo>
                  <a:cubicBezTo>
                    <a:pt x="87176" y="298801"/>
                    <a:pt x="92460" y="293536"/>
                    <a:pt x="99064" y="293536"/>
                  </a:cubicBezTo>
                  <a:cubicBezTo>
                    <a:pt x="99064" y="293536"/>
                    <a:pt x="99064" y="293536"/>
                    <a:pt x="129444" y="293536"/>
                  </a:cubicBezTo>
                  <a:cubicBezTo>
                    <a:pt x="130765" y="293536"/>
                    <a:pt x="130765" y="292220"/>
                    <a:pt x="130765" y="289587"/>
                  </a:cubicBezTo>
                  <a:cubicBezTo>
                    <a:pt x="130765" y="289587"/>
                    <a:pt x="130765" y="289587"/>
                    <a:pt x="130765" y="268526"/>
                  </a:cubicBezTo>
                  <a:cubicBezTo>
                    <a:pt x="130765" y="264577"/>
                    <a:pt x="126802" y="265893"/>
                    <a:pt x="126802" y="265893"/>
                  </a:cubicBezTo>
                  <a:cubicBezTo>
                    <a:pt x="126802" y="265893"/>
                    <a:pt x="126802" y="265893"/>
                    <a:pt x="14529" y="265893"/>
                  </a:cubicBezTo>
                  <a:cubicBezTo>
                    <a:pt x="6604" y="265893"/>
                    <a:pt x="0" y="259312"/>
                    <a:pt x="0" y="251414"/>
                  </a:cubicBezTo>
                  <a:cubicBezTo>
                    <a:pt x="0" y="251414"/>
                    <a:pt x="0" y="251414"/>
                    <a:pt x="0" y="13163"/>
                  </a:cubicBezTo>
                  <a:cubicBezTo>
                    <a:pt x="0" y="5265"/>
                    <a:pt x="6604" y="0"/>
                    <a:pt x="14529" y="0"/>
                  </a:cubicBezTo>
                  <a:close/>
                </a:path>
              </a:pathLst>
            </a:custGeom>
            <a:gradFill>
              <a:gsLst>
                <a:gs pos="42000">
                  <a:srgbClr val="CB1672"/>
                </a:gs>
                <a:gs pos="94000">
                  <a:srgbClr val="E3055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15" name="IconShape">
              <a:extLst>
                <a:ext uri="{FF2B5EF4-FFF2-40B4-BE49-F238E27FC236}">
                  <a16:creationId xmlns:a16="http://schemas.microsoft.com/office/drawing/2014/main" xmlns="" id="{2958ED14-84C2-407D-8725-56A0BDC90C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2110" y="2634963"/>
              <a:ext cx="513074" cy="479350"/>
            </a:xfrm>
            <a:custGeom>
              <a:avLst/>
              <a:gdLst>
                <a:gd name="connsiteX0" fmla="*/ 159472 w 338138"/>
                <a:gd name="connsiteY0" fmla="*/ 265112 h 315913"/>
                <a:gd name="connsiteX1" fmla="*/ 155575 w 338138"/>
                <a:gd name="connsiteY1" fmla="*/ 269194 h 315913"/>
                <a:gd name="connsiteX2" fmla="*/ 155575 w 338138"/>
                <a:gd name="connsiteY2" fmla="*/ 289605 h 315913"/>
                <a:gd name="connsiteX3" fmla="*/ 158173 w 338138"/>
                <a:gd name="connsiteY3" fmla="*/ 293687 h 315913"/>
                <a:gd name="connsiteX4" fmla="*/ 181553 w 338138"/>
                <a:gd name="connsiteY4" fmla="*/ 293687 h 315913"/>
                <a:gd name="connsiteX5" fmla="*/ 184150 w 338138"/>
                <a:gd name="connsiteY5" fmla="*/ 290966 h 315913"/>
                <a:gd name="connsiteX6" fmla="*/ 184150 w 338138"/>
                <a:gd name="connsiteY6" fmla="*/ 269194 h 315913"/>
                <a:gd name="connsiteX7" fmla="*/ 181553 w 338138"/>
                <a:gd name="connsiteY7" fmla="*/ 265112 h 315913"/>
                <a:gd name="connsiteX8" fmla="*/ 159472 w 338138"/>
                <a:gd name="connsiteY8" fmla="*/ 265112 h 315913"/>
                <a:gd name="connsiteX9" fmla="*/ 169069 w 338138"/>
                <a:gd name="connsiteY9" fmla="*/ 222250 h 315913"/>
                <a:gd name="connsiteX10" fmla="*/ 155575 w 338138"/>
                <a:gd name="connsiteY10" fmla="*/ 235744 h 315913"/>
                <a:gd name="connsiteX11" fmla="*/ 169069 w 338138"/>
                <a:gd name="connsiteY11" fmla="*/ 249238 h 315913"/>
                <a:gd name="connsiteX12" fmla="*/ 182563 w 338138"/>
                <a:gd name="connsiteY12" fmla="*/ 235744 h 315913"/>
                <a:gd name="connsiteX13" fmla="*/ 169069 w 338138"/>
                <a:gd name="connsiteY13" fmla="*/ 222250 h 315913"/>
                <a:gd name="connsiteX14" fmla="*/ 145852 w 338138"/>
                <a:gd name="connsiteY14" fmla="*/ 55033 h 315913"/>
                <a:gd name="connsiteX15" fmla="*/ 157704 w 338138"/>
                <a:gd name="connsiteY15" fmla="*/ 56356 h 315913"/>
                <a:gd name="connsiteX16" fmla="*/ 156388 w 338138"/>
                <a:gd name="connsiteY16" fmla="*/ 68262 h 315913"/>
                <a:gd name="connsiteX17" fmla="*/ 57619 w 338138"/>
                <a:gd name="connsiteY17" fmla="*/ 137054 h 315913"/>
                <a:gd name="connsiteX18" fmla="*/ 53669 w 338138"/>
                <a:gd name="connsiteY18" fmla="*/ 139700 h 315913"/>
                <a:gd name="connsiteX19" fmla="*/ 47084 w 338138"/>
                <a:gd name="connsiteY19" fmla="*/ 135731 h 315913"/>
                <a:gd name="connsiteX20" fmla="*/ 48401 w 338138"/>
                <a:gd name="connsiteY20" fmla="*/ 123825 h 315913"/>
                <a:gd name="connsiteX21" fmla="*/ 145852 w 338138"/>
                <a:gd name="connsiteY21" fmla="*/ 55033 h 315913"/>
                <a:gd name="connsiteX22" fmla="*/ 88577 w 338138"/>
                <a:gd name="connsiteY22" fmla="*/ 47055 h 315913"/>
                <a:gd name="connsiteX23" fmla="*/ 100532 w 338138"/>
                <a:gd name="connsiteY23" fmla="*/ 48358 h 315913"/>
                <a:gd name="connsiteX24" fmla="*/ 99203 w 338138"/>
                <a:gd name="connsiteY24" fmla="*/ 60081 h 315913"/>
                <a:gd name="connsiteX25" fmla="*/ 52712 w 338138"/>
                <a:gd name="connsiteY25" fmla="*/ 92645 h 315913"/>
                <a:gd name="connsiteX26" fmla="*/ 47399 w 338138"/>
                <a:gd name="connsiteY26" fmla="*/ 95250 h 315913"/>
                <a:gd name="connsiteX27" fmla="*/ 40757 w 338138"/>
                <a:gd name="connsiteY27" fmla="*/ 91342 h 315913"/>
                <a:gd name="connsiteX28" fmla="*/ 43414 w 338138"/>
                <a:gd name="connsiteY28" fmla="*/ 79619 h 315913"/>
                <a:gd name="connsiteX29" fmla="*/ 88577 w 338138"/>
                <a:gd name="connsiteY29" fmla="*/ 47055 h 315913"/>
                <a:gd name="connsiteX30" fmla="*/ 35086 w 338138"/>
                <a:gd name="connsiteY30" fmla="*/ 22225 h 315913"/>
                <a:gd name="connsiteX31" fmla="*/ 20637 w 338138"/>
                <a:gd name="connsiteY31" fmla="*/ 35344 h 315913"/>
                <a:gd name="connsiteX32" fmla="*/ 20637 w 338138"/>
                <a:gd name="connsiteY32" fmla="*/ 196707 h 315913"/>
                <a:gd name="connsiteX33" fmla="*/ 35086 w 338138"/>
                <a:gd name="connsiteY33" fmla="*/ 211138 h 315913"/>
                <a:gd name="connsiteX34" fmla="*/ 303051 w 338138"/>
                <a:gd name="connsiteY34" fmla="*/ 211138 h 315913"/>
                <a:gd name="connsiteX35" fmla="*/ 317500 w 338138"/>
                <a:gd name="connsiteY35" fmla="*/ 196707 h 315913"/>
                <a:gd name="connsiteX36" fmla="*/ 317500 w 338138"/>
                <a:gd name="connsiteY36" fmla="*/ 35344 h 315913"/>
                <a:gd name="connsiteX37" fmla="*/ 303051 w 338138"/>
                <a:gd name="connsiteY37" fmla="*/ 22225 h 315913"/>
                <a:gd name="connsiteX38" fmla="*/ 35086 w 338138"/>
                <a:gd name="connsiteY38" fmla="*/ 22225 h 315913"/>
                <a:gd name="connsiteX39" fmla="*/ 14529 w 338138"/>
                <a:gd name="connsiteY39" fmla="*/ 0 h 315913"/>
                <a:gd name="connsiteX40" fmla="*/ 323609 w 338138"/>
                <a:gd name="connsiteY40" fmla="*/ 0 h 315913"/>
                <a:gd name="connsiteX41" fmla="*/ 338138 w 338138"/>
                <a:gd name="connsiteY41" fmla="*/ 13163 h 315913"/>
                <a:gd name="connsiteX42" fmla="*/ 338138 w 338138"/>
                <a:gd name="connsiteY42" fmla="*/ 251414 h 315913"/>
                <a:gd name="connsiteX43" fmla="*/ 323609 w 338138"/>
                <a:gd name="connsiteY43" fmla="*/ 265893 h 315913"/>
                <a:gd name="connsiteX44" fmla="*/ 210016 w 338138"/>
                <a:gd name="connsiteY44" fmla="*/ 265893 h 315913"/>
                <a:gd name="connsiteX45" fmla="*/ 207374 w 338138"/>
                <a:gd name="connsiteY45" fmla="*/ 268526 h 315913"/>
                <a:gd name="connsiteX46" fmla="*/ 207374 w 338138"/>
                <a:gd name="connsiteY46" fmla="*/ 290903 h 315913"/>
                <a:gd name="connsiteX47" fmla="*/ 208695 w 338138"/>
                <a:gd name="connsiteY47" fmla="*/ 293536 h 315913"/>
                <a:gd name="connsiteX48" fmla="*/ 239074 w 338138"/>
                <a:gd name="connsiteY48" fmla="*/ 293536 h 315913"/>
                <a:gd name="connsiteX49" fmla="*/ 250962 w 338138"/>
                <a:gd name="connsiteY49" fmla="*/ 305383 h 315913"/>
                <a:gd name="connsiteX50" fmla="*/ 239074 w 338138"/>
                <a:gd name="connsiteY50" fmla="*/ 315913 h 315913"/>
                <a:gd name="connsiteX51" fmla="*/ 99064 w 338138"/>
                <a:gd name="connsiteY51" fmla="*/ 315913 h 315913"/>
                <a:gd name="connsiteX52" fmla="*/ 87176 w 338138"/>
                <a:gd name="connsiteY52" fmla="*/ 305383 h 315913"/>
                <a:gd name="connsiteX53" fmla="*/ 99064 w 338138"/>
                <a:gd name="connsiteY53" fmla="*/ 293536 h 315913"/>
                <a:gd name="connsiteX54" fmla="*/ 129444 w 338138"/>
                <a:gd name="connsiteY54" fmla="*/ 293536 h 315913"/>
                <a:gd name="connsiteX55" fmla="*/ 130765 w 338138"/>
                <a:gd name="connsiteY55" fmla="*/ 289587 h 315913"/>
                <a:gd name="connsiteX56" fmla="*/ 130765 w 338138"/>
                <a:gd name="connsiteY56" fmla="*/ 268526 h 315913"/>
                <a:gd name="connsiteX57" fmla="*/ 126802 w 338138"/>
                <a:gd name="connsiteY57" fmla="*/ 265893 h 315913"/>
                <a:gd name="connsiteX58" fmla="*/ 14529 w 338138"/>
                <a:gd name="connsiteY58" fmla="*/ 265893 h 315913"/>
                <a:gd name="connsiteX59" fmla="*/ 0 w 338138"/>
                <a:gd name="connsiteY59" fmla="*/ 251414 h 315913"/>
                <a:gd name="connsiteX60" fmla="*/ 0 w 338138"/>
                <a:gd name="connsiteY60" fmla="*/ 13163 h 315913"/>
                <a:gd name="connsiteX61" fmla="*/ 14529 w 338138"/>
                <a:gd name="connsiteY61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138" h="315913">
                  <a:moveTo>
                    <a:pt x="159472" y="265112"/>
                  </a:moveTo>
                  <a:cubicBezTo>
                    <a:pt x="159472" y="265112"/>
                    <a:pt x="155575" y="265112"/>
                    <a:pt x="155575" y="269194"/>
                  </a:cubicBezTo>
                  <a:cubicBezTo>
                    <a:pt x="155575" y="269194"/>
                    <a:pt x="155575" y="269194"/>
                    <a:pt x="155575" y="289605"/>
                  </a:cubicBezTo>
                  <a:cubicBezTo>
                    <a:pt x="155575" y="292326"/>
                    <a:pt x="155575" y="293687"/>
                    <a:pt x="158173" y="293687"/>
                  </a:cubicBezTo>
                  <a:cubicBezTo>
                    <a:pt x="158173" y="293687"/>
                    <a:pt x="158173" y="293687"/>
                    <a:pt x="181553" y="293687"/>
                  </a:cubicBezTo>
                  <a:cubicBezTo>
                    <a:pt x="182851" y="293687"/>
                    <a:pt x="184150" y="292326"/>
                    <a:pt x="184150" y="290966"/>
                  </a:cubicBezTo>
                  <a:cubicBezTo>
                    <a:pt x="184150" y="290966"/>
                    <a:pt x="184150" y="290966"/>
                    <a:pt x="184150" y="269194"/>
                  </a:cubicBezTo>
                  <a:cubicBezTo>
                    <a:pt x="184150" y="265112"/>
                    <a:pt x="181553" y="265112"/>
                    <a:pt x="181553" y="265112"/>
                  </a:cubicBezTo>
                  <a:cubicBezTo>
                    <a:pt x="181553" y="265112"/>
                    <a:pt x="181553" y="265112"/>
                    <a:pt x="159472" y="265112"/>
                  </a:cubicBezTo>
                  <a:close/>
                  <a:moveTo>
                    <a:pt x="169069" y="222250"/>
                  </a:moveTo>
                  <a:cubicBezTo>
                    <a:pt x="161616" y="222250"/>
                    <a:pt x="155575" y="228291"/>
                    <a:pt x="155575" y="235744"/>
                  </a:cubicBezTo>
                  <a:cubicBezTo>
                    <a:pt x="155575" y="243197"/>
                    <a:pt x="161616" y="249238"/>
                    <a:pt x="169069" y="249238"/>
                  </a:cubicBezTo>
                  <a:cubicBezTo>
                    <a:pt x="176522" y="249238"/>
                    <a:pt x="182563" y="243197"/>
                    <a:pt x="182563" y="235744"/>
                  </a:cubicBezTo>
                  <a:cubicBezTo>
                    <a:pt x="182563" y="228291"/>
                    <a:pt x="176522" y="222250"/>
                    <a:pt x="169069" y="222250"/>
                  </a:cubicBezTo>
                  <a:close/>
                  <a:moveTo>
                    <a:pt x="145852" y="55033"/>
                  </a:moveTo>
                  <a:cubicBezTo>
                    <a:pt x="149803" y="52387"/>
                    <a:pt x="155071" y="52387"/>
                    <a:pt x="157704" y="56356"/>
                  </a:cubicBezTo>
                  <a:cubicBezTo>
                    <a:pt x="160338" y="60325"/>
                    <a:pt x="159021" y="65616"/>
                    <a:pt x="156388" y="68262"/>
                  </a:cubicBezTo>
                  <a:cubicBezTo>
                    <a:pt x="57619" y="137054"/>
                    <a:pt x="57619" y="137054"/>
                    <a:pt x="57619" y="137054"/>
                  </a:cubicBezTo>
                  <a:cubicBezTo>
                    <a:pt x="56302" y="138377"/>
                    <a:pt x="54986" y="139700"/>
                    <a:pt x="53669" y="139700"/>
                  </a:cubicBezTo>
                  <a:cubicBezTo>
                    <a:pt x="51035" y="139700"/>
                    <a:pt x="48401" y="138377"/>
                    <a:pt x="47084" y="135731"/>
                  </a:cubicBezTo>
                  <a:cubicBezTo>
                    <a:pt x="44450" y="131762"/>
                    <a:pt x="44450" y="126471"/>
                    <a:pt x="48401" y="123825"/>
                  </a:cubicBezTo>
                  <a:cubicBezTo>
                    <a:pt x="145852" y="55033"/>
                    <a:pt x="145852" y="55033"/>
                    <a:pt x="145852" y="55033"/>
                  </a:cubicBezTo>
                  <a:close/>
                  <a:moveTo>
                    <a:pt x="88577" y="47055"/>
                  </a:moveTo>
                  <a:cubicBezTo>
                    <a:pt x="92562" y="44450"/>
                    <a:pt x="97875" y="44450"/>
                    <a:pt x="100532" y="48358"/>
                  </a:cubicBezTo>
                  <a:cubicBezTo>
                    <a:pt x="103188" y="52265"/>
                    <a:pt x="101860" y="57476"/>
                    <a:pt x="99203" y="60081"/>
                  </a:cubicBezTo>
                  <a:cubicBezTo>
                    <a:pt x="52712" y="92645"/>
                    <a:pt x="52712" y="92645"/>
                    <a:pt x="52712" y="92645"/>
                  </a:cubicBezTo>
                  <a:cubicBezTo>
                    <a:pt x="51384" y="93947"/>
                    <a:pt x="50055" y="95250"/>
                    <a:pt x="47399" y="95250"/>
                  </a:cubicBezTo>
                  <a:cubicBezTo>
                    <a:pt x="44742" y="95250"/>
                    <a:pt x="42085" y="93947"/>
                    <a:pt x="40757" y="91342"/>
                  </a:cubicBezTo>
                  <a:cubicBezTo>
                    <a:pt x="38100" y="87435"/>
                    <a:pt x="39429" y="82224"/>
                    <a:pt x="43414" y="79619"/>
                  </a:cubicBezTo>
                  <a:cubicBezTo>
                    <a:pt x="88577" y="47055"/>
                    <a:pt x="88577" y="47055"/>
                    <a:pt x="88577" y="47055"/>
                  </a:cubicBezTo>
                  <a:close/>
                  <a:moveTo>
                    <a:pt x="35086" y="22225"/>
                  </a:moveTo>
                  <a:cubicBezTo>
                    <a:pt x="27205" y="22225"/>
                    <a:pt x="20637" y="28785"/>
                    <a:pt x="20637" y="35344"/>
                  </a:cubicBezTo>
                  <a:cubicBezTo>
                    <a:pt x="20637" y="35344"/>
                    <a:pt x="20637" y="35344"/>
                    <a:pt x="20637" y="196707"/>
                  </a:cubicBezTo>
                  <a:cubicBezTo>
                    <a:pt x="20637" y="204579"/>
                    <a:pt x="27205" y="211138"/>
                    <a:pt x="35086" y="211138"/>
                  </a:cubicBezTo>
                  <a:cubicBezTo>
                    <a:pt x="35086" y="211138"/>
                    <a:pt x="35086" y="211138"/>
                    <a:pt x="303051" y="211138"/>
                  </a:cubicBezTo>
                  <a:cubicBezTo>
                    <a:pt x="310932" y="211138"/>
                    <a:pt x="317500" y="204579"/>
                    <a:pt x="317500" y="196707"/>
                  </a:cubicBezTo>
                  <a:lnTo>
                    <a:pt x="317500" y="35344"/>
                  </a:lnTo>
                  <a:cubicBezTo>
                    <a:pt x="317500" y="28785"/>
                    <a:pt x="310932" y="22225"/>
                    <a:pt x="303051" y="22225"/>
                  </a:cubicBezTo>
                  <a:cubicBezTo>
                    <a:pt x="303051" y="22225"/>
                    <a:pt x="303051" y="22225"/>
                    <a:pt x="35086" y="22225"/>
                  </a:cubicBezTo>
                  <a:close/>
                  <a:moveTo>
                    <a:pt x="14529" y="0"/>
                  </a:moveTo>
                  <a:cubicBezTo>
                    <a:pt x="14529" y="0"/>
                    <a:pt x="14529" y="0"/>
                    <a:pt x="323609" y="0"/>
                  </a:cubicBezTo>
                  <a:cubicBezTo>
                    <a:pt x="331534" y="0"/>
                    <a:pt x="338138" y="5265"/>
                    <a:pt x="338138" y="13163"/>
                  </a:cubicBezTo>
                  <a:cubicBezTo>
                    <a:pt x="338138" y="13163"/>
                    <a:pt x="338138" y="13163"/>
                    <a:pt x="338138" y="251414"/>
                  </a:cubicBezTo>
                  <a:cubicBezTo>
                    <a:pt x="338138" y="259312"/>
                    <a:pt x="331534" y="265893"/>
                    <a:pt x="323609" y="265893"/>
                  </a:cubicBezTo>
                  <a:cubicBezTo>
                    <a:pt x="323609" y="265893"/>
                    <a:pt x="323609" y="265893"/>
                    <a:pt x="210016" y="265893"/>
                  </a:cubicBezTo>
                  <a:cubicBezTo>
                    <a:pt x="210016" y="265893"/>
                    <a:pt x="207374" y="265893"/>
                    <a:pt x="207374" y="268526"/>
                  </a:cubicBezTo>
                  <a:cubicBezTo>
                    <a:pt x="207374" y="268526"/>
                    <a:pt x="207374" y="268526"/>
                    <a:pt x="207374" y="290903"/>
                  </a:cubicBezTo>
                  <a:cubicBezTo>
                    <a:pt x="207374" y="292220"/>
                    <a:pt x="207374" y="293536"/>
                    <a:pt x="208695" y="293536"/>
                  </a:cubicBezTo>
                  <a:cubicBezTo>
                    <a:pt x="208695" y="293536"/>
                    <a:pt x="208695" y="293536"/>
                    <a:pt x="239074" y="293536"/>
                  </a:cubicBezTo>
                  <a:cubicBezTo>
                    <a:pt x="245679" y="293536"/>
                    <a:pt x="250962" y="298801"/>
                    <a:pt x="250962" y="305383"/>
                  </a:cubicBezTo>
                  <a:cubicBezTo>
                    <a:pt x="250962" y="310648"/>
                    <a:pt x="245679" y="315913"/>
                    <a:pt x="239074" y="315913"/>
                  </a:cubicBezTo>
                  <a:cubicBezTo>
                    <a:pt x="239074" y="315913"/>
                    <a:pt x="239074" y="315913"/>
                    <a:pt x="99064" y="315913"/>
                  </a:cubicBezTo>
                  <a:cubicBezTo>
                    <a:pt x="92460" y="315913"/>
                    <a:pt x="87176" y="310648"/>
                    <a:pt x="87176" y="305383"/>
                  </a:cubicBezTo>
                  <a:cubicBezTo>
                    <a:pt x="87176" y="298801"/>
                    <a:pt x="92460" y="293536"/>
                    <a:pt x="99064" y="293536"/>
                  </a:cubicBezTo>
                  <a:cubicBezTo>
                    <a:pt x="99064" y="293536"/>
                    <a:pt x="99064" y="293536"/>
                    <a:pt x="129444" y="293536"/>
                  </a:cubicBezTo>
                  <a:cubicBezTo>
                    <a:pt x="130765" y="293536"/>
                    <a:pt x="130765" y="292220"/>
                    <a:pt x="130765" y="289587"/>
                  </a:cubicBezTo>
                  <a:cubicBezTo>
                    <a:pt x="130765" y="289587"/>
                    <a:pt x="130765" y="289587"/>
                    <a:pt x="130765" y="268526"/>
                  </a:cubicBezTo>
                  <a:cubicBezTo>
                    <a:pt x="130765" y="264577"/>
                    <a:pt x="126802" y="265893"/>
                    <a:pt x="126802" y="265893"/>
                  </a:cubicBezTo>
                  <a:cubicBezTo>
                    <a:pt x="126802" y="265893"/>
                    <a:pt x="126802" y="265893"/>
                    <a:pt x="14529" y="265893"/>
                  </a:cubicBezTo>
                  <a:cubicBezTo>
                    <a:pt x="6604" y="265893"/>
                    <a:pt x="0" y="259312"/>
                    <a:pt x="0" y="251414"/>
                  </a:cubicBezTo>
                  <a:cubicBezTo>
                    <a:pt x="0" y="251414"/>
                    <a:pt x="0" y="251414"/>
                    <a:pt x="0" y="13163"/>
                  </a:cubicBezTo>
                  <a:cubicBezTo>
                    <a:pt x="0" y="5265"/>
                    <a:pt x="6604" y="0"/>
                    <a:pt x="14529" y="0"/>
                  </a:cubicBezTo>
                  <a:close/>
                </a:path>
              </a:pathLst>
            </a:custGeom>
            <a:gradFill>
              <a:gsLst>
                <a:gs pos="42000">
                  <a:srgbClr val="CB1672"/>
                </a:gs>
                <a:gs pos="94000">
                  <a:srgbClr val="E3055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16" name="IconShape">
              <a:extLst>
                <a:ext uri="{FF2B5EF4-FFF2-40B4-BE49-F238E27FC236}">
                  <a16:creationId xmlns:a16="http://schemas.microsoft.com/office/drawing/2014/main" xmlns="" id="{EA332F19-42D3-4366-8F6E-D5EA6127623B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2866" y="2634963"/>
              <a:ext cx="513074" cy="479350"/>
            </a:xfrm>
            <a:custGeom>
              <a:avLst/>
              <a:gdLst>
                <a:gd name="connsiteX0" fmla="*/ 159472 w 338138"/>
                <a:gd name="connsiteY0" fmla="*/ 265112 h 315913"/>
                <a:gd name="connsiteX1" fmla="*/ 155575 w 338138"/>
                <a:gd name="connsiteY1" fmla="*/ 269194 h 315913"/>
                <a:gd name="connsiteX2" fmla="*/ 155575 w 338138"/>
                <a:gd name="connsiteY2" fmla="*/ 289605 h 315913"/>
                <a:gd name="connsiteX3" fmla="*/ 158173 w 338138"/>
                <a:gd name="connsiteY3" fmla="*/ 293687 h 315913"/>
                <a:gd name="connsiteX4" fmla="*/ 181553 w 338138"/>
                <a:gd name="connsiteY4" fmla="*/ 293687 h 315913"/>
                <a:gd name="connsiteX5" fmla="*/ 184150 w 338138"/>
                <a:gd name="connsiteY5" fmla="*/ 290966 h 315913"/>
                <a:gd name="connsiteX6" fmla="*/ 184150 w 338138"/>
                <a:gd name="connsiteY6" fmla="*/ 269194 h 315913"/>
                <a:gd name="connsiteX7" fmla="*/ 181553 w 338138"/>
                <a:gd name="connsiteY7" fmla="*/ 265112 h 315913"/>
                <a:gd name="connsiteX8" fmla="*/ 159472 w 338138"/>
                <a:gd name="connsiteY8" fmla="*/ 265112 h 315913"/>
                <a:gd name="connsiteX9" fmla="*/ 169069 w 338138"/>
                <a:gd name="connsiteY9" fmla="*/ 222250 h 315913"/>
                <a:gd name="connsiteX10" fmla="*/ 155575 w 338138"/>
                <a:gd name="connsiteY10" fmla="*/ 235744 h 315913"/>
                <a:gd name="connsiteX11" fmla="*/ 169069 w 338138"/>
                <a:gd name="connsiteY11" fmla="*/ 249238 h 315913"/>
                <a:gd name="connsiteX12" fmla="*/ 182563 w 338138"/>
                <a:gd name="connsiteY12" fmla="*/ 235744 h 315913"/>
                <a:gd name="connsiteX13" fmla="*/ 169069 w 338138"/>
                <a:gd name="connsiteY13" fmla="*/ 222250 h 315913"/>
                <a:gd name="connsiteX14" fmla="*/ 145852 w 338138"/>
                <a:gd name="connsiteY14" fmla="*/ 55033 h 315913"/>
                <a:gd name="connsiteX15" fmla="*/ 157704 w 338138"/>
                <a:gd name="connsiteY15" fmla="*/ 56356 h 315913"/>
                <a:gd name="connsiteX16" fmla="*/ 156388 w 338138"/>
                <a:gd name="connsiteY16" fmla="*/ 68262 h 315913"/>
                <a:gd name="connsiteX17" fmla="*/ 57619 w 338138"/>
                <a:gd name="connsiteY17" fmla="*/ 137054 h 315913"/>
                <a:gd name="connsiteX18" fmla="*/ 53669 w 338138"/>
                <a:gd name="connsiteY18" fmla="*/ 139700 h 315913"/>
                <a:gd name="connsiteX19" fmla="*/ 47084 w 338138"/>
                <a:gd name="connsiteY19" fmla="*/ 135731 h 315913"/>
                <a:gd name="connsiteX20" fmla="*/ 48401 w 338138"/>
                <a:gd name="connsiteY20" fmla="*/ 123825 h 315913"/>
                <a:gd name="connsiteX21" fmla="*/ 145852 w 338138"/>
                <a:gd name="connsiteY21" fmla="*/ 55033 h 315913"/>
                <a:gd name="connsiteX22" fmla="*/ 88577 w 338138"/>
                <a:gd name="connsiteY22" fmla="*/ 47055 h 315913"/>
                <a:gd name="connsiteX23" fmla="*/ 100532 w 338138"/>
                <a:gd name="connsiteY23" fmla="*/ 48358 h 315913"/>
                <a:gd name="connsiteX24" fmla="*/ 99203 w 338138"/>
                <a:gd name="connsiteY24" fmla="*/ 60081 h 315913"/>
                <a:gd name="connsiteX25" fmla="*/ 52712 w 338138"/>
                <a:gd name="connsiteY25" fmla="*/ 92645 h 315913"/>
                <a:gd name="connsiteX26" fmla="*/ 47399 w 338138"/>
                <a:gd name="connsiteY26" fmla="*/ 95250 h 315913"/>
                <a:gd name="connsiteX27" fmla="*/ 40757 w 338138"/>
                <a:gd name="connsiteY27" fmla="*/ 91342 h 315913"/>
                <a:gd name="connsiteX28" fmla="*/ 43414 w 338138"/>
                <a:gd name="connsiteY28" fmla="*/ 79619 h 315913"/>
                <a:gd name="connsiteX29" fmla="*/ 88577 w 338138"/>
                <a:gd name="connsiteY29" fmla="*/ 47055 h 315913"/>
                <a:gd name="connsiteX30" fmla="*/ 35086 w 338138"/>
                <a:gd name="connsiteY30" fmla="*/ 22225 h 315913"/>
                <a:gd name="connsiteX31" fmla="*/ 20637 w 338138"/>
                <a:gd name="connsiteY31" fmla="*/ 35344 h 315913"/>
                <a:gd name="connsiteX32" fmla="*/ 20637 w 338138"/>
                <a:gd name="connsiteY32" fmla="*/ 196707 h 315913"/>
                <a:gd name="connsiteX33" fmla="*/ 35086 w 338138"/>
                <a:gd name="connsiteY33" fmla="*/ 211138 h 315913"/>
                <a:gd name="connsiteX34" fmla="*/ 303051 w 338138"/>
                <a:gd name="connsiteY34" fmla="*/ 211138 h 315913"/>
                <a:gd name="connsiteX35" fmla="*/ 317500 w 338138"/>
                <a:gd name="connsiteY35" fmla="*/ 196707 h 315913"/>
                <a:gd name="connsiteX36" fmla="*/ 317500 w 338138"/>
                <a:gd name="connsiteY36" fmla="*/ 35344 h 315913"/>
                <a:gd name="connsiteX37" fmla="*/ 303051 w 338138"/>
                <a:gd name="connsiteY37" fmla="*/ 22225 h 315913"/>
                <a:gd name="connsiteX38" fmla="*/ 35086 w 338138"/>
                <a:gd name="connsiteY38" fmla="*/ 22225 h 315913"/>
                <a:gd name="connsiteX39" fmla="*/ 14529 w 338138"/>
                <a:gd name="connsiteY39" fmla="*/ 0 h 315913"/>
                <a:gd name="connsiteX40" fmla="*/ 323609 w 338138"/>
                <a:gd name="connsiteY40" fmla="*/ 0 h 315913"/>
                <a:gd name="connsiteX41" fmla="*/ 338138 w 338138"/>
                <a:gd name="connsiteY41" fmla="*/ 13163 h 315913"/>
                <a:gd name="connsiteX42" fmla="*/ 338138 w 338138"/>
                <a:gd name="connsiteY42" fmla="*/ 251414 h 315913"/>
                <a:gd name="connsiteX43" fmla="*/ 323609 w 338138"/>
                <a:gd name="connsiteY43" fmla="*/ 265893 h 315913"/>
                <a:gd name="connsiteX44" fmla="*/ 210016 w 338138"/>
                <a:gd name="connsiteY44" fmla="*/ 265893 h 315913"/>
                <a:gd name="connsiteX45" fmla="*/ 207374 w 338138"/>
                <a:gd name="connsiteY45" fmla="*/ 268526 h 315913"/>
                <a:gd name="connsiteX46" fmla="*/ 207374 w 338138"/>
                <a:gd name="connsiteY46" fmla="*/ 290903 h 315913"/>
                <a:gd name="connsiteX47" fmla="*/ 208695 w 338138"/>
                <a:gd name="connsiteY47" fmla="*/ 293536 h 315913"/>
                <a:gd name="connsiteX48" fmla="*/ 239074 w 338138"/>
                <a:gd name="connsiteY48" fmla="*/ 293536 h 315913"/>
                <a:gd name="connsiteX49" fmla="*/ 250962 w 338138"/>
                <a:gd name="connsiteY49" fmla="*/ 305383 h 315913"/>
                <a:gd name="connsiteX50" fmla="*/ 239074 w 338138"/>
                <a:gd name="connsiteY50" fmla="*/ 315913 h 315913"/>
                <a:gd name="connsiteX51" fmla="*/ 99064 w 338138"/>
                <a:gd name="connsiteY51" fmla="*/ 315913 h 315913"/>
                <a:gd name="connsiteX52" fmla="*/ 87176 w 338138"/>
                <a:gd name="connsiteY52" fmla="*/ 305383 h 315913"/>
                <a:gd name="connsiteX53" fmla="*/ 99064 w 338138"/>
                <a:gd name="connsiteY53" fmla="*/ 293536 h 315913"/>
                <a:gd name="connsiteX54" fmla="*/ 129444 w 338138"/>
                <a:gd name="connsiteY54" fmla="*/ 293536 h 315913"/>
                <a:gd name="connsiteX55" fmla="*/ 130765 w 338138"/>
                <a:gd name="connsiteY55" fmla="*/ 289587 h 315913"/>
                <a:gd name="connsiteX56" fmla="*/ 130765 w 338138"/>
                <a:gd name="connsiteY56" fmla="*/ 268526 h 315913"/>
                <a:gd name="connsiteX57" fmla="*/ 126802 w 338138"/>
                <a:gd name="connsiteY57" fmla="*/ 265893 h 315913"/>
                <a:gd name="connsiteX58" fmla="*/ 14529 w 338138"/>
                <a:gd name="connsiteY58" fmla="*/ 265893 h 315913"/>
                <a:gd name="connsiteX59" fmla="*/ 0 w 338138"/>
                <a:gd name="connsiteY59" fmla="*/ 251414 h 315913"/>
                <a:gd name="connsiteX60" fmla="*/ 0 w 338138"/>
                <a:gd name="connsiteY60" fmla="*/ 13163 h 315913"/>
                <a:gd name="connsiteX61" fmla="*/ 14529 w 338138"/>
                <a:gd name="connsiteY61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138" h="315913">
                  <a:moveTo>
                    <a:pt x="159472" y="265112"/>
                  </a:moveTo>
                  <a:cubicBezTo>
                    <a:pt x="159472" y="265112"/>
                    <a:pt x="155575" y="265112"/>
                    <a:pt x="155575" y="269194"/>
                  </a:cubicBezTo>
                  <a:cubicBezTo>
                    <a:pt x="155575" y="269194"/>
                    <a:pt x="155575" y="269194"/>
                    <a:pt x="155575" y="289605"/>
                  </a:cubicBezTo>
                  <a:cubicBezTo>
                    <a:pt x="155575" y="292326"/>
                    <a:pt x="155575" y="293687"/>
                    <a:pt x="158173" y="293687"/>
                  </a:cubicBezTo>
                  <a:cubicBezTo>
                    <a:pt x="158173" y="293687"/>
                    <a:pt x="158173" y="293687"/>
                    <a:pt x="181553" y="293687"/>
                  </a:cubicBezTo>
                  <a:cubicBezTo>
                    <a:pt x="182851" y="293687"/>
                    <a:pt x="184150" y="292326"/>
                    <a:pt x="184150" y="290966"/>
                  </a:cubicBezTo>
                  <a:cubicBezTo>
                    <a:pt x="184150" y="290966"/>
                    <a:pt x="184150" y="290966"/>
                    <a:pt x="184150" y="269194"/>
                  </a:cubicBezTo>
                  <a:cubicBezTo>
                    <a:pt x="184150" y="265112"/>
                    <a:pt x="181553" y="265112"/>
                    <a:pt x="181553" y="265112"/>
                  </a:cubicBezTo>
                  <a:cubicBezTo>
                    <a:pt x="181553" y="265112"/>
                    <a:pt x="181553" y="265112"/>
                    <a:pt x="159472" y="265112"/>
                  </a:cubicBezTo>
                  <a:close/>
                  <a:moveTo>
                    <a:pt x="169069" y="222250"/>
                  </a:moveTo>
                  <a:cubicBezTo>
                    <a:pt x="161616" y="222250"/>
                    <a:pt x="155575" y="228291"/>
                    <a:pt x="155575" y="235744"/>
                  </a:cubicBezTo>
                  <a:cubicBezTo>
                    <a:pt x="155575" y="243197"/>
                    <a:pt x="161616" y="249238"/>
                    <a:pt x="169069" y="249238"/>
                  </a:cubicBezTo>
                  <a:cubicBezTo>
                    <a:pt x="176522" y="249238"/>
                    <a:pt x="182563" y="243197"/>
                    <a:pt x="182563" y="235744"/>
                  </a:cubicBezTo>
                  <a:cubicBezTo>
                    <a:pt x="182563" y="228291"/>
                    <a:pt x="176522" y="222250"/>
                    <a:pt x="169069" y="222250"/>
                  </a:cubicBezTo>
                  <a:close/>
                  <a:moveTo>
                    <a:pt x="145852" y="55033"/>
                  </a:moveTo>
                  <a:cubicBezTo>
                    <a:pt x="149803" y="52387"/>
                    <a:pt x="155071" y="52387"/>
                    <a:pt x="157704" y="56356"/>
                  </a:cubicBezTo>
                  <a:cubicBezTo>
                    <a:pt x="160338" y="60325"/>
                    <a:pt x="159021" y="65616"/>
                    <a:pt x="156388" y="68262"/>
                  </a:cubicBezTo>
                  <a:cubicBezTo>
                    <a:pt x="57619" y="137054"/>
                    <a:pt x="57619" y="137054"/>
                    <a:pt x="57619" y="137054"/>
                  </a:cubicBezTo>
                  <a:cubicBezTo>
                    <a:pt x="56302" y="138377"/>
                    <a:pt x="54986" y="139700"/>
                    <a:pt x="53669" y="139700"/>
                  </a:cubicBezTo>
                  <a:cubicBezTo>
                    <a:pt x="51035" y="139700"/>
                    <a:pt x="48401" y="138377"/>
                    <a:pt x="47084" y="135731"/>
                  </a:cubicBezTo>
                  <a:cubicBezTo>
                    <a:pt x="44450" y="131762"/>
                    <a:pt x="44450" y="126471"/>
                    <a:pt x="48401" y="123825"/>
                  </a:cubicBezTo>
                  <a:cubicBezTo>
                    <a:pt x="145852" y="55033"/>
                    <a:pt x="145852" y="55033"/>
                    <a:pt x="145852" y="55033"/>
                  </a:cubicBezTo>
                  <a:close/>
                  <a:moveTo>
                    <a:pt x="88577" y="47055"/>
                  </a:moveTo>
                  <a:cubicBezTo>
                    <a:pt x="92562" y="44450"/>
                    <a:pt x="97875" y="44450"/>
                    <a:pt x="100532" y="48358"/>
                  </a:cubicBezTo>
                  <a:cubicBezTo>
                    <a:pt x="103188" y="52265"/>
                    <a:pt x="101860" y="57476"/>
                    <a:pt x="99203" y="60081"/>
                  </a:cubicBezTo>
                  <a:cubicBezTo>
                    <a:pt x="52712" y="92645"/>
                    <a:pt x="52712" y="92645"/>
                    <a:pt x="52712" y="92645"/>
                  </a:cubicBezTo>
                  <a:cubicBezTo>
                    <a:pt x="51384" y="93947"/>
                    <a:pt x="50055" y="95250"/>
                    <a:pt x="47399" y="95250"/>
                  </a:cubicBezTo>
                  <a:cubicBezTo>
                    <a:pt x="44742" y="95250"/>
                    <a:pt x="42085" y="93947"/>
                    <a:pt x="40757" y="91342"/>
                  </a:cubicBezTo>
                  <a:cubicBezTo>
                    <a:pt x="38100" y="87435"/>
                    <a:pt x="39429" y="82224"/>
                    <a:pt x="43414" y="79619"/>
                  </a:cubicBezTo>
                  <a:cubicBezTo>
                    <a:pt x="88577" y="47055"/>
                    <a:pt x="88577" y="47055"/>
                    <a:pt x="88577" y="47055"/>
                  </a:cubicBezTo>
                  <a:close/>
                  <a:moveTo>
                    <a:pt x="35086" y="22225"/>
                  </a:moveTo>
                  <a:cubicBezTo>
                    <a:pt x="27205" y="22225"/>
                    <a:pt x="20637" y="28785"/>
                    <a:pt x="20637" y="35344"/>
                  </a:cubicBezTo>
                  <a:cubicBezTo>
                    <a:pt x="20637" y="35344"/>
                    <a:pt x="20637" y="35344"/>
                    <a:pt x="20637" y="196707"/>
                  </a:cubicBezTo>
                  <a:cubicBezTo>
                    <a:pt x="20637" y="204579"/>
                    <a:pt x="27205" y="211138"/>
                    <a:pt x="35086" y="211138"/>
                  </a:cubicBezTo>
                  <a:cubicBezTo>
                    <a:pt x="35086" y="211138"/>
                    <a:pt x="35086" y="211138"/>
                    <a:pt x="303051" y="211138"/>
                  </a:cubicBezTo>
                  <a:cubicBezTo>
                    <a:pt x="310932" y="211138"/>
                    <a:pt x="317500" y="204579"/>
                    <a:pt x="317500" y="196707"/>
                  </a:cubicBezTo>
                  <a:lnTo>
                    <a:pt x="317500" y="35344"/>
                  </a:lnTo>
                  <a:cubicBezTo>
                    <a:pt x="317500" y="28785"/>
                    <a:pt x="310932" y="22225"/>
                    <a:pt x="303051" y="22225"/>
                  </a:cubicBezTo>
                  <a:cubicBezTo>
                    <a:pt x="303051" y="22225"/>
                    <a:pt x="303051" y="22225"/>
                    <a:pt x="35086" y="22225"/>
                  </a:cubicBezTo>
                  <a:close/>
                  <a:moveTo>
                    <a:pt x="14529" y="0"/>
                  </a:moveTo>
                  <a:cubicBezTo>
                    <a:pt x="14529" y="0"/>
                    <a:pt x="14529" y="0"/>
                    <a:pt x="323609" y="0"/>
                  </a:cubicBezTo>
                  <a:cubicBezTo>
                    <a:pt x="331534" y="0"/>
                    <a:pt x="338138" y="5265"/>
                    <a:pt x="338138" y="13163"/>
                  </a:cubicBezTo>
                  <a:cubicBezTo>
                    <a:pt x="338138" y="13163"/>
                    <a:pt x="338138" y="13163"/>
                    <a:pt x="338138" y="251414"/>
                  </a:cubicBezTo>
                  <a:cubicBezTo>
                    <a:pt x="338138" y="259312"/>
                    <a:pt x="331534" y="265893"/>
                    <a:pt x="323609" y="265893"/>
                  </a:cubicBezTo>
                  <a:cubicBezTo>
                    <a:pt x="323609" y="265893"/>
                    <a:pt x="323609" y="265893"/>
                    <a:pt x="210016" y="265893"/>
                  </a:cubicBezTo>
                  <a:cubicBezTo>
                    <a:pt x="210016" y="265893"/>
                    <a:pt x="207374" y="265893"/>
                    <a:pt x="207374" y="268526"/>
                  </a:cubicBezTo>
                  <a:cubicBezTo>
                    <a:pt x="207374" y="268526"/>
                    <a:pt x="207374" y="268526"/>
                    <a:pt x="207374" y="290903"/>
                  </a:cubicBezTo>
                  <a:cubicBezTo>
                    <a:pt x="207374" y="292220"/>
                    <a:pt x="207374" y="293536"/>
                    <a:pt x="208695" y="293536"/>
                  </a:cubicBezTo>
                  <a:cubicBezTo>
                    <a:pt x="208695" y="293536"/>
                    <a:pt x="208695" y="293536"/>
                    <a:pt x="239074" y="293536"/>
                  </a:cubicBezTo>
                  <a:cubicBezTo>
                    <a:pt x="245679" y="293536"/>
                    <a:pt x="250962" y="298801"/>
                    <a:pt x="250962" y="305383"/>
                  </a:cubicBezTo>
                  <a:cubicBezTo>
                    <a:pt x="250962" y="310648"/>
                    <a:pt x="245679" y="315913"/>
                    <a:pt x="239074" y="315913"/>
                  </a:cubicBezTo>
                  <a:cubicBezTo>
                    <a:pt x="239074" y="315913"/>
                    <a:pt x="239074" y="315913"/>
                    <a:pt x="99064" y="315913"/>
                  </a:cubicBezTo>
                  <a:cubicBezTo>
                    <a:pt x="92460" y="315913"/>
                    <a:pt x="87176" y="310648"/>
                    <a:pt x="87176" y="305383"/>
                  </a:cubicBezTo>
                  <a:cubicBezTo>
                    <a:pt x="87176" y="298801"/>
                    <a:pt x="92460" y="293536"/>
                    <a:pt x="99064" y="293536"/>
                  </a:cubicBezTo>
                  <a:cubicBezTo>
                    <a:pt x="99064" y="293536"/>
                    <a:pt x="99064" y="293536"/>
                    <a:pt x="129444" y="293536"/>
                  </a:cubicBezTo>
                  <a:cubicBezTo>
                    <a:pt x="130765" y="293536"/>
                    <a:pt x="130765" y="292220"/>
                    <a:pt x="130765" y="289587"/>
                  </a:cubicBezTo>
                  <a:cubicBezTo>
                    <a:pt x="130765" y="289587"/>
                    <a:pt x="130765" y="289587"/>
                    <a:pt x="130765" y="268526"/>
                  </a:cubicBezTo>
                  <a:cubicBezTo>
                    <a:pt x="130765" y="264577"/>
                    <a:pt x="126802" y="265893"/>
                    <a:pt x="126802" y="265893"/>
                  </a:cubicBezTo>
                  <a:cubicBezTo>
                    <a:pt x="126802" y="265893"/>
                    <a:pt x="126802" y="265893"/>
                    <a:pt x="14529" y="265893"/>
                  </a:cubicBezTo>
                  <a:cubicBezTo>
                    <a:pt x="6604" y="265893"/>
                    <a:pt x="0" y="259312"/>
                    <a:pt x="0" y="251414"/>
                  </a:cubicBezTo>
                  <a:cubicBezTo>
                    <a:pt x="0" y="251414"/>
                    <a:pt x="0" y="251414"/>
                    <a:pt x="0" y="13163"/>
                  </a:cubicBezTo>
                  <a:cubicBezTo>
                    <a:pt x="0" y="5265"/>
                    <a:pt x="6604" y="0"/>
                    <a:pt x="14529" y="0"/>
                  </a:cubicBezTo>
                  <a:close/>
                </a:path>
              </a:pathLst>
            </a:custGeom>
            <a:gradFill>
              <a:gsLst>
                <a:gs pos="42000">
                  <a:srgbClr val="CB1672"/>
                </a:gs>
                <a:gs pos="94000">
                  <a:srgbClr val="E3055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17" name="IconShape">
              <a:extLst>
                <a:ext uri="{FF2B5EF4-FFF2-40B4-BE49-F238E27FC236}">
                  <a16:creationId xmlns:a16="http://schemas.microsoft.com/office/drawing/2014/main" xmlns="" id="{D181652B-B82C-41EE-8C9F-B30512CF581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3622" y="2634963"/>
              <a:ext cx="513074" cy="479350"/>
            </a:xfrm>
            <a:custGeom>
              <a:avLst/>
              <a:gdLst>
                <a:gd name="connsiteX0" fmla="*/ 159472 w 338138"/>
                <a:gd name="connsiteY0" fmla="*/ 265112 h 315913"/>
                <a:gd name="connsiteX1" fmla="*/ 155575 w 338138"/>
                <a:gd name="connsiteY1" fmla="*/ 269194 h 315913"/>
                <a:gd name="connsiteX2" fmla="*/ 155575 w 338138"/>
                <a:gd name="connsiteY2" fmla="*/ 289605 h 315913"/>
                <a:gd name="connsiteX3" fmla="*/ 158173 w 338138"/>
                <a:gd name="connsiteY3" fmla="*/ 293687 h 315913"/>
                <a:gd name="connsiteX4" fmla="*/ 181553 w 338138"/>
                <a:gd name="connsiteY4" fmla="*/ 293687 h 315913"/>
                <a:gd name="connsiteX5" fmla="*/ 184150 w 338138"/>
                <a:gd name="connsiteY5" fmla="*/ 290966 h 315913"/>
                <a:gd name="connsiteX6" fmla="*/ 184150 w 338138"/>
                <a:gd name="connsiteY6" fmla="*/ 269194 h 315913"/>
                <a:gd name="connsiteX7" fmla="*/ 181553 w 338138"/>
                <a:gd name="connsiteY7" fmla="*/ 265112 h 315913"/>
                <a:gd name="connsiteX8" fmla="*/ 159472 w 338138"/>
                <a:gd name="connsiteY8" fmla="*/ 265112 h 315913"/>
                <a:gd name="connsiteX9" fmla="*/ 169069 w 338138"/>
                <a:gd name="connsiteY9" fmla="*/ 222250 h 315913"/>
                <a:gd name="connsiteX10" fmla="*/ 155575 w 338138"/>
                <a:gd name="connsiteY10" fmla="*/ 235744 h 315913"/>
                <a:gd name="connsiteX11" fmla="*/ 169069 w 338138"/>
                <a:gd name="connsiteY11" fmla="*/ 249238 h 315913"/>
                <a:gd name="connsiteX12" fmla="*/ 182563 w 338138"/>
                <a:gd name="connsiteY12" fmla="*/ 235744 h 315913"/>
                <a:gd name="connsiteX13" fmla="*/ 169069 w 338138"/>
                <a:gd name="connsiteY13" fmla="*/ 222250 h 315913"/>
                <a:gd name="connsiteX14" fmla="*/ 145852 w 338138"/>
                <a:gd name="connsiteY14" fmla="*/ 55033 h 315913"/>
                <a:gd name="connsiteX15" fmla="*/ 157704 w 338138"/>
                <a:gd name="connsiteY15" fmla="*/ 56356 h 315913"/>
                <a:gd name="connsiteX16" fmla="*/ 156388 w 338138"/>
                <a:gd name="connsiteY16" fmla="*/ 68262 h 315913"/>
                <a:gd name="connsiteX17" fmla="*/ 57619 w 338138"/>
                <a:gd name="connsiteY17" fmla="*/ 137054 h 315913"/>
                <a:gd name="connsiteX18" fmla="*/ 53669 w 338138"/>
                <a:gd name="connsiteY18" fmla="*/ 139700 h 315913"/>
                <a:gd name="connsiteX19" fmla="*/ 47084 w 338138"/>
                <a:gd name="connsiteY19" fmla="*/ 135731 h 315913"/>
                <a:gd name="connsiteX20" fmla="*/ 48401 w 338138"/>
                <a:gd name="connsiteY20" fmla="*/ 123825 h 315913"/>
                <a:gd name="connsiteX21" fmla="*/ 145852 w 338138"/>
                <a:gd name="connsiteY21" fmla="*/ 55033 h 315913"/>
                <a:gd name="connsiteX22" fmla="*/ 88577 w 338138"/>
                <a:gd name="connsiteY22" fmla="*/ 47055 h 315913"/>
                <a:gd name="connsiteX23" fmla="*/ 100532 w 338138"/>
                <a:gd name="connsiteY23" fmla="*/ 48358 h 315913"/>
                <a:gd name="connsiteX24" fmla="*/ 99203 w 338138"/>
                <a:gd name="connsiteY24" fmla="*/ 60081 h 315913"/>
                <a:gd name="connsiteX25" fmla="*/ 52712 w 338138"/>
                <a:gd name="connsiteY25" fmla="*/ 92645 h 315913"/>
                <a:gd name="connsiteX26" fmla="*/ 47399 w 338138"/>
                <a:gd name="connsiteY26" fmla="*/ 95250 h 315913"/>
                <a:gd name="connsiteX27" fmla="*/ 40757 w 338138"/>
                <a:gd name="connsiteY27" fmla="*/ 91342 h 315913"/>
                <a:gd name="connsiteX28" fmla="*/ 43414 w 338138"/>
                <a:gd name="connsiteY28" fmla="*/ 79619 h 315913"/>
                <a:gd name="connsiteX29" fmla="*/ 88577 w 338138"/>
                <a:gd name="connsiteY29" fmla="*/ 47055 h 315913"/>
                <a:gd name="connsiteX30" fmla="*/ 35086 w 338138"/>
                <a:gd name="connsiteY30" fmla="*/ 22225 h 315913"/>
                <a:gd name="connsiteX31" fmla="*/ 20637 w 338138"/>
                <a:gd name="connsiteY31" fmla="*/ 35344 h 315913"/>
                <a:gd name="connsiteX32" fmla="*/ 20637 w 338138"/>
                <a:gd name="connsiteY32" fmla="*/ 196707 h 315913"/>
                <a:gd name="connsiteX33" fmla="*/ 35086 w 338138"/>
                <a:gd name="connsiteY33" fmla="*/ 211138 h 315913"/>
                <a:gd name="connsiteX34" fmla="*/ 303051 w 338138"/>
                <a:gd name="connsiteY34" fmla="*/ 211138 h 315913"/>
                <a:gd name="connsiteX35" fmla="*/ 317500 w 338138"/>
                <a:gd name="connsiteY35" fmla="*/ 196707 h 315913"/>
                <a:gd name="connsiteX36" fmla="*/ 317500 w 338138"/>
                <a:gd name="connsiteY36" fmla="*/ 35344 h 315913"/>
                <a:gd name="connsiteX37" fmla="*/ 303051 w 338138"/>
                <a:gd name="connsiteY37" fmla="*/ 22225 h 315913"/>
                <a:gd name="connsiteX38" fmla="*/ 35086 w 338138"/>
                <a:gd name="connsiteY38" fmla="*/ 22225 h 315913"/>
                <a:gd name="connsiteX39" fmla="*/ 14529 w 338138"/>
                <a:gd name="connsiteY39" fmla="*/ 0 h 315913"/>
                <a:gd name="connsiteX40" fmla="*/ 323609 w 338138"/>
                <a:gd name="connsiteY40" fmla="*/ 0 h 315913"/>
                <a:gd name="connsiteX41" fmla="*/ 338138 w 338138"/>
                <a:gd name="connsiteY41" fmla="*/ 13163 h 315913"/>
                <a:gd name="connsiteX42" fmla="*/ 338138 w 338138"/>
                <a:gd name="connsiteY42" fmla="*/ 251414 h 315913"/>
                <a:gd name="connsiteX43" fmla="*/ 323609 w 338138"/>
                <a:gd name="connsiteY43" fmla="*/ 265893 h 315913"/>
                <a:gd name="connsiteX44" fmla="*/ 210016 w 338138"/>
                <a:gd name="connsiteY44" fmla="*/ 265893 h 315913"/>
                <a:gd name="connsiteX45" fmla="*/ 207374 w 338138"/>
                <a:gd name="connsiteY45" fmla="*/ 268526 h 315913"/>
                <a:gd name="connsiteX46" fmla="*/ 207374 w 338138"/>
                <a:gd name="connsiteY46" fmla="*/ 290903 h 315913"/>
                <a:gd name="connsiteX47" fmla="*/ 208695 w 338138"/>
                <a:gd name="connsiteY47" fmla="*/ 293536 h 315913"/>
                <a:gd name="connsiteX48" fmla="*/ 239074 w 338138"/>
                <a:gd name="connsiteY48" fmla="*/ 293536 h 315913"/>
                <a:gd name="connsiteX49" fmla="*/ 250962 w 338138"/>
                <a:gd name="connsiteY49" fmla="*/ 305383 h 315913"/>
                <a:gd name="connsiteX50" fmla="*/ 239074 w 338138"/>
                <a:gd name="connsiteY50" fmla="*/ 315913 h 315913"/>
                <a:gd name="connsiteX51" fmla="*/ 99064 w 338138"/>
                <a:gd name="connsiteY51" fmla="*/ 315913 h 315913"/>
                <a:gd name="connsiteX52" fmla="*/ 87176 w 338138"/>
                <a:gd name="connsiteY52" fmla="*/ 305383 h 315913"/>
                <a:gd name="connsiteX53" fmla="*/ 99064 w 338138"/>
                <a:gd name="connsiteY53" fmla="*/ 293536 h 315913"/>
                <a:gd name="connsiteX54" fmla="*/ 129444 w 338138"/>
                <a:gd name="connsiteY54" fmla="*/ 293536 h 315913"/>
                <a:gd name="connsiteX55" fmla="*/ 130765 w 338138"/>
                <a:gd name="connsiteY55" fmla="*/ 289587 h 315913"/>
                <a:gd name="connsiteX56" fmla="*/ 130765 w 338138"/>
                <a:gd name="connsiteY56" fmla="*/ 268526 h 315913"/>
                <a:gd name="connsiteX57" fmla="*/ 126802 w 338138"/>
                <a:gd name="connsiteY57" fmla="*/ 265893 h 315913"/>
                <a:gd name="connsiteX58" fmla="*/ 14529 w 338138"/>
                <a:gd name="connsiteY58" fmla="*/ 265893 h 315913"/>
                <a:gd name="connsiteX59" fmla="*/ 0 w 338138"/>
                <a:gd name="connsiteY59" fmla="*/ 251414 h 315913"/>
                <a:gd name="connsiteX60" fmla="*/ 0 w 338138"/>
                <a:gd name="connsiteY60" fmla="*/ 13163 h 315913"/>
                <a:gd name="connsiteX61" fmla="*/ 14529 w 338138"/>
                <a:gd name="connsiteY61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138" h="315913">
                  <a:moveTo>
                    <a:pt x="159472" y="265112"/>
                  </a:moveTo>
                  <a:cubicBezTo>
                    <a:pt x="159472" y="265112"/>
                    <a:pt x="155575" y="265112"/>
                    <a:pt x="155575" y="269194"/>
                  </a:cubicBezTo>
                  <a:cubicBezTo>
                    <a:pt x="155575" y="269194"/>
                    <a:pt x="155575" y="269194"/>
                    <a:pt x="155575" y="289605"/>
                  </a:cubicBezTo>
                  <a:cubicBezTo>
                    <a:pt x="155575" y="292326"/>
                    <a:pt x="155575" y="293687"/>
                    <a:pt x="158173" y="293687"/>
                  </a:cubicBezTo>
                  <a:cubicBezTo>
                    <a:pt x="158173" y="293687"/>
                    <a:pt x="158173" y="293687"/>
                    <a:pt x="181553" y="293687"/>
                  </a:cubicBezTo>
                  <a:cubicBezTo>
                    <a:pt x="182851" y="293687"/>
                    <a:pt x="184150" y="292326"/>
                    <a:pt x="184150" y="290966"/>
                  </a:cubicBezTo>
                  <a:cubicBezTo>
                    <a:pt x="184150" y="290966"/>
                    <a:pt x="184150" y="290966"/>
                    <a:pt x="184150" y="269194"/>
                  </a:cubicBezTo>
                  <a:cubicBezTo>
                    <a:pt x="184150" y="265112"/>
                    <a:pt x="181553" y="265112"/>
                    <a:pt x="181553" y="265112"/>
                  </a:cubicBezTo>
                  <a:cubicBezTo>
                    <a:pt x="181553" y="265112"/>
                    <a:pt x="181553" y="265112"/>
                    <a:pt x="159472" y="265112"/>
                  </a:cubicBezTo>
                  <a:close/>
                  <a:moveTo>
                    <a:pt x="169069" y="222250"/>
                  </a:moveTo>
                  <a:cubicBezTo>
                    <a:pt x="161616" y="222250"/>
                    <a:pt x="155575" y="228291"/>
                    <a:pt x="155575" y="235744"/>
                  </a:cubicBezTo>
                  <a:cubicBezTo>
                    <a:pt x="155575" y="243197"/>
                    <a:pt x="161616" y="249238"/>
                    <a:pt x="169069" y="249238"/>
                  </a:cubicBezTo>
                  <a:cubicBezTo>
                    <a:pt x="176522" y="249238"/>
                    <a:pt x="182563" y="243197"/>
                    <a:pt x="182563" y="235744"/>
                  </a:cubicBezTo>
                  <a:cubicBezTo>
                    <a:pt x="182563" y="228291"/>
                    <a:pt x="176522" y="222250"/>
                    <a:pt x="169069" y="222250"/>
                  </a:cubicBezTo>
                  <a:close/>
                  <a:moveTo>
                    <a:pt x="145852" y="55033"/>
                  </a:moveTo>
                  <a:cubicBezTo>
                    <a:pt x="149803" y="52387"/>
                    <a:pt x="155071" y="52387"/>
                    <a:pt x="157704" y="56356"/>
                  </a:cubicBezTo>
                  <a:cubicBezTo>
                    <a:pt x="160338" y="60325"/>
                    <a:pt x="159021" y="65616"/>
                    <a:pt x="156388" y="68262"/>
                  </a:cubicBezTo>
                  <a:cubicBezTo>
                    <a:pt x="57619" y="137054"/>
                    <a:pt x="57619" y="137054"/>
                    <a:pt x="57619" y="137054"/>
                  </a:cubicBezTo>
                  <a:cubicBezTo>
                    <a:pt x="56302" y="138377"/>
                    <a:pt x="54986" y="139700"/>
                    <a:pt x="53669" y="139700"/>
                  </a:cubicBezTo>
                  <a:cubicBezTo>
                    <a:pt x="51035" y="139700"/>
                    <a:pt x="48401" y="138377"/>
                    <a:pt x="47084" y="135731"/>
                  </a:cubicBezTo>
                  <a:cubicBezTo>
                    <a:pt x="44450" y="131762"/>
                    <a:pt x="44450" y="126471"/>
                    <a:pt x="48401" y="123825"/>
                  </a:cubicBezTo>
                  <a:cubicBezTo>
                    <a:pt x="145852" y="55033"/>
                    <a:pt x="145852" y="55033"/>
                    <a:pt x="145852" y="55033"/>
                  </a:cubicBezTo>
                  <a:close/>
                  <a:moveTo>
                    <a:pt x="88577" y="47055"/>
                  </a:moveTo>
                  <a:cubicBezTo>
                    <a:pt x="92562" y="44450"/>
                    <a:pt x="97875" y="44450"/>
                    <a:pt x="100532" y="48358"/>
                  </a:cubicBezTo>
                  <a:cubicBezTo>
                    <a:pt x="103188" y="52265"/>
                    <a:pt x="101860" y="57476"/>
                    <a:pt x="99203" y="60081"/>
                  </a:cubicBezTo>
                  <a:cubicBezTo>
                    <a:pt x="52712" y="92645"/>
                    <a:pt x="52712" y="92645"/>
                    <a:pt x="52712" y="92645"/>
                  </a:cubicBezTo>
                  <a:cubicBezTo>
                    <a:pt x="51384" y="93947"/>
                    <a:pt x="50055" y="95250"/>
                    <a:pt x="47399" y="95250"/>
                  </a:cubicBezTo>
                  <a:cubicBezTo>
                    <a:pt x="44742" y="95250"/>
                    <a:pt x="42085" y="93947"/>
                    <a:pt x="40757" y="91342"/>
                  </a:cubicBezTo>
                  <a:cubicBezTo>
                    <a:pt x="38100" y="87435"/>
                    <a:pt x="39429" y="82224"/>
                    <a:pt x="43414" y="79619"/>
                  </a:cubicBezTo>
                  <a:cubicBezTo>
                    <a:pt x="88577" y="47055"/>
                    <a:pt x="88577" y="47055"/>
                    <a:pt x="88577" y="47055"/>
                  </a:cubicBezTo>
                  <a:close/>
                  <a:moveTo>
                    <a:pt x="35086" y="22225"/>
                  </a:moveTo>
                  <a:cubicBezTo>
                    <a:pt x="27205" y="22225"/>
                    <a:pt x="20637" y="28785"/>
                    <a:pt x="20637" y="35344"/>
                  </a:cubicBezTo>
                  <a:cubicBezTo>
                    <a:pt x="20637" y="35344"/>
                    <a:pt x="20637" y="35344"/>
                    <a:pt x="20637" y="196707"/>
                  </a:cubicBezTo>
                  <a:cubicBezTo>
                    <a:pt x="20637" y="204579"/>
                    <a:pt x="27205" y="211138"/>
                    <a:pt x="35086" y="211138"/>
                  </a:cubicBezTo>
                  <a:cubicBezTo>
                    <a:pt x="35086" y="211138"/>
                    <a:pt x="35086" y="211138"/>
                    <a:pt x="303051" y="211138"/>
                  </a:cubicBezTo>
                  <a:cubicBezTo>
                    <a:pt x="310932" y="211138"/>
                    <a:pt x="317500" y="204579"/>
                    <a:pt x="317500" y="196707"/>
                  </a:cubicBezTo>
                  <a:lnTo>
                    <a:pt x="317500" y="35344"/>
                  </a:lnTo>
                  <a:cubicBezTo>
                    <a:pt x="317500" y="28785"/>
                    <a:pt x="310932" y="22225"/>
                    <a:pt x="303051" y="22225"/>
                  </a:cubicBezTo>
                  <a:cubicBezTo>
                    <a:pt x="303051" y="22225"/>
                    <a:pt x="303051" y="22225"/>
                    <a:pt x="35086" y="22225"/>
                  </a:cubicBezTo>
                  <a:close/>
                  <a:moveTo>
                    <a:pt x="14529" y="0"/>
                  </a:moveTo>
                  <a:cubicBezTo>
                    <a:pt x="14529" y="0"/>
                    <a:pt x="14529" y="0"/>
                    <a:pt x="323609" y="0"/>
                  </a:cubicBezTo>
                  <a:cubicBezTo>
                    <a:pt x="331534" y="0"/>
                    <a:pt x="338138" y="5265"/>
                    <a:pt x="338138" y="13163"/>
                  </a:cubicBezTo>
                  <a:cubicBezTo>
                    <a:pt x="338138" y="13163"/>
                    <a:pt x="338138" y="13163"/>
                    <a:pt x="338138" y="251414"/>
                  </a:cubicBezTo>
                  <a:cubicBezTo>
                    <a:pt x="338138" y="259312"/>
                    <a:pt x="331534" y="265893"/>
                    <a:pt x="323609" y="265893"/>
                  </a:cubicBezTo>
                  <a:cubicBezTo>
                    <a:pt x="323609" y="265893"/>
                    <a:pt x="323609" y="265893"/>
                    <a:pt x="210016" y="265893"/>
                  </a:cubicBezTo>
                  <a:cubicBezTo>
                    <a:pt x="210016" y="265893"/>
                    <a:pt x="207374" y="265893"/>
                    <a:pt x="207374" y="268526"/>
                  </a:cubicBezTo>
                  <a:cubicBezTo>
                    <a:pt x="207374" y="268526"/>
                    <a:pt x="207374" y="268526"/>
                    <a:pt x="207374" y="290903"/>
                  </a:cubicBezTo>
                  <a:cubicBezTo>
                    <a:pt x="207374" y="292220"/>
                    <a:pt x="207374" y="293536"/>
                    <a:pt x="208695" y="293536"/>
                  </a:cubicBezTo>
                  <a:cubicBezTo>
                    <a:pt x="208695" y="293536"/>
                    <a:pt x="208695" y="293536"/>
                    <a:pt x="239074" y="293536"/>
                  </a:cubicBezTo>
                  <a:cubicBezTo>
                    <a:pt x="245679" y="293536"/>
                    <a:pt x="250962" y="298801"/>
                    <a:pt x="250962" y="305383"/>
                  </a:cubicBezTo>
                  <a:cubicBezTo>
                    <a:pt x="250962" y="310648"/>
                    <a:pt x="245679" y="315913"/>
                    <a:pt x="239074" y="315913"/>
                  </a:cubicBezTo>
                  <a:cubicBezTo>
                    <a:pt x="239074" y="315913"/>
                    <a:pt x="239074" y="315913"/>
                    <a:pt x="99064" y="315913"/>
                  </a:cubicBezTo>
                  <a:cubicBezTo>
                    <a:pt x="92460" y="315913"/>
                    <a:pt x="87176" y="310648"/>
                    <a:pt x="87176" y="305383"/>
                  </a:cubicBezTo>
                  <a:cubicBezTo>
                    <a:pt x="87176" y="298801"/>
                    <a:pt x="92460" y="293536"/>
                    <a:pt x="99064" y="293536"/>
                  </a:cubicBezTo>
                  <a:cubicBezTo>
                    <a:pt x="99064" y="293536"/>
                    <a:pt x="99064" y="293536"/>
                    <a:pt x="129444" y="293536"/>
                  </a:cubicBezTo>
                  <a:cubicBezTo>
                    <a:pt x="130765" y="293536"/>
                    <a:pt x="130765" y="292220"/>
                    <a:pt x="130765" y="289587"/>
                  </a:cubicBezTo>
                  <a:cubicBezTo>
                    <a:pt x="130765" y="289587"/>
                    <a:pt x="130765" y="289587"/>
                    <a:pt x="130765" y="268526"/>
                  </a:cubicBezTo>
                  <a:cubicBezTo>
                    <a:pt x="130765" y="264577"/>
                    <a:pt x="126802" y="265893"/>
                    <a:pt x="126802" y="265893"/>
                  </a:cubicBezTo>
                  <a:cubicBezTo>
                    <a:pt x="126802" y="265893"/>
                    <a:pt x="126802" y="265893"/>
                    <a:pt x="14529" y="265893"/>
                  </a:cubicBezTo>
                  <a:cubicBezTo>
                    <a:pt x="6604" y="265893"/>
                    <a:pt x="0" y="259312"/>
                    <a:pt x="0" y="251414"/>
                  </a:cubicBezTo>
                  <a:cubicBezTo>
                    <a:pt x="0" y="251414"/>
                    <a:pt x="0" y="251414"/>
                    <a:pt x="0" y="13163"/>
                  </a:cubicBezTo>
                  <a:cubicBezTo>
                    <a:pt x="0" y="5265"/>
                    <a:pt x="6604" y="0"/>
                    <a:pt x="14529" y="0"/>
                  </a:cubicBezTo>
                  <a:close/>
                </a:path>
              </a:pathLst>
            </a:custGeom>
            <a:gradFill>
              <a:gsLst>
                <a:gs pos="42000">
                  <a:srgbClr val="CB1672"/>
                </a:gs>
                <a:gs pos="94000">
                  <a:srgbClr val="E3055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18" name="IconShape">
              <a:extLst>
                <a:ext uri="{FF2B5EF4-FFF2-40B4-BE49-F238E27FC236}">
                  <a16:creationId xmlns:a16="http://schemas.microsoft.com/office/drawing/2014/main" xmlns="" id="{66F03826-1274-4421-9CA4-2F47F3314D3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4378" y="2634963"/>
              <a:ext cx="513074" cy="479350"/>
            </a:xfrm>
            <a:custGeom>
              <a:avLst/>
              <a:gdLst>
                <a:gd name="connsiteX0" fmla="*/ 159472 w 338138"/>
                <a:gd name="connsiteY0" fmla="*/ 265112 h 315913"/>
                <a:gd name="connsiteX1" fmla="*/ 155575 w 338138"/>
                <a:gd name="connsiteY1" fmla="*/ 269194 h 315913"/>
                <a:gd name="connsiteX2" fmla="*/ 155575 w 338138"/>
                <a:gd name="connsiteY2" fmla="*/ 289605 h 315913"/>
                <a:gd name="connsiteX3" fmla="*/ 158173 w 338138"/>
                <a:gd name="connsiteY3" fmla="*/ 293687 h 315913"/>
                <a:gd name="connsiteX4" fmla="*/ 181553 w 338138"/>
                <a:gd name="connsiteY4" fmla="*/ 293687 h 315913"/>
                <a:gd name="connsiteX5" fmla="*/ 184150 w 338138"/>
                <a:gd name="connsiteY5" fmla="*/ 290966 h 315913"/>
                <a:gd name="connsiteX6" fmla="*/ 184150 w 338138"/>
                <a:gd name="connsiteY6" fmla="*/ 269194 h 315913"/>
                <a:gd name="connsiteX7" fmla="*/ 181553 w 338138"/>
                <a:gd name="connsiteY7" fmla="*/ 265112 h 315913"/>
                <a:gd name="connsiteX8" fmla="*/ 159472 w 338138"/>
                <a:gd name="connsiteY8" fmla="*/ 265112 h 315913"/>
                <a:gd name="connsiteX9" fmla="*/ 169069 w 338138"/>
                <a:gd name="connsiteY9" fmla="*/ 222250 h 315913"/>
                <a:gd name="connsiteX10" fmla="*/ 155575 w 338138"/>
                <a:gd name="connsiteY10" fmla="*/ 235744 h 315913"/>
                <a:gd name="connsiteX11" fmla="*/ 169069 w 338138"/>
                <a:gd name="connsiteY11" fmla="*/ 249238 h 315913"/>
                <a:gd name="connsiteX12" fmla="*/ 182563 w 338138"/>
                <a:gd name="connsiteY12" fmla="*/ 235744 h 315913"/>
                <a:gd name="connsiteX13" fmla="*/ 169069 w 338138"/>
                <a:gd name="connsiteY13" fmla="*/ 222250 h 315913"/>
                <a:gd name="connsiteX14" fmla="*/ 145852 w 338138"/>
                <a:gd name="connsiteY14" fmla="*/ 55033 h 315913"/>
                <a:gd name="connsiteX15" fmla="*/ 157704 w 338138"/>
                <a:gd name="connsiteY15" fmla="*/ 56356 h 315913"/>
                <a:gd name="connsiteX16" fmla="*/ 156388 w 338138"/>
                <a:gd name="connsiteY16" fmla="*/ 68262 h 315913"/>
                <a:gd name="connsiteX17" fmla="*/ 57619 w 338138"/>
                <a:gd name="connsiteY17" fmla="*/ 137054 h 315913"/>
                <a:gd name="connsiteX18" fmla="*/ 53669 w 338138"/>
                <a:gd name="connsiteY18" fmla="*/ 139700 h 315913"/>
                <a:gd name="connsiteX19" fmla="*/ 47084 w 338138"/>
                <a:gd name="connsiteY19" fmla="*/ 135731 h 315913"/>
                <a:gd name="connsiteX20" fmla="*/ 48401 w 338138"/>
                <a:gd name="connsiteY20" fmla="*/ 123825 h 315913"/>
                <a:gd name="connsiteX21" fmla="*/ 145852 w 338138"/>
                <a:gd name="connsiteY21" fmla="*/ 55033 h 315913"/>
                <a:gd name="connsiteX22" fmla="*/ 88577 w 338138"/>
                <a:gd name="connsiteY22" fmla="*/ 47055 h 315913"/>
                <a:gd name="connsiteX23" fmla="*/ 100532 w 338138"/>
                <a:gd name="connsiteY23" fmla="*/ 48358 h 315913"/>
                <a:gd name="connsiteX24" fmla="*/ 99203 w 338138"/>
                <a:gd name="connsiteY24" fmla="*/ 60081 h 315913"/>
                <a:gd name="connsiteX25" fmla="*/ 52712 w 338138"/>
                <a:gd name="connsiteY25" fmla="*/ 92645 h 315913"/>
                <a:gd name="connsiteX26" fmla="*/ 47399 w 338138"/>
                <a:gd name="connsiteY26" fmla="*/ 95250 h 315913"/>
                <a:gd name="connsiteX27" fmla="*/ 40757 w 338138"/>
                <a:gd name="connsiteY27" fmla="*/ 91342 h 315913"/>
                <a:gd name="connsiteX28" fmla="*/ 43414 w 338138"/>
                <a:gd name="connsiteY28" fmla="*/ 79619 h 315913"/>
                <a:gd name="connsiteX29" fmla="*/ 88577 w 338138"/>
                <a:gd name="connsiteY29" fmla="*/ 47055 h 315913"/>
                <a:gd name="connsiteX30" fmla="*/ 35086 w 338138"/>
                <a:gd name="connsiteY30" fmla="*/ 22225 h 315913"/>
                <a:gd name="connsiteX31" fmla="*/ 20637 w 338138"/>
                <a:gd name="connsiteY31" fmla="*/ 35344 h 315913"/>
                <a:gd name="connsiteX32" fmla="*/ 20637 w 338138"/>
                <a:gd name="connsiteY32" fmla="*/ 196707 h 315913"/>
                <a:gd name="connsiteX33" fmla="*/ 35086 w 338138"/>
                <a:gd name="connsiteY33" fmla="*/ 211138 h 315913"/>
                <a:gd name="connsiteX34" fmla="*/ 303051 w 338138"/>
                <a:gd name="connsiteY34" fmla="*/ 211138 h 315913"/>
                <a:gd name="connsiteX35" fmla="*/ 317500 w 338138"/>
                <a:gd name="connsiteY35" fmla="*/ 196707 h 315913"/>
                <a:gd name="connsiteX36" fmla="*/ 317500 w 338138"/>
                <a:gd name="connsiteY36" fmla="*/ 35344 h 315913"/>
                <a:gd name="connsiteX37" fmla="*/ 303051 w 338138"/>
                <a:gd name="connsiteY37" fmla="*/ 22225 h 315913"/>
                <a:gd name="connsiteX38" fmla="*/ 35086 w 338138"/>
                <a:gd name="connsiteY38" fmla="*/ 22225 h 315913"/>
                <a:gd name="connsiteX39" fmla="*/ 14529 w 338138"/>
                <a:gd name="connsiteY39" fmla="*/ 0 h 315913"/>
                <a:gd name="connsiteX40" fmla="*/ 323609 w 338138"/>
                <a:gd name="connsiteY40" fmla="*/ 0 h 315913"/>
                <a:gd name="connsiteX41" fmla="*/ 338138 w 338138"/>
                <a:gd name="connsiteY41" fmla="*/ 13163 h 315913"/>
                <a:gd name="connsiteX42" fmla="*/ 338138 w 338138"/>
                <a:gd name="connsiteY42" fmla="*/ 251414 h 315913"/>
                <a:gd name="connsiteX43" fmla="*/ 323609 w 338138"/>
                <a:gd name="connsiteY43" fmla="*/ 265893 h 315913"/>
                <a:gd name="connsiteX44" fmla="*/ 210016 w 338138"/>
                <a:gd name="connsiteY44" fmla="*/ 265893 h 315913"/>
                <a:gd name="connsiteX45" fmla="*/ 207374 w 338138"/>
                <a:gd name="connsiteY45" fmla="*/ 268526 h 315913"/>
                <a:gd name="connsiteX46" fmla="*/ 207374 w 338138"/>
                <a:gd name="connsiteY46" fmla="*/ 290903 h 315913"/>
                <a:gd name="connsiteX47" fmla="*/ 208695 w 338138"/>
                <a:gd name="connsiteY47" fmla="*/ 293536 h 315913"/>
                <a:gd name="connsiteX48" fmla="*/ 239074 w 338138"/>
                <a:gd name="connsiteY48" fmla="*/ 293536 h 315913"/>
                <a:gd name="connsiteX49" fmla="*/ 250962 w 338138"/>
                <a:gd name="connsiteY49" fmla="*/ 305383 h 315913"/>
                <a:gd name="connsiteX50" fmla="*/ 239074 w 338138"/>
                <a:gd name="connsiteY50" fmla="*/ 315913 h 315913"/>
                <a:gd name="connsiteX51" fmla="*/ 99064 w 338138"/>
                <a:gd name="connsiteY51" fmla="*/ 315913 h 315913"/>
                <a:gd name="connsiteX52" fmla="*/ 87176 w 338138"/>
                <a:gd name="connsiteY52" fmla="*/ 305383 h 315913"/>
                <a:gd name="connsiteX53" fmla="*/ 99064 w 338138"/>
                <a:gd name="connsiteY53" fmla="*/ 293536 h 315913"/>
                <a:gd name="connsiteX54" fmla="*/ 129444 w 338138"/>
                <a:gd name="connsiteY54" fmla="*/ 293536 h 315913"/>
                <a:gd name="connsiteX55" fmla="*/ 130765 w 338138"/>
                <a:gd name="connsiteY55" fmla="*/ 289587 h 315913"/>
                <a:gd name="connsiteX56" fmla="*/ 130765 w 338138"/>
                <a:gd name="connsiteY56" fmla="*/ 268526 h 315913"/>
                <a:gd name="connsiteX57" fmla="*/ 126802 w 338138"/>
                <a:gd name="connsiteY57" fmla="*/ 265893 h 315913"/>
                <a:gd name="connsiteX58" fmla="*/ 14529 w 338138"/>
                <a:gd name="connsiteY58" fmla="*/ 265893 h 315913"/>
                <a:gd name="connsiteX59" fmla="*/ 0 w 338138"/>
                <a:gd name="connsiteY59" fmla="*/ 251414 h 315913"/>
                <a:gd name="connsiteX60" fmla="*/ 0 w 338138"/>
                <a:gd name="connsiteY60" fmla="*/ 13163 h 315913"/>
                <a:gd name="connsiteX61" fmla="*/ 14529 w 338138"/>
                <a:gd name="connsiteY61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138" h="315913">
                  <a:moveTo>
                    <a:pt x="159472" y="265112"/>
                  </a:moveTo>
                  <a:cubicBezTo>
                    <a:pt x="159472" y="265112"/>
                    <a:pt x="155575" y="265112"/>
                    <a:pt x="155575" y="269194"/>
                  </a:cubicBezTo>
                  <a:cubicBezTo>
                    <a:pt x="155575" y="269194"/>
                    <a:pt x="155575" y="269194"/>
                    <a:pt x="155575" y="289605"/>
                  </a:cubicBezTo>
                  <a:cubicBezTo>
                    <a:pt x="155575" y="292326"/>
                    <a:pt x="155575" y="293687"/>
                    <a:pt x="158173" y="293687"/>
                  </a:cubicBezTo>
                  <a:cubicBezTo>
                    <a:pt x="158173" y="293687"/>
                    <a:pt x="158173" y="293687"/>
                    <a:pt x="181553" y="293687"/>
                  </a:cubicBezTo>
                  <a:cubicBezTo>
                    <a:pt x="182851" y="293687"/>
                    <a:pt x="184150" y="292326"/>
                    <a:pt x="184150" y="290966"/>
                  </a:cubicBezTo>
                  <a:cubicBezTo>
                    <a:pt x="184150" y="290966"/>
                    <a:pt x="184150" y="290966"/>
                    <a:pt x="184150" y="269194"/>
                  </a:cubicBezTo>
                  <a:cubicBezTo>
                    <a:pt x="184150" y="265112"/>
                    <a:pt x="181553" y="265112"/>
                    <a:pt x="181553" y="265112"/>
                  </a:cubicBezTo>
                  <a:cubicBezTo>
                    <a:pt x="181553" y="265112"/>
                    <a:pt x="181553" y="265112"/>
                    <a:pt x="159472" y="265112"/>
                  </a:cubicBezTo>
                  <a:close/>
                  <a:moveTo>
                    <a:pt x="169069" y="222250"/>
                  </a:moveTo>
                  <a:cubicBezTo>
                    <a:pt x="161616" y="222250"/>
                    <a:pt x="155575" y="228291"/>
                    <a:pt x="155575" y="235744"/>
                  </a:cubicBezTo>
                  <a:cubicBezTo>
                    <a:pt x="155575" y="243197"/>
                    <a:pt x="161616" y="249238"/>
                    <a:pt x="169069" y="249238"/>
                  </a:cubicBezTo>
                  <a:cubicBezTo>
                    <a:pt x="176522" y="249238"/>
                    <a:pt x="182563" y="243197"/>
                    <a:pt x="182563" y="235744"/>
                  </a:cubicBezTo>
                  <a:cubicBezTo>
                    <a:pt x="182563" y="228291"/>
                    <a:pt x="176522" y="222250"/>
                    <a:pt x="169069" y="222250"/>
                  </a:cubicBezTo>
                  <a:close/>
                  <a:moveTo>
                    <a:pt x="145852" y="55033"/>
                  </a:moveTo>
                  <a:cubicBezTo>
                    <a:pt x="149803" y="52387"/>
                    <a:pt x="155071" y="52387"/>
                    <a:pt x="157704" y="56356"/>
                  </a:cubicBezTo>
                  <a:cubicBezTo>
                    <a:pt x="160338" y="60325"/>
                    <a:pt x="159021" y="65616"/>
                    <a:pt x="156388" y="68262"/>
                  </a:cubicBezTo>
                  <a:cubicBezTo>
                    <a:pt x="57619" y="137054"/>
                    <a:pt x="57619" y="137054"/>
                    <a:pt x="57619" y="137054"/>
                  </a:cubicBezTo>
                  <a:cubicBezTo>
                    <a:pt x="56302" y="138377"/>
                    <a:pt x="54986" y="139700"/>
                    <a:pt x="53669" y="139700"/>
                  </a:cubicBezTo>
                  <a:cubicBezTo>
                    <a:pt x="51035" y="139700"/>
                    <a:pt x="48401" y="138377"/>
                    <a:pt x="47084" y="135731"/>
                  </a:cubicBezTo>
                  <a:cubicBezTo>
                    <a:pt x="44450" y="131762"/>
                    <a:pt x="44450" y="126471"/>
                    <a:pt x="48401" y="123825"/>
                  </a:cubicBezTo>
                  <a:cubicBezTo>
                    <a:pt x="145852" y="55033"/>
                    <a:pt x="145852" y="55033"/>
                    <a:pt x="145852" y="55033"/>
                  </a:cubicBezTo>
                  <a:close/>
                  <a:moveTo>
                    <a:pt x="88577" y="47055"/>
                  </a:moveTo>
                  <a:cubicBezTo>
                    <a:pt x="92562" y="44450"/>
                    <a:pt x="97875" y="44450"/>
                    <a:pt x="100532" y="48358"/>
                  </a:cubicBezTo>
                  <a:cubicBezTo>
                    <a:pt x="103188" y="52265"/>
                    <a:pt x="101860" y="57476"/>
                    <a:pt x="99203" y="60081"/>
                  </a:cubicBezTo>
                  <a:cubicBezTo>
                    <a:pt x="52712" y="92645"/>
                    <a:pt x="52712" y="92645"/>
                    <a:pt x="52712" y="92645"/>
                  </a:cubicBezTo>
                  <a:cubicBezTo>
                    <a:pt x="51384" y="93947"/>
                    <a:pt x="50055" y="95250"/>
                    <a:pt x="47399" y="95250"/>
                  </a:cubicBezTo>
                  <a:cubicBezTo>
                    <a:pt x="44742" y="95250"/>
                    <a:pt x="42085" y="93947"/>
                    <a:pt x="40757" y="91342"/>
                  </a:cubicBezTo>
                  <a:cubicBezTo>
                    <a:pt x="38100" y="87435"/>
                    <a:pt x="39429" y="82224"/>
                    <a:pt x="43414" y="79619"/>
                  </a:cubicBezTo>
                  <a:cubicBezTo>
                    <a:pt x="88577" y="47055"/>
                    <a:pt x="88577" y="47055"/>
                    <a:pt x="88577" y="47055"/>
                  </a:cubicBezTo>
                  <a:close/>
                  <a:moveTo>
                    <a:pt x="35086" y="22225"/>
                  </a:moveTo>
                  <a:cubicBezTo>
                    <a:pt x="27205" y="22225"/>
                    <a:pt x="20637" y="28785"/>
                    <a:pt x="20637" y="35344"/>
                  </a:cubicBezTo>
                  <a:cubicBezTo>
                    <a:pt x="20637" y="35344"/>
                    <a:pt x="20637" y="35344"/>
                    <a:pt x="20637" y="196707"/>
                  </a:cubicBezTo>
                  <a:cubicBezTo>
                    <a:pt x="20637" y="204579"/>
                    <a:pt x="27205" y="211138"/>
                    <a:pt x="35086" y="211138"/>
                  </a:cubicBezTo>
                  <a:cubicBezTo>
                    <a:pt x="35086" y="211138"/>
                    <a:pt x="35086" y="211138"/>
                    <a:pt x="303051" y="211138"/>
                  </a:cubicBezTo>
                  <a:cubicBezTo>
                    <a:pt x="310932" y="211138"/>
                    <a:pt x="317500" y="204579"/>
                    <a:pt x="317500" y="196707"/>
                  </a:cubicBezTo>
                  <a:lnTo>
                    <a:pt x="317500" y="35344"/>
                  </a:lnTo>
                  <a:cubicBezTo>
                    <a:pt x="317500" y="28785"/>
                    <a:pt x="310932" y="22225"/>
                    <a:pt x="303051" y="22225"/>
                  </a:cubicBezTo>
                  <a:cubicBezTo>
                    <a:pt x="303051" y="22225"/>
                    <a:pt x="303051" y="22225"/>
                    <a:pt x="35086" y="22225"/>
                  </a:cubicBezTo>
                  <a:close/>
                  <a:moveTo>
                    <a:pt x="14529" y="0"/>
                  </a:moveTo>
                  <a:cubicBezTo>
                    <a:pt x="14529" y="0"/>
                    <a:pt x="14529" y="0"/>
                    <a:pt x="323609" y="0"/>
                  </a:cubicBezTo>
                  <a:cubicBezTo>
                    <a:pt x="331534" y="0"/>
                    <a:pt x="338138" y="5265"/>
                    <a:pt x="338138" y="13163"/>
                  </a:cubicBezTo>
                  <a:cubicBezTo>
                    <a:pt x="338138" y="13163"/>
                    <a:pt x="338138" y="13163"/>
                    <a:pt x="338138" y="251414"/>
                  </a:cubicBezTo>
                  <a:cubicBezTo>
                    <a:pt x="338138" y="259312"/>
                    <a:pt x="331534" y="265893"/>
                    <a:pt x="323609" y="265893"/>
                  </a:cubicBezTo>
                  <a:cubicBezTo>
                    <a:pt x="323609" y="265893"/>
                    <a:pt x="323609" y="265893"/>
                    <a:pt x="210016" y="265893"/>
                  </a:cubicBezTo>
                  <a:cubicBezTo>
                    <a:pt x="210016" y="265893"/>
                    <a:pt x="207374" y="265893"/>
                    <a:pt x="207374" y="268526"/>
                  </a:cubicBezTo>
                  <a:cubicBezTo>
                    <a:pt x="207374" y="268526"/>
                    <a:pt x="207374" y="268526"/>
                    <a:pt x="207374" y="290903"/>
                  </a:cubicBezTo>
                  <a:cubicBezTo>
                    <a:pt x="207374" y="292220"/>
                    <a:pt x="207374" y="293536"/>
                    <a:pt x="208695" y="293536"/>
                  </a:cubicBezTo>
                  <a:cubicBezTo>
                    <a:pt x="208695" y="293536"/>
                    <a:pt x="208695" y="293536"/>
                    <a:pt x="239074" y="293536"/>
                  </a:cubicBezTo>
                  <a:cubicBezTo>
                    <a:pt x="245679" y="293536"/>
                    <a:pt x="250962" y="298801"/>
                    <a:pt x="250962" y="305383"/>
                  </a:cubicBezTo>
                  <a:cubicBezTo>
                    <a:pt x="250962" y="310648"/>
                    <a:pt x="245679" y="315913"/>
                    <a:pt x="239074" y="315913"/>
                  </a:cubicBezTo>
                  <a:cubicBezTo>
                    <a:pt x="239074" y="315913"/>
                    <a:pt x="239074" y="315913"/>
                    <a:pt x="99064" y="315913"/>
                  </a:cubicBezTo>
                  <a:cubicBezTo>
                    <a:pt x="92460" y="315913"/>
                    <a:pt x="87176" y="310648"/>
                    <a:pt x="87176" y="305383"/>
                  </a:cubicBezTo>
                  <a:cubicBezTo>
                    <a:pt x="87176" y="298801"/>
                    <a:pt x="92460" y="293536"/>
                    <a:pt x="99064" y="293536"/>
                  </a:cubicBezTo>
                  <a:cubicBezTo>
                    <a:pt x="99064" y="293536"/>
                    <a:pt x="99064" y="293536"/>
                    <a:pt x="129444" y="293536"/>
                  </a:cubicBezTo>
                  <a:cubicBezTo>
                    <a:pt x="130765" y="293536"/>
                    <a:pt x="130765" y="292220"/>
                    <a:pt x="130765" y="289587"/>
                  </a:cubicBezTo>
                  <a:cubicBezTo>
                    <a:pt x="130765" y="289587"/>
                    <a:pt x="130765" y="289587"/>
                    <a:pt x="130765" y="268526"/>
                  </a:cubicBezTo>
                  <a:cubicBezTo>
                    <a:pt x="130765" y="264577"/>
                    <a:pt x="126802" y="265893"/>
                    <a:pt x="126802" y="265893"/>
                  </a:cubicBezTo>
                  <a:cubicBezTo>
                    <a:pt x="126802" y="265893"/>
                    <a:pt x="126802" y="265893"/>
                    <a:pt x="14529" y="265893"/>
                  </a:cubicBezTo>
                  <a:cubicBezTo>
                    <a:pt x="6604" y="265893"/>
                    <a:pt x="0" y="259312"/>
                    <a:pt x="0" y="251414"/>
                  </a:cubicBezTo>
                  <a:cubicBezTo>
                    <a:pt x="0" y="251414"/>
                    <a:pt x="0" y="251414"/>
                    <a:pt x="0" y="13163"/>
                  </a:cubicBezTo>
                  <a:cubicBezTo>
                    <a:pt x="0" y="5265"/>
                    <a:pt x="6604" y="0"/>
                    <a:pt x="14529" y="0"/>
                  </a:cubicBezTo>
                  <a:close/>
                </a:path>
              </a:pathLst>
            </a:custGeom>
            <a:gradFill>
              <a:gsLst>
                <a:gs pos="42000">
                  <a:srgbClr val="CB1672"/>
                </a:gs>
                <a:gs pos="94000">
                  <a:srgbClr val="E3055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19" name="IconShape">
              <a:extLst>
                <a:ext uri="{FF2B5EF4-FFF2-40B4-BE49-F238E27FC236}">
                  <a16:creationId xmlns:a16="http://schemas.microsoft.com/office/drawing/2014/main" xmlns="" id="{37D9A121-59FB-4E49-A393-A132284D55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1354" y="3332434"/>
              <a:ext cx="513074" cy="479350"/>
            </a:xfrm>
            <a:custGeom>
              <a:avLst/>
              <a:gdLst>
                <a:gd name="connsiteX0" fmla="*/ 159472 w 338138"/>
                <a:gd name="connsiteY0" fmla="*/ 265112 h 315913"/>
                <a:gd name="connsiteX1" fmla="*/ 155575 w 338138"/>
                <a:gd name="connsiteY1" fmla="*/ 269194 h 315913"/>
                <a:gd name="connsiteX2" fmla="*/ 155575 w 338138"/>
                <a:gd name="connsiteY2" fmla="*/ 289605 h 315913"/>
                <a:gd name="connsiteX3" fmla="*/ 158173 w 338138"/>
                <a:gd name="connsiteY3" fmla="*/ 293687 h 315913"/>
                <a:gd name="connsiteX4" fmla="*/ 181553 w 338138"/>
                <a:gd name="connsiteY4" fmla="*/ 293687 h 315913"/>
                <a:gd name="connsiteX5" fmla="*/ 184150 w 338138"/>
                <a:gd name="connsiteY5" fmla="*/ 290966 h 315913"/>
                <a:gd name="connsiteX6" fmla="*/ 184150 w 338138"/>
                <a:gd name="connsiteY6" fmla="*/ 269194 h 315913"/>
                <a:gd name="connsiteX7" fmla="*/ 181553 w 338138"/>
                <a:gd name="connsiteY7" fmla="*/ 265112 h 315913"/>
                <a:gd name="connsiteX8" fmla="*/ 159472 w 338138"/>
                <a:gd name="connsiteY8" fmla="*/ 265112 h 315913"/>
                <a:gd name="connsiteX9" fmla="*/ 169069 w 338138"/>
                <a:gd name="connsiteY9" fmla="*/ 222250 h 315913"/>
                <a:gd name="connsiteX10" fmla="*/ 155575 w 338138"/>
                <a:gd name="connsiteY10" fmla="*/ 235744 h 315913"/>
                <a:gd name="connsiteX11" fmla="*/ 169069 w 338138"/>
                <a:gd name="connsiteY11" fmla="*/ 249238 h 315913"/>
                <a:gd name="connsiteX12" fmla="*/ 182563 w 338138"/>
                <a:gd name="connsiteY12" fmla="*/ 235744 h 315913"/>
                <a:gd name="connsiteX13" fmla="*/ 169069 w 338138"/>
                <a:gd name="connsiteY13" fmla="*/ 222250 h 315913"/>
                <a:gd name="connsiteX14" fmla="*/ 145852 w 338138"/>
                <a:gd name="connsiteY14" fmla="*/ 55033 h 315913"/>
                <a:gd name="connsiteX15" fmla="*/ 157704 w 338138"/>
                <a:gd name="connsiteY15" fmla="*/ 56356 h 315913"/>
                <a:gd name="connsiteX16" fmla="*/ 156388 w 338138"/>
                <a:gd name="connsiteY16" fmla="*/ 68262 h 315913"/>
                <a:gd name="connsiteX17" fmla="*/ 57619 w 338138"/>
                <a:gd name="connsiteY17" fmla="*/ 137054 h 315913"/>
                <a:gd name="connsiteX18" fmla="*/ 53669 w 338138"/>
                <a:gd name="connsiteY18" fmla="*/ 139700 h 315913"/>
                <a:gd name="connsiteX19" fmla="*/ 47084 w 338138"/>
                <a:gd name="connsiteY19" fmla="*/ 135731 h 315913"/>
                <a:gd name="connsiteX20" fmla="*/ 48401 w 338138"/>
                <a:gd name="connsiteY20" fmla="*/ 123825 h 315913"/>
                <a:gd name="connsiteX21" fmla="*/ 145852 w 338138"/>
                <a:gd name="connsiteY21" fmla="*/ 55033 h 315913"/>
                <a:gd name="connsiteX22" fmla="*/ 88577 w 338138"/>
                <a:gd name="connsiteY22" fmla="*/ 47055 h 315913"/>
                <a:gd name="connsiteX23" fmla="*/ 100532 w 338138"/>
                <a:gd name="connsiteY23" fmla="*/ 48358 h 315913"/>
                <a:gd name="connsiteX24" fmla="*/ 99203 w 338138"/>
                <a:gd name="connsiteY24" fmla="*/ 60081 h 315913"/>
                <a:gd name="connsiteX25" fmla="*/ 52712 w 338138"/>
                <a:gd name="connsiteY25" fmla="*/ 92645 h 315913"/>
                <a:gd name="connsiteX26" fmla="*/ 47399 w 338138"/>
                <a:gd name="connsiteY26" fmla="*/ 95250 h 315913"/>
                <a:gd name="connsiteX27" fmla="*/ 40757 w 338138"/>
                <a:gd name="connsiteY27" fmla="*/ 91342 h 315913"/>
                <a:gd name="connsiteX28" fmla="*/ 43414 w 338138"/>
                <a:gd name="connsiteY28" fmla="*/ 79619 h 315913"/>
                <a:gd name="connsiteX29" fmla="*/ 88577 w 338138"/>
                <a:gd name="connsiteY29" fmla="*/ 47055 h 315913"/>
                <a:gd name="connsiteX30" fmla="*/ 35086 w 338138"/>
                <a:gd name="connsiteY30" fmla="*/ 22225 h 315913"/>
                <a:gd name="connsiteX31" fmla="*/ 20637 w 338138"/>
                <a:gd name="connsiteY31" fmla="*/ 35344 h 315913"/>
                <a:gd name="connsiteX32" fmla="*/ 20637 w 338138"/>
                <a:gd name="connsiteY32" fmla="*/ 196707 h 315913"/>
                <a:gd name="connsiteX33" fmla="*/ 35086 w 338138"/>
                <a:gd name="connsiteY33" fmla="*/ 211138 h 315913"/>
                <a:gd name="connsiteX34" fmla="*/ 303051 w 338138"/>
                <a:gd name="connsiteY34" fmla="*/ 211138 h 315913"/>
                <a:gd name="connsiteX35" fmla="*/ 317500 w 338138"/>
                <a:gd name="connsiteY35" fmla="*/ 196707 h 315913"/>
                <a:gd name="connsiteX36" fmla="*/ 317500 w 338138"/>
                <a:gd name="connsiteY36" fmla="*/ 35344 h 315913"/>
                <a:gd name="connsiteX37" fmla="*/ 303051 w 338138"/>
                <a:gd name="connsiteY37" fmla="*/ 22225 h 315913"/>
                <a:gd name="connsiteX38" fmla="*/ 35086 w 338138"/>
                <a:gd name="connsiteY38" fmla="*/ 22225 h 315913"/>
                <a:gd name="connsiteX39" fmla="*/ 14529 w 338138"/>
                <a:gd name="connsiteY39" fmla="*/ 0 h 315913"/>
                <a:gd name="connsiteX40" fmla="*/ 323609 w 338138"/>
                <a:gd name="connsiteY40" fmla="*/ 0 h 315913"/>
                <a:gd name="connsiteX41" fmla="*/ 338138 w 338138"/>
                <a:gd name="connsiteY41" fmla="*/ 13163 h 315913"/>
                <a:gd name="connsiteX42" fmla="*/ 338138 w 338138"/>
                <a:gd name="connsiteY42" fmla="*/ 251414 h 315913"/>
                <a:gd name="connsiteX43" fmla="*/ 323609 w 338138"/>
                <a:gd name="connsiteY43" fmla="*/ 265893 h 315913"/>
                <a:gd name="connsiteX44" fmla="*/ 210016 w 338138"/>
                <a:gd name="connsiteY44" fmla="*/ 265893 h 315913"/>
                <a:gd name="connsiteX45" fmla="*/ 207374 w 338138"/>
                <a:gd name="connsiteY45" fmla="*/ 268526 h 315913"/>
                <a:gd name="connsiteX46" fmla="*/ 207374 w 338138"/>
                <a:gd name="connsiteY46" fmla="*/ 290903 h 315913"/>
                <a:gd name="connsiteX47" fmla="*/ 208695 w 338138"/>
                <a:gd name="connsiteY47" fmla="*/ 293536 h 315913"/>
                <a:gd name="connsiteX48" fmla="*/ 239074 w 338138"/>
                <a:gd name="connsiteY48" fmla="*/ 293536 h 315913"/>
                <a:gd name="connsiteX49" fmla="*/ 250962 w 338138"/>
                <a:gd name="connsiteY49" fmla="*/ 305383 h 315913"/>
                <a:gd name="connsiteX50" fmla="*/ 239074 w 338138"/>
                <a:gd name="connsiteY50" fmla="*/ 315913 h 315913"/>
                <a:gd name="connsiteX51" fmla="*/ 99064 w 338138"/>
                <a:gd name="connsiteY51" fmla="*/ 315913 h 315913"/>
                <a:gd name="connsiteX52" fmla="*/ 87176 w 338138"/>
                <a:gd name="connsiteY52" fmla="*/ 305383 h 315913"/>
                <a:gd name="connsiteX53" fmla="*/ 99064 w 338138"/>
                <a:gd name="connsiteY53" fmla="*/ 293536 h 315913"/>
                <a:gd name="connsiteX54" fmla="*/ 129444 w 338138"/>
                <a:gd name="connsiteY54" fmla="*/ 293536 h 315913"/>
                <a:gd name="connsiteX55" fmla="*/ 130765 w 338138"/>
                <a:gd name="connsiteY55" fmla="*/ 289587 h 315913"/>
                <a:gd name="connsiteX56" fmla="*/ 130765 w 338138"/>
                <a:gd name="connsiteY56" fmla="*/ 268526 h 315913"/>
                <a:gd name="connsiteX57" fmla="*/ 126802 w 338138"/>
                <a:gd name="connsiteY57" fmla="*/ 265893 h 315913"/>
                <a:gd name="connsiteX58" fmla="*/ 14529 w 338138"/>
                <a:gd name="connsiteY58" fmla="*/ 265893 h 315913"/>
                <a:gd name="connsiteX59" fmla="*/ 0 w 338138"/>
                <a:gd name="connsiteY59" fmla="*/ 251414 h 315913"/>
                <a:gd name="connsiteX60" fmla="*/ 0 w 338138"/>
                <a:gd name="connsiteY60" fmla="*/ 13163 h 315913"/>
                <a:gd name="connsiteX61" fmla="*/ 14529 w 338138"/>
                <a:gd name="connsiteY61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138" h="315913">
                  <a:moveTo>
                    <a:pt x="159472" y="265112"/>
                  </a:moveTo>
                  <a:cubicBezTo>
                    <a:pt x="159472" y="265112"/>
                    <a:pt x="155575" y="265112"/>
                    <a:pt x="155575" y="269194"/>
                  </a:cubicBezTo>
                  <a:cubicBezTo>
                    <a:pt x="155575" y="269194"/>
                    <a:pt x="155575" y="269194"/>
                    <a:pt x="155575" y="289605"/>
                  </a:cubicBezTo>
                  <a:cubicBezTo>
                    <a:pt x="155575" y="292326"/>
                    <a:pt x="155575" y="293687"/>
                    <a:pt x="158173" y="293687"/>
                  </a:cubicBezTo>
                  <a:cubicBezTo>
                    <a:pt x="158173" y="293687"/>
                    <a:pt x="158173" y="293687"/>
                    <a:pt x="181553" y="293687"/>
                  </a:cubicBezTo>
                  <a:cubicBezTo>
                    <a:pt x="182851" y="293687"/>
                    <a:pt x="184150" y="292326"/>
                    <a:pt x="184150" y="290966"/>
                  </a:cubicBezTo>
                  <a:cubicBezTo>
                    <a:pt x="184150" y="290966"/>
                    <a:pt x="184150" y="290966"/>
                    <a:pt x="184150" y="269194"/>
                  </a:cubicBezTo>
                  <a:cubicBezTo>
                    <a:pt x="184150" y="265112"/>
                    <a:pt x="181553" y="265112"/>
                    <a:pt x="181553" y="265112"/>
                  </a:cubicBezTo>
                  <a:cubicBezTo>
                    <a:pt x="181553" y="265112"/>
                    <a:pt x="181553" y="265112"/>
                    <a:pt x="159472" y="265112"/>
                  </a:cubicBezTo>
                  <a:close/>
                  <a:moveTo>
                    <a:pt x="169069" y="222250"/>
                  </a:moveTo>
                  <a:cubicBezTo>
                    <a:pt x="161616" y="222250"/>
                    <a:pt x="155575" y="228291"/>
                    <a:pt x="155575" y="235744"/>
                  </a:cubicBezTo>
                  <a:cubicBezTo>
                    <a:pt x="155575" y="243197"/>
                    <a:pt x="161616" y="249238"/>
                    <a:pt x="169069" y="249238"/>
                  </a:cubicBezTo>
                  <a:cubicBezTo>
                    <a:pt x="176522" y="249238"/>
                    <a:pt x="182563" y="243197"/>
                    <a:pt x="182563" y="235744"/>
                  </a:cubicBezTo>
                  <a:cubicBezTo>
                    <a:pt x="182563" y="228291"/>
                    <a:pt x="176522" y="222250"/>
                    <a:pt x="169069" y="222250"/>
                  </a:cubicBezTo>
                  <a:close/>
                  <a:moveTo>
                    <a:pt x="145852" y="55033"/>
                  </a:moveTo>
                  <a:cubicBezTo>
                    <a:pt x="149803" y="52387"/>
                    <a:pt x="155071" y="52387"/>
                    <a:pt x="157704" y="56356"/>
                  </a:cubicBezTo>
                  <a:cubicBezTo>
                    <a:pt x="160338" y="60325"/>
                    <a:pt x="159021" y="65616"/>
                    <a:pt x="156388" y="68262"/>
                  </a:cubicBezTo>
                  <a:cubicBezTo>
                    <a:pt x="57619" y="137054"/>
                    <a:pt x="57619" y="137054"/>
                    <a:pt x="57619" y="137054"/>
                  </a:cubicBezTo>
                  <a:cubicBezTo>
                    <a:pt x="56302" y="138377"/>
                    <a:pt x="54986" y="139700"/>
                    <a:pt x="53669" y="139700"/>
                  </a:cubicBezTo>
                  <a:cubicBezTo>
                    <a:pt x="51035" y="139700"/>
                    <a:pt x="48401" y="138377"/>
                    <a:pt x="47084" y="135731"/>
                  </a:cubicBezTo>
                  <a:cubicBezTo>
                    <a:pt x="44450" y="131762"/>
                    <a:pt x="44450" y="126471"/>
                    <a:pt x="48401" y="123825"/>
                  </a:cubicBezTo>
                  <a:cubicBezTo>
                    <a:pt x="145852" y="55033"/>
                    <a:pt x="145852" y="55033"/>
                    <a:pt x="145852" y="55033"/>
                  </a:cubicBezTo>
                  <a:close/>
                  <a:moveTo>
                    <a:pt x="88577" y="47055"/>
                  </a:moveTo>
                  <a:cubicBezTo>
                    <a:pt x="92562" y="44450"/>
                    <a:pt x="97875" y="44450"/>
                    <a:pt x="100532" y="48358"/>
                  </a:cubicBezTo>
                  <a:cubicBezTo>
                    <a:pt x="103188" y="52265"/>
                    <a:pt x="101860" y="57476"/>
                    <a:pt x="99203" y="60081"/>
                  </a:cubicBezTo>
                  <a:cubicBezTo>
                    <a:pt x="52712" y="92645"/>
                    <a:pt x="52712" y="92645"/>
                    <a:pt x="52712" y="92645"/>
                  </a:cubicBezTo>
                  <a:cubicBezTo>
                    <a:pt x="51384" y="93947"/>
                    <a:pt x="50055" y="95250"/>
                    <a:pt x="47399" y="95250"/>
                  </a:cubicBezTo>
                  <a:cubicBezTo>
                    <a:pt x="44742" y="95250"/>
                    <a:pt x="42085" y="93947"/>
                    <a:pt x="40757" y="91342"/>
                  </a:cubicBezTo>
                  <a:cubicBezTo>
                    <a:pt x="38100" y="87435"/>
                    <a:pt x="39429" y="82224"/>
                    <a:pt x="43414" y="79619"/>
                  </a:cubicBezTo>
                  <a:cubicBezTo>
                    <a:pt x="88577" y="47055"/>
                    <a:pt x="88577" y="47055"/>
                    <a:pt x="88577" y="47055"/>
                  </a:cubicBezTo>
                  <a:close/>
                  <a:moveTo>
                    <a:pt x="35086" y="22225"/>
                  </a:moveTo>
                  <a:cubicBezTo>
                    <a:pt x="27205" y="22225"/>
                    <a:pt x="20637" y="28785"/>
                    <a:pt x="20637" y="35344"/>
                  </a:cubicBezTo>
                  <a:cubicBezTo>
                    <a:pt x="20637" y="35344"/>
                    <a:pt x="20637" y="35344"/>
                    <a:pt x="20637" y="196707"/>
                  </a:cubicBezTo>
                  <a:cubicBezTo>
                    <a:pt x="20637" y="204579"/>
                    <a:pt x="27205" y="211138"/>
                    <a:pt x="35086" y="211138"/>
                  </a:cubicBezTo>
                  <a:cubicBezTo>
                    <a:pt x="35086" y="211138"/>
                    <a:pt x="35086" y="211138"/>
                    <a:pt x="303051" y="211138"/>
                  </a:cubicBezTo>
                  <a:cubicBezTo>
                    <a:pt x="310932" y="211138"/>
                    <a:pt x="317500" y="204579"/>
                    <a:pt x="317500" y="196707"/>
                  </a:cubicBezTo>
                  <a:lnTo>
                    <a:pt x="317500" y="35344"/>
                  </a:lnTo>
                  <a:cubicBezTo>
                    <a:pt x="317500" y="28785"/>
                    <a:pt x="310932" y="22225"/>
                    <a:pt x="303051" y="22225"/>
                  </a:cubicBezTo>
                  <a:cubicBezTo>
                    <a:pt x="303051" y="22225"/>
                    <a:pt x="303051" y="22225"/>
                    <a:pt x="35086" y="22225"/>
                  </a:cubicBezTo>
                  <a:close/>
                  <a:moveTo>
                    <a:pt x="14529" y="0"/>
                  </a:moveTo>
                  <a:cubicBezTo>
                    <a:pt x="14529" y="0"/>
                    <a:pt x="14529" y="0"/>
                    <a:pt x="323609" y="0"/>
                  </a:cubicBezTo>
                  <a:cubicBezTo>
                    <a:pt x="331534" y="0"/>
                    <a:pt x="338138" y="5265"/>
                    <a:pt x="338138" y="13163"/>
                  </a:cubicBezTo>
                  <a:cubicBezTo>
                    <a:pt x="338138" y="13163"/>
                    <a:pt x="338138" y="13163"/>
                    <a:pt x="338138" y="251414"/>
                  </a:cubicBezTo>
                  <a:cubicBezTo>
                    <a:pt x="338138" y="259312"/>
                    <a:pt x="331534" y="265893"/>
                    <a:pt x="323609" y="265893"/>
                  </a:cubicBezTo>
                  <a:cubicBezTo>
                    <a:pt x="323609" y="265893"/>
                    <a:pt x="323609" y="265893"/>
                    <a:pt x="210016" y="265893"/>
                  </a:cubicBezTo>
                  <a:cubicBezTo>
                    <a:pt x="210016" y="265893"/>
                    <a:pt x="207374" y="265893"/>
                    <a:pt x="207374" y="268526"/>
                  </a:cubicBezTo>
                  <a:cubicBezTo>
                    <a:pt x="207374" y="268526"/>
                    <a:pt x="207374" y="268526"/>
                    <a:pt x="207374" y="290903"/>
                  </a:cubicBezTo>
                  <a:cubicBezTo>
                    <a:pt x="207374" y="292220"/>
                    <a:pt x="207374" y="293536"/>
                    <a:pt x="208695" y="293536"/>
                  </a:cubicBezTo>
                  <a:cubicBezTo>
                    <a:pt x="208695" y="293536"/>
                    <a:pt x="208695" y="293536"/>
                    <a:pt x="239074" y="293536"/>
                  </a:cubicBezTo>
                  <a:cubicBezTo>
                    <a:pt x="245679" y="293536"/>
                    <a:pt x="250962" y="298801"/>
                    <a:pt x="250962" y="305383"/>
                  </a:cubicBezTo>
                  <a:cubicBezTo>
                    <a:pt x="250962" y="310648"/>
                    <a:pt x="245679" y="315913"/>
                    <a:pt x="239074" y="315913"/>
                  </a:cubicBezTo>
                  <a:cubicBezTo>
                    <a:pt x="239074" y="315913"/>
                    <a:pt x="239074" y="315913"/>
                    <a:pt x="99064" y="315913"/>
                  </a:cubicBezTo>
                  <a:cubicBezTo>
                    <a:pt x="92460" y="315913"/>
                    <a:pt x="87176" y="310648"/>
                    <a:pt x="87176" y="305383"/>
                  </a:cubicBezTo>
                  <a:cubicBezTo>
                    <a:pt x="87176" y="298801"/>
                    <a:pt x="92460" y="293536"/>
                    <a:pt x="99064" y="293536"/>
                  </a:cubicBezTo>
                  <a:cubicBezTo>
                    <a:pt x="99064" y="293536"/>
                    <a:pt x="99064" y="293536"/>
                    <a:pt x="129444" y="293536"/>
                  </a:cubicBezTo>
                  <a:cubicBezTo>
                    <a:pt x="130765" y="293536"/>
                    <a:pt x="130765" y="292220"/>
                    <a:pt x="130765" y="289587"/>
                  </a:cubicBezTo>
                  <a:cubicBezTo>
                    <a:pt x="130765" y="289587"/>
                    <a:pt x="130765" y="289587"/>
                    <a:pt x="130765" y="268526"/>
                  </a:cubicBezTo>
                  <a:cubicBezTo>
                    <a:pt x="130765" y="264577"/>
                    <a:pt x="126802" y="265893"/>
                    <a:pt x="126802" y="265893"/>
                  </a:cubicBezTo>
                  <a:cubicBezTo>
                    <a:pt x="126802" y="265893"/>
                    <a:pt x="126802" y="265893"/>
                    <a:pt x="14529" y="265893"/>
                  </a:cubicBezTo>
                  <a:cubicBezTo>
                    <a:pt x="6604" y="265893"/>
                    <a:pt x="0" y="259312"/>
                    <a:pt x="0" y="251414"/>
                  </a:cubicBezTo>
                  <a:cubicBezTo>
                    <a:pt x="0" y="251414"/>
                    <a:pt x="0" y="251414"/>
                    <a:pt x="0" y="13163"/>
                  </a:cubicBezTo>
                  <a:cubicBezTo>
                    <a:pt x="0" y="5265"/>
                    <a:pt x="6604" y="0"/>
                    <a:pt x="14529" y="0"/>
                  </a:cubicBezTo>
                  <a:close/>
                </a:path>
              </a:pathLst>
            </a:custGeom>
            <a:gradFill>
              <a:gsLst>
                <a:gs pos="42000">
                  <a:srgbClr val="CB1672"/>
                </a:gs>
                <a:gs pos="94000">
                  <a:srgbClr val="E3055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20" name="IconShape">
              <a:extLst>
                <a:ext uri="{FF2B5EF4-FFF2-40B4-BE49-F238E27FC236}">
                  <a16:creationId xmlns:a16="http://schemas.microsoft.com/office/drawing/2014/main" xmlns="" id="{CA72A3D0-FD63-4BCB-822C-5104C9E17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2110" y="3332434"/>
              <a:ext cx="513074" cy="479350"/>
            </a:xfrm>
            <a:custGeom>
              <a:avLst/>
              <a:gdLst>
                <a:gd name="connsiteX0" fmla="*/ 159472 w 338138"/>
                <a:gd name="connsiteY0" fmla="*/ 265112 h 315913"/>
                <a:gd name="connsiteX1" fmla="*/ 155575 w 338138"/>
                <a:gd name="connsiteY1" fmla="*/ 269194 h 315913"/>
                <a:gd name="connsiteX2" fmla="*/ 155575 w 338138"/>
                <a:gd name="connsiteY2" fmla="*/ 289605 h 315913"/>
                <a:gd name="connsiteX3" fmla="*/ 158173 w 338138"/>
                <a:gd name="connsiteY3" fmla="*/ 293687 h 315913"/>
                <a:gd name="connsiteX4" fmla="*/ 181553 w 338138"/>
                <a:gd name="connsiteY4" fmla="*/ 293687 h 315913"/>
                <a:gd name="connsiteX5" fmla="*/ 184150 w 338138"/>
                <a:gd name="connsiteY5" fmla="*/ 290966 h 315913"/>
                <a:gd name="connsiteX6" fmla="*/ 184150 w 338138"/>
                <a:gd name="connsiteY6" fmla="*/ 269194 h 315913"/>
                <a:gd name="connsiteX7" fmla="*/ 181553 w 338138"/>
                <a:gd name="connsiteY7" fmla="*/ 265112 h 315913"/>
                <a:gd name="connsiteX8" fmla="*/ 159472 w 338138"/>
                <a:gd name="connsiteY8" fmla="*/ 265112 h 315913"/>
                <a:gd name="connsiteX9" fmla="*/ 169069 w 338138"/>
                <a:gd name="connsiteY9" fmla="*/ 222250 h 315913"/>
                <a:gd name="connsiteX10" fmla="*/ 155575 w 338138"/>
                <a:gd name="connsiteY10" fmla="*/ 235744 h 315913"/>
                <a:gd name="connsiteX11" fmla="*/ 169069 w 338138"/>
                <a:gd name="connsiteY11" fmla="*/ 249238 h 315913"/>
                <a:gd name="connsiteX12" fmla="*/ 182563 w 338138"/>
                <a:gd name="connsiteY12" fmla="*/ 235744 h 315913"/>
                <a:gd name="connsiteX13" fmla="*/ 169069 w 338138"/>
                <a:gd name="connsiteY13" fmla="*/ 222250 h 315913"/>
                <a:gd name="connsiteX14" fmla="*/ 145852 w 338138"/>
                <a:gd name="connsiteY14" fmla="*/ 55033 h 315913"/>
                <a:gd name="connsiteX15" fmla="*/ 157704 w 338138"/>
                <a:gd name="connsiteY15" fmla="*/ 56356 h 315913"/>
                <a:gd name="connsiteX16" fmla="*/ 156388 w 338138"/>
                <a:gd name="connsiteY16" fmla="*/ 68262 h 315913"/>
                <a:gd name="connsiteX17" fmla="*/ 57619 w 338138"/>
                <a:gd name="connsiteY17" fmla="*/ 137054 h 315913"/>
                <a:gd name="connsiteX18" fmla="*/ 53669 w 338138"/>
                <a:gd name="connsiteY18" fmla="*/ 139700 h 315913"/>
                <a:gd name="connsiteX19" fmla="*/ 47084 w 338138"/>
                <a:gd name="connsiteY19" fmla="*/ 135731 h 315913"/>
                <a:gd name="connsiteX20" fmla="*/ 48401 w 338138"/>
                <a:gd name="connsiteY20" fmla="*/ 123825 h 315913"/>
                <a:gd name="connsiteX21" fmla="*/ 145852 w 338138"/>
                <a:gd name="connsiteY21" fmla="*/ 55033 h 315913"/>
                <a:gd name="connsiteX22" fmla="*/ 88577 w 338138"/>
                <a:gd name="connsiteY22" fmla="*/ 47055 h 315913"/>
                <a:gd name="connsiteX23" fmla="*/ 100532 w 338138"/>
                <a:gd name="connsiteY23" fmla="*/ 48358 h 315913"/>
                <a:gd name="connsiteX24" fmla="*/ 99203 w 338138"/>
                <a:gd name="connsiteY24" fmla="*/ 60081 h 315913"/>
                <a:gd name="connsiteX25" fmla="*/ 52712 w 338138"/>
                <a:gd name="connsiteY25" fmla="*/ 92645 h 315913"/>
                <a:gd name="connsiteX26" fmla="*/ 47399 w 338138"/>
                <a:gd name="connsiteY26" fmla="*/ 95250 h 315913"/>
                <a:gd name="connsiteX27" fmla="*/ 40757 w 338138"/>
                <a:gd name="connsiteY27" fmla="*/ 91342 h 315913"/>
                <a:gd name="connsiteX28" fmla="*/ 43414 w 338138"/>
                <a:gd name="connsiteY28" fmla="*/ 79619 h 315913"/>
                <a:gd name="connsiteX29" fmla="*/ 88577 w 338138"/>
                <a:gd name="connsiteY29" fmla="*/ 47055 h 315913"/>
                <a:gd name="connsiteX30" fmla="*/ 35086 w 338138"/>
                <a:gd name="connsiteY30" fmla="*/ 22225 h 315913"/>
                <a:gd name="connsiteX31" fmla="*/ 20637 w 338138"/>
                <a:gd name="connsiteY31" fmla="*/ 35344 h 315913"/>
                <a:gd name="connsiteX32" fmla="*/ 20637 w 338138"/>
                <a:gd name="connsiteY32" fmla="*/ 196707 h 315913"/>
                <a:gd name="connsiteX33" fmla="*/ 35086 w 338138"/>
                <a:gd name="connsiteY33" fmla="*/ 211138 h 315913"/>
                <a:gd name="connsiteX34" fmla="*/ 303051 w 338138"/>
                <a:gd name="connsiteY34" fmla="*/ 211138 h 315913"/>
                <a:gd name="connsiteX35" fmla="*/ 317500 w 338138"/>
                <a:gd name="connsiteY35" fmla="*/ 196707 h 315913"/>
                <a:gd name="connsiteX36" fmla="*/ 317500 w 338138"/>
                <a:gd name="connsiteY36" fmla="*/ 35344 h 315913"/>
                <a:gd name="connsiteX37" fmla="*/ 303051 w 338138"/>
                <a:gd name="connsiteY37" fmla="*/ 22225 h 315913"/>
                <a:gd name="connsiteX38" fmla="*/ 35086 w 338138"/>
                <a:gd name="connsiteY38" fmla="*/ 22225 h 315913"/>
                <a:gd name="connsiteX39" fmla="*/ 14529 w 338138"/>
                <a:gd name="connsiteY39" fmla="*/ 0 h 315913"/>
                <a:gd name="connsiteX40" fmla="*/ 323609 w 338138"/>
                <a:gd name="connsiteY40" fmla="*/ 0 h 315913"/>
                <a:gd name="connsiteX41" fmla="*/ 338138 w 338138"/>
                <a:gd name="connsiteY41" fmla="*/ 13163 h 315913"/>
                <a:gd name="connsiteX42" fmla="*/ 338138 w 338138"/>
                <a:gd name="connsiteY42" fmla="*/ 251414 h 315913"/>
                <a:gd name="connsiteX43" fmla="*/ 323609 w 338138"/>
                <a:gd name="connsiteY43" fmla="*/ 265893 h 315913"/>
                <a:gd name="connsiteX44" fmla="*/ 210016 w 338138"/>
                <a:gd name="connsiteY44" fmla="*/ 265893 h 315913"/>
                <a:gd name="connsiteX45" fmla="*/ 207374 w 338138"/>
                <a:gd name="connsiteY45" fmla="*/ 268526 h 315913"/>
                <a:gd name="connsiteX46" fmla="*/ 207374 w 338138"/>
                <a:gd name="connsiteY46" fmla="*/ 290903 h 315913"/>
                <a:gd name="connsiteX47" fmla="*/ 208695 w 338138"/>
                <a:gd name="connsiteY47" fmla="*/ 293536 h 315913"/>
                <a:gd name="connsiteX48" fmla="*/ 239074 w 338138"/>
                <a:gd name="connsiteY48" fmla="*/ 293536 h 315913"/>
                <a:gd name="connsiteX49" fmla="*/ 250962 w 338138"/>
                <a:gd name="connsiteY49" fmla="*/ 305383 h 315913"/>
                <a:gd name="connsiteX50" fmla="*/ 239074 w 338138"/>
                <a:gd name="connsiteY50" fmla="*/ 315913 h 315913"/>
                <a:gd name="connsiteX51" fmla="*/ 99064 w 338138"/>
                <a:gd name="connsiteY51" fmla="*/ 315913 h 315913"/>
                <a:gd name="connsiteX52" fmla="*/ 87176 w 338138"/>
                <a:gd name="connsiteY52" fmla="*/ 305383 h 315913"/>
                <a:gd name="connsiteX53" fmla="*/ 99064 w 338138"/>
                <a:gd name="connsiteY53" fmla="*/ 293536 h 315913"/>
                <a:gd name="connsiteX54" fmla="*/ 129444 w 338138"/>
                <a:gd name="connsiteY54" fmla="*/ 293536 h 315913"/>
                <a:gd name="connsiteX55" fmla="*/ 130765 w 338138"/>
                <a:gd name="connsiteY55" fmla="*/ 289587 h 315913"/>
                <a:gd name="connsiteX56" fmla="*/ 130765 w 338138"/>
                <a:gd name="connsiteY56" fmla="*/ 268526 h 315913"/>
                <a:gd name="connsiteX57" fmla="*/ 126802 w 338138"/>
                <a:gd name="connsiteY57" fmla="*/ 265893 h 315913"/>
                <a:gd name="connsiteX58" fmla="*/ 14529 w 338138"/>
                <a:gd name="connsiteY58" fmla="*/ 265893 h 315913"/>
                <a:gd name="connsiteX59" fmla="*/ 0 w 338138"/>
                <a:gd name="connsiteY59" fmla="*/ 251414 h 315913"/>
                <a:gd name="connsiteX60" fmla="*/ 0 w 338138"/>
                <a:gd name="connsiteY60" fmla="*/ 13163 h 315913"/>
                <a:gd name="connsiteX61" fmla="*/ 14529 w 338138"/>
                <a:gd name="connsiteY61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138" h="315913">
                  <a:moveTo>
                    <a:pt x="159472" y="265112"/>
                  </a:moveTo>
                  <a:cubicBezTo>
                    <a:pt x="159472" y="265112"/>
                    <a:pt x="155575" y="265112"/>
                    <a:pt x="155575" y="269194"/>
                  </a:cubicBezTo>
                  <a:cubicBezTo>
                    <a:pt x="155575" y="269194"/>
                    <a:pt x="155575" y="269194"/>
                    <a:pt x="155575" y="289605"/>
                  </a:cubicBezTo>
                  <a:cubicBezTo>
                    <a:pt x="155575" y="292326"/>
                    <a:pt x="155575" y="293687"/>
                    <a:pt x="158173" y="293687"/>
                  </a:cubicBezTo>
                  <a:cubicBezTo>
                    <a:pt x="158173" y="293687"/>
                    <a:pt x="158173" y="293687"/>
                    <a:pt x="181553" y="293687"/>
                  </a:cubicBezTo>
                  <a:cubicBezTo>
                    <a:pt x="182851" y="293687"/>
                    <a:pt x="184150" y="292326"/>
                    <a:pt x="184150" y="290966"/>
                  </a:cubicBezTo>
                  <a:cubicBezTo>
                    <a:pt x="184150" y="290966"/>
                    <a:pt x="184150" y="290966"/>
                    <a:pt x="184150" y="269194"/>
                  </a:cubicBezTo>
                  <a:cubicBezTo>
                    <a:pt x="184150" y="265112"/>
                    <a:pt x="181553" y="265112"/>
                    <a:pt x="181553" y="265112"/>
                  </a:cubicBezTo>
                  <a:cubicBezTo>
                    <a:pt x="181553" y="265112"/>
                    <a:pt x="181553" y="265112"/>
                    <a:pt x="159472" y="265112"/>
                  </a:cubicBezTo>
                  <a:close/>
                  <a:moveTo>
                    <a:pt x="169069" y="222250"/>
                  </a:moveTo>
                  <a:cubicBezTo>
                    <a:pt x="161616" y="222250"/>
                    <a:pt x="155575" y="228291"/>
                    <a:pt x="155575" y="235744"/>
                  </a:cubicBezTo>
                  <a:cubicBezTo>
                    <a:pt x="155575" y="243197"/>
                    <a:pt x="161616" y="249238"/>
                    <a:pt x="169069" y="249238"/>
                  </a:cubicBezTo>
                  <a:cubicBezTo>
                    <a:pt x="176522" y="249238"/>
                    <a:pt x="182563" y="243197"/>
                    <a:pt x="182563" y="235744"/>
                  </a:cubicBezTo>
                  <a:cubicBezTo>
                    <a:pt x="182563" y="228291"/>
                    <a:pt x="176522" y="222250"/>
                    <a:pt x="169069" y="222250"/>
                  </a:cubicBezTo>
                  <a:close/>
                  <a:moveTo>
                    <a:pt x="145852" y="55033"/>
                  </a:moveTo>
                  <a:cubicBezTo>
                    <a:pt x="149803" y="52387"/>
                    <a:pt x="155071" y="52387"/>
                    <a:pt x="157704" y="56356"/>
                  </a:cubicBezTo>
                  <a:cubicBezTo>
                    <a:pt x="160338" y="60325"/>
                    <a:pt x="159021" y="65616"/>
                    <a:pt x="156388" y="68262"/>
                  </a:cubicBezTo>
                  <a:cubicBezTo>
                    <a:pt x="57619" y="137054"/>
                    <a:pt x="57619" y="137054"/>
                    <a:pt x="57619" y="137054"/>
                  </a:cubicBezTo>
                  <a:cubicBezTo>
                    <a:pt x="56302" y="138377"/>
                    <a:pt x="54986" y="139700"/>
                    <a:pt x="53669" y="139700"/>
                  </a:cubicBezTo>
                  <a:cubicBezTo>
                    <a:pt x="51035" y="139700"/>
                    <a:pt x="48401" y="138377"/>
                    <a:pt x="47084" y="135731"/>
                  </a:cubicBezTo>
                  <a:cubicBezTo>
                    <a:pt x="44450" y="131762"/>
                    <a:pt x="44450" y="126471"/>
                    <a:pt x="48401" y="123825"/>
                  </a:cubicBezTo>
                  <a:cubicBezTo>
                    <a:pt x="145852" y="55033"/>
                    <a:pt x="145852" y="55033"/>
                    <a:pt x="145852" y="55033"/>
                  </a:cubicBezTo>
                  <a:close/>
                  <a:moveTo>
                    <a:pt x="88577" y="47055"/>
                  </a:moveTo>
                  <a:cubicBezTo>
                    <a:pt x="92562" y="44450"/>
                    <a:pt x="97875" y="44450"/>
                    <a:pt x="100532" y="48358"/>
                  </a:cubicBezTo>
                  <a:cubicBezTo>
                    <a:pt x="103188" y="52265"/>
                    <a:pt x="101860" y="57476"/>
                    <a:pt x="99203" y="60081"/>
                  </a:cubicBezTo>
                  <a:cubicBezTo>
                    <a:pt x="52712" y="92645"/>
                    <a:pt x="52712" y="92645"/>
                    <a:pt x="52712" y="92645"/>
                  </a:cubicBezTo>
                  <a:cubicBezTo>
                    <a:pt x="51384" y="93947"/>
                    <a:pt x="50055" y="95250"/>
                    <a:pt x="47399" y="95250"/>
                  </a:cubicBezTo>
                  <a:cubicBezTo>
                    <a:pt x="44742" y="95250"/>
                    <a:pt x="42085" y="93947"/>
                    <a:pt x="40757" y="91342"/>
                  </a:cubicBezTo>
                  <a:cubicBezTo>
                    <a:pt x="38100" y="87435"/>
                    <a:pt x="39429" y="82224"/>
                    <a:pt x="43414" y="79619"/>
                  </a:cubicBezTo>
                  <a:cubicBezTo>
                    <a:pt x="88577" y="47055"/>
                    <a:pt x="88577" y="47055"/>
                    <a:pt x="88577" y="47055"/>
                  </a:cubicBezTo>
                  <a:close/>
                  <a:moveTo>
                    <a:pt x="35086" y="22225"/>
                  </a:moveTo>
                  <a:cubicBezTo>
                    <a:pt x="27205" y="22225"/>
                    <a:pt x="20637" y="28785"/>
                    <a:pt x="20637" y="35344"/>
                  </a:cubicBezTo>
                  <a:cubicBezTo>
                    <a:pt x="20637" y="35344"/>
                    <a:pt x="20637" y="35344"/>
                    <a:pt x="20637" y="196707"/>
                  </a:cubicBezTo>
                  <a:cubicBezTo>
                    <a:pt x="20637" y="204579"/>
                    <a:pt x="27205" y="211138"/>
                    <a:pt x="35086" y="211138"/>
                  </a:cubicBezTo>
                  <a:cubicBezTo>
                    <a:pt x="35086" y="211138"/>
                    <a:pt x="35086" y="211138"/>
                    <a:pt x="303051" y="211138"/>
                  </a:cubicBezTo>
                  <a:cubicBezTo>
                    <a:pt x="310932" y="211138"/>
                    <a:pt x="317500" y="204579"/>
                    <a:pt x="317500" y="196707"/>
                  </a:cubicBezTo>
                  <a:lnTo>
                    <a:pt x="317500" y="35344"/>
                  </a:lnTo>
                  <a:cubicBezTo>
                    <a:pt x="317500" y="28785"/>
                    <a:pt x="310932" y="22225"/>
                    <a:pt x="303051" y="22225"/>
                  </a:cubicBezTo>
                  <a:cubicBezTo>
                    <a:pt x="303051" y="22225"/>
                    <a:pt x="303051" y="22225"/>
                    <a:pt x="35086" y="22225"/>
                  </a:cubicBezTo>
                  <a:close/>
                  <a:moveTo>
                    <a:pt x="14529" y="0"/>
                  </a:moveTo>
                  <a:cubicBezTo>
                    <a:pt x="14529" y="0"/>
                    <a:pt x="14529" y="0"/>
                    <a:pt x="323609" y="0"/>
                  </a:cubicBezTo>
                  <a:cubicBezTo>
                    <a:pt x="331534" y="0"/>
                    <a:pt x="338138" y="5265"/>
                    <a:pt x="338138" y="13163"/>
                  </a:cubicBezTo>
                  <a:cubicBezTo>
                    <a:pt x="338138" y="13163"/>
                    <a:pt x="338138" y="13163"/>
                    <a:pt x="338138" y="251414"/>
                  </a:cubicBezTo>
                  <a:cubicBezTo>
                    <a:pt x="338138" y="259312"/>
                    <a:pt x="331534" y="265893"/>
                    <a:pt x="323609" y="265893"/>
                  </a:cubicBezTo>
                  <a:cubicBezTo>
                    <a:pt x="323609" y="265893"/>
                    <a:pt x="323609" y="265893"/>
                    <a:pt x="210016" y="265893"/>
                  </a:cubicBezTo>
                  <a:cubicBezTo>
                    <a:pt x="210016" y="265893"/>
                    <a:pt x="207374" y="265893"/>
                    <a:pt x="207374" y="268526"/>
                  </a:cubicBezTo>
                  <a:cubicBezTo>
                    <a:pt x="207374" y="268526"/>
                    <a:pt x="207374" y="268526"/>
                    <a:pt x="207374" y="290903"/>
                  </a:cubicBezTo>
                  <a:cubicBezTo>
                    <a:pt x="207374" y="292220"/>
                    <a:pt x="207374" y="293536"/>
                    <a:pt x="208695" y="293536"/>
                  </a:cubicBezTo>
                  <a:cubicBezTo>
                    <a:pt x="208695" y="293536"/>
                    <a:pt x="208695" y="293536"/>
                    <a:pt x="239074" y="293536"/>
                  </a:cubicBezTo>
                  <a:cubicBezTo>
                    <a:pt x="245679" y="293536"/>
                    <a:pt x="250962" y="298801"/>
                    <a:pt x="250962" y="305383"/>
                  </a:cubicBezTo>
                  <a:cubicBezTo>
                    <a:pt x="250962" y="310648"/>
                    <a:pt x="245679" y="315913"/>
                    <a:pt x="239074" y="315913"/>
                  </a:cubicBezTo>
                  <a:cubicBezTo>
                    <a:pt x="239074" y="315913"/>
                    <a:pt x="239074" y="315913"/>
                    <a:pt x="99064" y="315913"/>
                  </a:cubicBezTo>
                  <a:cubicBezTo>
                    <a:pt x="92460" y="315913"/>
                    <a:pt x="87176" y="310648"/>
                    <a:pt x="87176" y="305383"/>
                  </a:cubicBezTo>
                  <a:cubicBezTo>
                    <a:pt x="87176" y="298801"/>
                    <a:pt x="92460" y="293536"/>
                    <a:pt x="99064" y="293536"/>
                  </a:cubicBezTo>
                  <a:cubicBezTo>
                    <a:pt x="99064" y="293536"/>
                    <a:pt x="99064" y="293536"/>
                    <a:pt x="129444" y="293536"/>
                  </a:cubicBezTo>
                  <a:cubicBezTo>
                    <a:pt x="130765" y="293536"/>
                    <a:pt x="130765" y="292220"/>
                    <a:pt x="130765" y="289587"/>
                  </a:cubicBezTo>
                  <a:cubicBezTo>
                    <a:pt x="130765" y="289587"/>
                    <a:pt x="130765" y="289587"/>
                    <a:pt x="130765" y="268526"/>
                  </a:cubicBezTo>
                  <a:cubicBezTo>
                    <a:pt x="130765" y="264577"/>
                    <a:pt x="126802" y="265893"/>
                    <a:pt x="126802" y="265893"/>
                  </a:cubicBezTo>
                  <a:cubicBezTo>
                    <a:pt x="126802" y="265893"/>
                    <a:pt x="126802" y="265893"/>
                    <a:pt x="14529" y="265893"/>
                  </a:cubicBezTo>
                  <a:cubicBezTo>
                    <a:pt x="6604" y="265893"/>
                    <a:pt x="0" y="259312"/>
                    <a:pt x="0" y="251414"/>
                  </a:cubicBezTo>
                  <a:cubicBezTo>
                    <a:pt x="0" y="251414"/>
                    <a:pt x="0" y="251414"/>
                    <a:pt x="0" y="13163"/>
                  </a:cubicBezTo>
                  <a:cubicBezTo>
                    <a:pt x="0" y="5265"/>
                    <a:pt x="6604" y="0"/>
                    <a:pt x="14529" y="0"/>
                  </a:cubicBezTo>
                  <a:close/>
                </a:path>
              </a:pathLst>
            </a:custGeom>
            <a:gradFill>
              <a:gsLst>
                <a:gs pos="42000">
                  <a:srgbClr val="CB1672"/>
                </a:gs>
                <a:gs pos="94000">
                  <a:srgbClr val="E3055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21" name="IconShape">
              <a:extLst>
                <a:ext uri="{FF2B5EF4-FFF2-40B4-BE49-F238E27FC236}">
                  <a16:creationId xmlns:a16="http://schemas.microsoft.com/office/drawing/2014/main" xmlns="" id="{8298AF9F-31FF-49C7-AA09-ADA61802CB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2866" y="3332434"/>
              <a:ext cx="513074" cy="479350"/>
            </a:xfrm>
            <a:custGeom>
              <a:avLst/>
              <a:gdLst>
                <a:gd name="connsiteX0" fmla="*/ 159472 w 338138"/>
                <a:gd name="connsiteY0" fmla="*/ 265112 h 315913"/>
                <a:gd name="connsiteX1" fmla="*/ 155575 w 338138"/>
                <a:gd name="connsiteY1" fmla="*/ 269194 h 315913"/>
                <a:gd name="connsiteX2" fmla="*/ 155575 w 338138"/>
                <a:gd name="connsiteY2" fmla="*/ 289605 h 315913"/>
                <a:gd name="connsiteX3" fmla="*/ 158173 w 338138"/>
                <a:gd name="connsiteY3" fmla="*/ 293687 h 315913"/>
                <a:gd name="connsiteX4" fmla="*/ 181553 w 338138"/>
                <a:gd name="connsiteY4" fmla="*/ 293687 h 315913"/>
                <a:gd name="connsiteX5" fmla="*/ 184150 w 338138"/>
                <a:gd name="connsiteY5" fmla="*/ 290966 h 315913"/>
                <a:gd name="connsiteX6" fmla="*/ 184150 w 338138"/>
                <a:gd name="connsiteY6" fmla="*/ 269194 h 315913"/>
                <a:gd name="connsiteX7" fmla="*/ 181553 w 338138"/>
                <a:gd name="connsiteY7" fmla="*/ 265112 h 315913"/>
                <a:gd name="connsiteX8" fmla="*/ 159472 w 338138"/>
                <a:gd name="connsiteY8" fmla="*/ 265112 h 315913"/>
                <a:gd name="connsiteX9" fmla="*/ 169069 w 338138"/>
                <a:gd name="connsiteY9" fmla="*/ 222250 h 315913"/>
                <a:gd name="connsiteX10" fmla="*/ 155575 w 338138"/>
                <a:gd name="connsiteY10" fmla="*/ 235744 h 315913"/>
                <a:gd name="connsiteX11" fmla="*/ 169069 w 338138"/>
                <a:gd name="connsiteY11" fmla="*/ 249238 h 315913"/>
                <a:gd name="connsiteX12" fmla="*/ 182563 w 338138"/>
                <a:gd name="connsiteY12" fmla="*/ 235744 h 315913"/>
                <a:gd name="connsiteX13" fmla="*/ 169069 w 338138"/>
                <a:gd name="connsiteY13" fmla="*/ 222250 h 315913"/>
                <a:gd name="connsiteX14" fmla="*/ 145852 w 338138"/>
                <a:gd name="connsiteY14" fmla="*/ 55033 h 315913"/>
                <a:gd name="connsiteX15" fmla="*/ 157704 w 338138"/>
                <a:gd name="connsiteY15" fmla="*/ 56356 h 315913"/>
                <a:gd name="connsiteX16" fmla="*/ 156388 w 338138"/>
                <a:gd name="connsiteY16" fmla="*/ 68262 h 315913"/>
                <a:gd name="connsiteX17" fmla="*/ 57619 w 338138"/>
                <a:gd name="connsiteY17" fmla="*/ 137054 h 315913"/>
                <a:gd name="connsiteX18" fmla="*/ 53669 w 338138"/>
                <a:gd name="connsiteY18" fmla="*/ 139700 h 315913"/>
                <a:gd name="connsiteX19" fmla="*/ 47084 w 338138"/>
                <a:gd name="connsiteY19" fmla="*/ 135731 h 315913"/>
                <a:gd name="connsiteX20" fmla="*/ 48401 w 338138"/>
                <a:gd name="connsiteY20" fmla="*/ 123825 h 315913"/>
                <a:gd name="connsiteX21" fmla="*/ 145852 w 338138"/>
                <a:gd name="connsiteY21" fmla="*/ 55033 h 315913"/>
                <a:gd name="connsiteX22" fmla="*/ 88577 w 338138"/>
                <a:gd name="connsiteY22" fmla="*/ 47055 h 315913"/>
                <a:gd name="connsiteX23" fmla="*/ 100532 w 338138"/>
                <a:gd name="connsiteY23" fmla="*/ 48358 h 315913"/>
                <a:gd name="connsiteX24" fmla="*/ 99203 w 338138"/>
                <a:gd name="connsiteY24" fmla="*/ 60081 h 315913"/>
                <a:gd name="connsiteX25" fmla="*/ 52712 w 338138"/>
                <a:gd name="connsiteY25" fmla="*/ 92645 h 315913"/>
                <a:gd name="connsiteX26" fmla="*/ 47399 w 338138"/>
                <a:gd name="connsiteY26" fmla="*/ 95250 h 315913"/>
                <a:gd name="connsiteX27" fmla="*/ 40757 w 338138"/>
                <a:gd name="connsiteY27" fmla="*/ 91342 h 315913"/>
                <a:gd name="connsiteX28" fmla="*/ 43414 w 338138"/>
                <a:gd name="connsiteY28" fmla="*/ 79619 h 315913"/>
                <a:gd name="connsiteX29" fmla="*/ 88577 w 338138"/>
                <a:gd name="connsiteY29" fmla="*/ 47055 h 315913"/>
                <a:gd name="connsiteX30" fmla="*/ 35086 w 338138"/>
                <a:gd name="connsiteY30" fmla="*/ 22225 h 315913"/>
                <a:gd name="connsiteX31" fmla="*/ 20637 w 338138"/>
                <a:gd name="connsiteY31" fmla="*/ 35344 h 315913"/>
                <a:gd name="connsiteX32" fmla="*/ 20637 w 338138"/>
                <a:gd name="connsiteY32" fmla="*/ 196707 h 315913"/>
                <a:gd name="connsiteX33" fmla="*/ 35086 w 338138"/>
                <a:gd name="connsiteY33" fmla="*/ 211138 h 315913"/>
                <a:gd name="connsiteX34" fmla="*/ 303051 w 338138"/>
                <a:gd name="connsiteY34" fmla="*/ 211138 h 315913"/>
                <a:gd name="connsiteX35" fmla="*/ 317500 w 338138"/>
                <a:gd name="connsiteY35" fmla="*/ 196707 h 315913"/>
                <a:gd name="connsiteX36" fmla="*/ 317500 w 338138"/>
                <a:gd name="connsiteY36" fmla="*/ 35344 h 315913"/>
                <a:gd name="connsiteX37" fmla="*/ 303051 w 338138"/>
                <a:gd name="connsiteY37" fmla="*/ 22225 h 315913"/>
                <a:gd name="connsiteX38" fmla="*/ 35086 w 338138"/>
                <a:gd name="connsiteY38" fmla="*/ 22225 h 315913"/>
                <a:gd name="connsiteX39" fmla="*/ 14529 w 338138"/>
                <a:gd name="connsiteY39" fmla="*/ 0 h 315913"/>
                <a:gd name="connsiteX40" fmla="*/ 323609 w 338138"/>
                <a:gd name="connsiteY40" fmla="*/ 0 h 315913"/>
                <a:gd name="connsiteX41" fmla="*/ 338138 w 338138"/>
                <a:gd name="connsiteY41" fmla="*/ 13163 h 315913"/>
                <a:gd name="connsiteX42" fmla="*/ 338138 w 338138"/>
                <a:gd name="connsiteY42" fmla="*/ 251414 h 315913"/>
                <a:gd name="connsiteX43" fmla="*/ 323609 w 338138"/>
                <a:gd name="connsiteY43" fmla="*/ 265893 h 315913"/>
                <a:gd name="connsiteX44" fmla="*/ 210016 w 338138"/>
                <a:gd name="connsiteY44" fmla="*/ 265893 h 315913"/>
                <a:gd name="connsiteX45" fmla="*/ 207374 w 338138"/>
                <a:gd name="connsiteY45" fmla="*/ 268526 h 315913"/>
                <a:gd name="connsiteX46" fmla="*/ 207374 w 338138"/>
                <a:gd name="connsiteY46" fmla="*/ 290903 h 315913"/>
                <a:gd name="connsiteX47" fmla="*/ 208695 w 338138"/>
                <a:gd name="connsiteY47" fmla="*/ 293536 h 315913"/>
                <a:gd name="connsiteX48" fmla="*/ 239074 w 338138"/>
                <a:gd name="connsiteY48" fmla="*/ 293536 h 315913"/>
                <a:gd name="connsiteX49" fmla="*/ 250962 w 338138"/>
                <a:gd name="connsiteY49" fmla="*/ 305383 h 315913"/>
                <a:gd name="connsiteX50" fmla="*/ 239074 w 338138"/>
                <a:gd name="connsiteY50" fmla="*/ 315913 h 315913"/>
                <a:gd name="connsiteX51" fmla="*/ 99064 w 338138"/>
                <a:gd name="connsiteY51" fmla="*/ 315913 h 315913"/>
                <a:gd name="connsiteX52" fmla="*/ 87176 w 338138"/>
                <a:gd name="connsiteY52" fmla="*/ 305383 h 315913"/>
                <a:gd name="connsiteX53" fmla="*/ 99064 w 338138"/>
                <a:gd name="connsiteY53" fmla="*/ 293536 h 315913"/>
                <a:gd name="connsiteX54" fmla="*/ 129444 w 338138"/>
                <a:gd name="connsiteY54" fmla="*/ 293536 h 315913"/>
                <a:gd name="connsiteX55" fmla="*/ 130765 w 338138"/>
                <a:gd name="connsiteY55" fmla="*/ 289587 h 315913"/>
                <a:gd name="connsiteX56" fmla="*/ 130765 w 338138"/>
                <a:gd name="connsiteY56" fmla="*/ 268526 h 315913"/>
                <a:gd name="connsiteX57" fmla="*/ 126802 w 338138"/>
                <a:gd name="connsiteY57" fmla="*/ 265893 h 315913"/>
                <a:gd name="connsiteX58" fmla="*/ 14529 w 338138"/>
                <a:gd name="connsiteY58" fmla="*/ 265893 h 315913"/>
                <a:gd name="connsiteX59" fmla="*/ 0 w 338138"/>
                <a:gd name="connsiteY59" fmla="*/ 251414 h 315913"/>
                <a:gd name="connsiteX60" fmla="*/ 0 w 338138"/>
                <a:gd name="connsiteY60" fmla="*/ 13163 h 315913"/>
                <a:gd name="connsiteX61" fmla="*/ 14529 w 338138"/>
                <a:gd name="connsiteY61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138" h="315913">
                  <a:moveTo>
                    <a:pt x="159472" y="265112"/>
                  </a:moveTo>
                  <a:cubicBezTo>
                    <a:pt x="159472" y="265112"/>
                    <a:pt x="155575" y="265112"/>
                    <a:pt x="155575" y="269194"/>
                  </a:cubicBezTo>
                  <a:cubicBezTo>
                    <a:pt x="155575" y="269194"/>
                    <a:pt x="155575" y="269194"/>
                    <a:pt x="155575" y="289605"/>
                  </a:cubicBezTo>
                  <a:cubicBezTo>
                    <a:pt x="155575" y="292326"/>
                    <a:pt x="155575" y="293687"/>
                    <a:pt x="158173" y="293687"/>
                  </a:cubicBezTo>
                  <a:cubicBezTo>
                    <a:pt x="158173" y="293687"/>
                    <a:pt x="158173" y="293687"/>
                    <a:pt x="181553" y="293687"/>
                  </a:cubicBezTo>
                  <a:cubicBezTo>
                    <a:pt x="182851" y="293687"/>
                    <a:pt x="184150" y="292326"/>
                    <a:pt x="184150" y="290966"/>
                  </a:cubicBezTo>
                  <a:cubicBezTo>
                    <a:pt x="184150" y="290966"/>
                    <a:pt x="184150" y="290966"/>
                    <a:pt x="184150" y="269194"/>
                  </a:cubicBezTo>
                  <a:cubicBezTo>
                    <a:pt x="184150" y="265112"/>
                    <a:pt x="181553" y="265112"/>
                    <a:pt x="181553" y="265112"/>
                  </a:cubicBezTo>
                  <a:cubicBezTo>
                    <a:pt x="181553" y="265112"/>
                    <a:pt x="181553" y="265112"/>
                    <a:pt x="159472" y="265112"/>
                  </a:cubicBezTo>
                  <a:close/>
                  <a:moveTo>
                    <a:pt x="169069" y="222250"/>
                  </a:moveTo>
                  <a:cubicBezTo>
                    <a:pt x="161616" y="222250"/>
                    <a:pt x="155575" y="228291"/>
                    <a:pt x="155575" y="235744"/>
                  </a:cubicBezTo>
                  <a:cubicBezTo>
                    <a:pt x="155575" y="243197"/>
                    <a:pt x="161616" y="249238"/>
                    <a:pt x="169069" y="249238"/>
                  </a:cubicBezTo>
                  <a:cubicBezTo>
                    <a:pt x="176522" y="249238"/>
                    <a:pt x="182563" y="243197"/>
                    <a:pt x="182563" y="235744"/>
                  </a:cubicBezTo>
                  <a:cubicBezTo>
                    <a:pt x="182563" y="228291"/>
                    <a:pt x="176522" y="222250"/>
                    <a:pt x="169069" y="222250"/>
                  </a:cubicBezTo>
                  <a:close/>
                  <a:moveTo>
                    <a:pt x="145852" y="55033"/>
                  </a:moveTo>
                  <a:cubicBezTo>
                    <a:pt x="149803" y="52387"/>
                    <a:pt x="155071" y="52387"/>
                    <a:pt x="157704" y="56356"/>
                  </a:cubicBezTo>
                  <a:cubicBezTo>
                    <a:pt x="160338" y="60325"/>
                    <a:pt x="159021" y="65616"/>
                    <a:pt x="156388" y="68262"/>
                  </a:cubicBezTo>
                  <a:cubicBezTo>
                    <a:pt x="57619" y="137054"/>
                    <a:pt x="57619" y="137054"/>
                    <a:pt x="57619" y="137054"/>
                  </a:cubicBezTo>
                  <a:cubicBezTo>
                    <a:pt x="56302" y="138377"/>
                    <a:pt x="54986" y="139700"/>
                    <a:pt x="53669" y="139700"/>
                  </a:cubicBezTo>
                  <a:cubicBezTo>
                    <a:pt x="51035" y="139700"/>
                    <a:pt x="48401" y="138377"/>
                    <a:pt x="47084" y="135731"/>
                  </a:cubicBezTo>
                  <a:cubicBezTo>
                    <a:pt x="44450" y="131762"/>
                    <a:pt x="44450" y="126471"/>
                    <a:pt x="48401" y="123825"/>
                  </a:cubicBezTo>
                  <a:cubicBezTo>
                    <a:pt x="145852" y="55033"/>
                    <a:pt x="145852" y="55033"/>
                    <a:pt x="145852" y="55033"/>
                  </a:cubicBezTo>
                  <a:close/>
                  <a:moveTo>
                    <a:pt x="88577" y="47055"/>
                  </a:moveTo>
                  <a:cubicBezTo>
                    <a:pt x="92562" y="44450"/>
                    <a:pt x="97875" y="44450"/>
                    <a:pt x="100532" y="48358"/>
                  </a:cubicBezTo>
                  <a:cubicBezTo>
                    <a:pt x="103188" y="52265"/>
                    <a:pt x="101860" y="57476"/>
                    <a:pt x="99203" y="60081"/>
                  </a:cubicBezTo>
                  <a:cubicBezTo>
                    <a:pt x="52712" y="92645"/>
                    <a:pt x="52712" y="92645"/>
                    <a:pt x="52712" y="92645"/>
                  </a:cubicBezTo>
                  <a:cubicBezTo>
                    <a:pt x="51384" y="93947"/>
                    <a:pt x="50055" y="95250"/>
                    <a:pt x="47399" y="95250"/>
                  </a:cubicBezTo>
                  <a:cubicBezTo>
                    <a:pt x="44742" y="95250"/>
                    <a:pt x="42085" y="93947"/>
                    <a:pt x="40757" y="91342"/>
                  </a:cubicBezTo>
                  <a:cubicBezTo>
                    <a:pt x="38100" y="87435"/>
                    <a:pt x="39429" y="82224"/>
                    <a:pt x="43414" y="79619"/>
                  </a:cubicBezTo>
                  <a:cubicBezTo>
                    <a:pt x="88577" y="47055"/>
                    <a:pt x="88577" y="47055"/>
                    <a:pt x="88577" y="47055"/>
                  </a:cubicBezTo>
                  <a:close/>
                  <a:moveTo>
                    <a:pt x="35086" y="22225"/>
                  </a:moveTo>
                  <a:cubicBezTo>
                    <a:pt x="27205" y="22225"/>
                    <a:pt x="20637" y="28785"/>
                    <a:pt x="20637" y="35344"/>
                  </a:cubicBezTo>
                  <a:cubicBezTo>
                    <a:pt x="20637" y="35344"/>
                    <a:pt x="20637" y="35344"/>
                    <a:pt x="20637" y="196707"/>
                  </a:cubicBezTo>
                  <a:cubicBezTo>
                    <a:pt x="20637" y="204579"/>
                    <a:pt x="27205" y="211138"/>
                    <a:pt x="35086" y="211138"/>
                  </a:cubicBezTo>
                  <a:cubicBezTo>
                    <a:pt x="35086" y="211138"/>
                    <a:pt x="35086" y="211138"/>
                    <a:pt x="303051" y="211138"/>
                  </a:cubicBezTo>
                  <a:cubicBezTo>
                    <a:pt x="310932" y="211138"/>
                    <a:pt x="317500" y="204579"/>
                    <a:pt x="317500" y="196707"/>
                  </a:cubicBezTo>
                  <a:lnTo>
                    <a:pt x="317500" y="35344"/>
                  </a:lnTo>
                  <a:cubicBezTo>
                    <a:pt x="317500" y="28785"/>
                    <a:pt x="310932" y="22225"/>
                    <a:pt x="303051" y="22225"/>
                  </a:cubicBezTo>
                  <a:cubicBezTo>
                    <a:pt x="303051" y="22225"/>
                    <a:pt x="303051" y="22225"/>
                    <a:pt x="35086" y="22225"/>
                  </a:cubicBezTo>
                  <a:close/>
                  <a:moveTo>
                    <a:pt x="14529" y="0"/>
                  </a:moveTo>
                  <a:cubicBezTo>
                    <a:pt x="14529" y="0"/>
                    <a:pt x="14529" y="0"/>
                    <a:pt x="323609" y="0"/>
                  </a:cubicBezTo>
                  <a:cubicBezTo>
                    <a:pt x="331534" y="0"/>
                    <a:pt x="338138" y="5265"/>
                    <a:pt x="338138" y="13163"/>
                  </a:cubicBezTo>
                  <a:cubicBezTo>
                    <a:pt x="338138" y="13163"/>
                    <a:pt x="338138" y="13163"/>
                    <a:pt x="338138" y="251414"/>
                  </a:cubicBezTo>
                  <a:cubicBezTo>
                    <a:pt x="338138" y="259312"/>
                    <a:pt x="331534" y="265893"/>
                    <a:pt x="323609" y="265893"/>
                  </a:cubicBezTo>
                  <a:cubicBezTo>
                    <a:pt x="323609" y="265893"/>
                    <a:pt x="323609" y="265893"/>
                    <a:pt x="210016" y="265893"/>
                  </a:cubicBezTo>
                  <a:cubicBezTo>
                    <a:pt x="210016" y="265893"/>
                    <a:pt x="207374" y="265893"/>
                    <a:pt x="207374" y="268526"/>
                  </a:cubicBezTo>
                  <a:cubicBezTo>
                    <a:pt x="207374" y="268526"/>
                    <a:pt x="207374" y="268526"/>
                    <a:pt x="207374" y="290903"/>
                  </a:cubicBezTo>
                  <a:cubicBezTo>
                    <a:pt x="207374" y="292220"/>
                    <a:pt x="207374" y="293536"/>
                    <a:pt x="208695" y="293536"/>
                  </a:cubicBezTo>
                  <a:cubicBezTo>
                    <a:pt x="208695" y="293536"/>
                    <a:pt x="208695" y="293536"/>
                    <a:pt x="239074" y="293536"/>
                  </a:cubicBezTo>
                  <a:cubicBezTo>
                    <a:pt x="245679" y="293536"/>
                    <a:pt x="250962" y="298801"/>
                    <a:pt x="250962" y="305383"/>
                  </a:cubicBezTo>
                  <a:cubicBezTo>
                    <a:pt x="250962" y="310648"/>
                    <a:pt x="245679" y="315913"/>
                    <a:pt x="239074" y="315913"/>
                  </a:cubicBezTo>
                  <a:cubicBezTo>
                    <a:pt x="239074" y="315913"/>
                    <a:pt x="239074" y="315913"/>
                    <a:pt x="99064" y="315913"/>
                  </a:cubicBezTo>
                  <a:cubicBezTo>
                    <a:pt x="92460" y="315913"/>
                    <a:pt x="87176" y="310648"/>
                    <a:pt x="87176" y="305383"/>
                  </a:cubicBezTo>
                  <a:cubicBezTo>
                    <a:pt x="87176" y="298801"/>
                    <a:pt x="92460" y="293536"/>
                    <a:pt x="99064" y="293536"/>
                  </a:cubicBezTo>
                  <a:cubicBezTo>
                    <a:pt x="99064" y="293536"/>
                    <a:pt x="99064" y="293536"/>
                    <a:pt x="129444" y="293536"/>
                  </a:cubicBezTo>
                  <a:cubicBezTo>
                    <a:pt x="130765" y="293536"/>
                    <a:pt x="130765" y="292220"/>
                    <a:pt x="130765" y="289587"/>
                  </a:cubicBezTo>
                  <a:cubicBezTo>
                    <a:pt x="130765" y="289587"/>
                    <a:pt x="130765" y="289587"/>
                    <a:pt x="130765" y="268526"/>
                  </a:cubicBezTo>
                  <a:cubicBezTo>
                    <a:pt x="130765" y="264577"/>
                    <a:pt x="126802" y="265893"/>
                    <a:pt x="126802" y="265893"/>
                  </a:cubicBezTo>
                  <a:cubicBezTo>
                    <a:pt x="126802" y="265893"/>
                    <a:pt x="126802" y="265893"/>
                    <a:pt x="14529" y="265893"/>
                  </a:cubicBezTo>
                  <a:cubicBezTo>
                    <a:pt x="6604" y="265893"/>
                    <a:pt x="0" y="259312"/>
                    <a:pt x="0" y="251414"/>
                  </a:cubicBezTo>
                  <a:cubicBezTo>
                    <a:pt x="0" y="251414"/>
                    <a:pt x="0" y="251414"/>
                    <a:pt x="0" y="13163"/>
                  </a:cubicBezTo>
                  <a:cubicBezTo>
                    <a:pt x="0" y="5265"/>
                    <a:pt x="6604" y="0"/>
                    <a:pt x="14529" y="0"/>
                  </a:cubicBezTo>
                  <a:close/>
                </a:path>
              </a:pathLst>
            </a:custGeom>
            <a:solidFill>
              <a:schemeClr val="lt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22" name="IconShape">
              <a:extLst>
                <a:ext uri="{FF2B5EF4-FFF2-40B4-BE49-F238E27FC236}">
                  <a16:creationId xmlns:a16="http://schemas.microsoft.com/office/drawing/2014/main" xmlns="" id="{4C98E4D4-30BD-4C73-BF76-B6F1C1D16E0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3622" y="3332434"/>
              <a:ext cx="513074" cy="479350"/>
            </a:xfrm>
            <a:custGeom>
              <a:avLst/>
              <a:gdLst>
                <a:gd name="connsiteX0" fmla="*/ 159472 w 338138"/>
                <a:gd name="connsiteY0" fmla="*/ 265112 h 315913"/>
                <a:gd name="connsiteX1" fmla="*/ 155575 w 338138"/>
                <a:gd name="connsiteY1" fmla="*/ 269194 h 315913"/>
                <a:gd name="connsiteX2" fmla="*/ 155575 w 338138"/>
                <a:gd name="connsiteY2" fmla="*/ 289605 h 315913"/>
                <a:gd name="connsiteX3" fmla="*/ 158173 w 338138"/>
                <a:gd name="connsiteY3" fmla="*/ 293687 h 315913"/>
                <a:gd name="connsiteX4" fmla="*/ 181553 w 338138"/>
                <a:gd name="connsiteY4" fmla="*/ 293687 h 315913"/>
                <a:gd name="connsiteX5" fmla="*/ 184150 w 338138"/>
                <a:gd name="connsiteY5" fmla="*/ 290966 h 315913"/>
                <a:gd name="connsiteX6" fmla="*/ 184150 w 338138"/>
                <a:gd name="connsiteY6" fmla="*/ 269194 h 315913"/>
                <a:gd name="connsiteX7" fmla="*/ 181553 w 338138"/>
                <a:gd name="connsiteY7" fmla="*/ 265112 h 315913"/>
                <a:gd name="connsiteX8" fmla="*/ 159472 w 338138"/>
                <a:gd name="connsiteY8" fmla="*/ 265112 h 315913"/>
                <a:gd name="connsiteX9" fmla="*/ 169069 w 338138"/>
                <a:gd name="connsiteY9" fmla="*/ 222250 h 315913"/>
                <a:gd name="connsiteX10" fmla="*/ 155575 w 338138"/>
                <a:gd name="connsiteY10" fmla="*/ 235744 h 315913"/>
                <a:gd name="connsiteX11" fmla="*/ 169069 w 338138"/>
                <a:gd name="connsiteY11" fmla="*/ 249238 h 315913"/>
                <a:gd name="connsiteX12" fmla="*/ 182563 w 338138"/>
                <a:gd name="connsiteY12" fmla="*/ 235744 h 315913"/>
                <a:gd name="connsiteX13" fmla="*/ 169069 w 338138"/>
                <a:gd name="connsiteY13" fmla="*/ 222250 h 315913"/>
                <a:gd name="connsiteX14" fmla="*/ 145852 w 338138"/>
                <a:gd name="connsiteY14" fmla="*/ 55033 h 315913"/>
                <a:gd name="connsiteX15" fmla="*/ 157704 w 338138"/>
                <a:gd name="connsiteY15" fmla="*/ 56356 h 315913"/>
                <a:gd name="connsiteX16" fmla="*/ 156388 w 338138"/>
                <a:gd name="connsiteY16" fmla="*/ 68262 h 315913"/>
                <a:gd name="connsiteX17" fmla="*/ 57619 w 338138"/>
                <a:gd name="connsiteY17" fmla="*/ 137054 h 315913"/>
                <a:gd name="connsiteX18" fmla="*/ 53669 w 338138"/>
                <a:gd name="connsiteY18" fmla="*/ 139700 h 315913"/>
                <a:gd name="connsiteX19" fmla="*/ 47084 w 338138"/>
                <a:gd name="connsiteY19" fmla="*/ 135731 h 315913"/>
                <a:gd name="connsiteX20" fmla="*/ 48401 w 338138"/>
                <a:gd name="connsiteY20" fmla="*/ 123825 h 315913"/>
                <a:gd name="connsiteX21" fmla="*/ 145852 w 338138"/>
                <a:gd name="connsiteY21" fmla="*/ 55033 h 315913"/>
                <a:gd name="connsiteX22" fmla="*/ 88577 w 338138"/>
                <a:gd name="connsiteY22" fmla="*/ 47055 h 315913"/>
                <a:gd name="connsiteX23" fmla="*/ 100532 w 338138"/>
                <a:gd name="connsiteY23" fmla="*/ 48358 h 315913"/>
                <a:gd name="connsiteX24" fmla="*/ 99203 w 338138"/>
                <a:gd name="connsiteY24" fmla="*/ 60081 h 315913"/>
                <a:gd name="connsiteX25" fmla="*/ 52712 w 338138"/>
                <a:gd name="connsiteY25" fmla="*/ 92645 h 315913"/>
                <a:gd name="connsiteX26" fmla="*/ 47399 w 338138"/>
                <a:gd name="connsiteY26" fmla="*/ 95250 h 315913"/>
                <a:gd name="connsiteX27" fmla="*/ 40757 w 338138"/>
                <a:gd name="connsiteY27" fmla="*/ 91342 h 315913"/>
                <a:gd name="connsiteX28" fmla="*/ 43414 w 338138"/>
                <a:gd name="connsiteY28" fmla="*/ 79619 h 315913"/>
                <a:gd name="connsiteX29" fmla="*/ 88577 w 338138"/>
                <a:gd name="connsiteY29" fmla="*/ 47055 h 315913"/>
                <a:gd name="connsiteX30" fmla="*/ 35086 w 338138"/>
                <a:gd name="connsiteY30" fmla="*/ 22225 h 315913"/>
                <a:gd name="connsiteX31" fmla="*/ 20637 w 338138"/>
                <a:gd name="connsiteY31" fmla="*/ 35344 h 315913"/>
                <a:gd name="connsiteX32" fmla="*/ 20637 w 338138"/>
                <a:gd name="connsiteY32" fmla="*/ 196707 h 315913"/>
                <a:gd name="connsiteX33" fmla="*/ 35086 w 338138"/>
                <a:gd name="connsiteY33" fmla="*/ 211138 h 315913"/>
                <a:gd name="connsiteX34" fmla="*/ 303051 w 338138"/>
                <a:gd name="connsiteY34" fmla="*/ 211138 h 315913"/>
                <a:gd name="connsiteX35" fmla="*/ 317500 w 338138"/>
                <a:gd name="connsiteY35" fmla="*/ 196707 h 315913"/>
                <a:gd name="connsiteX36" fmla="*/ 317500 w 338138"/>
                <a:gd name="connsiteY36" fmla="*/ 35344 h 315913"/>
                <a:gd name="connsiteX37" fmla="*/ 303051 w 338138"/>
                <a:gd name="connsiteY37" fmla="*/ 22225 h 315913"/>
                <a:gd name="connsiteX38" fmla="*/ 35086 w 338138"/>
                <a:gd name="connsiteY38" fmla="*/ 22225 h 315913"/>
                <a:gd name="connsiteX39" fmla="*/ 14529 w 338138"/>
                <a:gd name="connsiteY39" fmla="*/ 0 h 315913"/>
                <a:gd name="connsiteX40" fmla="*/ 323609 w 338138"/>
                <a:gd name="connsiteY40" fmla="*/ 0 h 315913"/>
                <a:gd name="connsiteX41" fmla="*/ 338138 w 338138"/>
                <a:gd name="connsiteY41" fmla="*/ 13163 h 315913"/>
                <a:gd name="connsiteX42" fmla="*/ 338138 w 338138"/>
                <a:gd name="connsiteY42" fmla="*/ 251414 h 315913"/>
                <a:gd name="connsiteX43" fmla="*/ 323609 w 338138"/>
                <a:gd name="connsiteY43" fmla="*/ 265893 h 315913"/>
                <a:gd name="connsiteX44" fmla="*/ 210016 w 338138"/>
                <a:gd name="connsiteY44" fmla="*/ 265893 h 315913"/>
                <a:gd name="connsiteX45" fmla="*/ 207374 w 338138"/>
                <a:gd name="connsiteY45" fmla="*/ 268526 h 315913"/>
                <a:gd name="connsiteX46" fmla="*/ 207374 w 338138"/>
                <a:gd name="connsiteY46" fmla="*/ 290903 h 315913"/>
                <a:gd name="connsiteX47" fmla="*/ 208695 w 338138"/>
                <a:gd name="connsiteY47" fmla="*/ 293536 h 315913"/>
                <a:gd name="connsiteX48" fmla="*/ 239074 w 338138"/>
                <a:gd name="connsiteY48" fmla="*/ 293536 h 315913"/>
                <a:gd name="connsiteX49" fmla="*/ 250962 w 338138"/>
                <a:gd name="connsiteY49" fmla="*/ 305383 h 315913"/>
                <a:gd name="connsiteX50" fmla="*/ 239074 w 338138"/>
                <a:gd name="connsiteY50" fmla="*/ 315913 h 315913"/>
                <a:gd name="connsiteX51" fmla="*/ 99064 w 338138"/>
                <a:gd name="connsiteY51" fmla="*/ 315913 h 315913"/>
                <a:gd name="connsiteX52" fmla="*/ 87176 w 338138"/>
                <a:gd name="connsiteY52" fmla="*/ 305383 h 315913"/>
                <a:gd name="connsiteX53" fmla="*/ 99064 w 338138"/>
                <a:gd name="connsiteY53" fmla="*/ 293536 h 315913"/>
                <a:gd name="connsiteX54" fmla="*/ 129444 w 338138"/>
                <a:gd name="connsiteY54" fmla="*/ 293536 h 315913"/>
                <a:gd name="connsiteX55" fmla="*/ 130765 w 338138"/>
                <a:gd name="connsiteY55" fmla="*/ 289587 h 315913"/>
                <a:gd name="connsiteX56" fmla="*/ 130765 w 338138"/>
                <a:gd name="connsiteY56" fmla="*/ 268526 h 315913"/>
                <a:gd name="connsiteX57" fmla="*/ 126802 w 338138"/>
                <a:gd name="connsiteY57" fmla="*/ 265893 h 315913"/>
                <a:gd name="connsiteX58" fmla="*/ 14529 w 338138"/>
                <a:gd name="connsiteY58" fmla="*/ 265893 h 315913"/>
                <a:gd name="connsiteX59" fmla="*/ 0 w 338138"/>
                <a:gd name="connsiteY59" fmla="*/ 251414 h 315913"/>
                <a:gd name="connsiteX60" fmla="*/ 0 w 338138"/>
                <a:gd name="connsiteY60" fmla="*/ 13163 h 315913"/>
                <a:gd name="connsiteX61" fmla="*/ 14529 w 338138"/>
                <a:gd name="connsiteY61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138" h="315913">
                  <a:moveTo>
                    <a:pt x="159472" y="265112"/>
                  </a:moveTo>
                  <a:cubicBezTo>
                    <a:pt x="159472" y="265112"/>
                    <a:pt x="155575" y="265112"/>
                    <a:pt x="155575" y="269194"/>
                  </a:cubicBezTo>
                  <a:cubicBezTo>
                    <a:pt x="155575" y="269194"/>
                    <a:pt x="155575" y="269194"/>
                    <a:pt x="155575" y="289605"/>
                  </a:cubicBezTo>
                  <a:cubicBezTo>
                    <a:pt x="155575" y="292326"/>
                    <a:pt x="155575" y="293687"/>
                    <a:pt x="158173" y="293687"/>
                  </a:cubicBezTo>
                  <a:cubicBezTo>
                    <a:pt x="158173" y="293687"/>
                    <a:pt x="158173" y="293687"/>
                    <a:pt x="181553" y="293687"/>
                  </a:cubicBezTo>
                  <a:cubicBezTo>
                    <a:pt x="182851" y="293687"/>
                    <a:pt x="184150" y="292326"/>
                    <a:pt x="184150" y="290966"/>
                  </a:cubicBezTo>
                  <a:cubicBezTo>
                    <a:pt x="184150" y="290966"/>
                    <a:pt x="184150" y="290966"/>
                    <a:pt x="184150" y="269194"/>
                  </a:cubicBezTo>
                  <a:cubicBezTo>
                    <a:pt x="184150" y="265112"/>
                    <a:pt x="181553" y="265112"/>
                    <a:pt x="181553" y="265112"/>
                  </a:cubicBezTo>
                  <a:cubicBezTo>
                    <a:pt x="181553" y="265112"/>
                    <a:pt x="181553" y="265112"/>
                    <a:pt x="159472" y="265112"/>
                  </a:cubicBezTo>
                  <a:close/>
                  <a:moveTo>
                    <a:pt x="169069" y="222250"/>
                  </a:moveTo>
                  <a:cubicBezTo>
                    <a:pt x="161616" y="222250"/>
                    <a:pt x="155575" y="228291"/>
                    <a:pt x="155575" y="235744"/>
                  </a:cubicBezTo>
                  <a:cubicBezTo>
                    <a:pt x="155575" y="243197"/>
                    <a:pt x="161616" y="249238"/>
                    <a:pt x="169069" y="249238"/>
                  </a:cubicBezTo>
                  <a:cubicBezTo>
                    <a:pt x="176522" y="249238"/>
                    <a:pt x="182563" y="243197"/>
                    <a:pt x="182563" y="235744"/>
                  </a:cubicBezTo>
                  <a:cubicBezTo>
                    <a:pt x="182563" y="228291"/>
                    <a:pt x="176522" y="222250"/>
                    <a:pt x="169069" y="222250"/>
                  </a:cubicBezTo>
                  <a:close/>
                  <a:moveTo>
                    <a:pt x="145852" y="55033"/>
                  </a:moveTo>
                  <a:cubicBezTo>
                    <a:pt x="149803" y="52387"/>
                    <a:pt x="155071" y="52387"/>
                    <a:pt x="157704" y="56356"/>
                  </a:cubicBezTo>
                  <a:cubicBezTo>
                    <a:pt x="160338" y="60325"/>
                    <a:pt x="159021" y="65616"/>
                    <a:pt x="156388" y="68262"/>
                  </a:cubicBezTo>
                  <a:cubicBezTo>
                    <a:pt x="57619" y="137054"/>
                    <a:pt x="57619" y="137054"/>
                    <a:pt x="57619" y="137054"/>
                  </a:cubicBezTo>
                  <a:cubicBezTo>
                    <a:pt x="56302" y="138377"/>
                    <a:pt x="54986" y="139700"/>
                    <a:pt x="53669" y="139700"/>
                  </a:cubicBezTo>
                  <a:cubicBezTo>
                    <a:pt x="51035" y="139700"/>
                    <a:pt x="48401" y="138377"/>
                    <a:pt x="47084" y="135731"/>
                  </a:cubicBezTo>
                  <a:cubicBezTo>
                    <a:pt x="44450" y="131762"/>
                    <a:pt x="44450" y="126471"/>
                    <a:pt x="48401" y="123825"/>
                  </a:cubicBezTo>
                  <a:cubicBezTo>
                    <a:pt x="145852" y="55033"/>
                    <a:pt x="145852" y="55033"/>
                    <a:pt x="145852" y="55033"/>
                  </a:cubicBezTo>
                  <a:close/>
                  <a:moveTo>
                    <a:pt x="88577" y="47055"/>
                  </a:moveTo>
                  <a:cubicBezTo>
                    <a:pt x="92562" y="44450"/>
                    <a:pt x="97875" y="44450"/>
                    <a:pt x="100532" y="48358"/>
                  </a:cubicBezTo>
                  <a:cubicBezTo>
                    <a:pt x="103188" y="52265"/>
                    <a:pt x="101860" y="57476"/>
                    <a:pt x="99203" y="60081"/>
                  </a:cubicBezTo>
                  <a:cubicBezTo>
                    <a:pt x="52712" y="92645"/>
                    <a:pt x="52712" y="92645"/>
                    <a:pt x="52712" y="92645"/>
                  </a:cubicBezTo>
                  <a:cubicBezTo>
                    <a:pt x="51384" y="93947"/>
                    <a:pt x="50055" y="95250"/>
                    <a:pt x="47399" y="95250"/>
                  </a:cubicBezTo>
                  <a:cubicBezTo>
                    <a:pt x="44742" y="95250"/>
                    <a:pt x="42085" y="93947"/>
                    <a:pt x="40757" y="91342"/>
                  </a:cubicBezTo>
                  <a:cubicBezTo>
                    <a:pt x="38100" y="87435"/>
                    <a:pt x="39429" y="82224"/>
                    <a:pt x="43414" y="79619"/>
                  </a:cubicBezTo>
                  <a:cubicBezTo>
                    <a:pt x="88577" y="47055"/>
                    <a:pt x="88577" y="47055"/>
                    <a:pt x="88577" y="47055"/>
                  </a:cubicBezTo>
                  <a:close/>
                  <a:moveTo>
                    <a:pt x="35086" y="22225"/>
                  </a:moveTo>
                  <a:cubicBezTo>
                    <a:pt x="27205" y="22225"/>
                    <a:pt x="20637" y="28785"/>
                    <a:pt x="20637" y="35344"/>
                  </a:cubicBezTo>
                  <a:cubicBezTo>
                    <a:pt x="20637" y="35344"/>
                    <a:pt x="20637" y="35344"/>
                    <a:pt x="20637" y="196707"/>
                  </a:cubicBezTo>
                  <a:cubicBezTo>
                    <a:pt x="20637" y="204579"/>
                    <a:pt x="27205" y="211138"/>
                    <a:pt x="35086" y="211138"/>
                  </a:cubicBezTo>
                  <a:cubicBezTo>
                    <a:pt x="35086" y="211138"/>
                    <a:pt x="35086" y="211138"/>
                    <a:pt x="303051" y="211138"/>
                  </a:cubicBezTo>
                  <a:cubicBezTo>
                    <a:pt x="310932" y="211138"/>
                    <a:pt x="317500" y="204579"/>
                    <a:pt x="317500" y="196707"/>
                  </a:cubicBezTo>
                  <a:lnTo>
                    <a:pt x="317500" y="35344"/>
                  </a:lnTo>
                  <a:cubicBezTo>
                    <a:pt x="317500" y="28785"/>
                    <a:pt x="310932" y="22225"/>
                    <a:pt x="303051" y="22225"/>
                  </a:cubicBezTo>
                  <a:cubicBezTo>
                    <a:pt x="303051" y="22225"/>
                    <a:pt x="303051" y="22225"/>
                    <a:pt x="35086" y="22225"/>
                  </a:cubicBezTo>
                  <a:close/>
                  <a:moveTo>
                    <a:pt x="14529" y="0"/>
                  </a:moveTo>
                  <a:cubicBezTo>
                    <a:pt x="14529" y="0"/>
                    <a:pt x="14529" y="0"/>
                    <a:pt x="323609" y="0"/>
                  </a:cubicBezTo>
                  <a:cubicBezTo>
                    <a:pt x="331534" y="0"/>
                    <a:pt x="338138" y="5265"/>
                    <a:pt x="338138" y="13163"/>
                  </a:cubicBezTo>
                  <a:cubicBezTo>
                    <a:pt x="338138" y="13163"/>
                    <a:pt x="338138" y="13163"/>
                    <a:pt x="338138" y="251414"/>
                  </a:cubicBezTo>
                  <a:cubicBezTo>
                    <a:pt x="338138" y="259312"/>
                    <a:pt x="331534" y="265893"/>
                    <a:pt x="323609" y="265893"/>
                  </a:cubicBezTo>
                  <a:cubicBezTo>
                    <a:pt x="323609" y="265893"/>
                    <a:pt x="323609" y="265893"/>
                    <a:pt x="210016" y="265893"/>
                  </a:cubicBezTo>
                  <a:cubicBezTo>
                    <a:pt x="210016" y="265893"/>
                    <a:pt x="207374" y="265893"/>
                    <a:pt x="207374" y="268526"/>
                  </a:cubicBezTo>
                  <a:cubicBezTo>
                    <a:pt x="207374" y="268526"/>
                    <a:pt x="207374" y="268526"/>
                    <a:pt x="207374" y="290903"/>
                  </a:cubicBezTo>
                  <a:cubicBezTo>
                    <a:pt x="207374" y="292220"/>
                    <a:pt x="207374" y="293536"/>
                    <a:pt x="208695" y="293536"/>
                  </a:cubicBezTo>
                  <a:cubicBezTo>
                    <a:pt x="208695" y="293536"/>
                    <a:pt x="208695" y="293536"/>
                    <a:pt x="239074" y="293536"/>
                  </a:cubicBezTo>
                  <a:cubicBezTo>
                    <a:pt x="245679" y="293536"/>
                    <a:pt x="250962" y="298801"/>
                    <a:pt x="250962" y="305383"/>
                  </a:cubicBezTo>
                  <a:cubicBezTo>
                    <a:pt x="250962" y="310648"/>
                    <a:pt x="245679" y="315913"/>
                    <a:pt x="239074" y="315913"/>
                  </a:cubicBezTo>
                  <a:cubicBezTo>
                    <a:pt x="239074" y="315913"/>
                    <a:pt x="239074" y="315913"/>
                    <a:pt x="99064" y="315913"/>
                  </a:cubicBezTo>
                  <a:cubicBezTo>
                    <a:pt x="92460" y="315913"/>
                    <a:pt x="87176" y="310648"/>
                    <a:pt x="87176" y="305383"/>
                  </a:cubicBezTo>
                  <a:cubicBezTo>
                    <a:pt x="87176" y="298801"/>
                    <a:pt x="92460" y="293536"/>
                    <a:pt x="99064" y="293536"/>
                  </a:cubicBezTo>
                  <a:cubicBezTo>
                    <a:pt x="99064" y="293536"/>
                    <a:pt x="99064" y="293536"/>
                    <a:pt x="129444" y="293536"/>
                  </a:cubicBezTo>
                  <a:cubicBezTo>
                    <a:pt x="130765" y="293536"/>
                    <a:pt x="130765" y="292220"/>
                    <a:pt x="130765" y="289587"/>
                  </a:cubicBezTo>
                  <a:cubicBezTo>
                    <a:pt x="130765" y="289587"/>
                    <a:pt x="130765" y="289587"/>
                    <a:pt x="130765" y="268526"/>
                  </a:cubicBezTo>
                  <a:cubicBezTo>
                    <a:pt x="130765" y="264577"/>
                    <a:pt x="126802" y="265893"/>
                    <a:pt x="126802" y="265893"/>
                  </a:cubicBezTo>
                  <a:cubicBezTo>
                    <a:pt x="126802" y="265893"/>
                    <a:pt x="126802" y="265893"/>
                    <a:pt x="14529" y="265893"/>
                  </a:cubicBezTo>
                  <a:cubicBezTo>
                    <a:pt x="6604" y="265893"/>
                    <a:pt x="0" y="259312"/>
                    <a:pt x="0" y="251414"/>
                  </a:cubicBezTo>
                  <a:cubicBezTo>
                    <a:pt x="0" y="251414"/>
                    <a:pt x="0" y="251414"/>
                    <a:pt x="0" y="13163"/>
                  </a:cubicBezTo>
                  <a:cubicBezTo>
                    <a:pt x="0" y="5265"/>
                    <a:pt x="6604" y="0"/>
                    <a:pt x="14529" y="0"/>
                  </a:cubicBezTo>
                  <a:close/>
                </a:path>
              </a:pathLst>
            </a:custGeom>
            <a:solidFill>
              <a:schemeClr val="lt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23" name="IconShape">
              <a:extLst>
                <a:ext uri="{FF2B5EF4-FFF2-40B4-BE49-F238E27FC236}">
                  <a16:creationId xmlns:a16="http://schemas.microsoft.com/office/drawing/2014/main" xmlns="" id="{5320B995-A9E4-469B-924D-44698206EBA9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4378" y="3332434"/>
              <a:ext cx="513074" cy="479350"/>
            </a:xfrm>
            <a:custGeom>
              <a:avLst/>
              <a:gdLst>
                <a:gd name="connsiteX0" fmla="*/ 159472 w 338138"/>
                <a:gd name="connsiteY0" fmla="*/ 265112 h 315913"/>
                <a:gd name="connsiteX1" fmla="*/ 155575 w 338138"/>
                <a:gd name="connsiteY1" fmla="*/ 269194 h 315913"/>
                <a:gd name="connsiteX2" fmla="*/ 155575 w 338138"/>
                <a:gd name="connsiteY2" fmla="*/ 289605 h 315913"/>
                <a:gd name="connsiteX3" fmla="*/ 158173 w 338138"/>
                <a:gd name="connsiteY3" fmla="*/ 293687 h 315913"/>
                <a:gd name="connsiteX4" fmla="*/ 181553 w 338138"/>
                <a:gd name="connsiteY4" fmla="*/ 293687 h 315913"/>
                <a:gd name="connsiteX5" fmla="*/ 184150 w 338138"/>
                <a:gd name="connsiteY5" fmla="*/ 290966 h 315913"/>
                <a:gd name="connsiteX6" fmla="*/ 184150 w 338138"/>
                <a:gd name="connsiteY6" fmla="*/ 269194 h 315913"/>
                <a:gd name="connsiteX7" fmla="*/ 181553 w 338138"/>
                <a:gd name="connsiteY7" fmla="*/ 265112 h 315913"/>
                <a:gd name="connsiteX8" fmla="*/ 159472 w 338138"/>
                <a:gd name="connsiteY8" fmla="*/ 265112 h 315913"/>
                <a:gd name="connsiteX9" fmla="*/ 169069 w 338138"/>
                <a:gd name="connsiteY9" fmla="*/ 222250 h 315913"/>
                <a:gd name="connsiteX10" fmla="*/ 155575 w 338138"/>
                <a:gd name="connsiteY10" fmla="*/ 235744 h 315913"/>
                <a:gd name="connsiteX11" fmla="*/ 169069 w 338138"/>
                <a:gd name="connsiteY11" fmla="*/ 249238 h 315913"/>
                <a:gd name="connsiteX12" fmla="*/ 182563 w 338138"/>
                <a:gd name="connsiteY12" fmla="*/ 235744 h 315913"/>
                <a:gd name="connsiteX13" fmla="*/ 169069 w 338138"/>
                <a:gd name="connsiteY13" fmla="*/ 222250 h 315913"/>
                <a:gd name="connsiteX14" fmla="*/ 145852 w 338138"/>
                <a:gd name="connsiteY14" fmla="*/ 55033 h 315913"/>
                <a:gd name="connsiteX15" fmla="*/ 157704 w 338138"/>
                <a:gd name="connsiteY15" fmla="*/ 56356 h 315913"/>
                <a:gd name="connsiteX16" fmla="*/ 156388 w 338138"/>
                <a:gd name="connsiteY16" fmla="*/ 68262 h 315913"/>
                <a:gd name="connsiteX17" fmla="*/ 57619 w 338138"/>
                <a:gd name="connsiteY17" fmla="*/ 137054 h 315913"/>
                <a:gd name="connsiteX18" fmla="*/ 53669 w 338138"/>
                <a:gd name="connsiteY18" fmla="*/ 139700 h 315913"/>
                <a:gd name="connsiteX19" fmla="*/ 47084 w 338138"/>
                <a:gd name="connsiteY19" fmla="*/ 135731 h 315913"/>
                <a:gd name="connsiteX20" fmla="*/ 48401 w 338138"/>
                <a:gd name="connsiteY20" fmla="*/ 123825 h 315913"/>
                <a:gd name="connsiteX21" fmla="*/ 145852 w 338138"/>
                <a:gd name="connsiteY21" fmla="*/ 55033 h 315913"/>
                <a:gd name="connsiteX22" fmla="*/ 88577 w 338138"/>
                <a:gd name="connsiteY22" fmla="*/ 47055 h 315913"/>
                <a:gd name="connsiteX23" fmla="*/ 100532 w 338138"/>
                <a:gd name="connsiteY23" fmla="*/ 48358 h 315913"/>
                <a:gd name="connsiteX24" fmla="*/ 99203 w 338138"/>
                <a:gd name="connsiteY24" fmla="*/ 60081 h 315913"/>
                <a:gd name="connsiteX25" fmla="*/ 52712 w 338138"/>
                <a:gd name="connsiteY25" fmla="*/ 92645 h 315913"/>
                <a:gd name="connsiteX26" fmla="*/ 47399 w 338138"/>
                <a:gd name="connsiteY26" fmla="*/ 95250 h 315913"/>
                <a:gd name="connsiteX27" fmla="*/ 40757 w 338138"/>
                <a:gd name="connsiteY27" fmla="*/ 91342 h 315913"/>
                <a:gd name="connsiteX28" fmla="*/ 43414 w 338138"/>
                <a:gd name="connsiteY28" fmla="*/ 79619 h 315913"/>
                <a:gd name="connsiteX29" fmla="*/ 88577 w 338138"/>
                <a:gd name="connsiteY29" fmla="*/ 47055 h 315913"/>
                <a:gd name="connsiteX30" fmla="*/ 35086 w 338138"/>
                <a:gd name="connsiteY30" fmla="*/ 22225 h 315913"/>
                <a:gd name="connsiteX31" fmla="*/ 20637 w 338138"/>
                <a:gd name="connsiteY31" fmla="*/ 35344 h 315913"/>
                <a:gd name="connsiteX32" fmla="*/ 20637 w 338138"/>
                <a:gd name="connsiteY32" fmla="*/ 196707 h 315913"/>
                <a:gd name="connsiteX33" fmla="*/ 35086 w 338138"/>
                <a:gd name="connsiteY33" fmla="*/ 211138 h 315913"/>
                <a:gd name="connsiteX34" fmla="*/ 303051 w 338138"/>
                <a:gd name="connsiteY34" fmla="*/ 211138 h 315913"/>
                <a:gd name="connsiteX35" fmla="*/ 317500 w 338138"/>
                <a:gd name="connsiteY35" fmla="*/ 196707 h 315913"/>
                <a:gd name="connsiteX36" fmla="*/ 317500 w 338138"/>
                <a:gd name="connsiteY36" fmla="*/ 35344 h 315913"/>
                <a:gd name="connsiteX37" fmla="*/ 303051 w 338138"/>
                <a:gd name="connsiteY37" fmla="*/ 22225 h 315913"/>
                <a:gd name="connsiteX38" fmla="*/ 35086 w 338138"/>
                <a:gd name="connsiteY38" fmla="*/ 22225 h 315913"/>
                <a:gd name="connsiteX39" fmla="*/ 14529 w 338138"/>
                <a:gd name="connsiteY39" fmla="*/ 0 h 315913"/>
                <a:gd name="connsiteX40" fmla="*/ 323609 w 338138"/>
                <a:gd name="connsiteY40" fmla="*/ 0 h 315913"/>
                <a:gd name="connsiteX41" fmla="*/ 338138 w 338138"/>
                <a:gd name="connsiteY41" fmla="*/ 13163 h 315913"/>
                <a:gd name="connsiteX42" fmla="*/ 338138 w 338138"/>
                <a:gd name="connsiteY42" fmla="*/ 251414 h 315913"/>
                <a:gd name="connsiteX43" fmla="*/ 323609 w 338138"/>
                <a:gd name="connsiteY43" fmla="*/ 265893 h 315913"/>
                <a:gd name="connsiteX44" fmla="*/ 210016 w 338138"/>
                <a:gd name="connsiteY44" fmla="*/ 265893 h 315913"/>
                <a:gd name="connsiteX45" fmla="*/ 207374 w 338138"/>
                <a:gd name="connsiteY45" fmla="*/ 268526 h 315913"/>
                <a:gd name="connsiteX46" fmla="*/ 207374 w 338138"/>
                <a:gd name="connsiteY46" fmla="*/ 290903 h 315913"/>
                <a:gd name="connsiteX47" fmla="*/ 208695 w 338138"/>
                <a:gd name="connsiteY47" fmla="*/ 293536 h 315913"/>
                <a:gd name="connsiteX48" fmla="*/ 239074 w 338138"/>
                <a:gd name="connsiteY48" fmla="*/ 293536 h 315913"/>
                <a:gd name="connsiteX49" fmla="*/ 250962 w 338138"/>
                <a:gd name="connsiteY49" fmla="*/ 305383 h 315913"/>
                <a:gd name="connsiteX50" fmla="*/ 239074 w 338138"/>
                <a:gd name="connsiteY50" fmla="*/ 315913 h 315913"/>
                <a:gd name="connsiteX51" fmla="*/ 99064 w 338138"/>
                <a:gd name="connsiteY51" fmla="*/ 315913 h 315913"/>
                <a:gd name="connsiteX52" fmla="*/ 87176 w 338138"/>
                <a:gd name="connsiteY52" fmla="*/ 305383 h 315913"/>
                <a:gd name="connsiteX53" fmla="*/ 99064 w 338138"/>
                <a:gd name="connsiteY53" fmla="*/ 293536 h 315913"/>
                <a:gd name="connsiteX54" fmla="*/ 129444 w 338138"/>
                <a:gd name="connsiteY54" fmla="*/ 293536 h 315913"/>
                <a:gd name="connsiteX55" fmla="*/ 130765 w 338138"/>
                <a:gd name="connsiteY55" fmla="*/ 289587 h 315913"/>
                <a:gd name="connsiteX56" fmla="*/ 130765 w 338138"/>
                <a:gd name="connsiteY56" fmla="*/ 268526 h 315913"/>
                <a:gd name="connsiteX57" fmla="*/ 126802 w 338138"/>
                <a:gd name="connsiteY57" fmla="*/ 265893 h 315913"/>
                <a:gd name="connsiteX58" fmla="*/ 14529 w 338138"/>
                <a:gd name="connsiteY58" fmla="*/ 265893 h 315913"/>
                <a:gd name="connsiteX59" fmla="*/ 0 w 338138"/>
                <a:gd name="connsiteY59" fmla="*/ 251414 h 315913"/>
                <a:gd name="connsiteX60" fmla="*/ 0 w 338138"/>
                <a:gd name="connsiteY60" fmla="*/ 13163 h 315913"/>
                <a:gd name="connsiteX61" fmla="*/ 14529 w 338138"/>
                <a:gd name="connsiteY61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138" h="315913">
                  <a:moveTo>
                    <a:pt x="159472" y="265112"/>
                  </a:moveTo>
                  <a:cubicBezTo>
                    <a:pt x="159472" y="265112"/>
                    <a:pt x="155575" y="265112"/>
                    <a:pt x="155575" y="269194"/>
                  </a:cubicBezTo>
                  <a:cubicBezTo>
                    <a:pt x="155575" y="269194"/>
                    <a:pt x="155575" y="269194"/>
                    <a:pt x="155575" y="289605"/>
                  </a:cubicBezTo>
                  <a:cubicBezTo>
                    <a:pt x="155575" y="292326"/>
                    <a:pt x="155575" y="293687"/>
                    <a:pt x="158173" y="293687"/>
                  </a:cubicBezTo>
                  <a:cubicBezTo>
                    <a:pt x="158173" y="293687"/>
                    <a:pt x="158173" y="293687"/>
                    <a:pt x="181553" y="293687"/>
                  </a:cubicBezTo>
                  <a:cubicBezTo>
                    <a:pt x="182851" y="293687"/>
                    <a:pt x="184150" y="292326"/>
                    <a:pt x="184150" y="290966"/>
                  </a:cubicBezTo>
                  <a:cubicBezTo>
                    <a:pt x="184150" y="290966"/>
                    <a:pt x="184150" y="290966"/>
                    <a:pt x="184150" y="269194"/>
                  </a:cubicBezTo>
                  <a:cubicBezTo>
                    <a:pt x="184150" y="265112"/>
                    <a:pt x="181553" y="265112"/>
                    <a:pt x="181553" y="265112"/>
                  </a:cubicBezTo>
                  <a:cubicBezTo>
                    <a:pt x="181553" y="265112"/>
                    <a:pt x="181553" y="265112"/>
                    <a:pt x="159472" y="265112"/>
                  </a:cubicBezTo>
                  <a:close/>
                  <a:moveTo>
                    <a:pt x="169069" y="222250"/>
                  </a:moveTo>
                  <a:cubicBezTo>
                    <a:pt x="161616" y="222250"/>
                    <a:pt x="155575" y="228291"/>
                    <a:pt x="155575" y="235744"/>
                  </a:cubicBezTo>
                  <a:cubicBezTo>
                    <a:pt x="155575" y="243197"/>
                    <a:pt x="161616" y="249238"/>
                    <a:pt x="169069" y="249238"/>
                  </a:cubicBezTo>
                  <a:cubicBezTo>
                    <a:pt x="176522" y="249238"/>
                    <a:pt x="182563" y="243197"/>
                    <a:pt x="182563" y="235744"/>
                  </a:cubicBezTo>
                  <a:cubicBezTo>
                    <a:pt x="182563" y="228291"/>
                    <a:pt x="176522" y="222250"/>
                    <a:pt x="169069" y="222250"/>
                  </a:cubicBezTo>
                  <a:close/>
                  <a:moveTo>
                    <a:pt x="145852" y="55033"/>
                  </a:moveTo>
                  <a:cubicBezTo>
                    <a:pt x="149803" y="52387"/>
                    <a:pt x="155071" y="52387"/>
                    <a:pt x="157704" y="56356"/>
                  </a:cubicBezTo>
                  <a:cubicBezTo>
                    <a:pt x="160338" y="60325"/>
                    <a:pt x="159021" y="65616"/>
                    <a:pt x="156388" y="68262"/>
                  </a:cubicBezTo>
                  <a:cubicBezTo>
                    <a:pt x="57619" y="137054"/>
                    <a:pt x="57619" y="137054"/>
                    <a:pt x="57619" y="137054"/>
                  </a:cubicBezTo>
                  <a:cubicBezTo>
                    <a:pt x="56302" y="138377"/>
                    <a:pt x="54986" y="139700"/>
                    <a:pt x="53669" y="139700"/>
                  </a:cubicBezTo>
                  <a:cubicBezTo>
                    <a:pt x="51035" y="139700"/>
                    <a:pt x="48401" y="138377"/>
                    <a:pt x="47084" y="135731"/>
                  </a:cubicBezTo>
                  <a:cubicBezTo>
                    <a:pt x="44450" y="131762"/>
                    <a:pt x="44450" y="126471"/>
                    <a:pt x="48401" y="123825"/>
                  </a:cubicBezTo>
                  <a:cubicBezTo>
                    <a:pt x="145852" y="55033"/>
                    <a:pt x="145852" y="55033"/>
                    <a:pt x="145852" y="55033"/>
                  </a:cubicBezTo>
                  <a:close/>
                  <a:moveTo>
                    <a:pt x="88577" y="47055"/>
                  </a:moveTo>
                  <a:cubicBezTo>
                    <a:pt x="92562" y="44450"/>
                    <a:pt x="97875" y="44450"/>
                    <a:pt x="100532" y="48358"/>
                  </a:cubicBezTo>
                  <a:cubicBezTo>
                    <a:pt x="103188" y="52265"/>
                    <a:pt x="101860" y="57476"/>
                    <a:pt x="99203" y="60081"/>
                  </a:cubicBezTo>
                  <a:cubicBezTo>
                    <a:pt x="52712" y="92645"/>
                    <a:pt x="52712" y="92645"/>
                    <a:pt x="52712" y="92645"/>
                  </a:cubicBezTo>
                  <a:cubicBezTo>
                    <a:pt x="51384" y="93947"/>
                    <a:pt x="50055" y="95250"/>
                    <a:pt x="47399" y="95250"/>
                  </a:cubicBezTo>
                  <a:cubicBezTo>
                    <a:pt x="44742" y="95250"/>
                    <a:pt x="42085" y="93947"/>
                    <a:pt x="40757" y="91342"/>
                  </a:cubicBezTo>
                  <a:cubicBezTo>
                    <a:pt x="38100" y="87435"/>
                    <a:pt x="39429" y="82224"/>
                    <a:pt x="43414" y="79619"/>
                  </a:cubicBezTo>
                  <a:cubicBezTo>
                    <a:pt x="88577" y="47055"/>
                    <a:pt x="88577" y="47055"/>
                    <a:pt x="88577" y="47055"/>
                  </a:cubicBezTo>
                  <a:close/>
                  <a:moveTo>
                    <a:pt x="35086" y="22225"/>
                  </a:moveTo>
                  <a:cubicBezTo>
                    <a:pt x="27205" y="22225"/>
                    <a:pt x="20637" y="28785"/>
                    <a:pt x="20637" y="35344"/>
                  </a:cubicBezTo>
                  <a:cubicBezTo>
                    <a:pt x="20637" y="35344"/>
                    <a:pt x="20637" y="35344"/>
                    <a:pt x="20637" y="196707"/>
                  </a:cubicBezTo>
                  <a:cubicBezTo>
                    <a:pt x="20637" y="204579"/>
                    <a:pt x="27205" y="211138"/>
                    <a:pt x="35086" y="211138"/>
                  </a:cubicBezTo>
                  <a:cubicBezTo>
                    <a:pt x="35086" y="211138"/>
                    <a:pt x="35086" y="211138"/>
                    <a:pt x="303051" y="211138"/>
                  </a:cubicBezTo>
                  <a:cubicBezTo>
                    <a:pt x="310932" y="211138"/>
                    <a:pt x="317500" y="204579"/>
                    <a:pt x="317500" y="196707"/>
                  </a:cubicBezTo>
                  <a:lnTo>
                    <a:pt x="317500" y="35344"/>
                  </a:lnTo>
                  <a:cubicBezTo>
                    <a:pt x="317500" y="28785"/>
                    <a:pt x="310932" y="22225"/>
                    <a:pt x="303051" y="22225"/>
                  </a:cubicBezTo>
                  <a:cubicBezTo>
                    <a:pt x="303051" y="22225"/>
                    <a:pt x="303051" y="22225"/>
                    <a:pt x="35086" y="22225"/>
                  </a:cubicBezTo>
                  <a:close/>
                  <a:moveTo>
                    <a:pt x="14529" y="0"/>
                  </a:moveTo>
                  <a:cubicBezTo>
                    <a:pt x="14529" y="0"/>
                    <a:pt x="14529" y="0"/>
                    <a:pt x="323609" y="0"/>
                  </a:cubicBezTo>
                  <a:cubicBezTo>
                    <a:pt x="331534" y="0"/>
                    <a:pt x="338138" y="5265"/>
                    <a:pt x="338138" y="13163"/>
                  </a:cubicBezTo>
                  <a:cubicBezTo>
                    <a:pt x="338138" y="13163"/>
                    <a:pt x="338138" y="13163"/>
                    <a:pt x="338138" y="251414"/>
                  </a:cubicBezTo>
                  <a:cubicBezTo>
                    <a:pt x="338138" y="259312"/>
                    <a:pt x="331534" y="265893"/>
                    <a:pt x="323609" y="265893"/>
                  </a:cubicBezTo>
                  <a:cubicBezTo>
                    <a:pt x="323609" y="265893"/>
                    <a:pt x="323609" y="265893"/>
                    <a:pt x="210016" y="265893"/>
                  </a:cubicBezTo>
                  <a:cubicBezTo>
                    <a:pt x="210016" y="265893"/>
                    <a:pt x="207374" y="265893"/>
                    <a:pt x="207374" y="268526"/>
                  </a:cubicBezTo>
                  <a:cubicBezTo>
                    <a:pt x="207374" y="268526"/>
                    <a:pt x="207374" y="268526"/>
                    <a:pt x="207374" y="290903"/>
                  </a:cubicBezTo>
                  <a:cubicBezTo>
                    <a:pt x="207374" y="292220"/>
                    <a:pt x="207374" y="293536"/>
                    <a:pt x="208695" y="293536"/>
                  </a:cubicBezTo>
                  <a:cubicBezTo>
                    <a:pt x="208695" y="293536"/>
                    <a:pt x="208695" y="293536"/>
                    <a:pt x="239074" y="293536"/>
                  </a:cubicBezTo>
                  <a:cubicBezTo>
                    <a:pt x="245679" y="293536"/>
                    <a:pt x="250962" y="298801"/>
                    <a:pt x="250962" y="305383"/>
                  </a:cubicBezTo>
                  <a:cubicBezTo>
                    <a:pt x="250962" y="310648"/>
                    <a:pt x="245679" y="315913"/>
                    <a:pt x="239074" y="315913"/>
                  </a:cubicBezTo>
                  <a:cubicBezTo>
                    <a:pt x="239074" y="315913"/>
                    <a:pt x="239074" y="315913"/>
                    <a:pt x="99064" y="315913"/>
                  </a:cubicBezTo>
                  <a:cubicBezTo>
                    <a:pt x="92460" y="315913"/>
                    <a:pt x="87176" y="310648"/>
                    <a:pt x="87176" y="305383"/>
                  </a:cubicBezTo>
                  <a:cubicBezTo>
                    <a:pt x="87176" y="298801"/>
                    <a:pt x="92460" y="293536"/>
                    <a:pt x="99064" y="293536"/>
                  </a:cubicBezTo>
                  <a:cubicBezTo>
                    <a:pt x="99064" y="293536"/>
                    <a:pt x="99064" y="293536"/>
                    <a:pt x="129444" y="293536"/>
                  </a:cubicBezTo>
                  <a:cubicBezTo>
                    <a:pt x="130765" y="293536"/>
                    <a:pt x="130765" y="292220"/>
                    <a:pt x="130765" y="289587"/>
                  </a:cubicBezTo>
                  <a:cubicBezTo>
                    <a:pt x="130765" y="289587"/>
                    <a:pt x="130765" y="289587"/>
                    <a:pt x="130765" y="268526"/>
                  </a:cubicBezTo>
                  <a:cubicBezTo>
                    <a:pt x="130765" y="264577"/>
                    <a:pt x="126802" y="265893"/>
                    <a:pt x="126802" y="265893"/>
                  </a:cubicBezTo>
                  <a:cubicBezTo>
                    <a:pt x="126802" y="265893"/>
                    <a:pt x="126802" y="265893"/>
                    <a:pt x="14529" y="265893"/>
                  </a:cubicBezTo>
                  <a:cubicBezTo>
                    <a:pt x="6604" y="265893"/>
                    <a:pt x="0" y="259312"/>
                    <a:pt x="0" y="251414"/>
                  </a:cubicBezTo>
                  <a:cubicBezTo>
                    <a:pt x="0" y="251414"/>
                    <a:pt x="0" y="251414"/>
                    <a:pt x="0" y="13163"/>
                  </a:cubicBezTo>
                  <a:cubicBezTo>
                    <a:pt x="0" y="5265"/>
                    <a:pt x="6604" y="0"/>
                    <a:pt x="14529" y="0"/>
                  </a:cubicBezTo>
                  <a:close/>
                </a:path>
              </a:pathLst>
            </a:custGeom>
            <a:solidFill>
              <a:schemeClr val="lt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cxnSp>
          <p:nvCxnSpPr>
            <p:cNvPr id="24" name="LineShape">
              <a:extLst>
                <a:ext uri="{FF2B5EF4-FFF2-40B4-BE49-F238E27FC236}">
                  <a16:creationId xmlns:a16="http://schemas.microsoft.com/office/drawing/2014/main" xmlns="" id="{0FA8C145-73C2-4803-B35C-3ED933EA11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49141" y="4151178"/>
              <a:ext cx="5708728" cy="0"/>
            </a:xfrm>
            <a:prstGeom prst="straightConnector1">
              <a:avLst/>
            </a:prstGeom>
            <a:noFill/>
            <a:ln w="12700" cap="flat" cmpd="sng">
              <a:solidFill>
                <a:srgbClr val="D8D8D8"/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</p:spTree>
    <p:extLst>
      <p:ext uri="{BB962C8B-B14F-4D97-AF65-F5344CB8AC3E}">
        <p14:creationId xmlns:p14="http://schemas.microsoft.com/office/powerpoint/2010/main" val="4054534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CB1672"/>
              </a:gs>
              <a:gs pos="94000">
                <a:srgbClr val="E3055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成功项目展示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B9FE8968-35D7-4927-82A4-503992E29BB0}"/>
              </a:ext>
            </a:extLst>
          </p:cNvPr>
          <p:cNvGrpSpPr/>
          <p:nvPr/>
        </p:nvGrpSpPr>
        <p:grpSpPr>
          <a:xfrm>
            <a:off x="7957676" y="1758817"/>
            <a:ext cx="2299834" cy="2299836"/>
            <a:chOff x="7075360" y="2079659"/>
            <a:chExt cx="3021072" cy="302107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" name="BackShape">
              <a:extLst>
                <a:ext uri="{FF2B5EF4-FFF2-40B4-BE49-F238E27FC236}">
                  <a16:creationId xmlns:a16="http://schemas.microsoft.com/office/drawing/2014/main" xmlns="" id="{3A0C7002-E102-455B-9A43-EC823AB0F683}"/>
                </a:ext>
              </a:extLst>
            </p:cNvPr>
            <p:cNvSpPr/>
            <p:nvPr/>
          </p:nvSpPr>
          <p:spPr>
            <a:xfrm>
              <a:off x="7332503" y="2336803"/>
              <a:ext cx="2506782" cy="2506787"/>
            </a:xfrm>
            <a:prstGeom prst="ellipse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/>
              </a:bgClr>
            </a:patt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5" name="ValueShape2">
              <a:extLst>
                <a:ext uri="{FF2B5EF4-FFF2-40B4-BE49-F238E27FC236}">
                  <a16:creationId xmlns:a16="http://schemas.microsoft.com/office/drawing/2014/main" xmlns="" id="{125C93B1-AEB7-425A-964F-F1DCFE17C569}"/>
                </a:ext>
              </a:extLst>
            </p:cNvPr>
            <p:cNvSpPr/>
            <p:nvPr/>
          </p:nvSpPr>
          <p:spPr>
            <a:xfrm>
              <a:off x="7075360" y="2079659"/>
              <a:ext cx="3021072" cy="3021075"/>
            </a:xfrm>
            <a:prstGeom prst="pie">
              <a:avLst>
                <a:gd name="adj1" fmla="val 16200000"/>
                <a:gd name="adj2" fmla="val 4536000"/>
              </a:avLst>
            </a:prstGeom>
            <a:gradFill>
              <a:gsLst>
                <a:gs pos="42000">
                  <a:srgbClr val="1A9F72"/>
                </a:gs>
                <a:gs pos="94000">
                  <a:srgbClr val="1A9F72"/>
                </a:gs>
              </a:gsLst>
              <a:lin ang="5400000" scaled="1"/>
            </a:gradFill>
            <a:ln w="635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713A4851-6045-4B8A-A5FB-3056101F6E6F}"/>
              </a:ext>
            </a:extLst>
          </p:cNvPr>
          <p:cNvGrpSpPr/>
          <p:nvPr/>
        </p:nvGrpSpPr>
        <p:grpSpPr>
          <a:xfrm>
            <a:off x="4781339" y="1774859"/>
            <a:ext cx="2299834" cy="2299836"/>
            <a:chOff x="7075360" y="2079659"/>
            <a:chExt cx="3021072" cy="302107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0" name="BackShape">
              <a:extLst>
                <a:ext uri="{FF2B5EF4-FFF2-40B4-BE49-F238E27FC236}">
                  <a16:creationId xmlns:a16="http://schemas.microsoft.com/office/drawing/2014/main" xmlns="" id="{F39D3680-D535-4247-8127-F08FA007FD23}"/>
                </a:ext>
              </a:extLst>
            </p:cNvPr>
            <p:cNvSpPr/>
            <p:nvPr/>
          </p:nvSpPr>
          <p:spPr>
            <a:xfrm>
              <a:off x="7332503" y="2336803"/>
              <a:ext cx="2506782" cy="2506787"/>
            </a:xfrm>
            <a:prstGeom prst="ellipse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/>
              </a:bgClr>
            </a:patt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11" name="ValueShape2">
              <a:extLst>
                <a:ext uri="{FF2B5EF4-FFF2-40B4-BE49-F238E27FC236}">
                  <a16:creationId xmlns:a16="http://schemas.microsoft.com/office/drawing/2014/main" xmlns="" id="{4E0C1BBA-EC3B-445C-82FD-2A7248A97DDE}"/>
                </a:ext>
              </a:extLst>
            </p:cNvPr>
            <p:cNvSpPr/>
            <p:nvPr/>
          </p:nvSpPr>
          <p:spPr>
            <a:xfrm>
              <a:off x="7075360" y="2079659"/>
              <a:ext cx="3021072" cy="3021075"/>
            </a:xfrm>
            <a:prstGeom prst="pie">
              <a:avLst>
                <a:gd name="adj1" fmla="val 16200000"/>
                <a:gd name="adj2" fmla="val 6850799"/>
              </a:avLst>
            </a:prstGeom>
            <a:gradFill>
              <a:gsLst>
                <a:gs pos="23000">
                  <a:srgbClr val="E30551"/>
                </a:gs>
                <a:gs pos="69000">
                  <a:srgbClr val="F7005C"/>
                </a:gs>
              </a:gsLst>
              <a:lin ang="0" scaled="0"/>
            </a:gradFill>
            <a:ln w="635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E9761613-ED77-4880-B862-C008D978FAD3}"/>
              </a:ext>
            </a:extLst>
          </p:cNvPr>
          <p:cNvGrpSpPr/>
          <p:nvPr/>
        </p:nvGrpSpPr>
        <p:grpSpPr>
          <a:xfrm>
            <a:off x="1467348" y="1758816"/>
            <a:ext cx="2299834" cy="2299836"/>
            <a:chOff x="7075360" y="2079659"/>
            <a:chExt cx="3021072" cy="302107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3" name="BackShape">
              <a:extLst>
                <a:ext uri="{FF2B5EF4-FFF2-40B4-BE49-F238E27FC236}">
                  <a16:creationId xmlns:a16="http://schemas.microsoft.com/office/drawing/2014/main" xmlns="" id="{37ED6620-581C-4D31-8DC0-1AEDCAFCA1F2}"/>
                </a:ext>
              </a:extLst>
            </p:cNvPr>
            <p:cNvSpPr/>
            <p:nvPr/>
          </p:nvSpPr>
          <p:spPr>
            <a:xfrm>
              <a:off x="7332503" y="2336803"/>
              <a:ext cx="2506782" cy="2506787"/>
            </a:xfrm>
            <a:prstGeom prst="ellipse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/>
              </a:bgClr>
            </a:patt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14" name="ValueShape2">
              <a:extLst>
                <a:ext uri="{FF2B5EF4-FFF2-40B4-BE49-F238E27FC236}">
                  <a16:creationId xmlns:a16="http://schemas.microsoft.com/office/drawing/2014/main" xmlns="" id="{DBDB6C8E-39AC-42BD-B136-49AEF22950FD}"/>
                </a:ext>
              </a:extLst>
            </p:cNvPr>
            <p:cNvSpPr/>
            <p:nvPr/>
          </p:nvSpPr>
          <p:spPr>
            <a:xfrm>
              <a:off x="7075360" y="2079659"/>
              <a:ext cx="3021072" cy="3021075"/>
            </a:xfrm>
            <a:prstGeom prst="pie">
              <a:avLst>
                <a:gd name="adj1" fmla="val 16200000"/>
                <a:gd name="adj2" fmla="val 11081118"/>
              </a:avLst>
            </a:prstGeom>
            <a:gradFill>
              <a:gsLst>
                <a:gs pos="42000">
                  <a:srgbClr val="CB1672"/>
                </a:gs>
                <a:gs pos="94000">
                  <a:srgbClr val="E30551"/>
                </a:gs>
              </a:gsLst>
              <a:lin ang="5400000" scaled="1"/>
            </a:gradFill>
            <a:ln w="635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7A38B5F1-454D-4FB2-B9FF-45F523FFA6B1}"/>
              </a:ext>
            </a:extLst>
          </p:cNvPr>
          <p:cNvGrpSpPr/>
          <p:nvPr/>
        </p:nvGrpSpPr>
        <p:grpSpPr>
          <a:xfrm>
            <a:off x="1012772" y="4074695"/>
            <a:ext cx="2902822" cy="1600498"/>
            <a:chOff x="1012772" y="4074695"/>
            <a:chExt cx="2902822" cy="1600498"/>
          </a:xfrm>
        </p:grpSpPr>
        <p:sp>
          <p:nvSpPr>
            <p:cNvPr id="15" name="îṣľïḓê">
              <a:extLst>
                <a:ext uri="{FF2B5EF4-FFF2-40B4-BE49-F238E27FC236}">
                  <a16:creationId xmlns:a16="http://schemas.microsoft.com/office/drawing/2014/main" xmlns="" id="{51915C4B-9832-4D7C-BFFC-3483BE35B1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48035" y="4074695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2000" b="1" dirty="0">
                  <a:solidFill>
                    <a:srgbClr val="E30551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16" name="íṡḷíḍè">
              <a:extLst>
                <a:ext uri="{FF2B5EF4-FFF2-40B4-BE49-F238E27FC236}">
                  <a16:creationId xmlns:a16="http://schemas.microsoft.com/office/drawing/2014/main" xmlns="" id="{ECC7C373-EB9D-40CA-8CB6-0F3FFA2CE27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012772" y="4619538"/>
              <a:ext cx="290282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1F09CE38-6430-466D-A601-3CE9970E5CC5}"/>
              </a:ext>
            </a:extLst>
          </p:cNvPr>
          <p:cNvGrpSpPr/>
          <p:nvPr/>
        </p:nvGrpSpPr>
        <p:grpSpPr>
          <a:xfrm>
            <a:off x="4485224" y="4074695"/>
            <a:ext cx="2902822" cy="1600498"/>
            <a:chOff x="1012772" y="4074695"/>
            <a:chExt cx="2902822" cy="1600498"/>
          </a:xfrm>
        </p:grpSpPr>
        <p:sp>
          <p:nvSpPr>
            <p:cNvPr id="18" name="îṣľïḓê">
              <a:extLst>
                <a:ext uri="{FF2B5EF4-FFF2-40B4-BE49-F238E27FC236}">
                  <a16:creationId xmlns:a16="http://schemas.microsoft.com/office/drawing/2014/main" xmlns="" id="{B89E9D0F-C9E7-4F08-8785-02AD0B4DB06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48035" y="4074695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2000" b="1" dirty="0">
                  <a:solidFill>
                    <a:srgbClr val="E30551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19" name="íṡḷíḍè">
              <a:extLst>
                <a:ext uri="{FF2B5EF4-FFF2-40B4-BE49-F238E27FC236}">
                  <a16:creationId xmlns:a16="http://schemas.microsoft.com/office/drawing/2014/main" xmlns="" id="{1813D07D-6BA9-421A-9573-47ADF4D9598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012772" y="4619538"/>
              <a:ext cx="290282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210B738C-DEB6-4188-9A0C-F67615026A2D}"/>
              </a:ext>
            </a:extLst>
          </p:cNvPr>
          <p:cNvGrpSpPr/>
          <p:nvPr/>
        </p:nvGrpSpPr>
        <p:grpSpPr>
          <a:xfrm>
            <a:off x="7957676" y="4074695"/>
            <a:ext cx="2902822" cy="1600498"/>
            <a:chOff x="1012772" y="4074695"/>
            <a:chExt cx="2902822" cy="1600498"/>
          </a:xfrm>
        </p:grpSpPr>
        <p:sp>
          <p:nvSpPr>
            <p:cNvPr id="21" name="îṣľïḓê">
              <a:extLst>
                <a:ext uri="{FF2B5EF4-FFF2-40B4-BE49-F238E27FC236}">
                  <a16:creationId xmlns:a16="http://schemas.microsoft.com/office/drawing/2014/main" xmlns="" id="{DC0B6524-C9C5-4500-8BF1-38177E3EFBF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48035" y="4074695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2000" b="1" dirty="0">
                  <a:solidFill>
                    <a:srgbClr val="E30551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22" name="íṡḷíḍè">
              <a:extLst>
                <a:ext uri="{FF2B5EF4-FFF2-40B4-BE49-F238E27FC236}">
                  <a16:creationId xmlns:a16="http://schemas.microsoft.com/office/drawing/2014/main" xmlns="" id="{BD2FF447-FEB9-438F-97E4-FDFFF2BEA3D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012772" y="4619538"/>
              <a:ext cx="290282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873729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CB1672"/>
              </a:gs>
              <a:gs pos="94000">
                <a:srgbClr val="E3055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成功项目展示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4" name="eabea3db-7b9a-4e60-823d-a3f9834aaf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AEE2B9F8-274F-4F47-8663-A501A0C056D0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0" y="1125488"/>
            <a:ext cx="12192000" cy="4320480"/>
            <a:chOff x="0" y="1125488"/>
            <a:chExt cx="12192000" cy="4320480"/>
          </a:xfrm>
        </p:grpSpPr>
        <p:sp>
          <p:nvSpPr>
            <p:cNvPr id="5" name="isḷîḑê">
              <a:extLst>
                <a:ext uri="{FF2B5EF4-FFF2-40B4-BE49-F238E27FC236}">
                  <a16:creationId xmlns:a16="http://schemas.microsoft.com/office/drawing/2014/main" xmlns="" id="{DB1AAE2E-6F66-4E3A-BE0C-DABA3D982940}"/>
                </a:ext>
              </a:extLst>
            </p:cNvPr>
            <p:cNvSpPr/>
            <p:nvPr/>
          </p:nvSpPr>
          <p:spPr bwMode="auto">
            <a:xfrm>
              <a:off x="0" y="1125488"/>
              <a:ext cx="12192000" cy="2159496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" name="ïṣľíḋé">
              <a:extLst>
                <a:ext uri="{FF2B5EF4-FFF2-40B4-BE49-F238E27FC236}">
                  <a16:creationId xmlns:a16="http://schemas.microsoft.com/office/drawing/2014/main" xmlns="" id="{2599E7D8-2804-4D94-8146-EB99860CBDC2}"/>
                </a:ext>
              </a:extLst>
            </p:cNvPr>
            <p:cNvSpPr/>
            <p:nvPr/>
          </p:nvSpPr>
          <p:spPr>
            <a:xfrm>
              <a:off x="0" y="2132856"/>
              <a:ext cx="12192000" cy="1152129"/>
            </a:xfrm>
            <a:prstGeom prst="rect">
              <a:avLst/>
            </a:prstGeom>
            <a:solidFill>
              <a:schemeClr val="bg1">
                <a:lumMod val="75000"/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grpSp>
          <p:nvGrpSpPr>
            <p:cNvPr id="9" name="îsḻïḋè">
              <a:extLst>
                <a:ext uri="{FF2B5EF4-FFF2-40B4-BE49-F238E27FC236}">
                  <a16:creationId xmlns:a16="http://schemas.microsoft.com/office/drawing/2014/main" xmlns="" id="{5D6322A2-9271-4B95-8230-E7338AC36523}"/>
                </a:ext>
              </a:extLst>
            </p:cNvPr>
            <p:cNvGrpSpPr/>
            <p:nvPr/>
          </p:nvGrpSpPr>
          <p:grpSpPr>
            <a:xfrm>
              <a:off x="719139" y="2780928"/>
              <a:ext cx="10753723" cy="2665040"/>
              <a:chOff x="236857" y="2418839"/>
              <a:chExt cx="11710668" cy="3027129"/>
            </a:xfrm>
          </p:grpSpPr>
          <p:sp>
            <p:nvSpPr>
              <p:cNvPr id="14" name="îṣľíḑè">
                <a:extLst>
                  <a:ext uri="{FF2B5EF4-FFF2-40B4-BE49-F238E27FC236}">
                    <a16:creationId xmlns:a16="http://schemas.microsoft.com/office/drawing/2014/main" xmlns="" id="{DE5A9F63-9BE9-4001-A48F-A8AF7A778C28}"/>
                  </a:ext>
                </a:extLst>
              </p:cNvPr>
              <p:cNvSpPr/>
              <p:nvPr/>
            </p:nvSpPr>
            <p:spPr bwMode="auto">
              <a:xfrm>
                <a:off x="236857" y="2418839"/>
                <a:ext cx="2794190" cy="3027129"/>
              </a:xfrm>
              <a:prstGeom prst="rect">
                <a:avLst/>
              </a:prstGeom>
              <a:noFill/>
              <a:ln w="28575">
                <a:gradFill>
                  <a:gsLst>
                    <a:gs pos="54000">
                      <a:srgbClr val="CB1672"/>
                    </a:gs>
                    <a:gs pos="100000">
                      <a:srgbClr val="EE1D8A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îśľíďe">
                <a:extLst>
                  <a:ext uri="{FF2B5EF4-FFF2-40B4-BE49-F238E27FC236}">
                    <a16:creationId xmlns:a16="http://schemas.microsoft.com/office/drawing/2014/main" xmlns="" id="{ADB5EAE9-5FA9-4C2E-B026-7AE8AA6C3131}"/>
                  </a:ext>
                </a:extLst>
              </p:cNvPr>
              <p:cNvSpPr/>
              <p:nvPr/>
            </p:nvSpPr>
            <p:spPr bwMode="auto">
              <a:xfrm>
                <a:off x="3209016" y="2418839"/>
                <a:ext cx="2794190" cy="3027129"/>
              </a:xfrm>
              <a:prstGeom prst="rect">
                <a:avLst/>
              </a:prstGeom>
              <a:noFill/>
              <a:ln w="28575">
                <a:gradFill>
                  <a:gsLst>
                    <a:gs pos="39000">
                      <a:srgbClr val="CB1672"/>
                    </a:gs>
                    <a:gs pos="100000">
                      <a:srgbClr val="EE1D8A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íSľíḍé">
                <a:extLst>
                  <a:ext uri="{FF2B5EF4-FFF2-40B4-BE49-F238E27FC236}">
                    <a16:creationId xmlns:a16="http://schemas.microsoft.com/office/drawing/2014/main" xmlns="" id="{55BC593A-379D-48CF-ADCB-6820FB651F67}"/>
                  </a:ext>
                </a:extLst>
              </p:cNvPr>
              <p:cNvSpPr/>
              <p:nvPr/>
            </p:nvSpPr>
            <p:spPr bwMode="auto">
              <a:xfrm>
                <a:off x="6181175" y="2418839"/>
                <a:ext cx="2794190" cy="3027129"/>
              </a:xfrm>
              <a:prstGeom prst="rect">
                <a:avLst/>
              </a:prstGeom>
              <a:noFill/>
              <a:ln w="28575">
                <a:gradFill>
                  <a:gsLst>
                    <a:gs pos="54000">
                      <a:srgbClr val="CB1672"/>
                    </a:gs>
                    <a:gs pos="100000">
                      <a:srgbClr val="EE1D8A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íṥ1îḍé">
                <a:extLst>
                  <a:ext uri="{FF2B5EF4-FFF2-40B4-BE49-F238E27FC236}">
                    <a16:creationId xmlns:a16="http://schemas.microsoft.com/office/drawing/2014/main" xmlns="" id="{46B30D91-FD8F-4F29-9C8F-90043F0CAC96}"/>
                  </a:ext>
                </a:extLst>
              </p:cNvPr>
              <p:cNvSpPr/>
              <p:nvPr/>
            </p:nvSpPr>
            <p:spPr bwMode="auto">
              <a:xfrm>
                <a:off x="9153335" y="2418839"/>
                <a:ext cx="2794190" cy="3027129"/>
              </a:xfrm>
              <a:prstGeom prst="rect">
                <a:avLst/>
              </a:prstGeom>
              <a:noFill/>
              <a:ln w="28575">
                <a:gradFill>
                  <a:gsLst>
                    <a:gs pos="54000">
                      <a:srgbClr val="CB1672"/>
                    </a:gs>
                    <a:gs pos="100000">
                      <a:srgbClr val="EE1D8A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" name="îśḻïdé">
              <a:extLst>
                <a:ext uri="{FF2B5EF4-FFF2-40B4-BE49-F238E27FC236}">
                  <a16:creationId xmlns:a16="http://schemas.microsoft.com/office/drawing/2014/main" xmlns="" id="{28DCB893-165E-452E-9C35-267BE6E85F89}"/>
                </a:ext>
              </a:extLst>
            </p:cNvPr>
            <p:cNvSpPr/>
            <p:nvPr/>
          </p:nvSpPr>
          <p:spPr>
            <a:xfrm>
              <a:off x="168436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33000">
                    <a:srgbClr val="CB1672"/>
                  </a:gs>
                  <a:gs pos="100000">
                    <a:srgbClr val="EE1D8A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 dirty="0">
                  <a:solidFill>
                    <a:srgbClr val="EE1D8A"/>
                  </a:solidFill>
                  <a:ea typeface="微软雅黑" panose="020B0503020204020204" pitchFamily="34" charset="-122"/>
                </a:rPr>
                <a:t>1</a:t>
              </a:r>
              <a:endParaRPr lang="zh-CN" altLang="en-US" sz="2000" b="1" kern="0" dirty="0">
                <a:solidFill>
                  <a:srgbClr val="EE1D8A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1" name="işlïḍe">
              <a:extLst>
                <a:ext uri="{FF2B5EF4-FFF2-40B4-BE49-F238E27FC236}">
                  <a16:creationId xmlns:a16="http://schemas.microsoft.com/office/drawing/2014/main" xmlns="" id="{5BCEDB82-7330-4ECC-9C4E-CEB338089367}"/>
                </a:ext>
              </a:extLst>
            </p:cNvPr>
            <p:cNvSpPr/>
            <p:nvPr/>
          </p:nvSpPr>
          <p:spPr>
            <a:xfrm>
              <a:off x="441318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33000">
                    <a:srgbClr val="CB1672"/>
                  </a:gs>
                  <a:gs pos="100000">
                    <a:srgbClr val="EE1D8A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srgbClr val="EE1D8A"/>
                  </a:solidFill>
                  <a:ea typeface="微软雅黑" panose="020B0503020204020204" pitchFamily="34" charset="-122"/>
                </a:rPr>
                <a:t>2</a:t>
              </a:r>
              <a:endParaRPr lang="zh-CN" altLang="en-US" sz="2000" b="1" kern="0">
                <a:solidFill>
                  <a:srgbClr val="EE1D8A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2" name="îṣlïďé">
              <a:extLst>
                <a:ext uri="{FF2B5EF4-FFF2-40B4-BE49-F238E27FC236}">
                  <a16:creationId xmlns:a16="http://schemas.microsoft.com/office/drawing/2014/main" xmlns="" id="{EC1E90D0-C275-429D-8556-BCB3B3D1CDB8}"/>
                </a:ext>
              </a:extLst>
            </p:cNvPr>
            <p:cNvSpPr/>
            <p:nvPr/>
          </p:nvSpPr>
          <p:spPr>
            <a:xfrm>
              <a:off x="714200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33000">
                    <a:srgbClr val="CB1672"/>
                  </a:gs>
                  <a:gs pos="100000">
                    <a:srgbClr val="EE1D8A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srgbClr val="EE1D8A"/>
                  </a:solidFill>
                  <a:ea typeface="微软雅黑" panose="020B0503020204020204" pitchFamily="34" charset="-122"/>
                </a:rPr>
                <a:t>3</a:t>
              </a:r>
              <a:endParaRPr lang="zh-CN" altLang="en-US" sz="2000" b="1" kern="0">
                <a:solidFill>
                  <a:srgbClr val="EE1D8A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" name="íŝ1idê">
              <a:extLst>
                <a:ext uri="{FF2B5EF4-FFF2-40B4-BE49-F238E27FC236}">
                  <a16:creationId xmlns:a16="http://schemas.microsoft.com/office/drawing/2014/main" xmlns="" id="{F5E525AC-68DA-4D38-8D9C-139689DD4825}"/>
                </a:ext>
              </a:extLst>
            </p:cNvPr>
            <p:cNvSpPr/>
            <p:nvPr/>
          </p:nvSpPr>
          <p:spPr>
            <a:xfrm>
              <a:off x="987082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33000">
                    <a:srgbClr val="CB1672"/>
                  </a:gs>
                  <a:gs pos="100000">
                    <a:srgbClr val="EE1D8A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srgbClr val="EE1D8A"/>
                  </a:solidFill>
                  <a:ea typeface="微软雅黑" panose="020B0503020204020204" pitchFamily="34" charset="-122"/>
                </a:rPr>
                <a:t>4</a:t>
              </a:r>
              <a:endParaRPr lang="zh-CN" altLang="en-US" sz="2000" b="1" kern="0">
                <a:solidFill>
                  <a:srgbClr val="EE1D8A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2A9E632-7FB2-4764-B09C-9E393284D175}"/>
              </a:ext>
            </a:extLst>
          </p:cNvPr>
          <p:cNvGrpSpPr/>
          <p:nvPr/>
        </p:nvGrpSpPr>
        <p:grpSpPr>
          <a:xfrm>
            <a:off x="726741" y="3416324"/>
            <a:ext cx="2565861" cy="1602851"/>
            <a:chOff x="726741" y="3416324"/>
            <a:chExt cx="2565861" cy="1602851"/>
          </a:xfrm>
        </p:grpSpPr>
        <p:sp>
          <p:nvSpPr>
            <p:cNvPr id="31" name="îṣľïḓê">
              <a:extLst>
                <a:ext uri="{FF2B5EF4-FFF2-40B4-BE49-F238E27FC236}">
                  <a16:creationId xmlns:a16="http://schemas.microsoft.com/office/drawing/2014/main" xmlns="" id="{B47BF9C9-F5D7-4CCB-AF62-27C3EBF9388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093762" y="3416324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b="1" dirty="0">
                  <a:solidFill>
                    <a:srgbClr val="E30551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2" name="íṡḷíḍè">
              <a:extLst>
                <a:ext uri="{FF2B5EF4-FFF2-40B4-BE49-F238E27FC236}">
                  <a16:creationId xmlns:a16="http://schemas.microsoft.com/office/drawing/2014/main" xmlns="" id="{CD9881A0-99CF-4731-8FFB-CF08D02B80C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1" y="3963520"/>
              <a:ext cx="2565861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1B00C7A8-0A82-400F-9B00-FF08D4617FBE}"/>
              </a:ext>
            </a:extLst>
          </p:cNvPr>
          <p:cNvGrpSpPr/>
          <p:nvPr/>
        </p:nvGrpSpPr>
        <p:grpSpPr>
          <a:xfrm>
            <a:off x="3453494" y="3490926"/>
            <a:ext cx="2565861" cy="1602851"/>
            <a:chOff x="726741" y="3416324"/>
            <a:chExt cx="2565861" cy="1602851"/>
          </a:xfrm>
        </p:grpSpPr>
        <p:sp>
          <p:nvSpPr>
            <p:cNvPr id="40" name="îṣľïḓê">
              <a:extLst>
                <a:ext uri="{FF2B5EF4-FFF2-40B4-BE49-F238E27FC236}">
                  <a16:creationId xmlns:a16="http://schemas.microsoft.com/office/drawing/2014/main" xmlns="" id="{A683F126-9299-401C-A86D-B929F1E5D85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093762" y="3416324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b="1" dirty="0">
                  <a:solidFill>
                    <a:srgbClr val="E30551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1" name="íṡḷíḍè">
              <a:extLst>
                <a:ext uri="{FF2B5EF4-FFF2-40B4-BE49-F238E27FC236}">
                  <a16:creationId xmlns:a16="http://schemas.microsoft.com/office/drawing/2014/main" xmlns="" id="{8670C59F-526C-4047-B8E9-630E0A47C5B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1" y="3963520"/>
              <a:ext cx="2565861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B5D0DEFD-2841-4502-A29C-D895F937751C}"/>
              </a:ext>
            </a:extLst>
          </p:cNvPr>
          <p:cNvGrpSpPr/>
          <p:nvPr/>
        </p:nvGrpSpPr>
        <p:grpSpPr>
          <a:xfrm>
            <a:off x="6180247" y="3441191"/>
            <a:ext cx="2565861" cy="1602851"/>
            <a:chOff x="726741" y="3416324"/>
            <a:chExt cx="2565861" cy="1602851"/>
          </a:xfrm>
        </p:grpSpPr>
        <p:sp>
          <p:nvSpPr>
            <p:cNvPr id="43" name="îṣľïḓê">
              <a:extLst>
                <a:ext uri="{FF2B5EF4-FFF2-40B4-BE49-F238E27FC236}">
                  <a16:creationId xmlns:a16="http://schemas.microsoft.com/office/drawing/2014/main" xmlns="" id="{1D5AE6E9-56E1-4D7A-BC39-247759D9840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093762" y="3416324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b="1" dirty="0">
                  <a:solidFill>
                    <a:srgbClr val="E30551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4" name="íṡḷíḍè">
              <a:extLst>
                <a:ext uri="{FF2B5EF4-FFF2-40B4-BE49-F238E27FC236}">
                  <a16:creationId xmlns:a16="http://schemas.microsoft.com/office/drawing/2014/main" xmlns="" id="{1B52769B-7609-4A29-8DD0-DAD955B3C32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1" y="3963520"/>
              <a:ext cx="2565861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02C0560C-AF39-47CF-918A-0F2DAF416342}"/>
              </a:ext>
            </a:extLst>
          </p:cNvPr>
          <p:cNvGrpSpPr/>
          <p:nvPr/>
        </p:nvGrpSpPr>
        <p:grpSpPr>
          <a:xfrm>
            <a:off x="8907000" y="3466058"/>
            <a:ext cx="2565861" cy="1602851"/>
            <a:chOff x="726741" y="3416324"/>
            <a:chExt cx="2565861" cy="1602851"/>
          </a:xfrm>
        </p:grpSpPr>
        <p:sp>
          <p:nvSpPr>
            <p:cNvPr id="46" name="îṣľïḓê">
              <a:extLst>
                <a:ext uri="{FF2B5EF4-FFF2-40B4-BE49-F238E27FC236}">
                  <a16:creationId xmlns:a16="http://schemas.microsoft.com/office/drawing/2014/main" xmlns="" id="{3BF550E0-143A-4786-BF42-19E64737A80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093762" y="3416324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b="1" dirty="0">
                  <a:solidFill>
                    <a:srgbClr val="E30551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7" name="íṡḷíḍè">
              <a:extLst>
                <a:ext uri="{FF2B5EF4-FFF2-40B4-BE49-F238E27FC236}">
                  <a16:creationId xmlns:a16="http://schemas.microsoft.com/office/drawing/2014/main" xmlns="" id="{9B99FDC9-C637-4133-B529-EB6AAB31DDB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1" y="3963520"/>
              <a:ext cx="2565861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166570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CB1672"/>
              </a:gs>
              <a:gs pos="94000">
                <a:srgbClr val="E3055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成功项目展示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5" name="îṡḷiḓê">
            <a:extLst>
              <a:ext uri="{FF2B5EF4-FFF2-40B4-BE49-F238E27FC236}">
                <a16:creationId xmlns:a16="http://schemas.microsoft.com/office/drawing/2014/main" xmlns="" id="{26955809-D016-44CD-825A-BA1885B2FC86}"/>
              </a:ext>
            </a:extLst>
          </p:cNvPr>
          <p:cNvGrpSpPr/>
          <p:nvPr/>
        </p:nvGrpSpPr>
        <p:grpSpPr>
          <a:xfrm>
            <a:off x="7422500" y="2167304"/>
            <a:ext cx="4022118" cy="3467344"/>
            <a:chOff x="7680176" y="1988840"/>
            <a:chExt cx="3424700" cy="2952328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9" name="iSľiḋé">
              <a:extLst>
                <a:ext uri="{FF2B5EF4-FFF2-40B4-BE49-F238E27FC236}">
                  <a16:creationId xmlns:a16="http://schemas.microsoft.com/office/drawing/2014/main" xmlns="" id="{A977D8EF-FB50-422A-8A14-7768AD56B287}"/>
                </a:ext>
              </a:extLst>
            </p:cNvPr>
            <p:cNvSpPr/>
            <p:nvPr/>
          </p:nvSpPr>
          <p:spPr>
            <a:xfrm>
              <a:off x="7680176" y="1988840"/>
              <a:ext cx="3424700" cy="2952328"/>
            </a:xfrm>
            <a:prstGeom prst="triangle">
              <a:avLst/>
            </a:pr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îś1iḑe">
              <a:extLst>
                <a:ext uri="{FF2B5EF4-FFF2-40B4-BE49-F238E27FC236}">
                  <a16:creationId xmlns:a16="http://schemas.microsoft.com/office/drawing/2014/main" xmlns="" id="{02D6EF25-FAA1-4515-A1DD-AB83178F293D}"/>
                </a:ext>
              </a:extLst>
            </p:cNvPr>
            <p:cNvSpPr/>
            <p:nvPr/>
          </p:nvSpPr>
          <p:spPr>
            <a:xfrm>
              <a:off x="9170163" y="3562890"/>
              <a:ext cx="444726" cy="444726"/>
            </a:xfrm>
            <a:prstGeom prst="ellipse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1" name="îṣļïḑe">
              <a:extLst>
                <a:ext uri="{FF2B5EF4-FFF2-40B4-BE49-F238E27FC236}">
                  <a16:creationId xmlns:a16="http://schemas.microsoft.com/office/drawing/2014/main" xmlns="" id="{AEC85D7A-AD84-4AFA-8D8A-DCB59D29D010}"/>
                </a:ext>
              </a:extLst>
            </p:cNvPr>
            <p:cNvSpPr/>
            <p:nvPr/>
          </p:nvSpPr>
          <p:spPr>
            <a:xfrm>
              <a:off x="9254480" y="3647399"/>
              <a:ext cx="276092" cy="275707"/>
            </a:xfrm>
            <a:custGeom>
              <a:avLst/>
              <a:gdLst>
                <a:gd name="connsiteX0" fmla="*/ 126452 w 606933"/>
                <a:gd name="connsiteY0" fmla="*/ 239923 h 606087"/>
                <a:gd name="connsiteX1" fmla="*/ 191364 w 606933"/>
                <a:gd name="connsiteY1" fmla="*/ 239923 h 606087"/>
                <a:gd name="connsiteX2" fmla="*/ 289791 w 606933"/>
                <a:gd name="connsiteY2" fmla="*/ 336874 h 606087"/>
                <a:gd name="connsiteX3" fmla="*/ 303467 w 606933"/>
                <a:gd name="connsiteY3" fmla="*/ 345627 h 606087"/>
                <a:gd name="connsiteX4" fmla="*/ 317142 w 606933"/>
                <a:gd name="connsiteY4" fmla="*/ 336874 h 606087"/>
                <a:gd name="connsiteX5" fmla="*/ 415569 w 606933"/>
                <a:gd name="connsiteY5" fmla="*/ 239923 h 606087"/>
                <a:gd name="connsiteX6" fmla="*/ 480481 w 606933"/>
                <a:gd name="connsiteY6" fmla="*/ 239923 h 606087"/>
                <a:gd name="connsiteX7" fmla="*/ 480481 w 606933"/>
                <a:gd name="connsiteY7" fmla="*/ 404009 h 606087"/>
                <a:gd name="connsiteX8" fmla="*/ 316083 w 606933"/>
                <a:gd name="connsiteY8" fmla="*/ 404009 h 606087"/>
                <a:gd name="connsiteX9" fmla="*/ 316083 w 606933"/>
                <a:gd name="connsiteY9" fmla="*/ 441905 h 606087"/>
                <a:gd name="connsiteX10" fmla="*/ 568988 w 606933"/>
                <a:gd name="connsiteY10" fmla="*/ 441905 h 606087"/>
                <a:gd name="connsiteX11" fmla="*/ 568988 w 606933"/>
                <a:gd name="connsiteY11" fmla="*/ 505096 h 606087"/>
                <a:gd name="connsiteX12" fmla="*/ 606933 w 606933"/>
                <a:gd name="connsiteY12" fmla="*/ 505096 h 606087"/>
                <a:gd name="connsiteX13" fmla="*/ 606933 w 606933"/>
                <a:gd name="connsiteY13" fmla="*/ 606087 h 606087"/>
                <a:gd name="connsiteX14" fmla="*/ 505714 w 606933"/>
                <a:gd name="connsiteY14" fmla="*/ 606087 h 606087"/>
                <a:gd name="connsiteX15" fmla="*/ 505714 w 606933"/>
                <a:gd name="connsiteY15" fmla="*/ 505096 h 606087"/>
                <a:gd name="connsiteX16" fmla="*/ 543659 w 606933"/>
                <a:gd name="connsiteY16" fmla="*/ 505096 h 606087"/>
                <a:gd name="connsiteX17" fmla="*/ 543659 w 606933"/>
                <a:gd name="connsiteY17" fmla="*/ 467105 h 606087"/>
                <a:gd name="connsiteX18" fmla="*/ 316083 w 606933"/>
                <a:gd name="connsiteY18" fmla="*/ 467105 h 606087"/>
                <a:gd name="connsiteX19" fmla="*/ 316083 w 606933"/>
                <a:gd name="connsiteY19" fmla="*/ 505096 h 606087"/>
                <a:gd name="connsiteX20" fmla="*/ 354028 w 606933"/>
                <a:gd name="connsiteY20" fmla="*/ 505096 h 606087"/>
                <a:gd name="connsiteX21" fmla="*/ 354028 w 606933"/>
                <a:gd name="connsiteY21" fmla="*/ 606087 h 606087"/>
                <a:gd name="connsiteX22" fmla="*/ 252905 w 606933"/>
                <a:gd name="connsiteY22" fmla="*/ 606087 h 606087"/>
                <a:gd name="connsiteX23" fmla="*/ 252905 w 606933"/>
                <a:gd name="connsiteY23" fmla="*/ 505096 h 606087"/>
                <a:gd name="connsiteX24" fmla="*/ 290850 w 606933"/>
                <a:gd name="connsiteY24" fmla="*/ 505096 h 606087"/>
                <a:gd name="connsiteX25" fmla="*/ 290850 w 606933"/>
                <a:gd name="connsiteY25" fmla="*/ 467105 h 606087"/>
                <a:gd name="connsiteX26" fmla="*/ 63274 w 606933"/>
                <a:gd name="connsiteY26" fmla="*/ 467105 h 606087"/>
                <a:gd name="connsiteX27" fmla="*/ 63274 w 606933"/>
                <a:gd name="connsiteY27" fmla="*/ 505096 h 606087"/>
                <a:gd name="connsiteX28" fmla="*/ 101123 w 606933"/>
                <a:gd name="connsiteY28" fmla="*/ 505096 h 606087"/>
                <a:gd name="connsiteX29" fmla="*/ 101123 w 606933"/>
                <a:gd name="connsiteY29" fmla="*/ 606087 h 606087"/>
                <a:gd name="connsiteX30" fmla="*/ 0 w 606933"/>
                <a:gd name="connsiteY30" fmla="*/ 606087 h 606087"/>
                <a:gd name="connsiteX31" fmla="*/ 0 w 606933"/>
                <a:gd name="connsiteY31" fmla="*/ 505096 h 606087"/>
                <a:gd name="connsiteX32" fmla="*/ 37945 w 606933"/>
                <a:gd name="connsiteY32" fmla="*/ 505096 h 606087"/>
                <a:gd name="connsiteX33" fmla="*/ 37945 w 606933"/>
                <a:gd name="connsiteY33" fmla="*/ 441905 h 606087"/>
                <a:gd name="connsiteX34" fmla="*/ 290850 w 606933"/>
                <a:gd name="connsiteY34" fmla="*/ 441905 h 606087"/>
                <a:gd name="connsiteX35" fmla="*/ 290850 w 606933"/>
                <a:gd name="connsiteY35" fmla="*/ 404009 h 606087"/>
                <a:gd name="connsiteX36" fmla="*/ 126452 w 606933"/>
                <a:gd name="connsiteY36" fmla="*/ 404009 h 606087"/>
                <a:gd name="connsiteX37" fmla="*/ 303502 w 606933"/>
                <a:gd name="connsiteY37" fmla="*/ 71264 h 606087"/>
                <a:gd name="connsiteX38" fmla="*/ 250822 w 606933"/>
                <a:gd name="connsiteY38" fmla="*/ 122140 h 606087"/>
                <a:gd name="connsiteX39" fmla="*/ 303502 w 606933"/>
                <a:gd name="connsiteY39" fmla="*/ 173111 h 606087"/>
                <a:gd name="connsiteX40" fmla="*/ 356183 w 606933"/>
                <a:gd name="connsiteY40" fmla="*/ 122140 h 606087"/>
                <a:gd name="connsiteX41" fmla="*/ 303502 w 606933"/>
                <a:gd name="connsiteY41" fmla="*/ 71264 h 606087"/>
                <a:gd name="connsiteX42" fmla="*/ 303502 w 606933"/>
                <a:gd name="connsiteY42" fmla="*/ 0 h 606087"/>
                <a:gd name="connsiteX43" fmla="*/ 429955 w 606933"/>
                <a:gd name="connsiteY43" fmla="*/ 122140 h 606087"/>
                <a:gd name="connsiteX44" fmla="*/ 303502 w 606933"/>
                <a:gd name="connsiteY44" fmla="*/ 315639 h 606087"/>
                <a:gd name="connsiteX45" fmla="*/ 177049 w 606933"/>
                <a:gd name="connsiteY45" fmla="*/ 122140 h 606087"/>
                <a:gd name="connsiteX46" fmla="*/ 303502 w 606933"/>
                <a:gd name="connsiteY46" fmla="*/ 0 h 606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606933" h="606087">
                  <a:moveTo>
                    <a:pt x="126452" y="239923"/>
                  </a:moveTo>
                  <a:lnTo>
                    <a:pt x="191364" y="239923"/>
                  </a:lnTo>
                  <a:cubicBezTo>
                    <a:pt x="230851" y="298209"/>
                    <a:pt x="286131" y="334566"/>
                    <a:pt x="289791" y="336874"/>
                  </a:cubicBezTo>
                  <a:lnTo>
                    <a:pt x="303467" y="345627"/>
                  </a:lnTo>
                  <a:lnTo>
                    <a:pt x="317142" y="336874"/>
                  </a:lnTo>
                  <a:cubicBezTo>
                    <a:pt x="320802" y="334566"/>
                    <a:pt x="376083" y="298209"/>
                    <a:pt x="415569" y="239923"/>
                  </a:cubicBezTo>
                  <a:lnTo>
                    <a:pt x="480481" y="239923"/>
                  </a:lnTo>
                  <a:lnTo>
                    <a:pt x="480481" y="404009"/>
                  </a:lnTo>
                  <a:lnTo>
                    <a:pt x="316083" y="404009"/>
                  </a:lnTo>
                  <a:lnTo>
                    <a:pt x="316083" y="441905"/>
                  </a:lnTo>
                  <a:lnTo>
                    <a:pt x="568988" y="441905"/>
                  </a:lnTo>
                  <a:lnTo>
                    <a:pt x="568988" y="505096"/>
                  </a:lnTo>
                  <a:lnTo>
                    <a:pt x="606933" y="505096"/>
                  </a:lnTo>
                  <a:lnTo>
                    <a:pt x="606933" y="606087"/>
                  </a:lnTo>
                  <a:lnTo>
                    <a:pt x="505714" y="606087"/>
                  </a:lnTo>
                  <a:lnTo>
                    <a:pt x="505714" y="505096"/>
                  </a:lnTo>
                  <a:lnTo>
                    <a:pt x="543659" y="505096"/>
                  </a:lnTo>
                  <a:lnTo>
                    <a:pt x="543659" y="467105"/>
                  </a:lnTo>
                  <a:lnTo>
                    <a:pt x="316083" y="467105"/>
                  </a:lnTo>
                  <a:lnTo>
                    <a:pt x="316083" y="505096"/>
                  </a:lnTo>
                  <a:lnTo>
                    <a:pt x="354028" y="505096"/>
                  </a:lnTo>
                  <a:lnTo>
                    <a:pt x="354028" y="606087"/>
                  </a:lnTo>
                  <a:lnTo>
                    <a:pt x="252905" y="606087"/>
                  </a:lnTo>
                  <a:lnTo>
                    <a:pt x="252905" y="505096"/>
                  </a:lnTo>
                  <a:lnTo>
                    <a:pt x="290850" y="505096"/>
                  </a:lnTo>
                  <a:lnTo>
                    <a:pt x="290850" y="467105"/>
                  </a:lnTo>
                  <a:lnTo>
                    <a:pt x="63274" y="467105"/>
                  </a:lnTo>
                  <a:lnTo>
                    <a:pt x="63274" y="505096"/>
                  </a:lnTo>
                  <a:lnTo>
                    <a:pt x="101123" y="505096"/>
                  </a:lnTo>
                  <a:lnTo>
                    <a:pt x="101123" y="606087"/>
                  </a:lnTo>
                  <a:lnTo>
                    <a:pt x="0" y="606087"/>
                  </a:lnTo>
                  <a:lnTo>
                    <a:pt x="0" y="505096"/>
                  </a:lnTo>
                  <a:lnTo>
                    <a:pt x="37945" y="505096"/>
                  </a:lnTo>
                  <a:lnTo>
                    <a:pt x="37945" y="441905"/>
                  </a:lnTo>
                  <a:lnTo>
                    <a:pt x="290850" y="441905"/>
                  </a:lnTo>
                  <a:lnTo>
                    <a:pt x="290850" y="404009"/>
                  </a:lnTo>
                  <a:lnTo>
                    <a:pt x="126452" y="404009"/>
                  </a:lnTo>
                  <a:close/>
                  <a:moveTo>
                    <a:pt x="303502" y="71264"/>
                  </a:moveTo>
                  <a:cubicBezTo>
                    <a:pt x="274417" y="71264"/>
                    <a:pt x="250822" y="94057"/>
                    <a:pt x="250822" y="122140"/>
                  </a:cubicBezTo>
                  <a:cubicBezTo>
                    <a:pt x="250822" y="150318"/>
                    <a:pt x="274417" y="173111"/>
                    <a:pt x="303502" y="173111"/>
                  </a:cubicBezTo>
                  <a:cubicBezTo>
                    <a:pt x="332587" y="173111"/>
                    <a:pt x="356183" y="150318"/>
                    <a:pt x="356183" y="122140"/>
                  </a:cubicBezTo>
                  <a:cubicBezTo>
                    <a:pt x="356183" y="94057"/>
                    <a:pt x="332587" y="71264"/>
                    <a:pt x="303502" y="71264"/>
                  </a:cubicBezTo>
                  <a:close/>
                  <a:moveTo>
                    <a:pt x="303502" y="0"/>
                  </a:moveTo>
                  <a:cubicBezTo>
                    <a:pt x="373326" y="0"/>
                    <a:pt x="429955" y="54723"/>
                    <a:pt x="429955" y="122140"/>
                  </a:cubicBezTo>
                  <a:cubicBezTo>
                    <a:pt x="429955" y="234181"/>
                    <a:pt x="303502" y="315639"/>
                    <a:pt x="303502" y="315639"/>
                  </a:cubicBezTo>
                  <a:cubicBezTo>
                    <a:pt x="303502" y="315639"/>
                    <a:pt x="177049" y="234181"/>
                    <a:pt x="177049" y="122140"/>
                  </a:cubicBezTo>
                  <a:cubicBezTo>
                    <a:pt x="177049" y="54723"/>
                    <a:pt x="233679" y="0"/>
                    <a:pt x="303502" y="0"/>
                  </a:cubicBezTo>
                  <a:close/>
                </a:path>
              </a:pathLst>
            </a:custGeom>
            <a:solidFill>
              <a:schemeClr val="accent1"/>
            </a:solidFill>
            <a:ln w="1016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2" name="i$ḻiḑè">
              <a:extLst>
                <a:ext uri="{FF2B5EF4-FFF2-40B4-BE49-F238E27FC236}">
                  <a16:creationId xmlns:a16="http://schemas.microsoft.com/office/drawing/2014/main" xmlns="" id="{DE66BD2A-A510-4D0A-9BFC-686FDFEFFD51}"/>
                </a:ext>
              </a:extLst>
            </p:cNvPr>
            <p:cNvSpPr/>
            <p:nvPr/>
          </p:nvSpPr>
          <p:spPr>
            <a:xfrm>
              <a:off x="8820824" y="3292406"/>
              <a:ext cx="1143404" cy="985694"/>
            </a:xfrm>
            <a:prstGeom prst="triangle">
              <a:avLst/>
            </a:prstGeom>
            <a:solidFill>
              <a:schemeClr val="bg1"/>
            </a:solidFill>
            <a:ln w="1016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</p:grpSp>
      <p:sp>
        <p:nvSpPr>
          <p:cNvPr id="27" name="íṡļiḍê">
            <a:extLst>
              <a:ext uri="{FF2B5EF4-FFF2-40B4-BE49-F238E27FC236}">
                <a16:creationId xmlns:a16="http://schemas.microsoft.com/office/drawing/2014/main" xmlns="" id="{85A2613A-F68B-46B7-A925-E84BED284B03}"/>
              </a:ext>
            </a:extLst>
          </p:cNvPr>
          <p:cNvSpPr txBox="1"/>
          <p:nvPr/>
        </p:nvSpPr>
        <p:spPr>
          <a:xfrm>
            <a:off x="980661" y="1914895"/>
            <a:ext cx="3744415" cy="728231"/>
          </a:xfrm>
          <a:prstGeom prst="rect">
            <a:avLst/>
          </a:prstGeom>
          <a:noFill/>
        </p:spPr>
        <p:txBody>
          <a:bodyPr wrap="square" lIns="72000">
            <a:normAutofit fontScale="92500" lnSpcReduction="10000"/>
          </a:bodyPr>
          <a:lstStyle/>
          <a:p>
            <a:pPr lvl="0">
              <a:lnSpc>
                <a:spcPct val="130000"/>
              </a:lnSpc>
            </a:pPr>
            <a:r>
              <a:rPr lang="zh-CN" altLang="en-US" b="1" dirty="0">
                <a:solidFill>
                  <a:srgbClr val="E30551"/>
                </a:solidFill>
                <a:ea typeface="微软雅黑" panose="020B0503020204020204" pitchFamily="34" charset="-122"/>
              </a:rPr>
              <a:t>此部分内容作为文字排版占位显示（建议使用主题字体）</a:t>
            </a: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64B518E8-489D-440A-B359-39805C05DBC3}"/>
              </a:ext>
            </a:extLst>
          </p:cNvPr>
          <p:cNvCxnSpPr/>
          <p:nvPr/>
        </p:nvCxnSpPr>
        <p:spPr>
          <a:xfrm>
            <a:off x="1127448" y="4450645"/>
            <a:ext cx="6408712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7C0919AE-F71D-42BB-A108-4D3E288815CA}"/>
              </a:ext>
            </a:extLst>
          </p:cNvPr>
          <p:cNvCxnSpPr/>
          <p:nvPr/>
        </p:nvCxnSpPr>
        <p:spPr>
          <a:xfrm>
            <a:off x="3143672" y="3392821"/>
            <a:ext cx="0" cy="2239448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021FF1B5-0170-406D-B581-883260B43ACD}"/>
              </a:ext>
            </a:extLst>
          </p:cNvPr>
          <p:cNvCxnSpPr/>
          <p:nvPr/>
        </p:nvCxnSpPr>
        <p:spPr>
          <a:xfrm>
            <a:off x="5519936" y="3392821"/>
            <a:ext cx="0" cy="2239448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F2EC82D7-8CD1-485D-993D-34CA7486EAD2}"/>
              </a:ext>
            </a:extLst>
          </p:cNvPr>
          <p:cNvGrpSpPr/>
          <p:nvPr/>
        </p:nvGrpSpPr>
        <p:grpSpPr>
          <a:xfrm>
            <a:off x="786694" y="3161894"/>
            <a:ext cx="2280982" cy="1355424"/>
            <a:chOff x="726742" y="3663751"/>
            <a:chExt cx="2280982" cy="1355424"/>
          </a:xfrm>
        </p:grpSpPr>
        <p:sp>
          <p:nvSpPr>
            <p:cNvPr id="34" name="îṣľïḓê">
              <a:extLst>
                <a:ext uri="{FF2B5EF4-FFF2-40B4-BE49-F238E27FC236}">
                  <a16:creationId xmlns:a16="http://schemas.microsoft.com/office/drawing/2014/main" xmlns="" id="{66552D23-9E8C-4A2C-B4A7-ED62740B3C8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E30551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5" name="íṡḷíḍè">
              <a:extLst>
                <a:ext uri="{FF2B5EF4-FFF2-40B4-BE49-F238E27FC236}">
                  <a16:creationId xmlns:a16="http://schemas.microsoft.com/office/drawing/2014/main" xmlns="" id="{D678FFBF-5CF5-4C40-A075-26928BF6ABF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1EC641BA-8A29-41A7-BA10-22567587A12B}"/>
              </a:ext>
            </a:extLst>
          </p:cNvPr>
          <p:cNvGrpSpPr/>
          <p:nvPr/>
        </p:nvGrpSpPr>
        <p:grpSpPr>
          <a:xfrm>
            <a:off x="3202828" y="3182820"/>
            <a:ext cx="2280982" cy="1355424"/>
            <a:chOff x="726742" y="3663751"/>
            <a:chExt cx="2280982" cy="1355424"/>
          </a:xfrm>
        </p:grpSpPr>
        <p:sp>
          <p:nvSpPr>
            <p:cNvPr id="40" name="îṣľïḓê">
              <a:extLst>
                <a:ext uri="{FF2B5EF4-FFF2-40B4-BE49-F238E27FC236}">
                  <a16:creationId xmlns:a16="http://schemas.microsoft.com/office/drawing/2014/main" xmlns="" id="{F359CF6F-BA7A-4D5F-B6CD-C48F4F3F26C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E30551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1" name="íṡḷíḍè">
              <a:extLst>
                <a:ext uri="{FF2B5EF4-FFF2-40B4-BE49-F238E27FC236}">
                  <a16:creationId xmlns:a16="http://schemas.microsoft.com/office/drawing/2014/main" xmlns="" id="{EC1A12DF-E3FE-4DA3-A4E2-A8F41D8C351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10149EA5-6D60-41BC-BF82-BE7BFBECD1AF}"/>
              </a:ext>
            </a:extLst>
          </p:cNvPr>
          <p:cNvGrpSpPr/>
          <p:nvPr/>
        </p:nvGrpSpPr>
        <p:grpSpPr>
          <a:xfrm>
            <a:off x="5618963" y="3140968"/>
            <a:ext cx="2280982" cy="1355424"/>
            <a:chOff x="726742" y="3663751"/>
            <a:chExt cx="2280982" cy="1355424"/>
          </a:xfrm>
        </p:grpSpPr>
        <p:sp>
          <p:nvSpPr>
            <p:cNvPr id="43" name="îṣľïḓê">
              <a:extLst>
                <a:ext uri="{FF2B5EF4-FFF2-40B4-BE49-F238E27FC236}">
                  <a16:creationId xmlns:a16="http://schemas.microsoft.com/office/drawing/2014/main" xmlns="" id="{A0B5D1F7-A7C0-4FA4-8838-FDF61A2ABE1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E30551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4" name="íṡḷíḍè">
              <a:extLst>
                <a:ext uri="{FF2B5EF4-FFF2-40B4-BE49-F238E27FC236}">
                  <a16:creationId xmlns:a16="http://schemas.microsoft.com/office/drawing/2014/main" xmlns="" id="{207BA011-498F-4529-89D4-D9A60573254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FDD6D3E3-7F38-4868-861F-C7C1E2F875A4}"/>
              </a:ext>
            </a:extLst>
          </p:cNvPr>
          <p:cNvGrpSpPr/>
          <p:nvPr/>
        </p:nvGrpSpPr>
        <p:grpSpPr>
          <a:xfrm>
            <a:off x="785106" y="4589379"/>
            <a:ext cx="2280982" cy="1355424"/>
            <a:chOff x="726742" y="3663751"/>
            <a:chExt cx="2280982" cy="1355424"/>
          </a:xfrm>
        </p:grpSpPr>
        <p:sp>
          <p:nvSpPr>
            <p:cNvPr id="46" name="îṣľïḓê">
              <a:extLst>
                <a:ext uri="{FF2B5EF4-FFF2-40B4-BE49-F238E27FC236}">
                  <a16:creationId xmlns:a16="http://schemas.microsoft.com/office/drawing/2014/main" xmlns="" id="{6F4DFA4C-2D22-4B18-B92A-F7106E557BC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E30551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7" name="íṡḷíḍè">
              <a:extLst>
                <a:ext uri="{FF2B5EF4-FFF2-40B4-BE49-F238E27FC236}">
                  <a16:creationId xmlns:a16="http://schemas.microsoft.com/office/drawing/2014/main" xmlns="" id="{8EF4042A-1190-43A5-A969-2F98FBEBFC1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FD8170C2-11C2-4C8E-8F81-6FC6A928A076}"/>
              </a:ext>
            </a:extLst>
          </p:cNvPr>
          <p:cNvGrpSpPr/>
          <p:nvPr/>
        </p:nvGrpSpPr>
        <p:grpSpPr>
          <a:xfrm>
            <a:off x="3201240" y="4610305"/>
            <a:ext cx="2280982" cy="1355424"/>
            <a:chOff x="726742" y="3663751"/>
            <a:chExt cx="2280982" cy="1355424"/>
          </a:xfrm>
        </p:grpSpPr>
        <p:sp>
          <p:nvSpPr>
            <p:cNvPr id="49" name="îṣľïḓê">
              <a:extLst>
                <a:ext uri="{FF2B5EF4-FFF2-40B4-BE49-F238E27FC236}">
                  <a16:creationId xmlns:a16="http://schemas.microsoft.com/office/drawing/2014/main" xmlns="" id="{CC49E95A-CC93-4AE3-AC55-39CE5122642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E30551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50" name="íṡḷíḍè">
              <a:extLst>
                <a:ext uri="{FF2B5EF4-FFF2-40B4-BE49-F238E27FC236}">
                  <a16:creationId xmlns:a16="http://schemas.microsoft.com/office/drawing/2014/main" xmlns="" id="{02A7EC90-2351-43D9-B9D5-89E51452CAC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:a16="http://schemas.microsoft.com/office/drawing/2014/main" xmlns="" id="{F99EB611-241E-4832-90EB-6E8453A49055}"/>
              </a:ext>
            </a:extLst>
          </p:cNvPr>
          <p:cNvGrpSpPr/>
          <p:nvPr/>
        </p:nvGrpSpPr>
        <p:grpSpPr>
          <a:xfrm>
            <a:off x="5617375" y="4568453"/>
            <a:ext cx="2280982" cy="1355424"/>
            <a:chOff x="726742" y="3663751"/>
            <a:chExt cx="2280982" cy="1355424"/>
          </a:xfrm>
        </p:grpSpPr>
        <p:sp>
          <p:nvSpPr>
            <p:cNvPr id="52" name="îṣľïḓê">
              <a:extLst>
                <a:ext uri="{FF2B5EF4-FFF2-40B4-BE49-F238E27FC236}">
                  <a16:creationId xmlns:a16="http://schemas.microsoft.com/office/drawing/2014/main" xmlns="" id="{E35614C3-2952-4652-B410-70D327F90B4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E30551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53" name="íṡḷíḍè">
              <a:extLst>
                <a:ext uri="{FF2B5EF4-FFF2-40B4-BE49-F238E27FC236}">
                  <a16:creationId xmlns:a16="http://schemas.microsoft.com/office/drawing/2014/main" xmlns="" id="{7B7F07F9-482F-490D-A3C4-28E53363F95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10962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53244A30-6F69-4314-BEFC-FC447B988894}"/>
              </a:ext>
            </a:extLst>
          </p:cNvPr>
          <p:cNvSpPr/>
          <p:nvPr/>
        </p:nvSpPr>
        <p:spPr>
          <a:xfrm>
            <a:off x="0" y="0"/>
            <a:ext cx="6915435" cy="6858000"/>
          </a:xfrm>
          <a:custGeom>
            <a:avLst/>
            <a:gdLst>
              <a:gd name="connsiteX0" fmla="*/ 0 w 6915435"/>
              <a:gd name="connsiteY0" fmla="*/ 0 h 6858000"/>
              <a:gd name="connsiteX1" fmla="*/ 5192423 w 6915435"/>
              <a:gd name="connsiteY1" fmla="*/ 0 h 6858000"/>
              <a:gd name="connsiteX2" fmla="*/ 5227805 w 6915435"/>
              <a:gd name="connsiteY2" fmla="*/ 37111 h 6858000"/>
              <a:gd name="connsiteX3" fmla="*/ 6915435 w 6915435"/>
              <a:gd name="connsiteY3" fmla="*/ 4405100 h 6858000"/>
              <a:gd name="connsiteX4" fmla="*/ 6521239 w 6915435"/>
              <a:gd name="connsiteY4" fmla="*/ 6638758 h 6858000"/>
              <a:gd name="connsiteX5" fmla="*/ 6434795 w 6915435"/>
              <a:gd name="connsiteY5" fmla="*/ 6858000 h 6858000"/>
              <a:gd name="connsiteX6" fmla="*/ 0 w 6915435"/>
              <a:gd name="connsiteY6" fmla="*/ 6858000 h 6858000"/>
              <a:gd name="connsiteX7" fmla="*/ 0 w 6915435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915435" h="6858000">
                <a:moveTo>
                  <a:pt x="0" y="0"/>
                </a:moveTo>
                <a:lnTo>
                  <a:pt x="5192423" y="0"/>
                </a:lnTo>
                <a:lnTo>
                  <a:pt x="5227805" y="37111"/>
                </a:lnTo>
                <a:cubicBezTo>
                  <a:pt x="6276359" y="1190777"/>
                  <a:pt x="6915435" y="2723306"/>
                  <a:pt x="6915435" y="4405100"/>
                </a:cubicBezTo>
                <a:cubicBezTo>
                  <a:pt x="6915435" y="5189937"/>
                  <a:pt x="6776259" y="5942268"/>
                  <a:pt x="6521239" y="6638758"/>
                </a:cubicBezTo>
                <a:lnTo>
                  <a:pt x="64347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0000">
                <a:srgbClr val="CE9600"/>
              </a:gs>
              <a:gs pos="67000">
                <a:srgbClr val="F3B700"/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5EF68142-B178-4FB1-BCCA-BF274FEDDA99}"/>
              </a:ext>
            </a:extLst>
          </p:cNvPr>
          <p:cNvSpPr/>
          <p:nvPr/>
        </p:nvSpPr>
        <p:spPr>
          <a:xfrm flipH="1">
            <a:off x="9475897" y="867282"/>
            <a:ext cx="428477" cy="428477"/>
          </a:xfrm>
          <a:prstGeom prst="ellipse">
            <a:avLst/>
          </a:prstGeom>
          <a:gradFill>
            <a:gsLst>
              <a:gs pos="53000">
                <a:srgbClr val="CB1672"/>
              </a:gs>
              <a:gs pos="94000">
                <a:srgbClr val="EE1D8A"/>
              </a:gs>
            </a:gsLst>
            <a:lin ang="5400000" scaled="1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4D7EB2AC-95CD-4FEF-B7A5-5E452F7BA689}"/>
              </a:ext>
            </a:extLst>
          </p:cNvPr>
          <p:cNvSpPr txBox="1"/>
          <p:nvPr/>
        </p:nvSpPr>
        <p:spPr>
          <a:xfrm>
            <a:off x="967376" y="1081521"/>
            <a:ext cx="5662024" cy="2977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600" dirty="0">
                <a:solidFill>
                  <a:schemeClr val="bg1"/>
                </a:solidFill>
                <a:ea typeface="微软雅黑" panose="020B0503020204020204" pitchFamily="34" charset="-122"/>
              </a:rPr>
              <a:t>第三部分</a:t>
            </a:r>
            <a:endParaRPr lang="en-US" altLang="zh-CN" sz="66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6600" dirty="0">
                <a:solidFill>
                  <a:schemeClr val="bg1"/>
                </a:solidFill>
                <a:ea typeface="微软雅黑" panose="020B0503020204020204" pitchFamily="34" charset="-122"/>
              </a:rPr>
              <a:t>工作完成情况</a:t>
            </a:r>
            <a:endParaRPr lang="en-US" altLang="zh-CN" sz="66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11EA692-4B68-4AFE-BA06-D4C52AA2FDD2}"/>
              </a:ext>
            </a:extLst>
          </p:cNvPr>
          <p:cNvSpPr txBox="1"/>
          <p:nvPr/>
        </p:nvSpPr>
        <p:spPr>
          <a:xfrm>
            <a:off x="967376" y="4609758"/>
            <a:ext cx="585088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620EE145-6AE9-44CF-B014-0DCDF11E9046}"/>
              </a:ext>
            </a:extLst>
          </p:cNvPr>
          <p:cNvCxnSpPr>
            <a:cxnSpLocks/>
          </p:cNvCxnSpPr>
          <p:nvPr/>
        </p:nvCxnSpPr>
        <p:spPr>
          <a:xfrm>
            <a:off x="1162050" y="4324350"/>
            <a:ext cx="47625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xmlns="" id="{57A3D1B0-EC9B-4C99-9A17-8E2658FC9CB2}"/>
              </a:ext>
            </a:extLst>
          </p:cNvPr>
          <p:cNvSpPr/>
          <p:nvPr/>
        </p:nvSpPr>
        <p:spPr>
          <a:xfrm>
            <a:off x="9982200" y="1"/>
            <a:ext cx="2209801" cy="2424342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1A9F72"/>
              </a:gs>
              <a:gs pos="94000">
                <a:srgbClr val="39C96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F2B497E5-0852-4C9C-B667-C2D5FBCE8222}"/>
              </a:ext>
            </a:extLst>
          </p:cNvPr>
          <p:cNvSpPr/>
          <p:nvPr/>
        </p:nvSpPr>
        <p:spPr>
          <a:xfrm rot="10800000">
            <a:off x="8944436" y="0"/>
            <a:ext cx="1966651" cy="776033"/>
          </a:xfrm>
          <a:custGeom>
            <a:avLst/>
            <a:gdLst>
              <a:gd name="connsiteX0" fmla="*/ 1711105 w 3422210"/>
              <a:gd name="connsiteY0" fmla="*/ 0 h 1350390"/>
              <a:gd name="connsiteX1" fmla="*/ 3399420 w 3422210"/>
              <a:gd name="connsiteY1" fmla="*/ 1258198 h 1350390"/>
              <a:gd name="connsiteX2" fmla="*/ 3422210 w 3422210"/>
              <a:gd name="connsiteY2" fmla="*/ 1350390 h 1350390"/>
              <a:gd name="connsiteX3" fmla="*/ 0 w 3422210"/>
              <a:gd name="connsiteY3" fmla="*/ 1350390 h 1350390"/>
              <a:gd name="connsiteX4" fmla="*/ 22789 w 3422210"/>
              <a:gd name="connsiteY4" fmla="*/ 1258198 h 1350390"/>
              <a:gd name="connsiteX5" fmla="*/ 1711105 w 3422210"/>
              <a:gd name="connsiteY5" fmla="*/ 0 h 1350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422210" h="1350390">
                <a:moveTo>
                  <a:pt x="1711105" y="0"/>
                </a:moveTo>
                <a:cubicBezTo>
                  <a:pt x="2509004" y="0"/>
                  <a:pt x="3182973" y="530600"/>
                  <a:pt x="3399420" y="1258198"/>
                </a:cubicBezTo>
                <a:lnTo>
                  <a:pt x="3422210" y="1350390"/>
                </a:lnTo>
                <a:lnTo>
                  <a:pt x="0" y="1350390"/>
                </a:lnTo>
                <a:lnTo>
                  <a:pt x="22789" y="1258198"/>
                </a:lnTo>
                <a:cubicBezTo>
                  <a:pt x="239236" y="530600"/>
                  <a:pt x="913207" y="0"/>
                  <a:pt x="1711105" y="0"/>
                </a:cubicBezTo>
                <a:close/>
              </a:path>
            </a:pathLst>
          </a:custGeom>
          <a:gradFill flip="none" rotWithShape="1">
            <a:gsLst>
              <a:gs pos="23000">
                <a:srgbClr val="E30551"/>
              </a:gs>
              <a:gs pos="69000">
                <a:srgbClr val="F7005C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76520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CE9600"/>
              </a:gs>
              <a:gs pos="94000">
                <a:srgbClr val="F3B700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成功项目展示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íṥ1ïdê">
            <a:extLst>
              <a:ext uri="{FF2B5EF4-FFF2-40B4-BE49-F238E27FC236}">
                <a16:creationId xmlns:a16="http://schemas.microsoft.com/office/drawing/2014/main" xmlns="" id="{C46FEFE2-32E2-4601-914C-2BE48245254D}"/>
              </a:ext>
            </a:extLst>
          </p:cNvPr>
          <p:cNvSpPr>
            <a:spLocks/>
          </p:cNvSpPr>
          <p:nvPr/>
        </p:nvSpPr>
        <p:spPr bwMode="auto">
          <a:xfrm>
            <a:off x="6672064" y="0"/>
            <a:ext cx="5519936" cy="4476401"/>
          </a:xfrm>
          <a:custGeom>
            <a:avLst/>
            <a:gdLst>
              <a:gd name="T0" fmla="*/ 1296 w 1296"/>
              <a:gd name="T1" fmla="*/ 0 h 1051"/>
              <a:gd name="T2" fmla="*/ 1098 w 1296"/>
              <a:gd name="T3" fmla="*/ 0 h 1051"/>
              <a:gd name="T4" fmla="*/ 941 w 1296"/>
              <a:gd name="T5" fmla="*/ 311 h 1051"/>
              <a:gd name="T6" fmla="*/ 941 w 1296"/>
              <a:gd name="T7" fmla="*/ 868 h 1051"/>
              <a:gd name="T8" fmla="*/ 875 w 1296"/>
              <a:gd name="T9" fmla="*/ 957 h 1051"/>
              <a:gd name="T10" fmla="*/ 809 w 1296"/>
              <a:gd name="T11" fmla="*/ 868 h 1051"/>
              <a:gd name="T12" fmla="*/ 809 w 1296"/>
              <a:gd name="T13" fmla="*/ 841 h 1051"/>
              <a:gd name="T14" fmla="*/ 453 w 1296"/>
              <a:gd name="T15" fmla="*/ 468 h 1051"/>
              <a:gd name="T16" fmla="*/ 0 w 1296"/>
              <a:gd name="T17" fmla="*/ 468 h 1051"/>
              <a:gd name="T18" fmla="*/ 0 w 1296"/>
              <a:gd name="T19" fmla="*/ 563 h 1051"/>
              <a:gd name="T20" fmla="*/ 119 w 1296"/>
              <a:gd name="T21" fmla="*/ 563 h 1051"/>
              <a:gd name="T22" fmla="*/ 453 w 1296"/>
              <a:gd name="T23" fmla="*/ 563 h 1051"/>
              <a:gd name="T24" fmla="*/ 715 w 1296"/>
              <a:gd name="T25" fmla="*/ 841 h 1051"/>
              <a:gd name="T26" fmla="*/ 715 w 1296"/>
              <a:gd name="T27" fmla="*/ 868 h 1051"/>
              <a:gd name="T28" fmla="*/ 715 w 1296"/>
              <a:gd name="T29" fmla="*/ 868 h 1051"/>
              <a:gd name="T30" fmla="*/ 875 w 1296"/>
              <a:gd name="T31" fmla="*/ 1051 h 1051"/>
              <a:gd name="T32" fmla="*/ 875 w 1296"/>
              <a:gd name="T33" fmla="*/ 1051 h 1051"/>
              <a:gd name="T34" fmla="*/ 875 w 1296"/>
              <a:gd name="T35" fmla="*/ 1051 h 1051"/>
              <a:gd name="T36" fmla="*/ 1036 w 1296"/>
              <a:gd name="T37" fmla="*/ 868 h 1051"/>
              <a:gd name="T38" fmla="*/ 1036 w 1296"/>
              <a:gd name="T39" fmla="*/ 868 h 1051"/>
              <a:gd name="T40" fmla="*/ 1036 w 1296"/>
              <a:gd name="T41" fmla="*/ 311 h 1051"/>
              <a:gd name="T42" fmla="*/ 1036 w 1296"/>
              <a:gd name="T43" fmla="*/ 311 h 1051"/>
              <a:gd name="T44" fmla="*/ 1289 w 1296"/>
              <a:gd name="T45" fmla="*/ 33 h 1051"/>
              <a:gd name="T46" fmla="*/ 1296 w 1296"/>
              <a:gd name="T47" fmla="*/ 33 h 1051"/>
              <a:gd name="T48" fmla="*/ 1296 w 1296"/>
              <a:gd name="T49" fmla="*/ 0 h 10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6" h="1051">
                <a:moveTo>
                  <a:pt x="1296" y="0"/>
                </a:moveTo>
                <a:cubicBezTo>
                  <a:pt x="1098" y="0"/>
                  <a:pt x="1098" y="0"/>
                  <a:pt x="1098" y="0"/>
                </a:cubicBezTo>
                <a:cubicBezTo>
                  <a:pt x="1004" y="67"/>
                  <a:pt x="941" y="181"/>
                  <a:pt x="941" y="311"/>
                </a:cubicBezTo>
                <a:cubicBezTo>
                  <a:pt x="941" y="868"/>
                  <a:pt x="941" y="868"/>
                  <a:pt x="941" y="868"/>
                </a:cubicBezTo>
                <a:cubicBezTo>
                  <a:pt x="941" y="915"/>
                  <a:pt x="910" y="957"/>
                  <a:pt x="875" y="957"/>
                </a:cubicBezTo>
                <a:cubicBezTo>
                  <a:pt x="840" y="957"/>
                  <a:pt x="809" y="915"/>
                  <a:pt x="809" y="868"/>
                </a:cubicBezTo>
                <a:cubicBezTo>
                  <a:pt x="809" y="841"/>
                  <a:pt x="809" y="841"/>
                  <a:pt x="809" y="841"/>
                </a:cubicBezTo>
                <a:cubicBezTo>
                  <a:pt x="809" y="635"/>
                  <a:pt x="649" y="468"/>
                  <a:pt x="453" y="468"/>
                </a:cubicBezTo>
                <a:cubicBezTo>
                  <a:pt x="0" y="468"/>
                  <a:pt x="0" y="468"/>
                  <a:pt x="0" y="468"/>
                </a:cubicBezTo>
                <a:cubicBezTo>
                  <a:pt x="0" y="563"/>
                  <a:pt x="0" y="563"/>
                  <a:pt x="0" y="563"/>
                </a:cubicBezTo>
                <a:cubicBezTo>
                  <a:pt x="119" y="563"/>
                  <a:pt x="119" y="563"/>
                  <a:pt x="119" y="563"/>
                </a:cubicBezTo>
                <a:cubicBezTo>
                  <a:pt x="453" y="563"/>
                  <a:pt x="453" y="563"/>
                  <a:pt x="453" y="563"/>
                </a:cubicBezTo>
                <a:cubicBezTo>
                  <a:pt x="597" y="563"/>
                  <a:pt x="715" y="688"/>
                  <a:pt x="715" y="841"/>
                </a:cubicBezTo>
                <a:cubicBezTo>
                  <a:pt x="715" y="868"/>
                  <a:pt x="715" y="868"/>
                  <a:pt x="715" y="868"/>
                </a:cubicBezTo>
                <a:cubicBezTo>
                  <a:pt x="715" y="868"/>
                  <a:pt x="715" y="868"/>
                  <a:pt x="715" y="868"/>
                </a:cubicBezTo>
                <a:cubicBezTo>
                  <a:pt x="715" y="967"/>
                  <a:pt x="788" y="1051"/>
                  <a:pt x="875" y="1051"/>
                </a:cubicBezTo>
                <a:cubicBezTo>
                  <a:pt x="875" y="1051"/>
                  <a:pt x="875" y="1051"/>
                  <a:pt x="875" y="1051"/>
                </a:cubicBezTo>
                <a:cubicBezTo>
                  <a:pt x="875" y="1051"/>
                  <a:pt x="875" y="1051"/>
                  <a:pt x="875" y="1051"/>
                </a:cubicBezTo>
                <a:cubicBezTo>
                  <a:pt x="962" y="1051"/>
                  <a:pt x="1036" y="967"/>
                  <a:pt x="1036" y="868"/>
                </a:cubicBezTo>
                <a:cubicBezTo>
                  <a:pt x="1036" y="868"/>
                  <a:pt x="1036" y="868"/>
                  <a:pt x="1036" y="868"/>
                </a:cubicBezTo>
                <a:cubicBezTo>
                  <a:pt x="1036" y="311"/>
                  <a:pt x="1036" y="311"/>
                  <a:pt x="1036" y="311"/>
                </a:cubicBezTo>
                <a:cubicBezTo>
                  <a:pt x="1036" y="311"/>
                  <a:pt x="1036" y="311"/>
                  <a:pt x="1036" y="311"/>
                </a:cubicBezTo>
                <a:cubicBezTo>
                  <a:pt x="1036" y="158"/>
                  <a:pt x="1149" y="33"/>
                  <a:pt x="1289" y="33"/>
                </a:cubicBezTo>
                <a:cubicBezTo>
                  <a:pt x="1292" y="33"/>
                  <a:pt x="1294" y="33"/>
                  <a:pt x="1296" y="33"/>
                </a:cubicBezTo>
                <a:cubicBezTo>
                  <a:pt x="1296" y="0"/>
                  <a:pt x="1296" y="0"/>
                  <a:pt x="1296" y="0"/>
                </a:cubicBezTo>
              </a:path>
            </a:pathLst>
          </a:custGeom>
          <a:gradFill flip="none" rotWithShape="1">
            <a:gsLst>
              <a:gs pos="33000">
                <a:srgbClr val="CB1672"/>
              </a:gs>
              <a:gs pos="100000">
                <a:srgbClr val="EE1D8A"/>
              </a:gs>
            </a:gsLst>
            <a:lin ang="10800000" scaled="1"/>
            <a:tileRect/>
          </a:gradFill>
          <a:ln w="190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</a:endParaRPr>
          </a:p>
        </p:txBody>
      </p:sp>
      <p:sp>
        <p:nvSpPr>
          <p:cNvPr id="35" name="îṡḷïďê">
            <a:extLst>
              <a:ext uri="{FF2B5EF4-FFF2-40B4-BE49-F238E27FC236}">
                <a16:creationId xmlns:a16="http://schemas.microsoft.com/office/drawing/2014/main" xmlns="" id="{A656239A-4F0D-4BD6-9702-674F6E1EF411}"/>
              </a:ext>
            </a:extLst>
          </p:cNvPr>
          <p:cNvSpPr>
            <a:spLocks/>
          </p:cNvSpPr>
          <p:nvPr/>
        </p:nvSpPr>
        <p:spPr bwMode="auto">
          <a:xfrm>
            <a:off x="7690409" y="545157"/>
            <a:ext cx="4501591" cy="4740883"/>
          </a:xfrm>
          <a:custGeom>
            <a:avLst/>
            <a:gdLst>
              <a:gd name="T0" fmla="*/ 1050 w 1057"/>
              <a:gd name="T1" fmla="*/ 0 h 1113"/>
              <a:gd name="T2" fmla="*/ 891 w 1057"/>
              <a:gd name="T3" fmla="*/ 183 h 1113"/>
              <a:gd name="T4" fmla="*/ 891 w 1057"/>
              <a:gd name="T5" fmla="*/ 740 h 1113"/>
              <a:gd name="T6" fmla="*/ 891 w 1057"/>
              <a:gd name="T7" fmla="*/ 740 h 1113"/>
              <a:gd name="T8" fmla="*/ 636 w 1057"/>
              <a:gd name="T9" fmla="*/ 1018 h 1113"/>
              <a:gd name="T10" fmla="*/ 381 w 1057"/>
              <a:gd name="T11" fmla="*/ 740 h 1113"/>
              <a:gd name="T12" fmla="*/ 381 w 1057"/>
              <a:gd name="T13" fmla="*/ 713 h 1113"/>
              <a:gd name="T14" fmla="*/ 214 w 1057"/>
              <a:gd name="T15" fmla="*/ 529 h 1113"/>
              <a:gd name="T16" fmla="*/ 0 w 1057"/>
              <a:gd name="T17" fmla="*/ 529 h 1113"/>
              <a:gd name="T18" fmla="*/ 0 w 1057"/>
              <a:gd name="T19" fmla="*/ 624 h 1113"/>
              <a:gd name="T20" fmla="*/ 214 w 1057"/>
              <a:gd name="T21" fmla="*/ 624 h 1113"/>
              <a:gd name="T22" fmla="*/ 287 w 1057"/>
              <a:gd name="T23" fmla="*/ 713 h 1113"/>
              <a:gd name="T24" fmla="*/ 287 w 1057"/>
              <a:gd name="T25" fmla="*/ 740 h 1113"/>
              <a:gd name="T26" fmla="*/ 636 w 1057"/>
              <a:gd name="T27" fmla="*/ 1113 h 1113"/>
              <a:gd name="T28" fmla="*/ 986 w 1057"/>
              <a:gd name="T29" fmla="*/ 740 h 1113"/>
              <a:gd name="T30" fmla="*/ 986 w 1057"/>
              <a:gd name="T31" fmla="*/ 183 h 1113"/>
              <a:gd name="T32" fmla="*/ 1050 w 1057"/>
              <a:gd name="T33" fmla="*/ 94 h 1113"/>
              <a:gd name="T34" fmla="*/ 1057 w 1057"/>
              <a:gd name="T35" fmla="*/ 95 h 1113"/>
              <a:gd name="T36" fmla="*/ 1057 w 1057"/>
              <a:gd name="T37" fmla="*/ 0 h 1113"/>
              <a:gd name="T38" fmla="*/ 1050 w 1057"/>
              <a:gd name="T39" fmla="*/ 0 h 1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57" h="1113">
                <a:moveTo>
                  <a:pt x="1050" y="0"/>
                </a:moveTo>
                <a:cubicBezTo>
                  <a:pt x="962" y="0"/>
                  <a:pt x="891" y="82"/>
                  <a:pt x="891" y="183"/>
                </a:cubicBezTo>
                <a:cubicBezTo>
                  <a:pt x="891" y="740"/>
                  <a:pt x="891" y="740"/>
                  <a:pt x="891" y="740"/>
                </a:cubicBezTo>
                <a:cubicBezTo>
                  <a:pt x="891" y="740"/>
                  <a:pt x="891" y="740"/>
                  <a:pt x="891" y="740"/>
                </a:cubicBezTo>
                <a:cubicBezTo>
                  <a:pt x="891" y="893"/>
                  <a:pt x="777" y="1018"/>
                  <a:pt x="636" y="1018"/>
                </a:cubicBezTo>
                <a:cubicBezTo>
                  <a:pt x="495" y="1018"/>
                  <a:pt x="381" y="893"/>
                  <a:pt x="381" y="740"/>
                </a:cubicBezTo>
                <a:cubicBezTo>
                  <a:pt x="381" y="713"/>
                  <a:pt x="381" y="713"/>
                  <a:pt x="381" y="713"/>
                </a:cubicBezTo>
                <a:cubicBezTo>
                  <a:pt x="381" y="613"/>
                  <a:pt x="305" y="529"/>
                  <a:pt x="214" y="529"/>
                </a:cubicBezTo>
                <a:cubicBezTo>
                  <a:pt x="0" y="529"/>
                  <a:pt x="0" y="529"/>
                  <a:pt x="0" y="529"/>
                </a:cubicBezTo>
                <a:cubicBezTo>
                  <a:pt x="0" y="624"/>
                  <a:pt x="0" y="624"/>
                  <a:pt x="0" y="624"/>
                </a:cubicBezTo>
                <a:cubicBezTo>
                  <a:pt x="214" y="624"/>
                  <a:pt x="214" y="624"/>
                  <a:pt x="214" y="624"/>
                </a:cubicBezTo>
                <a:cubicBezTo>
                  <a:pt x="253" y="624"/>
                  <a:pt x="287" y="666"/>
                  <a:pt x="287" y="713"/>
                </a:cubicBezTo>
                <a:cubicBezTo>
                  <a:pt x="287" y="740"/>
                  <a:pt x="287" y="740"/>
                  <a:pt x="287" y="740"/>
                </a:cubicBezTo>
                <a:cubicBezTo>
                  <a:pt x="287" y="945"/>
                  <a:pt x="443" y="1113"/>
                  <a:pt x="636" y="1113"/>
                </a:cubicBezTo>
                <a:cubicBezTo>
                  <a:pt x="829" y="1113"/>
                  <a:pt x="986" y="945"/>
                  <a:pt x="986" y="740"/>
                </a:cubicBezTo>
                <a:cubicBezTo>
                  <a:pt x="986" y="183"/>
                  <a:pt x="986" y="183"/>
                  <a:pt x="986" y="183"/>
                </a:cubicBezTo>
                <a:cubicBezTo>
                  <a:pt x="986" y="137"/>
                  <a:pt x="1016" y="94"/>
                  <a:pt x="1050" y="94"/>
                </a:cubicBezTo>
                <a:cubicBezTo>
                  <a:pt x="1053" y="94"/>
                  <a:pt x="1055" y="95"/>
                  <a:pt x="1057" y="95"/>
                </a:cubicBezTo>
                <a:cubicBezTo>
                  <a:pt x="1057" y="0"/>
                  <a:pt x="1057" y="0"/>
                  <a:pt x="1057" y="0"/>
                </a:cubicBezTo>
                <a:cubicBezTo>
                  <a:pt x="1055" y="0"/>
                  <a:pt x="1053" y="0"/>
                  <a:pt x="1050" y="0"/>
                </a:cubicBezTo>
              </a:path>
            </a:pathLst>
          </a:custGeom>
          <a:gradFill flip="none" rotWithShape="1">
            <a:gsLst>
              <a:gs pos="33000">
                <a:srgbClr val="1A9F72"/>
              </a:gs>
              <a:gs pos="100000">
                <a:srgbClr val="20B583"/>
              </a:gs>
            </a:gsLst>
            <a:lin ang="10800000" scaled="1"/>
            <a:tileRect/>
          </a:gradFill>
          <a:ln w="190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/>
          <a:p>
            <a:pPr algn="ctr"/>
            <a:endParaRPr>
              <a:ea typeface="微软雅黑" panose="020B0503020204020204" pitchFamily="34" charset="-122"/>
            </a:endParaRPr>
          </a:p>
        </p:txBody>
      </p:sp>
      <p:sp>
        <p:nvSpPr>
          <p:cNvPr id="36" name="ïŝļíďe">
            <a:extLst>
              <a:ext uri="{FF2B5EF4-FFF2-40B4-BE49-F238E27FC236}">
                <a16:creationId xmlns:a16="http://schemas.microsoft.com/office/drawing/2014/main" xmlns="" id="{A759FC9F-570B-4EAE-A185-B1EA4D335907}"/>
              </a:ext>
            </a:extLst>
          </p:cNvPr>
          <p:cNvSpPr>
            <a:spLocks/>
          </p:cNvSpPr>
          <p:nvPr/>
        </p:nvSpPr>
        <p:spPr bwMode="auto">
          <a:xfrm>
            <a:off x="7179438" y="140337"/>
            <a:ext cx="5012562" cy="4740883"/>
          </a:xfrm>
          <a:custGeom>
            <a:avLst/>
            <a:gdLst>
              <a:gd name="T0" fmla="*/ 1170 w 1177"/>
              <a:gd name="T1" fmla="*/ 0 h 1113"/>
              <a:gd name="T2" fmla="*/ 917 w 1177"/>
              <a:gd name="T3" fmla="*/ 278 h 1113"/>
              <a:gd name="T4" fmla="*/ 917 w 1177"/>
              <a:gd name="T5" fmla="*/ 278 h 1113"/>
              <a:gd name="T6" fmla="*/ 917 w 1177"/>
              <a:gd name="T7" fmla="*/ 835 h 1113"/>
              <a:gd name="T8" fmla="*/ 917 w 1177"/>
              <a:gd name="T9" fmla="*/ 835 h 1113"/>
              <a:gd name="T10" fmla="*/ 917 w 1177"/>
              <a:gd name="T11" fmla="*/ 835 h 1113"/>
              <a:gd name="T12" fmla="*/ 756 w 1177"/>
              <a:gd name="T13" fmla="*/ 1018 h 1113"/>
              <a:gd name="T14" fmla="*/ 756 w 1177"/>
              <a:gd name="T15" fmla="*/ 1018 h 1113"/>
              <a:gd name="T16" fmla="*/ 756 w 1177"/>
              <a:gd name="T17" fmla="*/ 1018 h 1113"/>
              <a:gd name="T18" fmla="*/ 596 w 1177"/>
              <a:gd name="T19" fmla="*/ 835 h 1113"/>
              <a:gd name="T20" fmla="*/ 596 w 1177"/>
              <a:gd name="T21" fmla="*/ 835 h 1113"/>
              <a:gd name="T22" fmla="*/ 596 w 1177"/>
              <a:gd name="T23" fmla="*/ 808 h 1113"/>
              <a:gd name="T24" fmla="*/ 334 w 1177"/>
              <a:gd name="T25" fmla="*/ 530 h 1113"/>
              <a:gd name="T26" fmla="*/ 0 w 1177"/>
              <a:gd name="T27" fmla="*/ 530 h 1113"/>
              <a:gd name="T28" fmla="*/ 0 w 1177"/>
              <a:gd name="T29" fmla="*/ 624 h 1113"/>
              <a:gd name="T30" fmla="*/ 334 w 1177"/>
              <a:gd name="T31" fmla="*/ 624 h 1113"/>
              <a:gd name="T32" fmla="*/ 501 w 1177"/>
              <a:gd name="T33" fmla="*/ 808 h 1113"/>
              <a:gd name="T34" fmla="*/ 501 w 1177"/>
              <a:gd name="T35" fmla="*/ 835 h 1113"/>
              <a:gd name="T36" fmla="*/ 756 w 1177"/>
              <a:gd name="T37" fmla="*/ 1113 h 1113"/>
              <a:gd name="T38" fmla="*/ 1011 w 1177"/>
              <a:gd name="T39" fmla="*/ 835 h 1113"/>
              <a:gd name="T40" fmla="*/ 1011 w 1177"/>
              <a:gd name="T41" fmla="*/ 835 h 1113"/>
              <a:gd name="T42" fmla="*/ 1011 w 1177"/>
              <a:gd name="T43" fmla="*/ 278 h 1113"/>
              <a:gd name="T44" fmla="*/ 1170 w 1177"/>
              <a:gd name="T45" fmla="*/ 95 h 1113"/>
              <a:gd name="T46" fmla="*/ 1177 w 1177"/>
              <a:gd name="T47" fmla="*/ 95 h 1113"/>
              <a:gd name="T48" fmla="*/ 1177 w 1177"/>
              <a:gd name="T49" fmla="*/ 0 h 1113"/>
              <a:gd name="T50" fmla="*/ 1177 w 1177"/>
              <a:gd name="T51" fmla="*/ 0 h 1113"/>
              <a:gd name="T52" fmla="*/ 1170 w 1177"/>
              <a:gd name="T53" fmla="*/ 0 h 1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177" h="1113">
                <a:moveTo>
                  <a:pt x="1170" y="0"/>
                </a:moveTo>
                <a:cubicBezTo>
                  <a:pt x="1030" y="0"/>
                  <a:pt x="917" y="125"/>
                  <a:pt x="917" y="278"/>
                </a:cubicBezTo>
                <a:cubicBezTo>
                  <a:pt x="917" y="278"/>
                  <a:pt x="917" y="278"/>
                  <a:pt x="917" y="278"/>
                </a:cubicBezTo>
                <a:cubicBezTo>
                  <a:pt x="917" y="835"/>
                  <a:pt x="917" y="835"/>
                  <a:pt x="917" y="835"/>
                </a:cubicBezTo>
                <a:cubicBezTo>
                  <a:pt x="917" y="835"/>
                  <a:pt x="917" y="835"/>
                  <a:pt x="917" y="835"/>
                </a:cubicBezTo>
                <a:cubicBezTo>
                  <a:pt x="917" y="835"/>
                  <a:pt x="917" y="835"/>
                  <a:pt x="917" y="835"/>
                </a:cubicBezTo>
                <a:cubicBezTo>
                  <a:pt x="917" y="936"/>
                  <a:pt x="845" y="1018"/>
                  <a:pt x="756" y="1018"/>
                </a:cubicBezTo>
                <a:cubicBezTo>
                  <a:pt x="756" y="1018"/>
                  <a:pt x="756" y="1018"/>
                  <a:pt x="756" y="1018"/>
                </a:cubicBezTo>
                <a:cubicBezTo>
                  <a:pt x="756" y="1018"/>
                  <a:pt x="756" y="1018"/>
                  <a:pt x="756" y="1018"/>
                </a:cubicBezTo>
                <a:cubicBezTo>
                  <a:pt x="668" y="1018"/>
                  <a:pt x="596" y="936"/>
                  <a:pt x="596" y="835"/>
                </a:cubicBezTo>
                <a:cubicBezTo>
                  <a:pt x="596" y="835"/>
                  <a:pt x="596" y="835"/>
                  <a:pt x="596" y="835"/>
                </a:cubicBezTo>
                <a:cubicBezTo>
                  <a:pt x="596" y="808"/>
                  <a:pt x="596" y="808"/>
                  <a:pt x="596" y="808"/>
                </a:cubicBezTo>
                <a:cubicBezTo>
                  <a:pt x="596" y="655"/>
                  <a:pt x="478" y="530"/>
                  <a:pt x="334" y="530"/>
                </a:cubicBezTo>
                <a:cubicBezTo>
                  <a:pt x="0" y="530"/>
                  <a:pt x="0" y="530"/>
                  <a:pt x="0" y="530"/>
                </a:cubicBezTo>
                <a:cubicBezTo>
                  <a:pt x="0" y="624"/>
                  <a:pt x="0" y="624"/>
                  <a:pt x="0" y="624"/>
                </a:cubicBezTo>
                <a:cubicBezTo>
                  <a:pt x="334" y="624"/>
                  <a:pt x="334" y="624"/>
                  <a:pt x="334" y="624"/>
                </a:cubicBezTo>
                <a:cubicBezTo>
                  <a:pt x="426" y="624"/>
                  <a:pt x="501" y="707"/>
                  <a:pt x="501" y="808"/>
                </a:cubicBezTo>
                <a:cubicBezTo>
                  <a:pt x="501" y="835"/>
                  <a:pt x="501" y="835"/>
                  <a:pt x="501" y="835"/>
                </a:cubicBezTo>
                <a:cubicBezTo>
                  <a:pt x="501" y="988"/>
                  <a:pt x="615" y="1113"/>
                  <a:pt x="756" y="1113"/>
                </a:cubicBezTo>
                <a:cubicBezTo>
                  <a:pt x="897" y="1113"/>
                  <a:pt x="1011" y="988"/>
                  <a:pt x="1011" y="835"/>
                </a:cubicBezTo>
                <a:cubicBezTo>
                  <a:pt x="1011" y="835"/>
                  <a:pt x="1011" y="835"/>
                  <a:pt x="1011" y="835"/>
                </a:cubicBezTo>
                <a:cubicBezTo>
                  <a:pt x="1011" y="278"/>
                  <a:pt x="1011" y="278"/>
                  <a:pt x="1011" y="278"/>
                </a:cubicBezTo>
                <a:cubicBezTo>
                  <a:pt x="1011" y="177"/>
                  <a:pt x="1082" y="95"/>
                  <a:pt x="1170" y="95"/>
                </a:cubicBezTo>
                <a:cubicBezTo>
                  <a:pt x="1173" y="95"/>
                  <a:pt x="1175" y="95"/>
                  <a:pt x="1177" y="95"/>
                </a:cubicBezTo>
                <a:cubicBezTo>
                  <a:pt x="1177" y="0"/>
                  <a:pt x="1177" y="0"/>
                  <a:pt x="1177" y="0"/>
                </a:cubicBezTo>
                <a:cubicBezTo>
                  <a:pt x="1177" y="0"/>
                  <a:pt x="1177" y="0"/>
                  <a:pt x="1177" y="0"/>
                </a:cubicBezTo>
                <a:cubicBezTo>
                  <a:pt x="1175" y="0"/>
                  <a:pt x="1173" y="0"/>
                  <a:pt x="1170" y="0"/>
                </a:cubicBezTo>
              </a:path>
            </a:pathLst>
          </a:custGeom>
          <a:gradFill flip="none" rotWithShape="1">
            <a:gsLst>
              <a:gs pos="33000">
                <a:srgbClr val="CE9600"/>
              </a:gs>
              <a:gs pos="100000">
                <a:srgbClr val="F3B700"/>
              </a:gs>
            </a:gsLst>
            <a:lin ang="10800000" scaled="1"/>
            <a:tileRect/>
          </a:gradFill>
          <a:ln w="190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/>
          <a:p>
            <a:pPr algn="ctr"/>
            <a:endParaRPr>
              <a:ea typeface="微软雅黑" panose="020B0503020204020204" pitchFamily="34" charset="-122"/>
            </a:endParaRPr>
          </a:p>
        </p:txBody>
      </p:sp>
      <p:sp>
        <p:nvSpPr>
          <p:cNvPr id="57" name="íšḷiḑé">
            <a:extLst>
              <a:ext uri="{FF2B5EF4-FFF2-40B4-BE49-F238E27FC236}">
                <a16:creationId xmlns:a16="http://schemas.microsoft.com/office/drawing/2014/main" xmlns="" id="{DBA3320B-9894-4B57-8E22-9B4AA372920C}"/>
              </a:ext>
            </a:extLst>
          </p:cNvPr>
          <p:cNvSpPr>
            <a:spLocks/>
          </p:cNvSpPr>
          <p:nvPr/>
        </p:nvSpPr>
        <p:spPr bwMode="auto">
          <a:xfrm>
            <a:off x="901118" y="2049478"/>
            <a:ext cx="461080" cy="439730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gradFill>
            <a:gsLst>
              <a:gs pos="33000">
                <a:srgbClr val="CE9600"/>
              </a:gs>
              <a:gs pos="100000">
                <a:srgbClr val="F3B700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/>
          <a:p>
            <a:pPr algn="ctr"/>
            <a:endParaRPr>
              <a:ea typeface="微软雅黑" panose="020B0503020204020204" pitchFamily="34" charset="-122"/>
            </a:endParaRPr>
          </a:p>
        </p:txBody>
      </p:sp>
      <p:sp>
        <p:nvSpPr>
          <p:cNvPr id="54" name="îṧļïḍe">
            <a:extLst>
              <a:ext uri="{FF2B5EF4-FFF2-40B4-BE49-F238E27FC236}">
                <a16:creationId xmlns:a16="http://schemas.microsoft.com/office/drawing/2014/main" xmlns="" id="{AB0E05C6-D9FA-4C74-A3C5-645AFB8D865B}"/>
              </a:ext>
            </a:extLst>
          </p:cNvPr>
          <p:cNvSpPr>
            <a:spLocks/>
          </p:cNvSpPr>
          <p:nvPr/>
        </p:nvSpPr>
        <p:spPr bwMode="auto">
          <a:xfrm>
            <a:off x="901118" y="3354579"/>
            <a:ext cx="461080" cy="460328"/>
          </a:xfrm>
          <a:custGeom>
            <a:avLst/>
            <a:gdLst>
              <a:gd name="connsiteX0" fmla="*/ 139649 w 606580"/>
              <a:gd name="connsiteY0" fmla="*/ 323260 h 605592"/>
              <a:gd name="connsiteX1" fmla="*/ 274852 w 606580"/>
              <a:gd name="connsiteY1" fmla="*/ 323260 h 605592"/>
              <a:gd name="connsiteX2" fmla="*/ 274852 w 606580"/>
              <a:gd name="connsiteY2" fmla="*/ 349440 h 605592"/>
              <a:gd name="connsiteX3" fmla="*/ 139649 w 606580"/>
              <a:gd name="connsiteY3" fmla="*/ 349440 h 605592"/>
              <a:gd name="connsiteX4" fmla="*/ 66294 w 606580"/>
              <a:gd name="connsiteY4" fmla="*/ 26233 h 605592"/>
              <a:gd name="connsiteX5" fmla="*/ 66294 w 606580"/>
              <a:gd name="connsiteY5" fmla="*/ 375703 h 605592"/>
              <a:gd name="connsiteX6" fmla="*/ 540286 w 606580"/>
              <a:gd name="connsiteY6" fmla="*/ 375703 h 605592"/>
              <a:gd name="connsiteX7" fmla="*/ 540286 w 606580"/>
              <a:gd name="connsiteY7" fmla="*/ 26233 h 605592"/>
              <a:gd name="connsiteX8" fmla="*/ 39925 w 606580"/>
              <a:gd name="connsiteY8" fmla="*/ 0 h 605592"/>
              <a:gd name="connsiteX9" fmla="*/ 566655 w 606580"/>
              <a:gd name="connsiteY9" fmla="*/ 0 h 605592"/>
              <a:gd name="connsiteX10" fmla="*/ 566655 w 606580"/>
              <a:gd name="connsiteY10" fmla="*/ 375703 h 605592"/>
              <a:gd name="connsiteX11" fmla="*/ 606580 w 606580"/>
              <a:gd name="connsiteY11" fmla="*/ 375703 h 605592"/>
              <a:gd name="connsiteX12" fmla="*/ 606580 w 606580"/>
              <a:gd name="connsiteY12" fmla="*/ 401936 h 605592"/>
              <a:gd name="connsiteX13" fmla="*/ 373716 w 606580"/>
              <a:gd name="connsiteY13" fmla="*/ 401936 h 605592"/>
              <a:gd name="connsiteX14" fmla="*/ 413269 w 606580"/>
              <a:gd name="connsiteY14" fmla="*/ 600587 h 605592"/>
              <a:gd name="connsiteX15" fmla="*/ 387364 w 606580"/>
              <a:gd name="connsiteY15" fmla="*/ 605592 h 605592"/>
              <a:gd name="connsiteX16" fmla="*/ 346790 w 606580"/>
              <a:gd name="connsiteY16" fmla="*/ 401936 h 605592"/>
              <a:gd name="connsiteX17" fmla="*/ 316521 w 606580"/>
              <a:gd name="connsiteY17" fmla="*/ 401936 h 605592"/>
              <a:gd name="connsiteX18" fmla="*/ 316521 w 606580"/>
              <a:gd name="connsiteY18" fmla="*/ 551828 h 605592"/>
              <a:gd name="connsiteX19" fmla="*/ 290059 w 606580"/>
              <a:gd name="connsiteY19" fmla="*/ 551828 h 605592"/>
              <a:gd name="connsiteX20" fmla="*/ 290059 w 606580"/>
              <a:gd name="connsiteY20" fmla="*/ 401936 h 605592"/>
              <a:gd name="connsiteX21" fmla="*/ 247163 w 606580"/>
              <a:gd name="connsiteY21" fmla="*/ 401936 h 605592"/>
              <a:gd name="connsiteX22" fmla="*/ 206588 w 606580"/>
              <a:gd name="connsiteY22" fmla="*/ 605592 h 605592"/>
              <a:gd name="connsiteX23" fmla="*/ 180591 w 606580"/>
              <a:gd name="connsiteY23" fmla="*/ 600494 h 605592"/>
              <a:gd name="connsiteX24" fmla="*/ 220237 w 606580"/>
              <a:gd name="connsiteY24" fmla="*/ 401936 h 605592"/>
              <a:gd name="connsiteX25" fmla="*/ 0 w 606580"/>
              <a:gd name="connsiteY25" fmla="*/ 401936 h 605592"/>
              <a:gd name="connsiteX26" fmla="*/ 0 w 606580"/>
              <a:gd name="connsiteY26" fmla="*/ 375703 h 605592"/>
              <a:gd name="connsiteX27" fmla="*/ 39925 w 606580"/>
              <a:gd name="connsiteY27" fmla="*/ 375703 h 605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06580" h="605592">
                <a:moveTo>
                  <a:pt x="139649" y="323260"/>
                </a:moveTo>
                <a:lnTo>
                  <a:pt x="274852" y="323260"/>
                </a:lnTo>
                <a:lnTo>
                  <a:pt x="274852" y="349440"/>
                </a:lnTo>
                <a:lnTo>
                  <a:pt x="139649" y="349440"/>
                </a:lnTo>
                <a:close/>
                <a:moveTo>
                  <a:pt x="66294" y="26233"/>
                </a:moveTo>
                <a:lnTo>
                  <a:pt x="66294" y="375703"/>
                </a:lnTo>
                <a:lnTo>
                  <a:pt x="540286" y="375703"/>
                </a:lnTo>
                <a:lnTo>
                  <a:pt x="540286" y="26233"/>
                </a:lnTo>
                <a:close/>
                <a:moveTo>
                  <a:pt x="39925" y="0"/>
                </a:moveTo>
                <a:lnTo>
                  <a:pt x="566655" y="0"/>
                </a:lnTo>
                <a:lnTo>
                  <a:pt x="566655" y="375703"/>
                </a:lnTo>
                <a:lnTo>
                  <a:pt x="606580" y="375703"/>
                </a:lnTo>
                <a:lnTo>
                  <a:pt x="606580" y="401936"/>
                </a:lnTo>
                <a:lnTo>
                  <a:pt x="373716" y="401936"/>
                </a:lnTo>
                <a:lnTo>
                  <a:pt x="413269" y="600587"/>
                </a:lnTo>
                <a:lnTo>
                  <a:pt x="387364" y="605592"/>
                </a:lnTo>
                <a:lnTo>
                  <a:pt x="346790" y="401936"/>
                </a:lnTo>
                <a:lnTo>
                  <a:pt x="316521" y="401936"/>
                </a:lnTo>
                <a:lnTo>
                  <a:pt x="316521" y="551828"/>
                </a:lnTo>
                <a:lnTo>
                  <a:pt x="290059" y="551828"/>
                </a:lnTo>
                <a:lnTo>
                  <a:pt x="290059" y="401936"/>
                </a:lnTo>
                <a:lnTo>
                  <a:pt x="247163" y="401936"/>
                </a:lnTo>
                <a:lnTo>
                  <a:pt x="206588" y="605592"/>
                </a:lnTo>
                <a:lnTo>
                  <a:pt x="180591" y="600494"/>
                </a:lnTo>
                <a:lnTo>
                  <a:pt x="220237" y="401936"/>
                </a:lnTo>
                <a:lnTo>
                  <a:pt x="0" y="401936"/>
                </a:lnTo>
                <a:lnTo>
                  <a:pt x="0" y="375703"/>
                </a:lnTo>
                <a:lnTo>
                  <a:pt x="39925" y="375703"/>
                </a:lnTo>
                <a:close/>
              </a:path>
            </a:pathLst>
          </a:custGeom>
          <a:gradFill>
            <a:gsLst>
              <a:gs pos="33000">
                <a:srgbClr val="CB1672"/>
              </a:gs>
              <a:gs pos="100000">
                <a:srgbClr val="F7005C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/>
          <a:p>
            <a:pPr algn="ctr"/>
            <a:endParaRPr>
              <a:ea typeface="微软雅黑" panose="020B0503020204020204" pitchFamily="34" charset="-122"/>
            </a:endParaRPr>
          </a:p>
        </p:txBody>
      </p:sp>
      <p:sp>
        <p:nvSpPr>
          <p:cNvPr id="51" name="iṧ1iḓê">
            <a:extLst>
              <a:ext uri="{FF2B5EF4-FFF2-40B4-BE49-F238E27FC236}">
                <a16:creationId xmlns:a16="http://schemas.microsoft.com/office/drawing/2014/main" xmlns="" id="{E25BC15B-EF89-4CBA-AA20-F8802EC3C52D}"/>
              </a:ext>
            </a:extLst>
          </p:cNvPr>
          <p:cNvSpPr>
            <a:spLocks/>
          </p:cNvSpPr>
          <p:nvPr/>
        </p:nvSpPr>
        <p:spPr bwMode="auto">
          <a:xfrm>
            <a:off x="901118" y="4669958"/>
            <a:ext cx="461080" cy="460366"/>
          </a:xfrm>
          <a:custGeom>
            <a:avLst/>
            <a:gdLst>
              <a:gd name="connsiteX0" fmla="*/ 12438 w 608556"/>
              <a:gd name="connsiteY0" fmla="*/ 316909 h 607614"/>
              <a:gd name="connsiteX1" fmla="*/ 596024 w 608556"/>
              <a:gd name="connsiteY1" fmla="*/ 316909 h 607614"/>
              <a:gd name="connsiteX2" fmla="*/ 608556 w 608556"/>
              <a:gd name="connsiteY2" fmla="*/ 329424 h 607614"/>
              <a:gd name="connsiteX3" fmla="*/ 596024 w 608556"/>
              <a:gd name="connsiteY3" fmla="*/ 341846 h 607614"/>
              <a:gd name="connsiteX4" fmla="*/ 316764 w 608556"/>
              <a:gd name="connsiteY4" fmla="*/ 341846 h 607614"/>
              <a:gd name="connsiteX5" fmla="*/ 316764 w 608556"/>
              <a:gd name="connsiteY5" fmla="*/ 500244 h 607614"/>
              <a:gd name="connsiteX6" fmla="*/ 414495 w 608556"/>
              <a:gd name="connsiteY6" fmla="*/ 585795 h 607614"/>
              <a:gd name="connsiteX7" fmla="*/ 415618 w 608556"/>
              <a:gd name="connsiteY7" fmla="*/ 603353 h 607614"/>
              <a:gd name="connsiteX8" fmla="*/ 406265 w 608556"/>
              <a:gd name="connsiteY8" fmla="*/ 607556 h 607614"/>
              <a:gd name="connsiteX9" fmla="*/ 398035 w 608556"/>
              <a:gd name="connsiteY9" fmla="*/ 604474 h 607614"/>
              <a:gd name="connsiteX10" fmla="*/ 316764 w 608556"/>
              <a:gd name="connsiteY10" fmla="*/ 533400 h 607614"/>
              <a:gd name="connsiteX11" fmla="*/ 316764 w 608556"/>
              <a:gd name="connsiteY11" fmla="*/ 594107 h 607614"/>
              <a:gd name="connsiteX12" fmla="*/ 304231 w 608556"/>
              <a:gd name="connsiteY12" fmla="*/ 606622 h 607614"/>
              <a:gd name="connsiteX13" fmla="*/ 291793 w 608556"/>
              <a:gd name="connsiteY13" fmla="*/ 594107 h 607614"/>
              <a:gd name="connsiteX14" fmla="*/ 291793 w 608556"/>
              <a:gd name="connsiteY14" fmla="*/ 533400 h 607614"/>
              <a:gd name="connsiteX15" fmla="*/ 210521 w 608556"/>
              <a:gd name="connsiteY15" fmla="*/ 604474 h 607614"/>
              <a:gd name="connsiteX16" fmla="*/ 192938 w 608556"/>
              <a:gd name="connsiteY16" fmla="*/ 603353 h 607614"/>
              <a:gd name="connsiteX17" fmla="*/ 194061 w 608556"/>
              <a:gd name="connsiteY17" fmla="*/ 585795 h 607614"/>
              <a:gd name="connsiteX18" fmla="*/ 291793 w 608556"/>
              <a:gd name="connsiteY18" fmla="*/ 500244 h 607614"/>
              <a:gd name="connsiteX19" fmla="*/ 291793 w 608556"/>
              <a:gd name="connsiteY19" fmla="*/ 341846 h 607614"/>
              <a:gd name="connsiteX20" fmla="*/ 12438 w 608556"/>
              <a:gd name="connsiteY20" fmla="*/ 341846 h 607614"/>
              <a:gd name="connsiteX21" fmla="*/ 0 w 608556"/>
              <a:gd name="connsiteY21" fmla="*/ 329424 h 607614"/>
              <a:gd name="connsiteX22" fmla="*/ 12438 w 608556"/>
              <a:gd name="connsiteY22" fmla="*/ 316909 h 607614"/>
              <a:gd name="connsiteX23" fmla="*/ 278583 w 608556"/>
              <a:gd name="connsiteY23" fmla="*/ 124789 h 607614"/>
              <a:gd name="connsiteX24" fmla="*/ 278583 w 608556"/>
              <a:gd name="connsiteY24" fmla="*/ 169701 h 607614"/>
              <a:gd name="connsiteX25" fmla="*/ 317489 w 608556"/>
              <a:gd name="connsiteY25" fmla="*/ 150466 h 607614"/>
              <a:gd name="connsiteX26" fmla="*/ 260252 w 608556"/>
              <a:gd name="connsiteY26" fmla="*/ 90708 h 607614"/>
              <a:gd name="connsiteX27" fmla="*/ 272972 w 608556"/>
              <a:gd name="connsiteY27" fmla="*/ 91268 h 607614"/>
              <a:gd name="connsiteX28" fmla="*/ 349287 w 608556"/>
              <a:gd name="connsiteY28" fmla="*/ 141596 h 607614"/>
              <a:gd name="connsiteX29" fmla="*/ 354898 w 608556"/>
              <a:gd name="connsiteY29" fmla="*/ 152801 h 607614"/>
              <a:gd name="connsiteX30" fmla="*/ 347977 w 608556"/>
              <a:gd name="connsiteY30" fmla="*/ 163165 h 607614"/>
              <a:gd name="connsiteX31" fmla="*/ 271662 w 608556"/>
              <a:gd name="connsiteY31" fmla="*/ 201075 h 607614"/>
              <a:gd name="connsiteX32" fmla="*/ 266051 w 608556"/>
              <a:gd name="connsiteY32" fmla="*/ 202382 h 607614"/>
              <a:gd name="connsiteX33" fmla="*/ 259504 w 608556"/>
              <a:gd name="connsiteY33" fmla="*/ 200515 h 607614"/>
              <a:gd name="connsiteX34" fmla="*/ 253612 w 608556"/>
              <a:gd name="connsiteY34" fmla="*/ 189870 h 607614"/>
              <a:gd name="connsiteX35" fmla="*/ 253612 w 608556"/>
              <a:gd name="connsiteY35" fmla="*/ 101632 h 607614"/>
              <a:gd name="connsiteX36" fmla="*/ 260252 w 608556"/>
              <a:gd name="connsiteY36" fmla="*/ 90708 h 607614"/>
              <a:gd name="connsiteX37" fmla="*/ 87934 w 608556"/>
              <a:gd name="connsiteY37" fmla="*/ 24932 h 607614"/>
              <a:gd name="connsiteX38" fmla="*/ 87934 w 608556"/>
              <a:gd name="connsiteY38" fmla="*/ 265656 h 607614"/>
              <a:gd name="connsiteX39" fmla="*/ 520692 w 608556"/>
              <a:gd name="connsiteY39" fmla="*/ 265656 h 607614"/>
              <a:gd name="connsiteX40" fmla="*/ 520692 w 608556"/>
              <a:gd name="connsiteY40" fmla="*/ 24932 h 607614"/>
              <a:gd name="connsiteX41" fmla="*/ 75310 w 608556"/>
              <a:gd name="connsiteY41" fmla="*/ 0 h 607614"/>
              <a:gd name="connsiteX42" fmla="*/ 533035 w 608556"/>
              <a:gd name="connsiteY42" fmla="*/ 0 h 607614"/>
              <a:gd name="connsiteX43" fmla="*/ 545471 w 608556"/>
              <a:gd name="connsiteY43" fmla="*/ 12419 h 607614"/>
              <a:gd name="connsiteX44" fmla="*/ 545471 w 608556"/>
              <a:gd name="connsiteY44" fmla="*/ 278076 h 607614"/>
              <a:gd name="connsiteX45" fmla="*/ 533035 w 608556"/>
              <a:gd name="connsiteY45" fmla="*/ 290588 h 607614"/>
              <a:gd name="connsiteX46" fmla="*/ 75310 w 608556"/>
              <a:gd name="connsiteY46" fmla="*/ 290588 h 607614"/>
              <a:gd name="connsiteX47" fmla="*/ 62874 w 608556"/>
              <a:gd name="connsiteY47" fmla="*/ 278076 h 607614"/>
              <a:gd name="connsiteX48" fmla="*/ 62874 w 608556"/>
              <a:gd name="connsiteY48" fmla="*/ 12419 h 607614"/>
              <a:gd name="connsiteX49" fmla="*/ 75310 w 608556"/>
              <a:gd name="connsiteY49" fmla="*/ 0 h 607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608556" h="607614">
                <a:moveTo>
                  <a:pt x="12438" y="316909"/>
                </a:moveTo>
                <a:lnTo>
                  <a:pt x="596024" y="316909"/>
                </a:lnTo>
                <a:cubicBezTo>
                  <a:pt x="602945" y="316909"/>
                  <a:pt x="608556" y="322513"/>
                  <a:pt x="608556" y="329424"/>
                </a:cubicBezTo>
                <a:cubicBezTo>
                  <a:pt x="608556" y="336242"/>
                  <a:pt x="602945" y="341846"/>
                  <a:pt x="596024" y="341846"/>
                </a:cubicBezTo>
                <a:lnTo>
                  <a:pt x="316764" y="341846"/>
                </a:lnTo>
                <a:lnTo>
                  <a:pt x="316764" y="500244"/>
                </a:lnTo>
                <a:lnTo>
                  <a:pt x="414495" y="585795"/>
                </a:lnTo>
                <a:cubicBezTo>
                  <a:pt x="419639" y="590278"/>
                  <a:pt x="420107" y="598123"/>
                  <a:pt x="415618" y="603353"/>
                </a:cubicBezTo>
                <a:cubicBezTo>
                  <a:pt x="413280" y="606061"/>
                  <a:pt x="409726" y="607556"/>
                  <a:pt x="406265" y="607556"/>
                </a:cubicBezTo>
                <a:cubicBezTo>
                  <a:pt x="403273" y="607556"/>
                  <a:pt x="400373" y="606622"/>
                  <a:pt x="398035" y="604474"/>
                </a:cubicBezTo>
                <a:lnTo>
                  <a:pt x="316764" y="533400"/>
                </a:lnTo>
                <a:lnTo>
                  <a:pt x="316764" y="594107"/>
                </a:lnTo>
                <a:cubicBezTo>
                  <a:pt x="316764" y="601018"/>
                  <a:pt x="311152" y="606622"/>
                  <a:pt x="304231" y="606622"/>
                </a:cubicBezTo>
                <a:cubicBezTo>
                  <a:pt x="297404" y="606622"/>
                  <a:pt x="291793" y="601018"/>
                  <a:pt x="291793" y="594107"/>
                </a:cubicBezTo>
                <a:lnTo>
                  <a:pt x="291793" y="533400"/>
                </a:lnTo>
                <a:lnTo>
                  <a:pt x="210521" y="604474"/>
                </a:lnTo>
                <a:cubicBezTo>
                  <a:pt x="205377" y="609050"/>
                  <a:pt x="197427" y="608583"/>
                  <a:pt x="192938" y="603353"/>
                </a:cubicBezTo>
                <a:cubicBezTo>
                  <a:pt x="188262" y="598216"/>
                  <a:pt x="188823" y="590278"/>
                  <a:pt x="194061" y="585795"/>
                </a:cubicBezTo>
                <a:lnTo>
                  <a:pt x="291793" y="500244"/>
                </a:lnTo>
                <a:lnTo>
                  <a:pt x="291793" y="341846"/>
                </a:lnTo>
                <a:lnTo>
                  <a:pt x="12438" y="341846"/>
                </a:lnTo>
                <a:cubicBezTo>
                  <a:pt x="5611" y="341846"/>
                  <a:pt x="0" y="336242"/>
                  <a:pt x="0" y="329424"/>
                </a:cubicBezTo>
                <a:cubicBezTo>
                  <a:pt x="0" y="322513"/>
                  <a:pt x="5611" y="316909"/>
                  <a:pt x="12438" y="316909"/>
                </a:cubicBezTo>
                <a:close/>
                <a:moveTo>
                  <a:pt x="278583" y="124789"/>
                </a:moveTo>
                <a:lnTo>
                  <a:pt x="278583" y="169701"/>
                </a:lnTo>
                <a:lnTo>
                  <a:pt x="317489" y="150466"/>
                </a:lnTo>
                <a:close/>
                <a:moveTo>
                  <a:pt x="260252" y="90708"/>
                </a:moveTo>
                <a:cubicBezTo>
                  <a:pt x="264180" y="88560"/>
                  <a:pt x="269231" y="88653"/>
                  <a:pt x="272972" y="91268"/>
                </a:cubicBezTo>
                <a:lnTo>
                  <a:pt x="349287" y="141596"/>
                </a:lnTo>
                <a:cubicBezTo>
                  <a:pt x="353028" y="144117"/>
                  <a:pt x="355085" y="148319"/>
                  <a:pt x="354898" y="152801"/>
                </a:cubicBezTo>
                <a:cubicBezTo>
                  <a:pt x="354618" y="157283"/>
                  <a:pt x="351999" y="161111"/>
                  <a:pt x="347977" y="163165"/>
                </a:cubicBezTo>
                <a:lnTo>
                  <a:pt x="271662" y="201075"/>
                </a:lnTo>
                <a:cubicBezTo>
                  <a:pt x="269979" y="202009"/>
                  <a:pt x="267921" y="202382"/>
                  <a:pt x="266051" y="202382"/>
                </a:cubicBezTo>
                <a:cubicBezTo>
                  <a:pt x="263806" y="202382"/>
                  <a:pt x="261468" y="201728"/>
                  <a:pt x="259504" y="200515"/>
                </a:cubicBezTo>
                <a:cubicBezTo>
                  <a:pt x="255857" y="198274"/>
                  <a:pt x="253612" y="194259"/>
                  <a:pt x="253612" y="189870"/>
                </a:cubicBezTo>
                <a:lnTo>
                  <a:pt x="253612" y="101632"/>
                </a:lnTo>
                <a:cubicBezTo>
                  <a:pt x="253612" y="97057"/>
                  <a:pt x="256137" y="92762"/>
                  <a:pt x="260252" y="90708"/>
                </a:cubicBezTo>
                <a:close/>
                <a:moveTo>
                  <a:pt x="87934" y="24932"/>
                </a:moveTo>
                <a:lnTo>
                  <a:pt x="87934" y="265656"/>
                </a:lnTo>
                <a:lnTo>
                  <a:pt x="520692" y="265656"/>
                </a:lnTo>
                <a:lnTo>
                  <a:pt x="520692" y="24932"/>
                </a:lnTo>
                <a:close/>
                <a:moveTo>
                  <a:pt x="75310" y="0"/>
                </a:moveTo>
                <a:lnTo>
                  <a:pt x="533035" y="0"/>
                </a:lnTo>
                <a:cubicBezTo>
                  <a:pt x="539861" y="0"/>
                  <a:pt x="545471" y="5603"/>
                  <a:pt x="545471" y="12419"/>
                </a:cubicBezTo>
                <a:lnTo>
                  <a:pt x="545471" y="278076"/>
                </a:lnTo>
                <a:cubicBezTo>
                  <a:pt x="545471" y="284985"/>
                  <a:pt x="540048" y="290588"/>
                  <a:pt x="533035" y="290588"/>
                </a:cubicBezTo>
                <a:lnTo>
                  <a:pt x="75310" y="290588"/>
                </a:lnTo>
                <a:cubicBezTo>
                  <a:pt x="68484" y="290588"/>
                  <a:pt x="62874" y="284985"/>
                  <a:pt x="62874" y="278076"/>
                </a:cubicBezTo>
                <a:lnTo>
                  <a:pt x="62874" y="12419"/>
                </a:lnTo>
                <a:cubicBezTo>
                  <a:pt x="62874" y="5603"/>
                  <a:pt x="68484" y="0"/>
                  <a:pt x="75310" y="0"/>
                </a:cubicBezTo>
                <a:close/>
              </a:path>
            </a:pathLst>
          </a:custGeom>
          <a:gradFill>
            <a:gsLst>
              <a:gs pos="33000">
                <a:srgbClr val="1A9F72"/>
              </a:gs>
              <a:gs pos="100000">
                <a:srgbClr val="20B583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/>
          <a:p>
            <a:pPr algn="ctr"/>
            <a:endParaRPr>
              <a:ea typeface="微软雅黑" panose="020B0503020204020204" pitchFamily="34" charset="-122"/>
            </a:endParaRPr>
          </a:p>
        </p:txBody>
      </p:sp>
      <p:sp>
        <p:nvSpPr>
          <p:cNvPr id="40" name="îṣḻîďè">
            <a:extLst>
              <a:ext uri="{FF2B5EF4-FFF2-40B4-BE49-F238E27FC236}">
                <a16:creationId xmlns:a16="http://schemas.microsoft.com/office/drawing/2014/main" xmlns="" id="{7565F8ED-ADA0-48A6-8534-254DD2C5870E}"/>
              </a:ext>
            </a:extLst>
          </p:cNvPr>
          <p:cNvSpPr txBox="1"/>
          <p:nvPr/>
        </p:nvSpPr>
        <p:spPr>
          <a:xfrm>
            <a:off x="6672064" y="2027859"/>
            <a:ext cx="597333" cy="332439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 fontScale="92500" lnSpcReduction="20000"/>
          </a:bodyPr>
          <a:lstStyle/>
          <a:p>
            <a:r>
              <a:rPr lang="en-US" altLang="zh-CN" sz="20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en-US" altLang="zh-CN" sz="2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iṡḻïďé">
            <a:extLst>
              <a:ext uri="{FF2B5EF4-FFF2-40B4-BE49-F238E27FC236}">
                <a16:creationId xmlns:a16="http://schemas.microsoft.com/office/drawing/2014/main" xmlns="" id="{C152DBE0-4093-4FE2-85F8-CF4275B6DC4C}"/>
              </a:ext>
            </a:extLst>
          </p:cNvPr>
          <p:cNvSpPr txBox="1"/>
          <p:nvPr/>
        </p:nvSpPr>
        <p:spPr>
          <a:xfrm>
            <a:off x="7179438" y="2432679"/>
            <a:ext cx="597333" cy="332439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 fontScale="92500" lnSpcReduction="20000"/>
          </a:bodyPr>
          <a:lstStyle/>
          <a:p>
            <a:r>
              <a:rPr lang="en-US" altLang="zh-CN" sz="20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en-US" altLang="zh-CN" sz="2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2" name="iŝļïḋè">
            <a:extLst>
              <a:ext uri="{FF2B5EF4-FFF2-40B4-BE49-F238E27FC236}">
                <a16:creationId xmlns:a16="http://schemas.microsoft.com/office/drawing/2014/main" xmlns="" id="{34A6E5BB-844C-43B0-B382-B75A814A44CE}"/>
              </a:ext>
            </a:extLst>
          </p:cNvPr>
          <p:cNvSpPr txBox="1"/>
          <p:nvPr/>
        </p:nvSpPr>
        <p:spPr>
          <a:xfrm>
            <a:off x="7733590" y="2837499"/>
            <a:ext cx="597333" cy="332439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 fontScale="92500" lnSpcReduction="20000"/>
          </a:bodyPr>
          <a:lstStyle/>
          <a:p>
            <a:r>
              <a:rPr lang="en-US" altLang="zh-CN" sz="20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en-US" altLang="zh-CN" sz="2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43" name="肘形连接符 84">
            <a:extLst>
              <a:ext uri="{FF2B5EF4-FFF2-40B4-BE49-F238E27FC236}">
                <a16:creationId xmlns:a16="http://schemas.microsoft.com/office/drawing/2014/main" xmlns="" id="{C4DBF10D-478B-4CE9-90CA-53996B66507A}"/>
              </a:ext>
            </a:extLst>
          </p:cNvPr>
          <p:cNvCxnSpPr>
            <a:cxnSpLocks/>
            <a:stCxn id="40" idx="1"/>
          </p:cNvCxnSpPr>
          <p:nvPr/>
        </p:nvCxnSpPr>
        <p:spPr>
          <a:xfrm rot="10800000" flipV="1">
            <a:off x="4181762" y="2194079"/>
            <a:ext cx="2490303" cy="447830"/>
          </a:xfrm>
          <a:prstGeom prst="bentConnector3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肘形连接符 86">
            <a:extLst>
              <a:ext uri="{FF2B5EF4-FFF2-40B4-BE49-F238E27FC236}">
                <a16:creationId xmlns:a16="http://schemas.microsoft.com/office/drawing/2014/main" xmlns="" id="{97B4FFFD-76BE-4DCA-B9B2-1C4098FCAAAC}"/>
              </a:ext>
            </a:extLst>
          </p:cNvPr>
          <p:cNvCxnSpPr>
            <a:cxnSpLocks/>
            <a:stCxn id="41" idx="1"/>
          </p:cNvCxnSpPr>
          <p:nvPr/>
        </p:nvCxnSpPr>
        <p:spPr>
          <a:xfrm rot="10800000" flipV="1">
            <a:off x="4181762" y="2598899"/>
            <a:ext cx="2997677" cy="1358410"/>
          </a:xfrm>
          <a:prstGeom prst="bentConnector3">
            <a:avLst>
              <a:gd name="adj1" fmla="val 58414"/>
            </a:avLst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肘形连接符 88">
            <a:extLst>
              <a:ext uri="{FF2B5EF4-FFF2-40B4-BE49-F238E27FC236}">
                <a16:creationId xmlns:a16="http://schemas.microsoft.com/office/drawing/2014/main" xmlns="" id="{8D2EE794-3C8A-4E6E-90B9-C063D3B333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4181762" y="3031304"/>
            <a:ext cx="3508647" cy="2241404"/>
          </a:xfrm>
          <a:prstGeom prst="bentConnector3">
            <a:avLst>
              <a:gd name="adj1" fmla="val 64334"/>
            </a:avLst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iŝḻîḋé">
            <a:extLst>
              <a:ext uri="{FF2B5EF4-FFF2-40B4-BE49-F238E27FC236}">
                <a16:creationId xmlns:a16="http://schemas.microsoft.com/office/drawing/2014/main" xmlns="" id="{D0D8F39F-1431-4872-80E7-3624AFC6D460}"/>
              </a:ext>
            </a:extLst>
          </p:cNvPr>
          <p:cNvSpPr txBox="1"/>
          <p:nvPr/>
        </p:nvSpPr>
        <p:spPr>
          <a:xfrm>
            <a:off x="5447928" y="1844824"/>
            <a:ext cx="914400" cy="393786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</a:bodyPr>
          <a:lstStyle/>
          <a:p>
            <a:r>
              <a:rPr lang="zh-CN" altLang="en-US" sz="1400" b="1">
                <a:solidFill>
                  <a:srgbClr val="CE9600"/>
                </a:solidFill>
                <a:ea typeface="微软雅黑" panose="020B0503020204020204" pitchFamily="34" charset="-122"/>
              </a:rPr>
              <a:t>关键词</a:t>
            </a:r>
            <a:endParaRPr lang="zh-CN" altLang="en-US" sz="1400" b="1" dirty="0">
              <a:solidFill>
                <a:srgbClr val="CE9600"/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íśļïḋé">
            <a:extLst>
              <a:ext uri="{FF2B5EF4-FFF2-40B4-BE49-F238E27FC236}">
                <a16:creationId xmlns:a16="http://schemas.microsoft.com/office/drawing/2014/main" xmlns="" id="{BC891AB3-7675-42C4-B941-166C7940D43F}"/>
              </a:ext>
            </a:extLst>
          </p:cNvPr>
          <p:cNvSpPr txBox="1"/>
          <p:nvPr/>
        </p:nvSpPr>
        <p:spPr>
          <a:xfrm>
            <a:off x="5447928" y="2246679"/>
            <a:ext cx="914400" cy="393786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</a:bodyPr>
          <a:lstStyle/>
          <a:p>
            <a:r>
              <a:rPr lang="zh-CN" altLang="en-US" sz="1400" b="1">
                <a:solidFill>
                  <a:srgbClr val="CE9600"/>
                </a:solidFill>
                <a:ea typeface="微软雅黑" panose="020B0503020204020204" pitchFamily="34" charset="-122"/>
              </a:rPr>
              <a:t>关键词</a:t>
            </a:r>
            <a:endParaRPr lang="zh-CN" altLang="en-US" sz="1400" b="1" dirty="0">
              <a:solidFill>
                <a:srgbClr val="CE9600"/>
              </a:solidFill>
              <a:ea typeface="微软雅黑" panose="020B0503020204020204" pitchFamily="34" charset="-122"/>
            </a:endParaRPr>
          </a:p>
        </p:txBody>
      </p:sp>
      <p:sp>
        <p:nvSpPr>
          <p:cNvPr id="48" name="iŝ1îdé">
            <a:extLst>
              <a:ext uri="{FF2B5EF4-FFF2-40B4-BE49-F238E27FC236}">
                <a16:creationId xmlns:a16="http://schemas.microsoft.com/office/drawing/2014/main" xmlns="" id="{4F902F64-6EC2-49D3-84D4-02148531DD85}"/>
              </a:ext>
            </a:extLst>
          </p:cNvPr>
          <p:cNvSpPr txBox="1"/>
          <p:nvPr/>
        </p:nvSpPr>
        <p:spPr>
          <a:xfrm>
            <a:off x="5447928" y="2667142"/>
            <a:ext cx="914400" cy="393786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</a:bodyPr>
          <a:lstStyle/>
          <a:p>
            <a:r>
              <a:rPr lang="zh-CN" altLang="en-US" sz="1400" b="1">
                <a:solidFill>
                  <a:srgbClr val="CE9600"/>
                </a:solidFill>
                <a:ea typeface="微软雅黑" panose="020B0503020204020204" pitchFamily="34" charset="-122"/>
              </a:rPr>
              <a:t>关键词</a:t>
            </a:r>
            <a:endParaRPr lang="zh-CN" altLang="en-US" sz="1400" b="1" dirty="0">
              <a:solidFill>
                <a:srgbClr val="CE9600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307A2AB8-E9F1-4EDB-AF88-97ECA17C4DCB}"/>
              </a:ext>
            </a:extLst>
          </p:cNvPr>
          <p:cNvGrpSpPr/>
          <p:nvPr/>
        </p:nvGrpSpPr>
        <p:grpSpPr>
          <a:xfrm>
            <a:off x="1432913" y="2041717"/>
            <a:ext cx="2280982" cy="1355424"/>
            <a:chOff x="726742" y="3663751"/>
            <a:chExt cx="2280982" cy="1355424"/>
          </a:xfrm>
        </p:grpSpPr>
        <p:sp>
          <p:nvSpPr>
            <p:cNvPr id="26" name="îṣľïḓê">
              <a:extLst>
                <a:ext uri="{FF2B5EF4-FFF2-40B4-BE49-F238E27FC236}">
                  <a16:creationId xmlns:a16="http://schemas.microsoft.com/office/drawing/2014/main" xmlns="" id="{2757A3CA-E1E0-4D52-A3C0-89CFCCD2E8D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27" name="íṡḷíḍè">
              <a:extLst>
                <a:ext uri="{FF2B5EF4-FFF2-40B4-BE49-F238E27FC236}">
                  <a16:creationId xmlns:a16="http://schemas.microsoft.com/office/drawing/2014/main" xmlns="" id="{6900C32D-C366-4E8B-B43A-56F965F26C4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1E0F4CDA-56B0-461B-A378-57C6CA6E0E71}"/>
              </a:ext>
            </a:extLst>
          </p:cNvPr>
          <p:cNvGrpSpPr/>
          <p:nvPr/>
        </p:nvGrpSpPr>
        <p:grpSpPr>
          <a:xfrm>
            <a:off x="1432913" y="3278104"/>
            <a:ext cx="2280982" cy="1355424"/>
            <a:chOff x="726742" y="3663751"/>
            <a:chExt cx="2280982" cy="1355424"/>
          </a:xfrm>
        </p:grpSpPr>
        <p:sp>
          <p:nvSpPr>
            <p:cNvPr id="29" name="îṣľïḓê">
              <a:extLst>
                <a:ext uri="{FF2B5EF4-FFF2-40B4-BE49-F238E27FC236}">
                  <a16:creationId xmlns:a16="http://schemas.microsoft.com/office/drawing/2014/main" xmlns="" id="{60D23CB8-2643-4277-ADA7-194CD9B8EBE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0" name="íṡḷíḍè">
              <a:extLst>
                <a:ext uri="{FF2B5EF4-FFF2-40B4-BE49-F238E27FC236}">
                  <a16:creationId xmlns:a16="http://schemas.microsoft.com/office/drawing/2014/main" xmlns="" id="{AE8A65DD-E6BB-401A-BE4D-53534620904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15ADB8A2-E253-4D66-8FDF-356668AADEF5}"/>
              </a:ext>
            </a:extLst>
          </p:cNvPr>
          <p:cNvGrpSpPr/>
          <p:nvPr/>
        </p:nvGrpSpPr>
        <p:grpSpPr>
          <a:xfrm>
            <a:off x="1432913" y="4594996"/>
            <a:ext cx="2280982" cy="1355424"/>
            <a:chOff x="726742" y="3663751"/>
            <a:chExt cx="2280982" cy="1355424"/>
          </a:xfrm>
        </p:grpSpPr>
        <p:sp>
          <p:nvSpPr>
            <p:cNvPr id="32" name="îṣľïḓê">
              <a:extLst>
                <a:ext uri="{FF2B5EF4-FFF2-40B4-BE49-F238E27FC236}">
                  <a16:creationId xmlns:a16="http://schemas.microsoft.com/office/drawing/2014/main" xmlns="" id="{8BC67CCD-F255-4246-A264-CEB2F1E066B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3" name="íṡḷíḍè">
              <a:extLst>
                <a:ext uri="{FF2B5EF4-FFF2-40B4-BE49-F238E27FC236}">
                  <a16:creationId xmlns:a16="http://schemas.microsoft.com/office/drawing/2014/main" xmlns="" id="{FE3FF66A-4F65-4462-B3E9-576C371DF87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6705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CE9600"/>
              </a:gs>
              <a:gs pos="94000">
                <a:srgbClr val="F3B700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成功项目展示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" name="íşḷíḑe">
            <a:extLst>
              <a:ext uri="{FF2B5EF4-FFF2-40B4-BE49-F238E27FC236}">
                <a16:creationId xmlns:a16="http://schemas.microsoft.com/office/drawing/2014/main" xmlns="" id="{4E353F35-61C1-4D9A-849D-4E9AA60C74F7}"/>
              </a:ext>
            </a:extLst>
          </p:cNvPr>
          <p:cNvSpPr>
            <a:spLocks/>
          </p:cNvSpPr>
          <p:nvPr/>
        </p:nvSpPr>
        <p:spPr bwMode="auto">
          <a:xfrm>
            <a:off x="547792" y="704398"/>
            <a:ext cx="6008823" cy="5449205"/>
          </a:xfrm>
          <a:custGeom>
            <a:avLst/>
            <a:gdLst>
              <a:gd name="T0" fmla="*/ 147 w 1022"/>
              <a:gd name="T1" fmla="*/ 724 h 928"/>
              <a:gd name="T2" fmla="*/ 236 w 1022"/>
              <a:gd name="T3" fmla="*/ 776 h 928"/>
              <a:gd name="T4" fmla="*/ 203 w 1022"/>
              <a:gd name="T5" fmla="*/ 666 h 928"/>
              <a:gd name="T6" fmla="*/ 248 w 1022"/>
              <a:gd name="T7" fmla="*/ 658 h 928"/>
              <a:gd name="T8" fmla="*/ 162 w 1022"/>
              <a:gd name="T9" fmla="*/ 482 h 928"/>
              <a:gd name="T10" fmla="*/ 281 w 1022"/>
              <a:gd name="T11" fmla="*/ 609 h 928"/>
              <a:gd name="T12" fmla="*/ 193 w 1022"/>
              <a:gd name="T13" fmla="*/ 396 h 928"/>
              <a:gd name="T14" fmla="*/ 471 w 1022"/>
              <a:gd name="T15" fmla="*/ 791 h 928"/>
              <a:gd name="T16" fmla="*/ 337 w 1022"/>
              <a:gd name="T17" fmla="*/ 516 h 928"/>
              <a:gd name="T18" fmla="*/ 258 w 1022"/>
              <a:gd name="T19" fmla="*/ 296 h 928"/>
              <a:gd name="T20" fmla="*/ 812 w 1022"/>
              <a:gd name="T21" fmla="*/ 575 h 928"/>
              <a:gd name="T22" fmla="*/ 685 w 1022"/>
              <a:gd name="T23" fmla="*/ 102 h 928"/>
              <a:gd name="T24" fmla="*/ 802 w 1022"/>
              <a:gd name="T25" fmla="*/ 145 h 928"/>
              <a:gd name="T26" fmla="*/ 906 w 1022"/>
              <a:gd name="T27" fmla="*/ 212 h 928"/>
              <a:gd name="T28" fmla="*/ 171 w 1022"/>
              <a:gd name="T29" fmla="*/ 808 h 928"/>
              <a:gd name="T30" fmla="*/ 224 w 1022"/>
              <a:gd name="T31" fmla="*/ 734 h 928"/>
              <a:gd name="T32" fmla="*/ 266 w 1022"/>
              <a:gd name="T33" fmla="*/ 696 h 928"/>
              <a:gd name="T34" fmla="*/ 289 w 1022"/>
              <a:gd name="T35" fmla="*/ 621 h 928"/>
              <a:gd name="T36" fmla="*/ 427 w 1022"/>
              <a:gd name="T37" fmla="*/ 530 h 928"/>
              <a:gd name="T38" fmla="*/ 377 w 1022"/>
              <a:gd name="T39" fmla="*/ 506 h 928"/>
              <a:gd name="T40" fmla="*/ 289 w 1022"/>
              <a:gd name="T41" fmla="*/ 549 h 928"/>
              <a:gd name="T42" fmla="*/ 285 w 1022"/>
              <a:gd name="T43" fmla="*/ 510 h 928"/>
              <a:gd name="T44" fmla="*/ 271 w 1022"/>
              <a:gd name="T45" fmla="*/ 484 h 928"/>
              <a:gd name="T46" fmla="*/ 248 w 1022"/>
              <a:gd name="T47" fmla="*/ 471 h 928"/>
              <a:gd name="T48" fmla="*/ 235 w 1022"/>
              <a:gd name="T49" fmla="*/ 383 h 928"/>
              <a:gd name="T50" fmla="*/ 548 w 1022"/>
              <a:gd name="T51" fmla="*/ 129 h 928"/>
              <a:gd name="T52" fmla="*/ 673 w 1022"/>
              <a:gd name="T53" fmla="*/ 119 h 928"/>
              <a:gd name="T54" fmla="*/ 813 w 1022"/>
              <a:gd name="T55" fmla="*/ 162 h 928"/>
              <a:gd name="T56" fmla="*/ 953 w 1022"/>
              <a:gd name="T57" fmla="*/ 284 h 928"/>
              <a:gd name="T58" fmla="*/ 939 w 1022"/>
              <a:gd name="T59" fmla="*/ 414 h 928"/>
              <a:gd name="T60" fmla="*/ 883 w 1022"/>
              <a:gd name="T61" fmla="*/ 460 h 928"/>
              <a:gd name="T62" fmla="*/ 842 w 1022"/>
              <a:gd name="T63" fmla="*/ 546 h 928"/>
              <a:gd name="T64" fmla="*/ 779 w 1022"/>
              <a:gd name="T65" fmla="*/ 625 h 928"/>
              <a:gd name="T66" fmla="*/ 497 w 1022"/>
              <a:gd name="T67" fmla="*/ 680 h 928"/>
              <a:gd name="T68" fmla="*/ 364 w 1022"/>
              <a:gd name="T69" fmla="*/ 749 h 928"/>
              <a:gd name="T70" fmla="*/ 265 w 1022"/>
              <a:gd name="T71" fmla="*/ 657 h 928"/>
              <a:gd name="T72" fmla="*/ 300 w 1022"/>
              <a:gd name="T73" fmla="*/ 507 h 928"/>
              <a:gd name="T74" fmla="*/ 632 w 1022"/>
              <a:gd name="T75" fmla="*/ 51 h 928"/>
              <a:gd name="T76" fmla="*/ 273 w 1022"/>
              <a:gd name="T77" fmla="*/ 732 h 928"/>
              <a:gd name="T78" fmla="*/ 303 w 1022"/>
              <a:gd name="T79" fmla="*/ 647 h 928"/>
              <a:gd name="T80" fmla="*/ 362 w 1022"/>
              <a:gd name="T81" fmla="*/ 669 h 928"/>
              <a:gd name="T82" fmla="*/ 218 w 1022"/>
              <a:gd name="T83" fmla="*/ 452 h 928"/>
              <a:gd name="T84" fmla="*/ 312 w 1022"/>
              <a:gd name="T85" fmla="*/ 525 h 928"/>
              <a:gd name="T86" fmla="*/ 396 w 1022"/>
              <a:gd name="T87" fmla="*/ 499 h 928"/>
              <a:gd name="T88" fmla="*/ 829 w 1022"/>
              <a:gd name="T89" fmla="*/ 543 h 928"/>
              <a:gd name="T90" fmla="*/ 669 w 1022"/>
              <a:gd name="T91" fmla="*/ 142 h 928"/>
              <a:gd name="T92" fmla="*/ 757 w 1022"/>
              <a:gd name="T93" fmla="*/ 181 h 928"/>
              <a:gd name="T94" fmla="*/ 924 w 1022"/>
              <a:gd name="T95" fmla="*/ 344 h 928"/>
              <a:gd name="T96" fmla="*/ 125 w 1022"/>
              <a:gd name="T97" fmla="*/ 722 h 928"/>
              <a:gd name="T98" fmla="*/ 230 w 1022"/>
              <a:gd name="T99" fmla="*/ 675 h 928"/>
              <a:gd name="T100" fmla="*/ 129 w 1022"/>
              <a:gd name="T101" fmla="*/ 614 h 928"/>
              <a:gd name="T102" fmla="*/ 194 w 1022"/>
              <a:gd name="T103" fmla="*/ 654 h 928"/>
              <a:gd name="T104" fmla="*/ 306 w 1022"/>
              <a:gd name="T105" fmla="*/ 576 h 928"/>
              <a:gd name="T106" fmla="*/ 101 w 1022"/>
              <a:gd name="T107" fmla="*/ 443 h 928"/>
              <a:gd name="T108" fmla="*/ 187 w 1022"/>
              <a:gd name="T109" fmla="*/ 510 h 928"/>
              <a:gd name="T110" fmla="*/ 194 w 1022"/>
              <a:gd name="T111" fmla="*/ 473 h 928"/>
              <a:gd name="T112" fmla="*/ 317 w 1022"/>
              <a:gd name="T113" fmla="*/ 570 h 928"/>
              <a:gd name="T114" fmla="*/ 375 w 1022"/>
              <a:gd name="T115" fmla="*/ 548 h 928"/>
              <a:gd name="T116" fmla="*/ 375 w 1022"/>
              <a:gd name="T117" fmla="*/ 576 h 928"/>
              <a:gd name="T118" fmla="*/ 367 w 1022"/>
              <a:gd name="T119" fmla="*/ 240 h 928"/>
              <a:gd name="T120" fmla="*/ 694 w 1022"/>
              <a:gd name="T121" fmla="*/ 109 h 928"/>
              <a:gd name="T122" fmla="*/ 812 w 1022"/>
              <a:gd name="T123" fmla="*/ 148 h 928"/>
              <a:gd name="T124" fmla="*/ 189 w 1022"/>
              <a:gd name="T125" fmla="*/ 584 h 9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22" h="928">
                <a:moveTo>
                  <a:pt x="143" y="894"/>
                </a:moveTo>
                <a:cubicBezTo>
                  <a:pt x="142" y="891"/>
                  <a:pt x="145" y="890"/>
                  <a:pt x="147" y="889"/>
                </a:cubicBezTo>
                <a:cubicBezTo>
                  <a:pt x="151" y="887"/>
                  <a:pt x="156" y="886"/>
                  <a:pt x="158" y="885"/>
                </a:cubicBezTo>
                <a:cubicBezTo>
                  <a:pt x="155" y="889"/>
                  <a:pt x="149" y="889"/>
                  <a:pt x="148" y="894"/>
                </a:cubicBezTo>
                <a:cubicBezTo>
                  <a:pt x="147" y="894"/>
                  <a:pt x="147" y="893"/>
                  <a:pt x="146" y="892"/>
                </a:cubicBezTo>
                <a:cubicBezTo>
                  <a:pt x="144" y="892"/>
                  <a:pt x="147" y="895"/>
                  <a:pt x="145" y="895"/>
                </a:cubicBezTo>
                <a:cubicBezTo>
                  <a:pt x="144" y="894"/>
                  <a:pt x="144" y="894"/>
                  <a:pt x="143" y="894"/>
                </a:cubicBezTo>
                <a:close/>
                <a:moveTo>
                  <a:pt x="78" y="780"/>
                </a:moveTo>
                <a:cubicBezTo>
                  <a:pt x="78" y="780"/>
                  <a:pt x="77" y="780"/>
                  <a:pt x="76" y="779"/>
                </a:cubicBezTo>
                <a:cubicBezTo>
                  <a:pt x="75" y="780"/>
                  <a:pt x="75" y="781"/>
                  <a:pt x="75" y="782"/>
                </a:cubicBezTo>
                <a:cubicBezTo>
                  <a:pt x="76" y="782"/>
                  <a:pt x="78" y="781"/>
                  <a:pt x="78" y="780"/>
                </a:cubicBezTo>
                <a:close/>
                <a:moveTo>
                  <a:pt x="186" y="920"/>
                </a:moveTo>
                <a:cubicBezTo>
                  <a:pt x="182" y="924"/>
                  <a:pt x="174" y="924"/>
                  <a:pt x="174" y="928"/>
                </a:cubicBezTo>
                <a:cubicBezTo>
                  <a:pt x="177" y="927"/>
                  <a:pt x="184" y="925"/>
                  <a:pt x="186" y="920"/>
                </a:cubicBezTo>
                <a:close/>
                <a:moveTo>
                  <a:pt x="62" y="746"/>
                </a:moveTo>
                <a:cubicBezTo>
                  <a:pt x="62" y="743"/>
                  <a:pt x="59" y="743"/>
                  <a:pt x="57" y="742"/>
                </a:cubicBezTo>
                <a:cubicBezTo>
                  <a:pt x="59" y="743"/>
                  <a:pt x="59" y="744"/>
                  <a:pt x="59" y="746"/>
                </a:cubicBezTo>
                <a:cubicBezTo>
                  <a:pt x="60" y="744"/>
                  <a:pt x="61" y="746"/>
                  <a:pt x="62" y="746"/>
                </a:cubicBezTo>
                <a:close/>
                <a:moveTo>
                  <a:pt x="81" y="770"/>
                </a:moveTo>
                <a:cubicBezTo>
                  <a:pt x="80" y="771"/>
                  <a:pt x="81" y="772"/>
                  <a:pt x="81" y="774"/>
                </a:cubicBezTo>
                <a:cubicBezTo>
                  <a:pt x="83" y="773"/>
                  <a:pt x="84" y="772"/>
                  <a:pt x="81" y="770"/>
                </a:cubicBezTo>
                <a:close/>
                <a:moveTo>
                  <a:pt x="64" y="743"/>
                </a:moveTo>
                <a:cubicBezTo>
                  <a:pt x="63" y="743"/>
                  <a:pt x="64" y="741"/>
                  <a:pt x="63" y="740"/>
                </a:cubicBezTo>
                <a:cubicBezTo>
                  <a:pt x="62" y="741"/>
                  <a:pt x="61" y="740"/>
                  <a:pt x="60" y="740"/>
                </a:cubicBezTo>
                <a:cubicBezTo>
                  <a:pt x="61" y="741"/>
                  <a:pt x="62" y="743"/>
                  <a:pt x="63" y="744"/>
                </a:cubicBezTo>
                <a:cubicBezTo>
                  <a:pt x="63" y="743"/>
                  <a:pt x="65" y="745"/>
                  <a:pt x="64" y="743"/>
                </a:cubicBezTo>
                <a:close/>
                <a:moveTo>
                  <a:pt x="57" y="728"/>
                </a:moveTo>
                <a:cubicBezTo>
                  <a:pt x="56" y="727"/>
                  <a:pt x="55" y="726"/>
                  <a:pt x="55" y="725"/>
                </a:cubicBezTo>
                <a:cubicBezTo>
                  <a:pt x="54" y="726"/>
                  <a:pt x="53" y="727"/>
                  <a:pt x="53" y="728"/>
                </a:cubicBezTo>
                <a:cubicBezTo>
                  <a:pt x="55" y="727"/>
                  <a:pt x="56" y="728"/>
                  <a:pt x="57" y="728"/>
                </a:cubicBezTo>
                <a:close/>
                <a:moveTo>
                  <a:pt x="68" y="724"/>
                </a:moveTo>
                <a:cubicBezTo>
                  <a:pt x="66" y="723"/>
                  <a:pt x="70" y="721"/>
                  <a:pt x="68" y="721"/>
                </a:cubicBezTo>
                <a:cubicBezTo>
                  <a:pt x="67" y="724"/>
                  <a:pt x="63" y="716"/>
                  <a:pt x="63" y="720"/>
                </a:cubicBezTo>
                <a:cubicBezTo>
                  <a:pt x="66" y="720"/>
                  <a:pt x="65" y="723"/>
                  <a:pt x="68" y="724"/>
                </a:cubicBezTo>
                <a:close/>
                <a:moveTo>
                  <a:pt x="72" y="728"/>
                </a:moveTo>
                <a:cubicBezTo>
                  <a:pt x="71" y="728"/>
                  <a:pt x="69" y="726"/>
                  <a:pt x="68" y="726"/>
                </a:cubicBezTo>
                <a:cubicBezTo>
                  <a:pt x="69" y="729"/>
                  <a:pt x="71" y="729"/>
                  <a:pt x="72" y="728"/>
                </a:cubicBezTo>
                <a:close/>
                <a:moveTo>
                  <a:pt x="143" y="838"/>
                </a:moveTo>
                <a:cubicBezTo>
                  <a:pt x="145" y="840"/>
                  <a:pt x="146" y="840"/>
                  <a:pt x="147" y="839"/>
                </a:cubicBezTo>
                <a:cubicBezTo>
                  <a:pt x="146" y="836"/>
                  <a:pt x="145" y="837"/>
                  <a:pt x="143" y="838"/>
                </a:cubicBezTo>
                <a:close/>
                <a:moveTo>
                  <a:pt x="75" y="722"/>
                </a:moveTo>
                <a:cubicBezTo>
                  <a:pt x="74" y="721"/>
                  <a:pt x="75" y="720"/>
                  <a:pt x="75" y="719"/>
                </a:cubicBezTo>
                <a:cubicBezTo>
                  <a:pt x="73" y="721"/>
                  <a:pt x="69" y="722"/>
                  <a:pt x="70" y="725"/>
                </a:cubicBezTo>
                <a:cubicBezTo>
                  <a:pt x="73" y="724"/>
                  <a:pt x="72" y="723"/>
                  <a:pt x="75" y="722"/>
                </a:cubicBezTo>
                <a:close/>
                <a:moveTo>
                  <a:pt x="90" y="743"/>
                </a:moveTo>
                <a:cubicBezTo>
                  <a:pt x="88" y="743"/>
                  <a:pt x="84" y="741"/>
                  <a:pt x="86" y="745"/>
                </a:cubicBezTo>
                <a:cubicBezTo>
                  <a:pt x="87" y="743"/>
                  <a:pt x="90" y="745"/>
                  <a:pt x="90" y="743"/>
                </a:cubicBezTo>
                <a:close/>
                <a:moveTo>
                  <a:pt x="197" y="910"/>
                </a:moveTo>
                <a:cubicBezTo>
                  <a:pt x="193" y="913"/>
                  <a:pt x="200" y="911"/>
                  <a:pt x="199" y="909"/>
                </a:cubicBezTo>
                <a:cubicBezTo>
                  <a:pt x="197" y="908"/>
                  <a:pt x="198" y="910"/>
                  <a:pt x="197" y="910"/>
                </a:cubicBezTo>
                <a:close/>
                <a:moveTo>
                  <a:pt x="110" y="737"/>
                </a:moveTo>
                <a:cubicBezTo>
                  <a:pt x="109" y="739"/>
                  <a:pt x="108" y="736"/>
                  <a:pt x="107" y="738"/>
                </a:cubicBezTo>
                <a:cubicBezTo>
                  <a:pt x="108" y="740"/>
                  <a:pt x="108" y="740"/>
                  <a:pt x="108" y="740"/>
                </a:cubicBezTo>
                <a:cubicBezTo>
                  <a:pt x="109" y="738"/>
                  <a:pt x="111" y="740"/>
                  <a:pt x="110" y="737"/>
                </a:cubicBezTo>
                <a:close/>
                <a:moveTo>
                  <a:pt x="115" y="725"/>
                </a:moveTo>
                <a:cubicBezTo>
                  <a:pt x="112" y="721"/>
                  <a:pt x="112" y="722"/>
                  <a:pt x="112" y="725"/>
                </a:cubicBezTo>
                <a:cubicBezTo>
                  <a:pt x="111" y="724"/>
                  <a:pt x="110" y="724"/>
                  <a:pt x="109" y="723"/>
                </a:cubicBezTo>
                <a:cubicBezTo>
                  <a:pt x="109" y="727"/>
                  <a:pt x="102" y="726"/>
                  <a:pt x="103" y="729"/>
                </a:cubicBezTo>
                <a:cubicBezTo>
                  <a:pt x="108" y="727"/>
                  <a:pt x="109" y="727"/>
                  <a:pt x="115" y="725"/>
                </a:cubicBezTo>
                <a:close/>
                <a:moveTo>
                  <a:pt x="121" y="723"/>
                </a:moveTo>
                <a:cubicBezTo>
                  <a:pt x="119" y="720"/>
                  <a:pt x="116" y="722"/>
                  <a:pt x="114" y="723"/>
                </a:cubicBezTo>
                <a:cubicBezTo>
                  <a:pt x="116" y="726"/>
                  <a:pt x="119" y="723"/>
                  <a:pt x="121" y="723"/>
                </a:cubicBezTo>
                <a:close/>
                <a:moveTo>
                  <a:pt x="33" y="582"/>
                </a:moveTo>
                <a:cubicBezTo>
                  <a:pt x="32" y="579"/>
                  <a:pt x="26" y="585"/>
                  <a:pt x="28" y="585"/>
                </a:cubicBezTo>
                <a:cubicBezTo>
                  <a:pt x="31" y="583"/>
                  <a:pt x="31" y="583"/>
                  <a:pt x="33" y="582"/>
                </a:cubicBezTo>
                <a:close/>
                <a:moveTo>
                  <a:pt x="140" y="732"/>
                </a:moveTo>
                <a:cubicBezTo>
                  <a:pt x="139" y="733"/>
                  <a:pt x="139" y="732"/>
                  <a:pt x="138" y="731"/>
                </a:cubicBezTo>
                <a:cubicBezTo>
                  <a:pt x="138" y="734"/>
                  <a:pt x="135" y="734"/>
                  <a:pt x="135" y="737"/>
                </a:cubicBezTo>
                <a:cubicBezTo>
                  <a:pt x="136" y="735"/>
                  <a:pt x="140" y="735"/>
                  <a:pt x="140" y="732"/>
                </a:cubicBezTo>
                <a:close/>
                <a:moveTo>
                  <a:pt x="114" y="696"/>
                </a:moveTo>
                <a:cubicBezTo>
                  <a:pt x="113" y="694"/>
                  <a:pt x="112" y="694"/>
                  <a:pt x="111" y="693"/>
                </a:cubicBezTo>
                <a:cubicBezTo>
                  <a:pt x="111" y="692"/>
                  <a:pt x="112" y="692"/>
                  <a:pt x="111" y="690"/>
                </a:cubicBezTo>
                <a:cubicBezTo>
                  <a:pt x="108" y="692"/>
                  <a:pt x="112" y="697"/>
                  <a:pt x="114" y="696"/>
                </a:cubicBezTo>
                <a:close/>
                <a:moveTo>
                  <a:pt x="172" y="775"/>
                </a:moveTo>
                <a:cubicBezTo>
                  <a:pt x="171" y="776"/>
                  <a:pt x="167" y="776"/>
                  <a:pt x="169" y="779"/>
                </a:cubicBezTo>
                <a:cubicBezTo>
                  <a:pt x="170" y="778"/>
                  <a:pt x="173" y="777"/>
                  <a:pt x="172" y="775"/>
                </a:cubicBezTo>
                <a:close/>
                <a:moveTo>
                  <a:pt x="140" y="724"/>
                </a:moveTo>
                <a:cubicBezTo>
                  <a:pt x="139" y="727"/>
                  <a:pt x="137" y="720"/>
                  <a:pt x="136" y="721"/>
                </a:cubicBezTo>
                <a:cubicBezTo>
                  <a:pt x="137" y="724"/>
                  <a:pt x="135" y="724"/>
                  <a:pt x="135" y="726"/>
                </a:cubicBezTo>
                <a:cubicBezTo>
                  <a:pt x="136" y="725"/>
                  <a:pt x="140" y="728"/>
                  <a:pt x="140" y="724"/>
                </a:cubicBezTo>
                <a:close/>
                <a:moveTo>
                  <a:pt x="54" y="589"/>
                </a:moveTo>
                <a:cubicBezTo>
                  <a:pt x="52" y="587"/>
                  <a:pt x="46" y="589"/>
                  <a:pt x="48" y="591"/>
                </a:cubicBezTo>
                <a:cubicBezTo>
                  <a:pt x="50" y="590"/>
                  <a:pt x="52" y="590"/>
                  <a:pt x="54" y="589"/>
                </a:cubicBezTo>
                <a:close/>
                <a:moveTo>
                  <a:pt x="172" y="768"/>
                </a:moveTo>
                <a:cubicBezTo>
                  <a:pt x="171" y="765"/>
                  <a:pt x="174" y="765"/>
                  <a:pt x="173" y="763"/>
                </a:cubicBezTo>
                <a:cubicBezTo>
                  <a:pt x="171" y="764"/>
                  <a:pt x="170" y="767"/>
                  <a:pt x="169" y="769"/>
                </a:cubicBezTo>
                <a:cubicBezTo>
                  <a:pt x="170" y="767"/>
                  <a:pt x="171" y="769"/>
                  <a:pt x="172" y="768"/>
                </a:cubicBezTo>
                <a:close/>
                <a:moveTo>
                  <a:pt x="147" y="724"/>
                </a:moveTo>
                <a:cubicBezTo>
                  <a:pt x="145" y="725"/>
                  <a:pt x="143" y="725"/>
                  <a:pt x="142" y="728"/>
                </a:cubicBezTo>
                <a:cubicBezTo>
                  <a:pt x="143" y="727"/>
                  <a:pt x="147" y="727"/>
                  <a:pt x="147" y="724"/>
                </a:cubicBezTo>
                <a:close/>
                <a:moveTo>
                  <a:pt x="144" y="718"/>
                </a:moveTo>
                <a:cubicBezTo>
                  <a:pt x="145" y="719"/>
                  <a:pt x="145" y="720"/>
                  <a:pt x="146" y="719"/>
                </a:cubicBezTo>
                <a:cubicBezTo>
                  <a:pt x="145" y="718"/>
                  <a:pt x="144" y="717"/>
                  <a:pt x="144" y="716"/>
                </a:cubicBezTo>
                <a:cubicBezTo>
                  <a:pt x="142" y="717"/>
                  <a:pt x="143" y="719"/>
                  <a:pt x="142" y="720"/>
                </a:cubicBezTo>
                <a:cubicBezTo>
                  <a:pt x="141" y="719"/>
                  <a:pt x="142" y="719"/>
                  <a:pt x="141" y="718"/>
                </a:cubicBezTo>
                <a:cubicBezTo>
                  <a:pt x="140" y="718"/>
                  <a:pt x="140" y="718"/>
                  <a:pt x="140" y="718"/>
                </a:cubicBezTo>
                <a:cubicBezTo>
                  <a:pt x="140" y="718"/>
                  <a:pt x="140" y="717"/>
                  <a:pt x="139" y="718"/>
                </a:cubicBezTo>
                <a:cubicBezTo>
                  <a:pt x="141" y="720"/>
                  <a:pt x="138" y="720"/>
                  <a:pt x="140" y="722"/>
                </a:cubicBezTo>
                <a:cubicBezTo>
                  <a:pt x="143" y="722"/>
                  <a:pt x="142" y="720"/>
                  <a:pt x="144" y="718"/>
                </a:cubicBezTo>
                <a:close/>
                <a:moveTo>
                  <a:pt x="142" y="711"/>
                </a:moveTo>
                <a:cubicBezTo>
                  <a:pt x="139" y="712"/>
                  <a:pt x="136" y="712"/>
                  <a:pt x="135" y="715"/>
                </a:cubicBezTo>
                <a:cubicBezTo>
                  <a:pt x="137" y="714"/>
                  <a:pt x="141" y="714"/>
                  <a:pt x="142" y="711"/>
                </a:cubicBezTo>
                <a:close/>
                <a:moveTo>
                  <a:pt x="66" y="598"/>
                </a:moveTo>
                <a:cubicBezTo>
                  <a:pt x="66" y="599"/>
                  <a:pt x="66" y="600"/>
                  <a:pt x="65" y="601"/>
                </a:cubicBezTo>
                <a:cubicBezTo>
                  <a:pt x="67" y="603"/>
                  <a:pt x="67" y="603"/>
                  <a:pt x="67" y="603"/>
                </a:cubicBezTo>
                <a:cubicBezTo>
                  <a:pt x="68" y="602"/>
                  <a:pt x="68" y="598"/>
                  <a:pt x="66" y="598"/>
                </a:cubicBezTo>
                <a:close/>
                <a:moveTo>
                  <a:pt x="67" y="589"/>
                </a:moveTo>
                <a:cubicBezTo>
                  <a:pt x="66" y="588"/>
                  <a:pt x="67" y="585"/>
                  <a:pt x="65" y="586"/>
                </a:cubicBezTo>
                <a:cubicBezTo>
                  <a:pt x="65" y="587"/>
                  <a:pt x="64" y="589"/>
                  <a:pt x="63" y="588"/>
                </a:cubicBezTo>
                <a:cubicBezTo>
                  <a:pt x="64" y="590"/>
                  <a:pt x="64" y="590"/>
                  <a:pt x="64" y="590"/>
                </a:cubicBezTo>
                <a:cubicBezTo>
                  <a:pt x="64" y="590"/>
                  <a:pt x="64" y="591"/>
                  <a:pt x="65" y="590"/>
                </a:cubicBezTo>
                <a:cubicBezTo>
                  <a:pt x="64" y="587"/>
                  <a:pt x="67" y="592"/>
                  <a:pt x="67" y="589"/>
                </a:cubicBezTo>
                <a:close/>
                <a:moveTo>
                  <a:pt x="203" y="794"/>
                </a:moveTo>
                <a:cubicBezTo>
                  <a:pt x="202" y="792"/>
                  <a:pt x="201" y="792"/>
                  <a:pt x="200" y="791"/>
                </a:cubicBezTo>
                <a:cubicBezTo>
                  <a:pt x="200" y="791"/>
                  <a:pt x="199" y="792"/>
                  <a:pt x="199" y="793"/>
                </a:cubicBezTo>
                <a:cubicBezTo>
                  <a:pt x="201" y="791"/>
                  <a:pt x="202" y="796"/>
                  <a:pt x="203" y="794"/>
                </a:cubicBezTo>
                <a:close/>
                <a:moveTo>
                  <a:pt x="131" y="686"/>
                </a:moveTo>
                <a:cubicBezTo>
                  <a:pt x="132" y="683"/>
                  <a:pt x="128" y="683"/>
                  <a:pt x="129" y="681"/>
                </a:cubicBezTo>
                <a:cubicBezTo>
                  <a:pt x="126" y="682"/>
                  <a:pt x="130" y="685"/>
                  <a:pt x="131" y="686"/>
                </a:cubicBezTo>
                <a:close/>
                <a:moveTo>
                  <a:pt x="159" y="716"/>
                </a:moveTo>
                <a:cubicBezTo>
                  <a:pt x="158" y="717"/>
                  <a:pt x="157" y="717"/>
                  <a:pt x="158" y="718"/>
                </a:cubicBezTo>
                <a:cubicBezTo>
                  <a:pt x="162" y="719"/>
                  <a:pt x="157" y="720"/>
                  <a:pt x="158" y="722"/>
                </a:cubicBezTo>
                <a:cubicBezTo>
                  <a:pt x="160" y="721"/>
                  <a:pt x="161" y="719"/>
                  <a:pt x="159" y="716"/>
                </a:cubicBezTo>
                <a:close/>
                <a:moveTo>
                  <a:pt x="10" y="478"/>
                </a:moveTo>
                <a:cubicBezTo>
                  <a:pt x="6" y="480"/>
                  <a:pt x="2" y="481"/>
                  <a:pt x="0" y="482"/>
                </a:cubicBezTo>
                <a:cubicBezTo>
                  <a:pt x="3" y="484"/>
                  <a:pt x="8" y="480"/>
                  <a:pt x="10" y="478"/>
                </a:cubicBezTo>
                <a:close/>
                <a:moveTo>
                  <a:pt x="280" y="898"/>
                </a:moveTo>
                <a:cubicBezTo>
                  <a:pt x="279" y="895"/>
                  <a:pt x="278" y="897"/>
                  <a:pt x="277" y="895"/>
                </a:cubicBezTo>
                <a:cubicBezTo>
                  <a:pt x="276" y="895"/>
                  <a:pt x="276" y="896"/>
                  <a:pt x="276" y="897"/>
                </a:cubicBezTo>
                <a:cubicBezTo>
                  <a:pt x="278" y="895"/>
                  <a:pt x="279" y="900"/>
                  <a:pt x="280" y="898"/>
                </a:cubicBezTo>
                <a:close/>
                <a:moveTo>
                  <a:pt x="145" y="676"/>
                </a:moveTo>
                <a:cubicBezTo>
                  <a:pt x="142" y="672"/>
                  <a:pt x="138" y="674"/>
                  <a:pt x="137" y="677"/>
                </a:cubicBezTo>
                <a:cubicBezTo>
                  <a:pt x="139" y="679"/>
                  <a:pt x="141" y="677"/>
                  <a:pt x="144" y="678"/>
                </a:cubicBezTo>
                <a:cubicBezTo>
                  <a:pt x="144" y="675"/>
                  <a:pt x="141" y="677"/>
                  <a:pt x="140" y="677"/>
                </a:cubicBezTo>
                <a:cubicBezTo>
                  <a:pt x="140" y="676"/>
                  <a:pt x="140" y="676"/>
                  <a:pt x="140" y="675"/>
                </a:cubicBezTo>
                <a:cubicBezTo>
                  <a:pt x="142" y="675"/>
                  <a:pt x="144" y="677"/>
                  <a:pt x="145" y="676"/>
                </a:cubicBezTo>
                <a:close/>
                <a:moveTo>
                  <a:pt x="195" y="762"/>
                </a:moveTo>
                <a:cubicBezTo>
                  <a:pt x="196" y="762"/>
                  <a:pt x="197" y="761"/>
                  <a:pt x="198" y="762"/>
                </a:cubicBezTo>
                <a:cubicBezTo>
                  <a:pt x="196" y="760"/>
                  <a:pt x="194" y="759"/>
                  <a:pt x="192" y="759"/>
                </a:cubicBezTo>
                <a:cubicBezTo>
                  <a:pt x="193" y="761"/>
                  <a:pt x="194" y="759"/>
                  <a:pt x="195" y="762"/>
                </a:cubicBezTo>
                <a:close/>
                <a:moveTo>
                  <a:pt x="144" y="680"/>
                </a:moveTo>
                <a:cubicBezTo>
                  <a:pt x="145" y="682"/>
                  <a:pt x="147" y="683"/>
                  <a:pt x="146" y="681"/>
                </a:cubicBezTo>
                <a:cubicBezTo>
                  <a:pt x="146" y="681"/>
                  <a:pt x="145" y="681"/>
                  <a:pt x="145" y="680"/>
                </a:cubicBezTo>
                <a:cubicBezTo>
                  <a:pt x="146" y="680"/>
                  <a:pt x="146" y="679"/>
                  <a:pt x="145" y="678"/>
                </a:cubicBezTo>
                <a:cubicBezTo>
                  <a:pt x="145" y="679"/>
                  <a:pt x="142" y="679"/>
                  <a:pt x="143" y="681"/>
                </a:cubicBezTo>
                <a:lnTo>
                  <a:pt x="144" y="680"/>
                </a:lnTo>
                <a:close/>
                <a:moveTo>
                  <a:pt x="84" y="577"/>
                </a:moveTo>
                <a:cubicBezTo>
                  <a:pt x="83" y="578"/>
                  <a:pt x="78" y="577"/>
                  <a:pt x="80" y="580"/>
                </a:cubicBezTo>
                <a:cubicBezTo>
                  <a:pt x="81" y="579"/>
                  <a:pt x="84" y="580"/>
                  <a:pt x="84" y="577"/>
                </a:cubicBezTo>
                <a:close/>
                <a:moveTo>
                  <a:pt x="151" y="670"/>
                </a:moveTo>
                <a:cubicBezTo>
                  <a:pt x="150" y="670"/>
                  <a:pt x="149" y="669"/>
                  <a:pt x="149" y="668"/>
                </a:cubicBezTo>
                <a:cubicBezTo>
                  <a:pt x="146" y="669"/>
                  <a:pt x="147" y="672"/>
                  <a:pt x="147" y="674"/>
                </a:cubicBezTo>
                <a:cubicBezTo>
                  <a:pt x="148" y="674"/>
                  <a:pt x="150" y="671"/>
                  <a:pt x="151" y="670"/>
                </a:cubicBezTo>
                <a:close/>
                <a:moveTo>
                  <a:pt x="265" y="840"/>
                </a:moveTo>
                <a:cubicBezTo>
                  <a:pt x="265" y="838"/>
                  <a:pt x="263" y="837"/>
                  <a:pt x="262" y="837"/>
                </a:cubicBezTo>
                <a:cubicBezTo>
                  <a:pt x="262" y="838"/>
                  <a:pt x="262" y="838"/>
                  <a:pt x="263" y="839"/>
                </a:cubicBezTo>
                <a:cubicBezTo>
                  <a:pt x="264" y="839"/>
                  <a:pt x="264" y="840"/>
                  <a:pt x="265" y="840"/>
                </a:cubicBezTo>
                <a:close/>
                <a:moveTo>
                  <a:pt x="109" y="592"/>
                </a:moveTo>
                <a:cubicBezTo>
                  <a:pt x="108" y="592"/>
                  <a:pt x="107" y="594"/>
                  <a:pt x="106" y="593"/>
                </a:cubicBezTo>
                <a:cubicBezTo>
                  <a:pt x="107" y="596"/>
                  <a:pt x="111" y="595"/>
                  <a:pt x="109" y="592"/>
                </a:cubicBezTo>
                <a:close/>
                <a:moveTo>
                  <a:pt x="194" y="726"/>
                </a:moveTo>
                <a:cubicBezTo>
                  <a:pt x="194" y="722"/>
                  <a:pt x="196" y="726"/>
                  <a:pt x="197" y="723"/>
                </a:cubicBezTo>
                <a:cubicBezTo>
                  <a:pt x="195" y="723"/>
                  <a:pt x="191" y="721"/>
                  <a:pt x="193" y="724"/>
                </a:cubicBezTo>
                <a:cubicBezTo>
                  <a:pt x="193" y="724"/>
                  <a:pt x="194" y="725"/>
                  <a:pt x="194" y="726"/>
                </a:cubicBezTo>
                <a:close/>
                <a:moveTo>
                  <a:pt x="159" y="668"/>
                </a:moveTo>
                <a:cubicBezTo>
                  <a:pt x="159" y="664"/>
                  <a:pt x="164" y="669"/>
                  <a:pt x="164" y="666"/>
                </a:cubicBezTo>
                <a:cubicBezTo>
                  <a:pt x="162" y="663"/>
                  <a:pt x="155" y="663"/>
                  <a:pt x="156" y="667"/>
                </a:cubicBezTo>
                <a:cubicBezTo>
                  <a:pt x="157" y="665"/>
                  <a:pt x="158" y="666"/>
                  <a:pt x="159" y="668"/>
                </a:cubicBezTo>
                <a:close/>
                <a:moveTo>
                  <a:pt x="251" y="797"/>
                </a:moveTo>
                <a:cubicBezTo>
                  <a:pt x="250" y="799"/>
                  <a:pt x="248" y="799"/>
                  <a:pt x="248" y="801"/>
                </a:cubicBezTo>
                <a:cubicBezTo>
                  <a:pt x="250" y="802"/>
                  <a:pt x="253" y="800"/>
                  <a:pt x="251" y="797"/>
                </a:cubicBezTo>
                <a:close/>
                <a:moveTo>
                  <a:pt x="236" y="776"/>
                </a:moveTo>
                <a:cubicBezTo>
                  <a:pt x="236" y="776"/>
                  <a:pt x="236" y="775"/>
                  <a:pt x="235" y="775"/>
                </a:cubicBezTo>
                <a:cubicBezTo>
                  <a:pt x="235" y="774"/>
                  <a:pt x="235" y="774"/>
                  <a:pt x="235" y="774"/>
                </a:cubicBezTo>
                <a:cubicBezTo>
                  <a:pt x="236" y="777"/>
                  <a:pt x="231" y="774"/>
                  <a:pt x="234" y="777"/>
                </a:cubicBezTo>
                <a:cubicBezTo>
                  <a:pt x="235" y="776"/>
                  <a:pt x="235" y="777"/>
                  <a:pt x="236" y="776"/>
                </a:cubicBezTo>
                <a:close/>
                <a:moveTo>
                  <a:pt x="171" y="667"/>
                </a:moveTo>
                <a:cubicBezTo>
                  <a:pt x="172" y="668"/>
                  <a:pt x="169" y="669"/>
                  <a:pt x="168" y="667"/>
                </a:cubicBezTo>
                <a:cubicBezTo>
                  <a:pt x="168" y="666"/>
                  <a:pt x="169" y="665"/>
                  <a:pt x="169" y="664"/>
                </a:cubicBezTo>
                <a:cubicBezTo>
                  <a:pt x="168" y="664"/>
                  <a:pt x="164" y="664"/>
                  <a:pt x="165" y="667"/>
                </a:cubicBezTo>
                <a:cubicBezTo>
                  <a:pt x="169" y="666"/>
                  <a:pt x="165" y="669"/>
                  <a:pt x="167" y="671"/>
                </a:cubicBezTo>
                <a:cubicBezTo>
                  <a:pt x="169" y="671"/>
                  <a:pt x="174" y="669"/>
                  <a:pt x="171" y="667"/>
                </a:cubicBezTo>
                <a:close/>
                <a:moveTo>
                  <a:pt x="181" y="683"/>
                </a:moveTo>
                <a:cubicBezTo>
                  <a:pt x="183" y="680"/>
                  <a:pt x="178" y="681"/>
                  <a:pt x="179" y="677"/>
                </a:cubicBezTo>
                <a:cubicBezTo>
                  <a:pt x="178" y="680"/>
                  <a:pt x="175" y="680"/>
                  <a:pt x="176" y="682"/>
                </a:cubicBezTo>
                <a:cubicBezTo>
                  <a:pt x="178" y="680"/>
                  <a:pt x="181" y="681"/>
                  <a:pt x="181" y="683"/>
                </a:cubicBezTo>
                <a:close/>
                <a:moveTo>
                  <a:pt x="240" y="768"/>
                </a:moveTo>
                <a:cubicBezTo>
                  <a:pt x="239" y="769"/>
                  <a:pt x="238" y="768"/>
                  <a:pt x="237" y="767"/>
                </a:cubicBezTo>
                <a:cubicBezTo>
                  <a:pt x="237" y="767"/>
                  <a:pt x="234" y="769"/>
                  <a:pt x="236" y="769"/>
                </a:cubicBezTo>
                <a:cubicBezTo>
                  <a:pt x="237" y="767"/>
                  <a:pt x="241" y="772"/>
                  <a:pt x="240" y="768"/>
                </a:cubicBezTo>
                <a:close/>
                <a:moveTo>
                  <a:pt x="232" y="757"/>
                </a:moveTo>
                <a:cubicBezTo>
                  <a:pt x="231" y="758"/>
                  <a:pt x="230" y="757"/>
                  <a:pt x="229" y="757"/>
                </a:cubicBezTo>
                <a:cubicBezTo>
                  <a:pt x="229" y="758"/>
                  <a:pt x="228" y="758"/>
                  <a:pt x="229" y="759"/>
                </a:cubicBezTo>
                <a:cubicBezTo>
                  <a:pt x="230" y="759"/>
                  <a:pt x="233" y="760"/>
                  <a:pt x="232" y="757"/>
                </a:cubicBezTo>
                <a:close/>
                <a:moveTo>
                  <a:pt x="191" y="686"/>
                </a:moveTo>
                <a:cubicBezTo>
                  <a:pt x="189" y="684"/>
                  <a:pt x="193" y="684"/>
                  <a:pt x="191" y="682"/>
                </a:cubicBezTo>
                <a:cubicBezTo>
                  <a:pt x="190" y="685"/>
                  <a:pt x="188" y="684"/>
                  <a:pt x="186" y="684"/>
                </a:cubicBezTo>
                <a:cubicBezTo>
                  <a:pt x="186" y="685"/>
                  <a:pt x="187" y="687"/>
                  <a:pt x="188" y="686"/>
                </a:cubicBezTo>
                <a:cubicBezTo>
                  <a:pt x="187" y="684"/>
                  <a:pt x="190" y="687"/>
                  <a:pt x="191" y="686"/>
                </a:cubicBezTo>
                <a:close/>
                <a:moveTo>
                  <a:pt x="230" y="742"/>
                </a:moveTo>
                <a:cubicBezTo>
                  <a:pt x="228" y="740"/>
                  <a:pt x="230" y="740"/>
                  <a:pt x="229" y="738"/>
                </a:cubicBezTo>
                <a:cubicBezTo>
                  <a:pt x="228" y="739"/>
                  <a:pt x="227" y="737"/>
                  <a:pt x="226" y="739"/>
                </a:cubicBezTo>
                <a:cubicBezTo>
                  <a:pt x="226" y="740"/>
                  <a:pt x="226" y="741"/>
                  <a:pt x="228" y="742"/>
                </a:cubicBezTo>
                <a:cubicBezTo>
                  <a:pt x="227" y="742"/>
                  <a:pt x="226" y="743"/>
                  <a:pt x="227" y="744"/>
                </a:cubicBezTo>
                <a:cubicBezTo>
                  <a:pt x="228" y="744"/>
                  <a:pt x="229" y="743"/>
                  <a:pt x="230" y="742"/>
                </a:cubicBezTo>
                <a:close/>
                <a:moveTo>
                  <a:pt x="122" y="566"/>
                </a:moveTo>
                <a:cubicBezTo>
                  <a:pt x="122" y="569"/>
                  <a:pt x="118" y="570"/>
                  <a:pt x="118" y="573"/>
                </a:cubicBezTo>
                <a:cubicBezTo>
                  <a:pt x="121" y="572"/>
                  <a:pt x="124" y="571"/>
                  <a:pt x="126" y="568"/>
                </a:cubicBezTo>
                <a:cubicBezTo>
                  <a:pt x="127" y="568"/>
                  <a:pt x="126" y="571"/>
                  <a:pt x="128" y="570"/>
                </a:cubicBezTo>
                <a:cubicBezTo>
                  <a:pt x="127" y="568"/>
                  <a:pt x="128" y="564"/>
                  <a:pt x="129" y="568"/>
                </a:cubicBezTo>
                <a:cubicBezTo>
                  <a:pt x="132" y="568"/>
                  <a:pt x="128" y="565"/>
                  <a:pt x="129" y="565"/>
                </a:cubicBezTo>
                <a:cubicBezTo>
                  <a:pt x="132" y="567"/>
                  <a:pt x="130" y="562"/>
                  <a:pt x="133" y="564"/>
                </a:cubicBezTo>
                <a:cubicBezTo>
                  <a:pt x="132" y="563"/>
                  <a:pt x="132" y="562"/>
                  <a:pt x="132" y="561"/>
                </a:cubicBezTo>
                <a:cubicBezTo>
                  <a:pt x="128" y="563"/>
                  <a:pt x="126" y="567"/>
                  <a:pt x="122" y="566"/>
                </a:cubicBezTo>
                <a:close/>
                <a:moveTo>
                  <a:pt x="180" y="662"/>
                </a:moveTo>
                <a:cubicBezTo>
                  <a:pt x="179" y="661"/>
                  <a:pt x="178" y="659"/>
                  <a:pt x="178" y="658"/>
                </a:cubicBezTo>
                <a:cubicBezTo>
                  <a:pt x="176" y="659"/>
                  <a:pt x="175" y="658"/>
                  <a:pt x="176" y="660"/>
                </a:cubicBezTo>
                <a:cubicBezTo>
                  <a:pt x="177" y="659"/>
                  <a:pt x="179" y="663"/>
                  <a:pt x="180" y="662"/>
                </a:cubicBezTo>
                <a:close/>
                <a:moveTo>
                  <a:pt x="167" y="629"/>
                </a:moveTo>
                <a:cubicBezTo>
                  <a:pt x="166" y="631"/>
                  <a:pt x="165" y="629"/>
                  <a:pt x="164" y="629"/>
                </a:cubicBezTo>
                <a:cubicBezTo>
                  <a:pt x="165" y="630"/>
                  <a:pt x="164" y="631"/>
                  <a:pt x="164" y="632"/>
                </a:cubicBezTo>
                <a:cubicBezTo>
                  <a:pt x="165" y="632"/>
                  <a:pt x="168" y="631"/>
                  <a:pt x="167" y="629"/>
                </a:cubicBezTo>
                <a:close/>
                <a:moveTo>
                  <a:pt x="139" y="582"/>
                </a:moveTo>
                <a:cubicBezTo>
                  <a:pt x="138" y="584"/>
                  <a:pt x="135" y="585"/>
                  <a:pt x="137" y="588"/>
                </a:cubicBezTo>
                <a:cubicBezTo>
                  <a:pt x="136" y="586"/>
                  <a:pt x="141" y="585"/>
                  <a:pt x="139" y="582"/>
                </a:cubicBezTo>
                <a:close/>
                <a:moveTo>
                  <a:pt x="161" y="617"/>
                </a:moveTo>
                <a:cubicBezTo>
                  <a:pt x="160" y="616"/>
                  <a:pt x="160" y="615"/>
                  <a:pt x="160" y="614"/>
                </a:cubicBezTo>
                <a:cubicBezTo>
                  <a:pt x="159" y="616"/>
                  <a:pt x="156" y="614"/>
                  <a:pt x="157" y="616"/>
                </a:cubicBezTo>
                <a:cubicBezTo>
                  <a:pt x="158" y="615"/>
                  <a:pt x="159" y="617"/>
                  <a:pt x="161" y="617"/>
                </a:cubicBezTo>
                <a:close/>
                <a:moveTo>
                  <a:pt x="193" y="666"/>
                </a:moveTo>
                <a:cubicBezTo>
                  <a:pt x="192" y="666"/>
                  <a:pt x="191" y="663"/>
                  <a:pt x="190" y="665"/>
                </a:cubicBezTo>
                <a:cubicBezTo>
                  <a:pt x="191" y="668"/>
                  <a:pt x="194" y="668"/>
                  <a:pt x="193" y="666"/>
                </a:cubicBezTo>
                <a:close/>
                <a:moveTo>
                  <a:pt x="120" y="552"/>
                </a:moveTo>
                <a:cubicBezTo>
                  <a:pt x="119" y="553"/>
                  <a:pt x="119" y="552"/>
                  <a:pt x="118" y="551"/>
                </a:cubicBezTo>
                <a:cubicBezTo>
                  <a:pt x="117" y="552"/>
                  <a:pt x="117" y="553"/>
                  <a:pt x="117" y="555"/>
                </a:cubicBezTo>
                <a:cubicBezTo>
                  <a:pt x="118" y="553"/>
                  <a:pt x="121" y="555"/>
                  <a:pt x="120" y="552"/>
                </a:cubicBezTo>
                <a:close/>
                <a:moveTo>
                  <a:pt x="124" y="559"/>
                </a:moveTo>
                <a:cubicBezTo>
                  <a:pt x="124" y="559"/>
                  <a:pt x="123" y="556"/>
                  <a:pt x="122" y="558"/>
                </a:cubicBezTo>
                <a:cubicBezTo>
                  <a:pt x="123" y="560"/>
                  <a:pt x="122" y="561"/>
                  <a:pt x="123" y="563"/>
                </a:cubicBezTo>
                <a:cubicBezTo>
                  <a:pt x="125" y="562"/>
                  <a:pt x="125" y="560"/>
                  <a:pt x="124" y="559"/>
                </a:cubicBezTo>
                <a:close/>
                <a:moveTo>
                  <a:pt x="258" y="763"/>
                </a:moveTo>
                <a:cubicBezTo>
                  <a:pt x="257" y="762"/>
                  <a:pt x="256" y="760"/>
                  <a:pt x="255" y="761"/>
                </a:cubicBezTo>
                <a:cubicBezTo>
                  <a:pt x="256" y="763"/>
                  <a:pt x="257" y="762"/>
                  <a:pt x="256" y="763"/>
                </a:cubicBezTo>
                <a:cubicBezTo>
                  <a:pt x="256" y="764"/>
                  <a:pt x="256" y="764"/>
                  <a:pt x="256" y="764"/>
                </a:cubicBezTo>
                <a:lnTo>
                  <a:pt x="258" y="763"/>
                </a:lnTo>
                <a:close/>
                <a:moveTo>
                  <a:pt x="187" y="652"/>
                </a:moveTo>
                <a:cubicBezTo>
                  <a:pt x="185" y="650"/>
                  <a:pt x="187" y="650"/>
                  <a:pt x="186" y="648"/>
                </a:cubicBezTo>
                <a:cubicBezTo>
                  <a:pt x="185" y="649"/>
                  <a:pt x="184" y="649"/>
                  <a:pt x="184" y="651"/>
                </a:cubicBezTo>
                <a:cubicBezTo>
                  <a:pt x="185" y="649"/>
                  <a:pt x="186" y="652"/>
                  <a:pt x="187" y="652"/>
                </a:cubicBezTo>
                <a:close/>
                <a:moveTo>
                  <a:pt x="167" y="620"/>
                </a:moveTo>
                <a:cubicBezTo>
                  <a:pt x="166" y="621"/>
                  <a:pt x="165" y="616"/>
                  <a:pt x="164" y="618"/>
                </a:cubicBezTo>
                <a:cubicBezTo>
                  <a:pt x="165" y="619"/>
                  <a:pt x="163" y="619"/>
                  <a:pt x="164" y="620"/>
                </a:cubicBezTo>
                <a:cubicBezTo>
                  <a:pt x="164" y="618"/>
                  <a:pt x="168" y="623"/>
                  <a:pt x="167" y="620"/>
                </a:cubicBezTo>
                <a:close/>
                <a:moveTo>
                  <a:pt x="150" y="575"/>
                </a:moveTo>
                <a:cubicBezTo>
                  <a:pt x="147" y="574"/>
                  <a:pt x="148" y="579"/>
                  <a:pt x="146" y="579"/>
                </a:cubicBezTo>
                <a:cubicBezTo>
                  <a:pt x="145" y="579"/>
                  <a:pt x="144" y="577"/>
                  <a:pt x="144" y="578"/>
                </a:cubicBezTo>
                <a:cubicBezTo>
                  <a:pt x="146" y="581"/>
                  <a:pt x="140" y="580"/>
                  <a:pt x="141" y="583"/>
                </a:cubicBezTo>
                <a:cubicBezTo>
                  <a:pt x="145" y="582"/>
                  <a:pt x="150" y="580"/>
                  <a:pt x="150" y="575"/>
                </a:cubicBezTo>
                <a:close/>
                <a:moveTo>
                  <a:pt x="193" y="651"/>
                </a:moveTo>
                <a:cubicBezTo>
                  <a:pt x="192" y="649"/>
                  <a:pt x="188" y="650"/>
                  <a:pt x="189" y="652"/>
                </a:cubicBezTo>
                <a:cubicBezTo>
                  <a:pt x="190" y="651"/>
                  <a:pt x="192" y="652"/>
                  <a:pt x="193" y="651"/>
                </a:cubicBezTo>
                <a:close/>
                <a:moveTo>
                  <a:pt x="203" y="666"/>
                </a:moveTo>
                <a:cubicBezTo>
                  <a:pt x="202" y="667"/>
                  <a:pt x="199" y="667"/>
                  <a:pt x="201" y="670"/>
                </a:cubicBezTo>
                <a:cubicBezTo>
                  <a:pt x="203" y="669"/>
                  <a:pt x="204" y="669"/>
                  <a:pt x="203" y="666"/>
                </a:cubicBezTo>
                <a:close/>
                <a:moveTo>
                  <a:pt x="161" y="603"/>
                </a:moveTo>
                <a:cubicBezTo>
                  <a:pt x="160" y="601"/>
                  <a:pt x="156" y="601"/>
                  <a:pt x="157" y="603"/>
                </a:cubicBezTo>
                <a:cubicBezTo>
                  <a:pt x="159" y="603"/>
                  <a:pt x="160" y="604"/>
                  <a:pt x="161" y="603"/>
                </a:cubicBezTo>
                <a:close/>
                <a:moveTo>
                  <a:pt x="139" y="563"/>
                </a:moveTo>
                <a:cubicBezTo>
                  <a:pt x="137" y="564"/>
                  <a:pt x="136" y="565"/>
                  <a:pt x="136" y="567"/>
                </a:cubicBezTo>
                <a:cubicBezTo>
                  <a:pt x="138" y="567"/>
                  <a:pt x="140" y="566"/>
                  <a:pt x="139" y="563"/>
                </a:cubicBezTo>
                <a:close/>
                <a:moveTo>
                  <a:pt x="312" y="824"/>
                </a:moveTo>
                <a:cubicBezTo>
                  <a:pt x="312" y="825"/>
                  <a:pt x="310" y="826"/>
                  <a:pt x="312" y="829"/>
                </a:cubicBezTo>
                <a:cubicBezTo>
                  <a:pt x="314" y="828"/>
                  <a:pt x="314" y="826"/>
                  <a:pt x="312" y="824"/>
                </a:cubicBezTo>
                <a:close/>
                <a:moveTo>
                  <a:pt x="213" y="660"/>
                </a:moveTo>
                <a:cubicBezTo>
                  <a:pt x="212" y="657"/>
                  <a:pt x="208" y="661"/>
                  <a:pt x="208" y="662"/>
                </a:cubicBezTo>
                <a:cubicBezTo>
                  <a:pt x="211" y="662"/>
                  <a:pt x="210" y="660"/>
                  <a:pt x="213" y="660"/>
                </a:cubicBezTo>
                <a:close/>
                <a:moveTo>
                  <a:pt x="140" y="555"/>
                </a:moveTo>
                <a:cubicBezTo>
                  <a:pt x="142" y="557"/>
                  <a:pt x="141" y="558"/>
                  <a:pt x="142" y="559"/>
                </a:cubicBezTo>
                <a:cubicBezTo>
                  <a:pt x="144" y="559"/>
                  <a:pt x="142" y="554"/>
                  <a:pt x="140" y="555"/>
                </a:cubicBezTo>
                <a:close/>
                <a:moveTo>
                  <a:pt x="80" y="451"/>
                </a:moveTo>
                <a:cubicBezTo>
                  <a:pt x="78" y="448"/>
                  <a:pt x="76" y="450"/>
                  <a:pt x="76" y="452"/>
                </a:cubicBezTo>
                <a:cubicBezTo>
                  <a:pt x="78" y="450"/>
                  <a:pt x="79" y="453"/>
                  <a:pt x="80" y="451"/>
                </a:cubicBezTo>
                <a:close/>
                <a:moveTo>
                  <a:pt x="162" y="566"/>
                </a:moveTo>
                <a:cubicBezTo>
                  <a:pt x="161" y="567"/>
                  <a:pt x="159" y="566"/>
                  <a:pt x="158" y="568"/>
                </a:cubicBezTo>
                <a:cubicBezTo>
                  <a:pt x="158" y="569"/>
                  <a:pt x="158" y="570"/>
                  <a:pt x="158" y="571"/>
                </a:cubicBezTo>
                <a:cubicBezTo>
                  <a:pt x="160" y="568"/>
                  <a:pt x="161" y="568"/>
                  <a:pt x="162" y="566"/>
                </a:cubicBezTo>
                <a:close/>
                <a:moveTo>
                  <a:pt x="147" y="545"/>
                </a:moveTo>
                <a:cubicBezTo>
                  <a:pt x="146" y="546"/>
                  <a:pt x="146" y="548"/>
                  <a:pt x="145" y="549"/>
                </a:cubicBezTo>
                <a:cubicBezTo>
                  <a:pt x="147" y="548"/>
                  <a:pt x="149" y="548"/>
                  <a:pt x="147" y="545"/>
                </a:cubicBezTo>
                <a:close/>
                <a:moveTo>
                  <a:pt x="237" y="679"/>
                </a:moveTo>
                <a:cubicBezTo>
                  <a:pt x="236" y="676"/>
                  <a:pt x="232" y="676"/>
                  <a:pt x="232" y="679"/>
                </a:cubicBezTo>
                <a:cubicBezTo>
                  <a:pt x="234" y="678"/>
                  <a:pt x="236" y="679"/>
                  <a:pt x="237" y="679"/>
                </a:cubicBezTo>
                <a:close/>
                <a:moveTo>
                  <a:pt x="182" y="588"/>
                </a:moveTo>
                <a:cubicBezTo>
                  <a:pt x="181" y="589"/>
                  <a:pt x="177" y="587"/>
                  <a:pt x="177" y="590"/>
                </a:cubicBezTo>
                <a:cubicBezTo>
                  <a:pt x="178" y="592"/>
                  <a:pt x="182" y="590"/>
                  <a:pt x="182" y="588"/>
                </a:cubicBezTo>
                <a:close/>
                <a:moveTo>
                  <a:pt x="168" y="566"/>
                </a:moveTo>
                <a:cubicBezTo>
                  <a:pt x="167" y="567"/>
                  <a:pt x="166" y="568"/>
                  <a:pt x="164" y="569"/>
                </a:cubicBezTo>
                <a:cubicBezTo>
                  <a:pt x="166" y="571"/>
                  <a:pt x="170" y="569"/>
                  <a:pt x="168" y="566"/>
                </a:cubicBezTo>
                <a:close/>
                <a:moveTo>
                  <a:pt x="159" y="552"/>
                </a:moveTo>
                <a:cubicBezTo>
                  <a:pt x="158" y="550"/>
                  <a:pt x="159" y="549"/>
                  <a:pt x="158" y="547"/>
                </a:cubicBezTo>
                <a:cubicBezTo>
                  <a:pt x="157" y="550"/>
                  <a:pt x="154" y="551"/>
                  <a:pt x="155" y="555"/>
                </a:cubicBezTo>
                <a:cubicBezTo>
                  <a:pt x="158" y="554"/>
                  <a:pt x="155" y="549"/>
                  <a:pt x="159" y="552"/>
                </a:cubicBezTo>
                <a:close/>
                <a:moveTo>
                  <a:pt x="91" y="446"/>
                </a:moveTo>
                <a:cubicBezTo>
                  <a:pt x="90" y="443"/>
                  <a:pt x="86" y="446"/>
                  <a:pt x="88" y="448"/>
                </a:cubicBezTo>
                <a:cubicBezTo>
                  <a:pt x="89" y="447"/>
                  <a:pt x="90" y="447"/>
                  <a:pt x="91" y="446"/>
                </a:cubicBezTo>
                <a:close/>
                <a:moveTo>
                  <a:pt x="156" y="538"/>
                </a:moveTo>
                <a:cubicBezTo>
                  <a:pt x="154" y="537"/>
                  <a:pt x="156" y="536"/>
                  <a:pt x="155" y="535"/>
                </a:cubicBezTo>
                <a:cubicBezTo>
                  <a:pt x="154" y="538"/>
                  <a:pt x="151" y="537"/>
                  <a:pt x="151" y="541"/>
                </a:cubicBezTo>
                <a:cubicBezTo>
                  <a:pt x="154" y="542"/>
                  <a:pt x="153" y="537"/>
                  <a:pt x="156" y="538"/>
                </a:cubicBezTo>
                <a:close/>
                <a:moveTo>
                  <a:pt x="165" y="549"/>
                </a:moveTo>
                <a:cubicBezTo>
                  <a:pt x="164" y="546"/>
                  <a:pt x="162" y="546"/>
                  <a:pt x="165" y="545"/>
                </a:cubicBezTo>
                <a:cubicBezTo>
                  <a:pt x="164" y="543"/>
                  <a:pt x="163" y="545"/>
                  <a:pt x="161" y="544"/>
                </a:cubicBezTo>
                <a:cubicBezTo>
                  <a:pt x="162" y="546"/>
                  <a:pt x="160" y="546"/>
                  <a:pt x="160" y="548"/>
                </a:cubicBezTo>
                <a:cubicBezTo>
                  <a:pt x="161" y="548"/>
                  <a:pt x="161" y="548"/>
                  <a:pt x="162" y="549"/>
                </a:cubicBezTo>
                <a:cubicBezTo>
                  <a:pt x="163" y="546"/>
                  <a:pt x="162" y="550"/>
                  <a:pt x="165" y="549"/>
                </a:cubicBezTo>
                <a:close/>
                <a:moveTo>
                  <a:pt x="258" y="690"/>
                </a:moveTo>
                <a:cubicBezTo>
                  <a:pt x="259" y="691"/>
                  <a:pt x="256" y="692"/>
                  <a:pt x="258" y="693"/>
                </a:cubicBezTo>
                <a:cubicBezTo>
                  <a:pt x="258" y="693"/>
                  <a:pt x="258" y="693"/>
                  <a:pt x="258" y="694"/>
                </a:cubicBezTo>
                <a:cubicBezTo>
                  <a:pt x="260" y="694"/>
                  <a:pt x="260" y="690"/>
                  <a:pt x="258" y="690"/>
                </a:cubicBezTo>
                <a:close/>
                <a:moveTo>
                  <a:pt x="256" y="680"/>
                </a:moveTo>
                <a:cubicBezTo>
                  <a:pt x="254" y="678"/>
                  <a:pt x="250" y="679"/>
                  <a:pt x="250" y="680"/>
                </a:cubicBezTo>
                <a:cubicBezTo>
                  <a:pt x="252" y="680"/>
                  <a:pt x="254" y="681"/>
                  <a:pt x="256" y="680"/>
                </a:cubicBezTo>
                <a:close/>
                <a:moveTo>
                  <a:pt x="223" y="631"/>
                </a:moveTo>
                <a:cubicBezTo>
                  <a:pt x="222" y="628"/>
                  <a:pt x="217" y="632"/>
                  <a:pt x="219" y="633"/>
                </a:cubicBezTo>
                <a:cubicBezTo>
                  <a:pt x="221" y="633"/>
                  <a:pt x="221" y="630"/>
                  <a:pt x="223" y="631"/>
                </a:cubicBezTo>
                <a:close/>
                <a:moveTo>
                  <a:pt x="317" y="773"/>
                </a:moveTo>
                <a:cubicBezTo>
                  <a:pt x="315" y="770"/>
                  <a:pt x="319" y="773"/>
                  <a:pt x="317" y="770"/>
                </a:cubicBezTo>
                <a:cubicBezTo>
                  <a:pt x="316" y="771"/>
                  <a:pt x="314" y="772"/>
                  <a:pt x="314" y="774"/>
                </a:cubicBezTo>
                <a:cubicBezTo>
                  <a:pt x="315" y="773"/>
                  <a:pt x="316" y="775"/>
                  <a:pt x="317" y="773"/>
                </a:cubicBezTo>
                <a:close/>
                <a:moveTo>
                  <a:pt x="197" y="587"/>
                </a:moveTo>
                <a:cubicBezTo>
                  <a:pt x="196" y="588"/>
                  <a:pt x="195" y="585"/>
                  <a:pt x="194" y="587"/>
                </a:cubicBezTo>
                <a:cubicBezTo>
                  <a:pt x="195" y="588"/>
                  <a:pt x="196" y="589"/>
                  <a:pt x="195" y="590"/>
                </a:cubicBezTo>
                <a:cubicBezTo>
                  <a:pt x="195" y="590"/>
                  <a:pt x="194" y="591"/>
                  <a:pt x="195" y="592"/>
                </a:cubicBezTo>
                <a:cubicBezTo>
                  <a:pt x="197" y="592"/>
                  <a:pt x="197" y="589"/>
                  <a:pt x="197" y="587"/>
                </a:cubicBezTo>
                <a:close/>
                <a:moveTo>
                  <a:pt x="169" y="543"/>
                </a:moveTo>
                <a:cubicBezTo>
                  <a:pt x="168" y="543"/>
                  <a:pt x="167" y="542"/>
                  <a:pt x="166" y="542"/>
                </a:cubicBezTo>
                <a:cubicBezTo>
                  <a:pt x="167" y="541"/>
                  <a:pt x="167" y="540"/>
                  <a:pt x="167" y="539"/>
                </a:cubicBezTo>
                <a:cubicBezTo>
                  <a:pt x="165" y="540"/>
                  <a:pt x="166" y="542"/>
                  <a:pt x="164" y="541"/>
                </a:cubicBezTo>
                <a:cubicBezTo>
                  <a:pt x="165" y="542"/>
                  <a:pt x="164" y="543"/>
                  <a:pt x="165" y="544"/>
                </a:cubicBezTo>
                <a:cubicBezTo>
                  <a:pt x="166" y="542"/>
                  <a:pt x="169" y="546"/>
                  <a:pt x="169" y="543"/>
                </a:cubicBezTo>
                <a:close/>
                <a:moveTo>
                  <a:pt x="264" y="682"/>
                </a:moveTo>
                <a:cubicBezTo>
                  <a:pt x="263" y="680"/>
                  <a:pt x="261" y="680"/>
                  <a:pt x="260" y="679"/>
                </a:cubicBezTo>
                <a:cubicBezTo>
                  <a:pt x="259" y="680"/>
                  <a:pt x="258" y="681"/>
                  <a:pt x="258" y="682"/>
                </a:cubicBezTo>
                <a:cubicBezTo>
                  <a:pt x="260" y="681"/>
                  <a:pt x="262" y="684"/>
                  <a:pt x="264" y="682"/>
                </a:cubicBezTo>
                <a:close/>
                <a:moveTo>
                  <a:pt x="251" y="660"/>
                </a:moveTo>
                <a:cubicBezTo>
                  <a:pt x="249" y="661"/>
                  <a:pt x="246" y="663"/>
                  <a:pt x="248" y="666"/>
                </a:cubicBezTo>
                <a:cubicBezTo>
                  <a:pt x="249" y="664"/>
                  <a:pt x="251" y="663"/>
                  <a:pt x="251" y="660"/>
                </a:cubicBezTo>
                <a:close/>
                <a:moveTo>
                  <a:pt x="248" y="658"/>
                </a:moveTo>
                <a:cubicBezTo>
                  <a:pt x="246" y="659"/>
                  <a:pt x="250" y="657"/>
                  <a:pt x="248" y="656"/>
                </a:cubicBezTo>
                <a:cubicBezTo>
                  <a:pt x="246" y="657"/>
                  <a:pt x="245" y="658"/>
                  <a:pt x="242" y="657"/>
                </a:cubicBezTo>
                <a:cubicBezTo>
                  <a:pt x="243" y="659"/>
                  <a:pt x="243" y="658"/>
                  <a:pt x="244" y="660"/>
                </a:cubicBezTo>
                <a:cubicBezTo>
                  <a:pt x="245" y="659"/>
                  <a:pt x="249" y="660"/>
                  <a:pt x="248" y="658"/>
                </a:cubicBezTo>
                <a:close/>
                <a:moveTo>
                  <a:pt x="271" y="692"/>
                </a:moveTo>
                <a:cubicBezTo>
                  <a:pt x="270" y="693"/>
                  <a:pt x="270" y="695"/>
                  <a:pt x="269" y="696"/>
                </a:cubicBezTo>
                <a:cubicBezTo>
                  <a:pt x="271" y="697"/>
                  <a:pt x="274" y="695"/>
                  <a:pt x="271" y="692"/>
                </a:cubicBezTo>
                <a:close/>
                <a:moveTo>
                  <a:pt x="298" y="735"/>
                </a:moveTo>
                <a:cubicBezTo>
                  <a:pt x="297" y="735"/>
                  <a:pt x="295" y="733"/>
                  <a:pt x="296" y="732"/>
                </a:cubicBezTo>
                <a:cubicBezTo>
                  <a:pt x="292" y="733"/>
                  <a:pt x="299" y="738"/>
                  <a:pt x="298" y="735"/>
                </a:cubicBezTo>
                <a:close/>
                <a:moveTo>
                  <a:pt x="172" y="545"/>
                </a:moveTo>
                <a:cubicBezTo>
                  <a:pt x="172" y="544"/>
                  <a:pt x="175" y="547"/>
                  <a:pt x="174" y="544"/>
                </a:cubicBezTo>
                <a:cubicBezTo>
                  <a:pt x="173" y="544"/>
                  <a:pt x="171" y="542"/>
                  <a:pt x="170" y="544"/>
                </a:cubicBezTo>
                <a:cubicBezTo>
                  <a:pt x="171" y="545"/>
                  <a:pt x="172" y="547"/>
                  <a:pt x="172" y="546"/>
                </a:cubicBezTo>
                <a:cubicBezTo>
                  <a:pt x="172" y="546"/>
                  <a:pt x="172" y="545"/>
                  <a:pt x="172" y="545"/>
                </a:cubicBezTo>
                <a:close/>
                <a:moveTo>
                  <a:pt x="247" y="652"/>
                </a:moveTo>
                <a:cubicBezTo>
                  <a:pt x="246" y="653"/>
                  <a:pt x="243" y="653"/>
                  <a:pt x="244" y="655"/>
                </a:cubicBezTo>
                <a:cubicBezTo>
                  <a:pt x="245" y="653"/>
                  <a:pt x="249" y="656"/>
                  <a:pt x="247" y="652"/>
                </a:cubicBezTo>
                <a:close/>
                <a:moveTo>
                  <a:pt x="169" y="534"/>
                </a:moveTo>
                <a:cubicBezTo>
                  <a:pt x="168" y="533"/>
                  <a:pt x="167" y="532"/>
                  <a:pt x="166" y="531"/>
                </a:cubicBezTo>
                <a:cubicBezTo>
                  <a:pt x="165" y="532"/>
                  <a:pt x="164" y="532"/>
                  <a:pt x="165" y="533"/>
                </a:cubicBezTo>
                <a:cubicBezTo>
                  <a:pt x="166" y="532"/>
                  <a:pt x="167" y="534"/>
                  <a:pt x="169" y="534"/>
                </a:cubicBezTo>
                <a:close/>
                <a:moveTo>
                  <a:pt x="262" y="673"/>
                </a:moveTo>
                <a:cubicBezTo>
                  <a:pt x="262" y="671"/>
                  <a:pt x="258" y="672"/>
                  <a:pt x="259" y="674"/>
                </a:cubicBezTo>
                <a:cubicBezTo>
                  <a:pt x="261" y="674"/>
                  <a:pt x="262" y="676"/>
                  <a:pt x="262" y="673"/>
                </a:cubicBezTo>
                <a:close/>
                <a:moveTo>
                  <a:pt x="178" y="543"/>
                </a:moveTo>
                <a:cubicBezTo>
                  <a:pt x="177" y="544"/>
                  <a:pt x="176" y="541"/>
                  <a:pt x="175" y="542"/>
                </a:cubicBezTo>
                <a:cubicBezTo>
                  <a:pt x="177" y="544"/>
                  <a:pt x="174" y="544"/>
                  <a:pt x="176" y="546"/>
                </a:cubicBezTo>
                <a:cubicBezTo>
                  <a:pt x="176" y="545"/>
                  <a:pt x="179" y="545"/>
                  <a:pt x="178" y="543"/>
                </a:cubicBezTo>
                <a:close/>
                <a:moveTo>
                  <a:pt x="188" y="562"/>
                </a:moveTo>
                <a:cubicBezTo>
                  <a:pt x="186" y="560"/>
                  <a:pt x="189" y="561"/>
                  <a:pt x="189" y="561"/>
                </a:cubicBezTo>
                <a:cubicBezTo>
                  <a:pt x="188" y="557"/>
                  <a:pt x="185" y="562"/>
                  <a:pt x="188" y="562"/>
                </a:cubicBezTo>
                <a:close/>
                <a:moveTo>
                  <a:pt x="280" y="693"/>
                </a:moveTo>
                <a:cubicBezTo>
                  <a:pt x="278" y="695"/>
                  <a:pt x="277" y="696"/>
                  <a:pt x="278" y="698"/>
                </a:cubicBezTo>
                <a:cubicBezTo>
                  <a:pt x="279" y="697"/>
                  <a:pt x="280" y="695"/>
                  <a:pt x="280" y="693"/>
                </a:cubicBezTo>
                <a:close/>
                <a:moveTo>
                  <a:pt x="177" y="541"/>
                </a:moveTo>
                <a:cubicBezTo>
                  <a:pt x="177" y="541"/>
                  <a:pt x="177" y="541"/>
                  <a:pt x="177" y="540"/>
                </a:cubicBezTo>
                <a:cubicBezTo>
                  <a:pt x="177" y="540"/>
                  <a:pt x="178" y="539"/>
                  <a:pt x="177" y="538"/>
                </a:cubicBezTo>
                <a:cubicBezTo>
                  <a:pt x="177" y="539"/>
                  <a:pt x="176" y="537"/>
                  <a:pt x="175" y="537"/>
                </a:cubicBezTo>
                <a:cubicBezTo>
                  <a:pt x="174" y="538"/>
                  <a:pt x="178" y="544"/>
                  <a:pt x="177" y="541"/>
                </a:cubicBezTo>
                <a:close/>
                <a:moveTo>
                  <a:pt x="190" y="556"/>
                </a:moveTo>
                <a:cubicBezTo>
                  <a:pt x="191" y="557"/>
                  <a:pt x="192" y="557"/>
                  <a:pt x="192" y="557"/>
                </a:cubicBezTo>
                <a:cubicBezTo>
                  <a:pt x="189" y="554"/>
                  <a:pt x="189" y="555"/>
                  <a:pt x="190" y="551"/>
                </a:cubicBezTo>
                <a:cubicBezTo>
                  <a:pt x="189" y="552"/>
                  <a:pt x="188" y="552"/>
                  <a:pt x="186" y="551"/>
                </a:cubicBezTo>
                <a:cubicBezTo>
                  <a:pt x="187" y="554"/>
                  <a:pt x="188" y="554"/>
                  <a:pt x="188" y="557"/>
                </a:cubicBezTo>
                <a:cubicBezTo>
                  <a:pt x="190" y="557"/>
                  <a:pt x="190" y="557"/>
                  <a:pt x="190" y="556"/>
                </a:cubicBezTo>
                <a:close/>
                <a:moveTo>
                  <a:pt x="178" y="538"/>
                </a:moveTo>
                <a:cubicBezTo>
                  <a:pt x="179" y="539"/>
                  <a:pt x="180" y="540"/>
                  <a:pt x="180" y="541"/>
                </a:cubicBezTo>
                <a:cubicBezTo>
                  <a:pt x="181" y="540"/>
                  <a:pt x="181" y="541"/>
                  <a:pt x="182" y="540"/>
                </a:cubicBezTo>
                <a:cubicBezTo>
                  <a:pt x="181" y="538"/>
                  <a:pt x="180" y="538"/>
                  <a:pt x="178" y="538"/>
                </a:cubicBezTo>
                <a:close/>
                <a:moveTo>
                  <a:pt x="226" y="603"/>
                </a:moveTo>
                <a:cubicBezTo>
                  <a:pt x="225" y="604"/>
                  <a:pt x="227" y="609"/>
                  <a:pt x="228" y="609"/>
                </a:cubicBezTo>
                <a:cubicBezTo>
                  <a:pt x="227" y="607"/>
                  <a:pt x="227" y="605"/>
                  <a:pt x="226" y="603"/>
                </a:cubicBezTo>
                <a:close/>
                <a:moveTo>
                  <a:pt x="272" y="668"/>
                </a:moveTo>
                <a:cubicBezTo>
                  <a:pt x="271" y="669"/>
                  <a:pt x="268" y="668"/>
                  <a:pt x="269" y="671"/>
                </a:cubicBezTo>
                <a:cubicBezTo>
                  <a:pt x="270" y="670"/>
                  <a:pt x="272" y="670"/>
                  <a:pt x="272" y="668"/>
                </a:cubicBezTo>
                <a:close/>
                <a:moveTo>
                  <a:pt x="388" y="839"/>
                </a:moveTo>
                <a:cubicBezTo>
                  <a:pt x="386" y="839"/>
                  <a:pt x="384" y="839"/>
                  <a:pt x="385" y="842"/>
                </a:cubicBezTo>
                <a:cubicBezTo>
                  <a:pt x="386" y="841"/>
                  <a:pt x="389" y="841"/>
                  <a:pt x="388" y="839"/>
                </a:cubicBezTo>
                <a:close/>
                <a:moveTo>
                  <a:pt x="152" y="483"/>
                </a:moveTo>
                <a:cubicBezTo>
                  <a:pt x="151" y="483"/>
                  <a:pt x="150" y="482"/>
                  <a:pt x="148" y="483"/>
                </a:cubicBezTo>
                <a:cubicBezTo>
                  <a:pt x="149" y="484"/>
                  <a:pt x="153" y="485"/>
                  <a:pt x="152" y="483"/>
                </a:cubicBezTo>
                <a:close/>
                <a:moveTo>
                  <a:pt x="182" y="527"/>
                </a:moveTo>
                <a:cubicBezTo>
                  <a:pt x="180" y="525"/>
                  <a:pt x="183" y="524"/>
                  <a:pt x="181" y="522"/>
                </a:cubicBezTo>
                <a:cubicBezTo>
                  <a:pt x="180" y="523"/>
                  <a:pt x="180" y="524"/>
                  <a:pt x="180" y="526"/>
                </a:cubicBezTo>
                <a:cubicBezTo>
                  <a:pt x="180" y="526"/>
                  <a:pt x="181" y="527"/>
                  <a:pt x="182" y="527"/>
                </a:cubicBezTo>
                <a:close/>
                <a:moveTo>
                  <a:pt x="359" y="796"/>
                </a:moveTo>
                <a:cubicBezTo>
                  <a:pt x="360" y="794"/>
                  <a:pt x="362" y="793"/>
                  <a:pt x="362" y="791"/>
                </a:cubicBezTo>
                <a:cubicBezTo>
                  <a:pt x="360" y="791"/>
                  <a:pt x="358" y="793"/>
                  <a:pt x="359" y="796"/>
                </a:cubicBezTo>
                <a:close/>
                <a:moveTo>
                  <a:pt x="157" y="478"/>
                </a:moveTo>
                <a:cubicBezTo>
                  <a:pt x="155" y="479"/>
                  <a:pt x="156" y="481"/>
                  <a:pt x="154" y="479"/>
                </a:cubicBezTo>
                <a:cubicBezTo>
                  <a:pt x="154" y="480"/>
                  <a:pt x="154" y="480"/>
                  <a:pt x="154" y="481"/>
                </a:cubicBezTo>
                <a:cubicBezTo>
                  <a:pt x="155" y="482"/>
                  <a:pt x="155" y="482"/>
                  <a:pt x="155" y="482"/>
                </a:cubicBezTo>
                <a:cubicBezTo>
                  <a:pt x="156" y="480"/>
                  <a:pt x="159" y="482"/>
                  <a:pt x="157" y="478"/>
                </a:cubicBezTo>
                <a:close/>
                <a:moveTo>
                  <a:pt x="376" y="785"/>
                </a:moveTo>
                <a:cubicBezTo>
                  <a:pt x="379" y="785"/>
                  <a:pt x="376" y="788"/>
                  <a:pt x="378" y="788"/>
                </a:cubicBezTo>
                <a:cubicBezTo>
                  <a:pt x="379" y="784"/>
                  <a:pt x="386" y="783"/>
                  <a:pt x="385" y="781"/>
                </a:cubicBezTo>
                <a:cubicBezTo>
                  <a:pt x="378" y="783"/>
                  <a:pt x="365" y="784"/>
                  <a:pt x="361" y="791"/>
                </a:cubicBezTo>
                <a:cubicBezTo>
                  <a:pt x="366" y="792"/>
                  <a:pt x="374" y="792"/>
                  <a:pt x="376" y="785"/>
                </a:cubicBezTo>
                <a:close/>
                <a:moveTo>
                  <a:pt x="258" y="629"/>
                </a:moveTo>
                <a:cubicBezTo>
                  <a:pt x="258" y="626"/>
                  <a:pt x="251" y="625"/>
                  <a:pt x="253" y="628"/>
                </a:cubicBezTo>
                <a:cubicBezTo>
                  <a:pt x="255" y="626"/>
                  <a:pt x="256" y="630"/>
                  <a:pt x="258" y="629"/>
                </a:cubicBezTo>
                <a:close/>
                <a:moveTo>
                  <a:pt x="234" y="592"/>
                </a:moveTo>
                <a:cubicBezTo>
                  <a:pt x="233" y="589"/>
                  <a:pt x="239" y="591"/>
                  <a:pt x="238" y="588"/>
                </a:cubicBezTo>
                <a:cubicBezTo>
                  <a:pt x="235" y="589"/>
                  <a:pt x="233" y="590"/>
                  <a:pt x="231" y="590"/>
                </a:cubicBezTo>
                <a:cubicBezTo>
                  <a:pt x="232" y="592"/>
                  <a:pt x="233" y="593"/>
                  <a:pt x="234" y="592"/>
                </a:cubicBezTo>
                <a:close/>
                <a:moveTo>
                  <a:pt x="162" y="482"/>
                </a:moveTo>
                <a:cubicBezTo>
                  <a:pt x="161" y="479"/>
                  <a:pt x="162" y="478"/>
                  <a:pt x="164" y="477"/>
                </a:cubicBezTo>
                <a:cubicBezTo>
                  <a:pt x="163" y="474"/>
                  <a:pt x="162" y="478"/>
                  <a:pt x="160" y="476"/>
                </a:cubicBezTo>
                <a:cubicBezTo>
                  <a:pt x="160" y="477"/>
                  <a:pt x="162" y="479"/>
                  <a:pt x="160" y="480"/>
                </a:cubicBezTo>
                <a:cubicBezTo>
                  <a:pt x="159" y="478"/>
                  <a:pt x="160" y="478"/>
                  <a:pt x="159" y="476"/>
                </a:cubicBezTo>
                <a:cubicBezTo>
                  <a:pt x="157" y="478"/>
                  <a:pt x="160" y="481"/>
                  <a:pt x="162" y="482"/>
                </a:cubicBezTo>
                <a:close/>
                <a:moveTo>
                  <a:pt x="285" y="662"/>
                </a:moveTo>
                <a:cubicBezTo>
                  <a:pt x="284" y="662"/>
                  <a:pt x="284" y="662"/>
                  <a:pt x="284" y="661"/>
                </a:cubicBezTo>
                <a:cubicBezTo>
                  <a:pt x="283" y="661"/>
                  <a:pt x="282" y="662"/>
                  <a:pt x="282" y="664"/>
                </a:cubicBezTo>
                <a:cubicBezTo>
                  <a:pt x="283" y="664"/>
                  <a:pt x="286" y="664"/>
                  <a:pt x="285" y="662"/>
                </a:cubicBezTo>
                <a:close/>
                <a:moveTo>
                  <a:pt x="191" y="516"/>
                </a:moveTo>
                <a:cubicBezTo>
                  <a:pt x="190" y="516"/>
                  <a:pt x="186" y="513"/>
                  <a:pt x="187" y="516"/>
                </a:cubicBezTo>
                <a:cubicBezTo>
                  <a:pt x="188" y="514"/>
                  <a:pt x="191" y="519"/>
                  <a:pt x="191" y="516"/>
                </a:cubicBezTo>
                <a:close/>
                <a:moveTo>
                  <a:pt x="234" y="583"/>
                </a:moveTo>
                <a:cubicBezTo>
                  <a:pt x="231" y="580"/>
                  <a:pt x="234" y="579"/>
                  <a:pt x="235" y="578"/>
                </a:cubicBezTo>
                <a:cubicBezTo>
                  <a:pt x="233" y="576"/>
                  <a:pt x="233" y="577"/>
                  <a:pt x="232" y="574"/>
                </a:cubicBezTo>
                <a:cubicBezTo>
                  <a:pt x="233" y="579"/>
                  <a:pt x="230" y="579"/>
                  <a:pt x="230" y="581"/>
                </a:cubicBezTo>
                <a:cubicBezTo>
                  <a:pt x="231" y="581"/>
                  <a:pt x="232" y="584"/>
                  <a:pt x="234" y="583"/>
                </a:cubicBezTo>
                <a:close/>
                <a:moveTo>
                  <a:pt x="240" y="581"/>
                </a:moveTo>
                <a:cubicBezTo>
                  <a:pt x="238" y="579"/>
                  <a:pt x="236" y="579"/>
                  <a:pt x="234" y="581"/>
                </a:cubicBezTo>
                <a:cubicBezTo>
                  <a:pt x="235" y="582"/>
                  <a:pt x="234" y="583"/>
                  <a:pt x="235" y="584"/>
                </a:cubicBezTo>
                <a:cubicBezTo>
                  <a:pt x="236" y="582"/>
                  <a:pt x="237" y="582"/>
                  <a:pt x="240" y="581"/>
                </a:cubicBezTo>
                <a:close/>
                <a:moveTo>
                  <a:pt x="294" y="662"/>
                </a:moveTo>
                <a:cubicBezTo>
                  <a:pt x="293" y="661"/>
                  <a:pt x="292" y="665"/>
                  <a:pt x="290" y="663"/>
                </a:cubicBezTo>
                <a:cubicBezTo>
                  <a:pt x="290" y="661"/>
                  <a:pt x="290" y="660"/>
                  <a:pt x="289" y="658"/>
                </a:cubicBezTo>
                <a:cubicBezTo>
                  <a:pt x="284" y="661"/>
                  <a:pt x="295" y="669"/>
                  <a:pt x="294" y="662"/>
                </a:cubicBezTo>
                <a:close/>
                <a:moveTo>
                  <a:pt x="367" y="773"/>
                </a:moveTo>
                <a:cubicBezTo>
                  <a:pt x="365" y="770"/>
                  <a:pt x="363" y="773"/>
                  <a:pt x="364" y="775"/>
                </a:cubicBezTo>
                <a:cubicBezTo>
                  <a:pt x="365" y="775"/>
                  <a:pt x="366" y="774"/>
                  <a:pt x="367" y="773"/>
                </a:cubicBezTo>
                <a:close/>
                <a:moveTo>
                  <a:pt x="257" y="605"/>
                </a:moveTo>
                <a:cubicBezTo>
                  <a:pt x="255" y="604"/>
                  <a:pt x="255" y="608"/>
                  <a:pt x="256" y="609"/>
                </a:cubicBezTo>
                <a:cubicBezTo>
                  <a:pt x="258" y="609"/>
                  <a:pt x="257" y="607"/>
                  <a:pt x="257" y="605"/>
                </a:cubicBezTo>
                <a:close/>
                <a:moveTo>
                  <a:pt x="224" y="557"/>
                </a:moveTo>
                <a:cubicBezTo>
                  <a:pt x="224" y="558"/>
                  <a:pt x="224" y="559"/>
                  <a:pt x="225" y="558"/>
                </a:cubicBezTo>
                <a:cubicBezTo>
                  <a:pt x="226" y="558"/>
                  <a:pt x="223" y="555"/>
                  <a:pt x="222" y="555"/>
                </a:cubicBezTo>
                <a:cubicBezTo>
                  <a:pt x="223" y="556"/>
                  <a:pt x="221" y="556"/>
                  <a:pt x="222" y="557"/>
                </a:cubicBezTo>
                <a:cubicBezTo>
                  <a:pt x="222" y="557"/>
                  <a:pt x="223" y="556"/>
                  <a:pt x="224" y="557"/>
                </a:cubicBezTo>
                <a:close/>
                <a:moveTo>
                  <a:pt x="271" y="624"/>
                </a:moveTo>
                <a:cubicBezTo>
                  <a:pt x="272" y="623"/>
                  <a:pt x="265" y="624"/>
                  <a:pt x="268" y="626"/>
                </a:cubicBezTo>
                <a:cubicBezTo>
                  <a:pt x="270" y="627"/>
                  <a:pt x="269" y="624"/>
                  <a:pt x="271" y="624"/>
                </a:cubicBezTo>
                <a:close/>
                <a:moveTo>
                  <a:pt x="240" y="576"/>
                </a:moveTo>
                <a:cubicBezTo>
                  <a:pt x="241" y="579"/>
                  <a:pt x="236" y="576"/>
                  <a:pt x="238" y="580"/>
                </a:cubicBezTo>
                <a:cubicBezTo>
                  <a:pt x="240" y="580"/>
                  <a:pt x="242" y="577"/>
                  <a:pt x="240" y="576"/>
                </a:cubicBezTo>
                <a:close/>
                <a:moveTo>
                  <a:pt x="277" y="634"/>
                </a:moveTo>
                <a:cubicBezTo>
                  <a:pt x="275" y="633"/>
                  <a:pt x="273" y="627"/>
                  <a:pt x="271" y="628"/>
                </a:cubicBezTo>
                <a:cubicBezTo>
                  <a:pt x="272" y="628"/>
                  <a:pt x="275" y="637"/>
                  <a:pt x="277" y="634"/>
                </a:cubicBezTo>
                <a:close/>
                <a:moveTo>
                  <a:pt x="206" y="524"/>
                </a:moveTo>
                <a:cubicBezTo>
                  <a:pt x="204" y="524"/>
                  <a:pt x="204" y="526"/>
                  <a:pt x="205" y="528"/>
                </a:cubicBezTo>
                <a:cubicBezTo>
                  <a:pt x="206" y="527"/>
                  <a:pt x="207" y="526"/>
                  <a:pt x="206" y="524"/>
                </a:cubicBezTo>
                <a:close/>
                <a:moveTo>
                  <a:pt x="192" y="501"/>
                </a:moveTo>
                <a:cubicBezTo>
                  <a:pt x="192" y="502"/>
                  <a:pt x="191" y="501"/>
                  <a:pt x="191" y="500"/>
                </a:cubicBezTo>
                <a:cubicBezTo>
                  <a:pt x="190" y="501"/>
                  <a:pt x="188" y="501"/>
                  <a:pt x="189" y="503"/>
                </a:cubicBezTo>
                <a:cubicBezTo>
                  <a:pt x="190" y="501"/>
                  <a:pt x="193" y="505"/>
                  <a:pt x="192" y="501"/>
                </a:cubicBezTo>
                <a:close/>
                <a:moveTo>
                  <a:pt x="270" y="619"/>
                </a:moveTo>
                <a:cubicBezTo>
                  <a:pt x="269" y="620"/>
                  <a:pt x="268" y="619"/>
                  <a:pt x="266" y="620"/>
                </a:cubicBezTo>
                <a:cubicBezTo>
                  <a:pt x="267" y="622"/>
                  <a:pt x="270" y="621"/>
                  <a:pt x="270" y="619"/>
                </a:cubicBezTo>
                <a:close/>
                <a:moveTo>
                  <a:pt x="180" y="479"/>
                </a:moveTo>
                <a:cubicBezTo>
                  <a:pt x="178" y="482"/>
                  <a:pt x="177" y="481"/>
                  <a:pt x="177" y="484"/>
                </a:cubicBezTo>
                <a:cubicBezTo>
                  <a:pt x="179" y="483"/>
                  <a:pt x="180" y="481"/>
                  <a:pt x="180" y="479"/>
                </a:cubicBezTo>
                <a:close/>
                <a:moveTo>
                  <a:pt x="175" y="476"/>
                </a:moveTo>
                <a:cubicBezTo>
                  <a:pt x="176" y="478"/>
                  <a:pt x="175" y="479"/>
                  <a:pt x="175" y="481"/>
                </a:cubicBezTo>
                <a:cubicBezTo>
                  <a:pt x="177" y="481"/>
                  <a:pt x="176" y="476"/>
                  <a:pt x="175" y="476"/>
                </a:cubicBezTo>
                <a:close/>
                <a:moveTo>
                  <a:pt x="362" y="754"/>
                </a:moveTo>
                <a:cubicBezTo>
                  <a:pt x="361" y="752"/>
                  <a:pt x="360" y="753"/>
                  <a:pt x="359" y="753"/>
                </a:cubicBezTo>
                <a:cubicBezTo>
                  <a:pt x="360" y="756"/>
                  <a:pt x="360" y="756"/>
                  <a:pt x="360" y="756"/>
                </a:cubicBezTo>
                <a:lnTo>
                  <a:pt x="362" y="754"/>
                </a:lnTo>
                <a:close/>
                <a:moveTo>
                  <a:pt x="185" y="477"/>
                </a:moveTo>
                <a:cubicBezTo>
                  <a:pt x="183" y="474"/>
                  <a:pt x="187" y="473"/>
                  <a:pt x="187" y="470"/>
                </a:cubicBezTo>
                <a:cubicBezTo>
                  <a:pt x="186" y="469"/>
                  <a:pt x="186" y="468"/>
                  <a:pt x="185" y="468"/>
                </a:cubicBezTo>
                <a:cubicBezTo>
                  <a:pt x="187" y="471"/>
                  <a:pt x="182" y="472"/>
                  <a:pt x="183" y="475"/>
                </a:cubicBezTo>
                <a:cubicBezTo>
                  <a:pt x="185" y="474"/>
                  <a:pt x="183" y="479"/>
                  <a:pt x="181" y="477"/>
                </a:cubicBezTo>
                <a:cubicBezTo>
                  <a:pt x="182" y="478"/>
                  <a:pt x="182" y="479"/>
                  <a:pt x="182" y="480"/>
                </a:cubicBezTo>
                <a:cubicBezTo>
                  <a:pt x="184" y="480"/>
                  <a:pt x="183" y="478"/>
                  <a:pt x="185" y="477"/>
                </a:cubicBezTo>
                <a:close/>
                <a:moveTo>
                  <a:pt x="179" y="461"/>
                </a:moveTo>
                <a:cubicBezTo>
                  <a:pt x="177" y="463"/>
                  <a:pt x="173" y="464"/>
                  <a:pt x="175" y="468"/>
                </a:cubicBezTo>
                <a:cubicBezTo>
                  <a:pt x="175" y="463"/>
                  <a:pt x="180" y="466"/>
                  <a:pt x="179" y="461"/>
                </a:cubicBezTo>
                <a:close/>
                <a:moveTo>
                  <a:pt x="206" y="506"/>
                </a:moveTo>
                <a:cubicBezTo>
                  <a:pt x="204" y="504"/>
                  <a:pt x="206" y="503"/>
                  <a:pt x="204" y="501"/>
                </a:cubicBezTo>
                <a:cubicBezTo>
                  <a:pt x="204" y="504"/>
                  <a:pt x="201" y="505"/>
                  <a:pt x="202" y="507"/>
                </a:cubicBezTo>
                <a:cubicBezTo>
                  <a:pt x="203" y="505"/>
                  <a:pt x="205" y="507"/>
                  <a:pt x="206" y="506"/>
                </a:cubicBezTo>
                <a:close/>
                <a:moveTo>
                  <a:pt x="200" y="495"/>
                </a:moveTo>
                <a:cubicBezTo>
                  <a:pt x="198" y="496"/>
                  <a:pt x="200" y="499"/>
                  <a:pt x="200" y="501"/>
                </a:cubicBezTo>
                <a:cubicBezTo>
                  <a:pt x="201" y="499"/>
                  <a:pt x="201" y="497"/>
                  <a:pt x="200" y="495"/>
                </a:cubicBezTo>
                <a:close/>
                <a:moveTo>
                  <a:pt x="257" y="578"/>
                </a:moveTo>
                <a:cubicBezTo>
                  <a:pt x="256" y="580"/>
                  <a:pt x="252" y="576"/>
                  <a:pt x="254" y="581"/>
                </a:cubicBezTo>
                <a:cubicBezTo>
                  <a:pt x="255" y="579"/>
                  <a:pt x="258" y="581"/>
                  <a:pt x="257" y="578"/>
                </a:cubicBezTo>
                <a:close/>
                <a:moveTo>
                  <a:pt x="218" y="517"/>
                </a:moveTo>
                <a:cubicBezTo>
                  <a:pt x="218" y="519"/>
                  <a:pt x="216" y="520"/>
                  <a:pt x="217" y="522"/>
                </a:cubicBezTo>
                <a:cubicBezTo>
                  <a:pt x="217" y="519"/>
                  <a:pt x="220" y="521"/>
                  <a:pt x="218" y="517"/>
                </a:cubicBezTo>
                <a:close/>
                <a:moveTo>
                  <a:pt x="307" y="650"/>
                </a:moveTo>
                <a:cubicBezTo>
                  <a:pt x="308" y="652"/>
                  <a:pt x="304" y="650"/>
                  <a:pt x="306" y="654"/>
                </a:cubicBezTo>
                <a:cubicBezTo>
                  <a:pt x="308" y="655"/>
                  <a:pt x="310" y="650"/>
                  <a:pt x="307" y="650"/>
                </a:cubicBezTo>
                <a:close/>
                <a:moveTo>
                  <a:pt x="282" y="611"/>
                </a:moveTo>
                <a:cubicBezTo>
                  <a:pt x="281" y="610"/>
                  <a:pt x="281" y="610"/>
                  <a:pt x="281" y="609"/>
                </a:cubicBezTo>
                <a:cubicBezTo>
                  <a:pt x="280" y="610"/>
                  <a:pt x="279" y="611"/>
                  <a:pt x="279" y="612"/>
                </a:cubicBezTo>
                <a:cubicBezTo>
                  <a:pt x="281" y="612"/>
                  <a:pt x="280" y="612"/>
                  <a:pt x="282" y="611"/>
                </a:cubicBezTo>
                <a:close/>
                <a:moveTo>
                  <a:pt x="257" y="571"/>
                </a:moveTo>
                <a:cubicBezTo>
                  <a:pt x="258" y="571"/>
                  <a:pt x="259" y="570"/>
                  <a:pt x="258" y="568"/>
                </a:cubicBezTo>
                <a:cubicBezTo>
                  <a:pt x="257" y="569"/>
                  <a:pt x="256" y="568"/>
                  <a:pt x="254" y="568"/>
                </a:cubicBezTo>
                <a:cubicBezTo>
                  <a:pt x="255" y="569"/>
                  <a:pt x="255" y="570"/>
                  <a:pt x="255" y="571"/>
                </a:cubicBezTo>
                <a:cubicBezTo>
                  <a:pt x="256" y="570"/>
                  <a:pt x="257" y="570"/>
                  <a:pt x="257" y="571"/>
                </a:cubicBezTo>
                <a:close/>
                <a:moveTo>
                  <a:pt x="206" y="491"/>
                </a:moveTo>
                <a:cubicBezTo>
                  <a:pt x="205" y="489"/>
                  <a:pt x="203" y="489"/>
                  <a:pt x="202" y="489"/>
                </a:cubicBezTo>
                <a:cubicBezTo>
                  <a:pt x="203" y="491"/>
                  <a:pt x="205" y="492"/>
                  <a:pt x="206" y="491"/>
                </a:cubicBezTo>
                <a:close/>
                <a:moveTo>
                  <a:pt x="188" y="451"/>
                </a:moveTo>
                <a:cubicBezTo>
                  <a:pt x="187" y="454"/>
                  <a:pt x="184" y="454"/>
                  <a:pt x="184" y="457"/>
                </a:cubicBezTo>
                <a:cubicBezTo>
                  <a:pt x="186" y="454"/>
                  <a:pt x="190" y="456"/>
                  <a:pt x="188" y="451"/>
                </a:cubicBezTo>
                <a:close/>
                <a:moveTo>
                  <a:pt x="282" y="594"/>
                </a:moveTo>
                <a:cubicBezTo>
                  <a:pt x="283" y="596"/>
                  <a:pt x="280" y="595"/>
                  <a:pt x="279" y="596"/>
                </a:cubicBezTo>
                <a:cubicBezTo>
                  <a:pt x="280" y="597"/>
                  <a:pt x="280" y="598"/>
                  <a:pt x="281" y="599"/>
                </a:cubicBezTo>
                <a:cubicBezTo>
                  <a:pt x="283" y="598"/>
                  <a:pt x="284" y="594"/>
                  <a:pt x="282" y="594"/>
                </a:cubicBezTo>
                <a:close/>
                <a:moveTo>
                  <a:pt x="228" y="504"/>
                </a:moveTo>
                <a:cubicBezTo>
                  <a:pt x="226" y="506"/>
                  <a:pt x="225" y="505"/>
                  <a:pt x="223" y="506"/>
                </a:cubicBezTo>
                <a:cubicBezTo>
                  <a:pt x="226" y="510"/>
                  <a:pt x="228" y="507"/>
                  <a:pt x="228" y="504"/>
                </a:cubicBezTo>
                <a:close/>
                <a:moveTo>
                  <a:pt x="297" y="608"/>
                </a:moveTo>
                <a:cubicBezTo>
                  <a:pt x="296" y="610"/>
                  <a:pt x="295" y="609"/>
                  <a:pt x="294" y="607"/>
                </a:cubicBezTo>
                <a:cubicBezTo>
                  <a:pt x="294" y="608"/>
                  <a:pt x="292" y="608"/>
                  <a:pt x="293" y="609"/>
                </a:cubicBezTo>
                <a:cubicBezTo>
                  <a:pt x="294" y="610"/>
                  <a:pt x="299" y="612"/>
                  <a:pt x="297" y="608"/>
                </a:cubicBezTo>
                <a:close/>
                <a:moveTo>
                  <a:pt x="214" y="475"/>
                </a:moveTo>
                <a:cubicBezTo>
                  <a:pt x="213" y="477"/>
                  <a:pt x="208" y="477"/>
                  <a:pt x="209" y="480"/>
                </a:cubicBezTo>
                <a:cubicBezTo>
                  <a:pt x="211" y="477"/>
                  <a:pt x="215" y="479"/>
                  <a:pt x="214" y="475"/>
                </a:cubicBezTo>
                <a:close/>
                <a:moveTo>
                  <a:pt x="250" y="528"/>
                </a:moveTo>
                <a:cubicBezTo>
                  <a:pt x="249" y="530"/>
                  <a:pt x="249" y="531"/>
                  <a:pt x="249" y="533"/>
                </a:cubicBezTo>
                <a:cubicBezTo>
                  <a:pt x="250" y="532"/>
                  <a:pt x="251" y="531"/>
                  <a:pt x="250" y="528"/>
                </a:cubicBezTo>
                <a:close/>
                <a:moveTo>
                  <a:pt x="441" y="810"/>
                </a:moveTo>
                <a:cubicBezTo>
                  <a:pt x="439" y="807"/>
                  <a:pt x="437" y="809"/>
                  <a:pt x="437" y="811"/>
                </a:cubicBezTo>
                <a:cubicBezTo>
                  <a:pt x="438" y="810"/>
                  <a:pt x="440" y="809"/>
                  <a:pt x="441" y="810"/>
                </a:cubicBezTo>
                <a:close/>
                <a:moveTo>
                  <a:pt x="220" y="474"/>
                </a:moveTo>
                <a:cubicBezTo>
                  <a:pt x="219" y="474"/>
                  <a:pt x="217" y="476"/>
                  <a:pt x="218" y="478"/>
                </a:cubicBezTo>
                <a:cubicBezTo>
                  <a:pt x="219" y="477"/>
                  <a:pt x="220" y="476"/>
                  <a:pt x="220" y="474"/>
                </a:cubicBezTo>
                <a:close/>
                <a:moveTo>
                  <a:pt x="391" y="728"/>
                </a:moveTo>
                <a:cubicBezTo>
                  <a:pt x="391" y="728"/>
                  <a:pt x="393" y="728"/>
                  <a:pt x="392" y="726"/>
                </a:cubicBezTo>
                <a:cubicBezTo>
                  <a:pt x="391" y="727"/>
                  <a:pt x="391" y="727"/>
                  <a:pt x="390" y="725"/>
                </a:cubicBezTo>
                <a:cubicBezTo>
                  <a:pt x="389" y="726"/>
                  <a:pt x="387" y="726"/>
                  <a:pt x="388" y="727"/>
                </a:cubicBezTo>
                <a:cubicBezTo>
                  <a:pt x="389" y="726"/>
                  <a:pt x="391" y="727"/>
                  <a:pt x="391" y="728"/>
                </a:cubicBezTo>
                <a:close/>
                <a:moveTo>
                  <a:pt x="307" y="601"/>
                </a:moveTo>
                <a:cubicBezTo>
                  <a:pt x="306" y="599"/>
                  <a:pt x="305" y="597"/>
                  <a:pt x="305" y="596"/>
                </a:cubicBezTo>
                <a:cubicBezTo>
                  <a:pt x="304" y="598"/>
                  <a:pt x="305" y="600"/>
                  <a:pt x="305" y="602"/>
                </a:cubicBezTo>
                <a:lnTo>
                  <a:pt x="307" y="601"/>
                </a:lnTo>
                <a:close/>
                <a:moveTo>
                  <a:pt x="261" y="526"/>
                </a:moveTo>
                <a:cubicBezTo>
                  <a:pt x="260" y="526"/>
                  <a:pt x="257" y="527"/>
                  <a:pt x="258" y="530"/>
                </a:cubicBezTo>
                <a:cubicBezTo>
                  <a:pt x="258" y="527"/>
                  <a:pt x="261" y="529"/>
                  <a:pt x="261" y="526"/>
                </a:cubicBezTo>
                <a:close/>
                <a:moveTo>
                  <a:pt x="297" y="580"/>
                </a:moveTo>
                <a:cubicBezTo>
                  <a:pt x="296" y="581"/>
                  <a:pt x="295" y="582"/>
                  <a:pt x="295" y="584"/>
                </a:cubicBezTo>
                <a:cubicBezTo>
                  <a:pt x="296" y="583"/>
                  <a:pt x="299" y="582"/>
                  <a:pt x="297" y="580"/>
                </a:cubicBezTo>
                <a:close/>
                <a:moveTo>
                  <a:pt x="299" y="577"/>
                </a:moveTo>
                <a:cubicBezTo>
                  <a:pt x="299" y="576"/>
                  <a:pt x="298" y="575"/>
                  <a:pt x="298" y="574"/>
                </a:cubicBezTo>
                <a:cubicBezTo>
                  <a:pt x="296" y="576"/>
                  <a:pt x="296" y="572"/>
                  <a:pt x="295" y="571"/>
                </a:cubicBezTo>
                <a:cubicBezTo>
                  <a:pt x="294" y="571"/>
                  <a:pt x="293" y="570"/>
                  <a:pt x="291" y="570"/>
                </a:cubicBezTo>
                <a:cubicBezTo>
                  <a:pt x="294" y="572"/>
                  <a:pt x="297" y="577"/>
                  <a:pt x="299" y="577"/>
                </a:cubicBezTo>
                <a:close/>
                <a:moveTo>
                  <a:pt x="406" y="731"/>
                </a:moveTo>
                <a:cubicBezTo>
                  <a:pt x="406" y="730"/>
                  <a:pt x="407" y="730"/>
                  <a:pt x="408" y="729"/>
                </a:cubicBezTo>
                <a:cubicBezTo>
                  <a:pt x="408" y="729"/>
                  <a:pt x="408" y="728"/>
                  <a:pt x="407" y="728"/>
                </a:cubicBezTo>
                <a:cubicBezTo>
                  <a:pt x="407" y="727"/>
                  <a:pt x="407" y="727"/>
                  <a:pt x="406" y="727"/>
                </a:cubicBezTo>
                <a:cubicBezTo>
                  <a:pt x="407" y="730"/>
                  <a:pt x="404" y="729"/>
                  <a:pt x="404" y="728"/>
                </a:cubicBezTo>
                <a:cubicBezTo>
                  <a:pt x="405" y="730"/>
                  <a:pt x="404" y="730"/>
                  <a:pt x="406" y="731"/>
                </a:cubicBezTo>
                <a:close/>
                <a:moveTo>
                  <a:pt x="269" y="524"/>
                </a:moveTo>
                <a:cubicBezTo>
                  <a:pt x="267" y="522"/>
                  <a:pt x="272" y="522"/>
                  <a:pt x="270" y="520"/>
                </a:cubicBezTo>
                <a:cubicBezTo>
                  <a:pt x="268" y="520"/>
                  <a:pt x="267" y="524"/>
                  <a:pt x="269" y="524"/>
                </a:cubicBezTo>
                <a:close/>
                <a:moveTo>
                  <a:pt x="236" y="476"/>
                </a:moveTo>
                <a:cubicBezTo>
                  <a:pt x="238" y="474"/>
                  <a:pt x="239" y="475"/>
                  <a:pt x="240" y="475"/>
                </a:cubicBezTo>
                <a:cubicBezTo>
                  <a:pt x="239" y="474"/>
                  <a:pt x="238" y="473"/>
                  <a:pt x="238" y="472"/>
                </a:cubicBezTo>
                <a:cubicBezTo>
                  <a:pt x="236" y="473"/>
                  <a:pt x="235" y="474"/>
                  <a:pt x="236" y="476"/>
                </a:cubicBezTo>
                <a:close/>
                <a:moveTo>
                  <a:pt x="306" y="565"/>
                </a:moveTo>
                <a:cubicBezTo>
                  <a:pt x="305" y="565"/>
                  <a:pt x="305" y="565"/>
                  <a:pt x="305" y="565"/>
                </a:cubicBezTo>
                <a:cubicBezTo>
                  <a:pt x="306" y="568"/>
                  <a:pt x="307" y="570"/>
                  <a:pt x="306" y="572"/>
                </a:cubicBezTo>
                <a:cubicBezTo>
                  <a:pt x="304" y="570"/>
                  <a:pt x="304" y="574"/>
                  <a:pt x="305" y="576"/>
                </a:cubicBezTo>
                <a:cubicBezTo>
                  <a:pt x="307" y="574"/>
                  <a:pt x="307" y="570"/>
                  <a:pt x="310" y="573"/>
                </a:cubicBezTo>
                <a:cubicBezTo>
                  <a:pt x="309" y="570"/>
                  <a:pt x="306" y="567"/>
                  <a:pt x="306" y="565"/>
                </a:cubicBezTo>
                <a:close/>
                <a:moveTo>
                  <a:pt x="294" y="554"/>
                </a:moveTo>
                <a:cubicBezTo>
                  <a:pt x="293" y="554"/>
                  <a:pt x="292" y="553"/>
                  <a:pt x="291" y="554"/>
                </a:cubicBezTo>
                <a:cubicBezTo>
                  <a:pt x="292" y="557"/>
                  <a:pt x="295" y="556"/>
                  <a:pt x="294" y="554"/>
                </a:cubicBezTo>
                <a:close/>
                <a:moveTo>
                  <a:pt x="214" y="433"/>
                </a:moveTo>
                <a:cubicBezTo>
                  <a:pt x="214" y="434"/>
                  <a:pt x="211" y="434"/>
                  <a:pt x="212" y="435"/>
                </a:cubicBezTo>
                <a:cubicBezTo>
                  <a:pt x="214" y="435"/>
                  <a:pt x="216" y="436"/>
                  <a:pt x="214" y="433"/>
                </a:cubicBezTo>
                <a:close/>
                <a:moveTo>
                  <a:pt x="319" y="587"/>
                </a:moveTo>
                <a:cubicBezTo>
                  <a:pt x="317" y="586"/>
                  <a:pt x="315" y="589"/>
                  <a:pt x="316" y="591"/>
                </a:cubicBezTo>
                <a:cubicBezTo>
                  <a:pt x="318" y="589"/>
                  <a:pt x="319" y="589"/>
                  <a:pt x="319" y="587"/>
                </a:cubicBezTo>
                <a:close/>
                <a:moveTo>
                  <a:pt x="193" y="396"/>
                </a:moveTo>
                <a:cubicBezTo>
                  <a:pt x="194" y="398"/>
                  <a:pt x="191" y="397"/>
                  <a:pt x="190" y="398"/>
                </a:cubicBezTo>
                <a:cubicBezTo>
                  <a:pt x="191" y="399"/>
                  <a:pt x="191" y="400"/>
                  <a:pt x="191" y="401"/>
                </a:cubicBezTo>
                <a:cubicBezTo>
                  <a:pt x="192" y="399"/>
                  <a:pt x="196" y="398"/>
                  <a:pt x="193" y="396"/>
                </a:cubicBezTo>
                <a:close/>
                <a:moveTo>
                  <a:pt x="243" y="475"/>
                </a:moveTo>
                <a:cubicBezTo>
                  <a:pt x="242" y="475"/>
                  <a:pt x="242" y="477"/>
                  <a:pt x="243" y="479"/>
                </a:cubicBezTo>
                <a:cubicBezTo>
                  <a:pt x="246" y="478"/>
                  <a:pt x="243" y="476"/>
                  <a:pt x="243" y="475"/>
                </a:cubicBezTo>
                <a:close/>
                <a:moveTo>
                  <a:pt x="322" y="593"/>
                </a:moveTo>
                <a:cubicBezTo>
                  <a:pt x="322" y="592"/>
                  <a:pt x="322" y="591"/>
                  <a:pt x="321" y="589"/>
                </a:cubicBezTo>
                <a:cubicBezTo>
                  <a:pt x="320" y="590"/>
                  <a:pt x="319" y="591"/>
                  <a:pt x="318" y="591"/>
                </a:cubicBezTo>
                <a:cubicBezTo>
                  <a:pt x="320" y="593"/>
                  <a:pt x="321" y="594"/>
                  <a:pt x="322" y="593"/>
                </a:cubicBezTo>
                <a:close/>
                <a:moveTo>
                  <a:pt x="251" y="485"/>
                </a:moveTo>
                <a:cubicBezTo>
                  <a:pt x="252" y="486"/>
                  <a:pt x="249" y="487"/>
                  <a:pt x="252" y="488"/>
                </a:cubicBezTo>
                <a:cubicBezTo>
                  <a:pt x="251" y="488"/>
                  <a:pt x="251" y="489"/>
                  <a:pt x="251" y="489"/>
                </a:cubicBezTo>
                <a:cubicBezTo>
                  <a:pt x="253" y="491"/>
                  <a:pt x="253" y="485"/>
                  <a:pt x="251" y="485"/>
                </a:cubicBezTo>
                <a:close/>
                <a:moveTo>
                  <a:pt x="461" y="794"/>
                </a:moveTo>
                <a:cubicBezTo>
                  <a:pt x="459" y="797"/>
                  <a:pt x="457" y="796"/>
                  <a:pt x="458" y="799"/>
                </a:cubicBezTo>
                <a:cubicBezTo>
                  <a:pt x="460" y="798"/>
                  <a:pt x="461" y="796"/>
                  <a:pt x="461" y="794"/>
                </a:cubicBezTo>
                <a:close/>
                <a:moveTo>
                  <a:pt x="325" y="590"/>
                </a:moveTo>
                <a:cubicBezTo>
                  <a:pt x="324" y="587"/>
                  <a:pt x="323" y="590"/>
                  <a:pt x="322" y="587"/>
                </a:cubicBezTo>
                <a:cubicBezTo>
                  <a:pt x="323" y="587"/>
                  <a:pt x="324" y="586"/>
                  <a:pt x="323" y="585"/>
                </a:cubicBezTo>
                <a:cubicBezTo>
                  <a:pt x="321" y="587"/>
                  <a:pt x="321" y="587"/>
                  <a:pt x="321" y="587"/>
                </a:cubicBezTo>
                <a:cubicBezTo>
                  <a:pt x="322" y="588"/>
                  <a:pt x="322" y="589"/>
                  <a:pt x="322" y="591"/>
                </a:cubicBezTo>
                <a:cubicBezTo>
                  <a:pt x="323" y="589"/>
                  <a:pt x="324" y="591"/>
                  <a:pt x="325" y="590"/>
                </a:cubicBezTo>
                <a:close/>
                <a:moveTo>
                  <a:pt x="304" y="555"/>
                </a:moveTo>
                <a:cubicBezTo>
                  <a:pt x="302" y="556"/>
                  <a:pt x="301" y="557"/>
                  <a:pt x="303" y="559"/>
                </a:cubicBezTo>
                <a:cubicBezTo>
                  <a:pt x="303" y="557"/>
                  <a:pt x="306" y="557"/>
                  <a:pt x="304" y="555"/>
                </a:cubicBezTo>
                <a:close/>
                <a:moveTo>
                  <a:pt x="300" y="550"/>
                </a:moveTo>
                <a:cubicBezTo>
                  <a:pt x="300" y="548"/>
                  <a:pt x="299" y="547"/>
                  <a:pt x="299" y="546"/>
                </a:cubicBezTo>
                <a:cubicBezTo>
                  <a:pt x="299" y="548"/>
                  <a:pt x="297" y="551"/>
                  <a:pt x="299" y="552"/>
                </a:cubicBezTo>
                <a:cubicBezTo>
                  <a:pt x="299" y="551"/>
                  <a:pt x="300" y="550"/>
                  <a:pt x="300" y="550"/>
                </a:cubicBezTo>
                <a:close/>
                <a:moveTo>
                  <a:pt x="271" y="497"/>
                </a:moveTo>
                <a:cubicBezTo>
                  <a:pt x="270" y="496"/>
                  <a:pt x="270" y="496"/>
                  <a:pt x="270" y="496"/>
                </a:cubicBezTo>
                <a:cubicBezTo>
                  <a:pt x="269" y="495"/>
                  <a:pt x="269" y="495"/>
                  <a:pt x="269" y="495"/>
                </a:cubicBezTo>
                <a:cubicBezTo>
                  <a:pt x="269" y="498"/>
                  <a:pt x="266" y="498"/>
                  <a:pt x="265" y="498"/>
                </a:cubicBezTo>
                <a:cubicBezTo>
                  <a:pt x="267" y="501"/>
                  <a:pt x="269" y="499"/>
                  <a:pt x="271" y="499"/>
                </a:cubicBezTo>
                <a:cubicBezTo>
                  <a:pt x="269" y="497"/>
                  <a:pt x="269" y="498"/>
                  <a:pt x="271" y="497"/>
                </a:cubicBezTo>
                <a:close/>
                <a:moveTo>
                  <a:pt x="336" y="592"/>
                </a:moveTo>
                <a:cubicBezTo>
                  <a:pt x="335" y="591"/>
                  <a:pt x="335" y="590"/>
                  <a:pt x="334" y="589"/>
                </a:cubicBezTo>
                <a:cubicBezTo>
                  <a:pt x="333" y="590"/>
                  <a:pt x="333" y="591"/>
                  <a:pt x="333" y="592"/>
                </a:cubicBezTo>
                <a:cubicBezTo>
                  <a:pt x="334" y="592"/>
                  <a:pt x="335" y="594"/>
                  <a:pt x="336" y="592"/>
                </a:cubicBezTo>
                <a:close/>
                <a:moveTo>
                  <a:pt x="312" y="553"/>
                </a:moveTo>
                <a:cubicBezTo>
                  <a:pt x="311" y="551"/>
                  <a:pt x="309" y="551"/>
                  <a:pt x="308" y="551"/>
                </a:cubicBezTo>
                <a:cubicBezTo>
                  <a:pt x="309" y="552"/>
                  <a:pt x="309" y="553"/>
                  <a:pt x="309" y="554"/>
                </a:cubicBezTo>
                <a:cubicBezTo>
                  <a:pt x="310" y="552"/>
                  <a:pt x="311" y="554"/>
                  <a:pt x="312" y="553"/>
                </a:cubicBezTo>
                <a:close/>
                <a:moveTo>
                  <a:pt x="321" y="564"/>
                </a:moveTo>
                <a:cubicBezTo>
                  <a:pt x="320" y="563"/>
                  <a:pt x="319" y="563"/>
                  <a:pt x="319" y="562"/>
                </a:cubicBezTo>
                <a:cubicBezTo>
                  <a:pt x="320" y="562"/>
                  <a:pt x="320" y="562"/>
                  <a:pt x="320" y="562"/>
                </a:cubicBezTo>
                <a:cubicBezTo>
                  <a:pt x="320" y="564"/>
                  <a:pt x="322" y="564"/>
                  <a:pt x="323" y="563"/>
                </a:cubicBezTo>
                <a:cubicBezTo>
                  <a:pt x="322" y="561"/>
                  <a:pt x="320" y="560"/>
                  <a:pt x="319" y="559"/>
                </a:cubicBezTo>
                <a:cubicBezTo>
                  <a:pt x="320" y="561"/>
                  <a:pt x="318" y="561"/>
                  <a:pt x="318" y="562"/>
                </a:cubicBezTo>
                <a:cubicBezTo>
                  <a:pt x="318" y="563"/>
                  <a:pt x="319" y="565"/>
                  <a:pt x="319" y="566"/>
                </a:cubicBezTo>
                <a:lnTo>
                  <a:pt x="321" y="564"/>
                </a:lnTo>
                <a:close/>
                <a:moveTo>
                  <a:pt x="421" y="713"/>
                </a:moveTo>
                <a:cubicBezTo>
                  <a:pt x="420" y="713"/>
                  <a:pt x="419" y="712"/>
                  <a:pt x="418" y="713"/>
                </a:cubicBezTo>
                <a:cubicBezTo>
                  <a:pt x="419" y="715"/>
                  <a:pt x="422" y="716"/>
                  <a:pt x="421" y="713"/>
                </a:cubicBezTo>
                <a:close/>
                <a:moveTo>
                  <a:pt x="339" y="587"/>
                </a:moveTo>
                <a:cubicBezTo>
                  <a:pt x="338" y="585"/>
                  <a:pt x="336" y="586"/>
                  <a:pt x="334" y="586"/>
                </a:cubicBezTo>
                <a:cubicBezTo>
                  <a:pt x="335" y="587"/>
                  <a:pt x="335" y="588"/>
                  <a:pt x="336" y="589"/>
                </a:cubicBezTo>
                <a:cubicBezTo>
                  <a:pt x="337" y="587"/>
                  <a:pt x="337" y="586"/>
                  <a:pt x="339" y="587"/>
                </a:cubicBezTo>
                <a:close/>
                <a:moveTo>
                  <a:pt x="215" y="403"/>
                </a:moveTo>
                <a:cubicBezTo>
                  <a:pt x="216" y="405"/>
                  <a:pt x="215" y="405"/>
                  <a:pt x="217" y="407"/>
                </a:cubicBezTo>
                <a:cubicBezTo>
                  <a:pt x="219" y="406"/>
                  <a:pt x="216" y="403"/>
                  <a:pt x="215" y="403"/>
                </a:cubicBezTo>
                <a:close/>
                <a:moveTo>
                  <a:pt x="423" y="715"/>
                </a:moveTo>
                <a:cubicBezTo>
                  <a:pt x="423" y="714"/>
                  <a:pt x="423" y="714"/>
                  <a:pt x="423" y="714"/>
                </a:cubicBezTo>
                <a:cubicBezTo>
                  <a:pt x="423" y="713"/>
                  <a:pt x="423" y="713"/>
                  <a:pt x="423" y="713"/>
                </a:cubicBezTo>
                <a:cubicBezTo>
                  <a:pt x="423" y="713"/>
                  <a:pt x="423" y="713"/>
                  <a:pt x="423" y="713"/>
                </a:cubicBezTo>
                <a:cubicBezTo>
                  <a:pt x="423" y="713"/>
                  <a:pt x="423" y="713"/>
                  <a:pt x="423" y="713"/>
                </a:cubicBezTo>
                <a:cubicBezTo>
                  <a:pt x="423" y="713"/>
                  <a:pt x="423" y="713"/>
                  <a:pt x="423" y="713"/>
                </a:cubicBezTo>
                <a:cubicBezTo>
                  <a:pt x="423" y="713"/>
                  <a:pt x="423" y="713"/>
                  <a:pt x="423" y="713"/>
                </a:cubicBezTo>
                <a:cubicBezTo>
                  <a:pt x="421" y="715"/>
                  <a:pt x="423" y="714"/>
                  <a:pt x="422" y="714"/>
                </a:cubicBezTo>
                <a:cubicBezTo>
                  <a:pt x="422" y="714"/>
                  <a:pt x="422" y="714"/>
                  <a:pt x="422" y="714"/>
                </a:cubicBezTo>
                <a:cubicBezTo>
                  <a:pt x="422" y="714"/>
                  <a:pt x="422" y="714"/>
                  <a:pt x="422" y="714"/>
                </a:cubicBezTo>
                <a:cubicBezTo>
                  <a:pt x="422" y="714"/>
                  <a:pt x="422" y="714"/>
                  <a:pt x="422" y="714"/>
                </a:cubicBezTo>
                <a:cubicBezTo>
                  <a:pt x="422" y="714"/>
                  <a:pt x="422" y="714"/>
                  <a:pt x="422" y="714"/>
                </a:cubicBezTo>
                <a:cubicBezTo>
                  <a:pt x="422" y="714"/>
                  <a:pt x="423" y="714"/>
                  <a:pt x="423" y="714"/>
                </a:cubicBezTo>
                <a:cubicBezTo>
                  <a:pt x="424" y="714"/>
                  <a:pt x="424" y="714"/>
                  <a:pt x="424" y="712"/>
                </a:cubicBezTo>
                <a:cubicBezTo>
                  <a:pt x="423" y="712"/>
                  <a:pt x="422" y="712"/>
                  <a:pt x="422" y="712"/>
                </a:cubicBezTo>
                <a:cubicBezTo>
                  <a:pt x="421" y="712"/>
                  <a:pt x="421" y="712"/>
                  <a:pt x="421" y="712"/>
                </a:cubicBezTo>
                <a:cubicBezTo>
                  <a:pt x="421" y="712"/>
                  <a:pt x="421" y="712"/>
                  <a:pt x="421" y="712"/>
                </a:cubicBezTo>
                <a:cubicBezTo>
                  <a:pt x="421" y="712"/>
                  <a:pt x="421" y="712"/>
                  <a:pt x="421" y="712"/>
                </a:cubicBezTo>
                <a:cubicBezTo>
                  <a:pt x="421" y="712"/>
                  <a:pt x="421" y="712"/>
                  <a:pt x="421" y="712"/>
                </a:cubicBezTo>
                <a:cubicBezTo>
                  <a:pt x="421" y="712"/>
                  <a:pt x="421" y="712"/>
                  <a:pt x="421" y="712"/>
                </a:cubicBezTo>
                <a:cubicBezTo>
                  <a:pt x="424" y="711"/>
                  <a:pt x="422" y="712"/>
                  <a:pt x="422" y="712"/>
                </a:cubicBezTo>
                <a:cubicBezTo>
                  <a:pt x="422" y="712"/>
                  <a:pt x="422" y="712"/>
                  <a:pt x="422" y="712"/>
                </a:cubicBezTo>
                <a:cubicBezTo>
                  <a:pt x="422" y="712"/>
                  <a:pt x="422" y="712"/>
                  <a:pt x="422" y="712"/>
                </a:cubicBezTo>
                <a:cubicBezTo>
                  <a:pt x="422" y="712"/>
                  <a:pt x="422" y="712"/>
                  <a:pt x="422" y="712"/>
                </a:cubicBezTo>
                <a:cubicBezTo>
                  <a:pt x="422" y="712"/>
                  <a:pt x="422" y="712"/>
                  <a:pt x="422" y="712"/>
                </a:cubicBezTo>
                <a:cubicBezTo>
                  <a:pt x="422" y="712"/>
                  <a:pt x="422" y="712"/>
                  <a:pt x="422" y="712"/>
                </a:cubicBezTo>
                <a:cubicBezTo>
                  <a:pt x="422" y="712"/>
                  <a:pt x="421" y="712"/>
                  <a:pt x="421" y="712"/>
                </a:cubicBezTo>
                <a:cubicBezTo>
                  <a:pt x="422" y="713"/>
                  <a:pt x="422" y="713"/>
                  <a:pt x="423" y="715"/>
                </a:cubicBezTo>
                <a:close/>
                <a:moveTo>
                  <a:pt x="471" y="791"/>
                </a:moveTo>
                <a:cubicBezTo>
                  <a:pt x="472" y="792"/>
                  <a:pt x="476" y="789"/>
                  <a:pt x="475" y="788"/>
                </a:cubicBezTo>
                <a:cubicBezTo>
                  <a:pt x="473" y="788"/>
                  <a:pt x="473" y="790"/>
                  <a:pt x="471" y="791"/>
                </a:cubicBezTo>
                <a:close/>
                <a:moveTo>
                  <a:pt x="320" y="554"/>
                </a:moveTo>
                <a:cubicBezTo>
                  <a:pt x="318" y="552"/>
                  <a:pt x="321" y="552"/>
                  <a:pt x="319" y="551"/>
                </a:cubicBezTo>
                <a:cubicBezTo>
                  <a:pt x="317" y="551"/>
                  <a:pt x="317" y="555"/>
                  <a:pt x="320" y="554"/>
                </a:cubicBezTo>
                <a:close/>
                <a:moveTo>
                  <a:pt x="347" y="590"/>
                </a:moveTo>
                <a:cubicBezTo>
                  <a:pt x="345" y="588"/>
                  <a:pt x="346" y="588"/>
                  <a:pt x="345" y="586"/>
                </a:cubicBezTo>
                <a:cubicBezTo>
                  <a:pt x="343" y="587"/>
                  <a:pt x="346" y="591"/>
                  <a:pt x="347" y="590"/>
                </a:cubicBezTo>
                <a:close/>
                <a:moveTo>
                  <a:pt x="427" y="710"/>
                </a:moveTo>
                <a:cubicBezTo>
                  <a:pt x="426" y="711"/>
                  <a:pt x="424" y="711"/>
                  <a:pt x="425" y="712"/>
                </a:cubicBezTo>
                <a:cubicBezTo>
                  <a:pt x="426" y="713"/>
                  <a:pt x="428" y="712"/>
                  <a:pt x="427" y="710"/>
                </a:cubicBezTo>
                <a:close/>
                <a:moveTo>
                  <a:pt x="349" y="579"/>
                </a:moveTo>
                <a:cubicBezTo>
                  <a:pt x="350" y="578"/>
                  <a:pt x="350" y="577"/>
                  <a:pt x="350" y="575"/>
                </a:cubicBezTo>
                <a:cubicBezTo>
                  <a:pt x="349" y="579"/>
                  <a:pt x="342" y="577"/>
                  <a:pt x="341" y="581"/>
                </a:cubicBezTo>
                <a:cubicBezTo>
                  <a:pt x="344" y="581"/>
                  <a:pt x="346" y="577"/>
                  <a:pt x="349" y="579"/>
                </a:cubicBezTo>
                <a:close/>
                <a:moveTo>
                  <a:pt x="349" y="589"/>
                </a:moveTo>
                <a:cubicBezTo>
                  <a:pt x="350" y="589"/>
                  <a:pt x="350" y="589"/>
                  <a:pt x="350" y="589"/>
                </a:cubicBezTo>
                <a:cubicBezTo>
                  <a:pt x="350" y="589"/>
                  <a:pt x="350" y="589"/>
                  <a:pt x="350" y="589"/>
                </a:cubicBezTo>
                <a:cubicBezTo>
                  <a:pt x="350" y="589"/>
                  <a:pt x="350" y="589"/>
                  <a:pt x="350" y="589"/>
                </a:cubicBezTo>
                <a:cubicBezTo>
                  <a:pt x="350" y="589"/>
                  <a:pt x="350" y="589"/>
                  <a:pt x="351" y="589"/>
                </a:cubicBezTo>
                <a:cubicBezTo>
                  <a:pt x="350" y="588"/>
                  <a:pt x="349" y="588"/>
                  <a:pt x="349" y="587"/>
                </a:cubicBezTo>
                <a:cubicBezTo>
                  <a:pt x="349" y="587"/>
                  <a:pt x="348" y="587"/>
                  <a:pt x="348" y="587"/>
                </a:cubicBezTo>
                <a:cubicBezTo>
                  <a:pt x="348" y="587"/>
                  <a:pt x="348" y="587"/>
                  <a:pt x="348" y="587"/>
                </a:cubicBezTo>
                <a:cubicBezTo>
                  <a:pt x="347" y="586"/>
                  <a:pt x="347" y="587"/>
                  <a:pt x="348" y="589"/>
                </a:cubicBezTo>
                <a:cubicBezTo>
                  <a:pt x="348" y="589"/>
                  <a:pt x="347" y="589"/>
                  <a:pt x="348" y="590"/>
                </a:cubicBezTo>
                <a:cubicBezTo>
                  <a:pt x="348" y="589"/>
                  <a:pt x="349" y="589"/>
                  <a:pt x="349" y="589"/>
                </a:cubicBezTo>
                <a:close/>
                <a:moveTo>
                  <a:pt x="355" y="585"/>
                </a:moveTo>
                <a:cubicBezTo>
                  <a:pt x="355" y="584"/>
                  <a:pt x="354" y="583"/>
                  <a:pt x="354" y="583"/>
                </a:cubicBezTo>
                <a:cubicBezTo>
                  <a:pt x="355" y="582"/>
                  <a:pt x="356" y="582"/>
                  <a:pt x="355" y="581"/>
                </a:cubicBezTo>
                <a:cubicBezTo>
                  <a:pt x="354" y="582"/>
                  <a:pt x="353" y="581"/>
                  <a:pt x="352" y="582"/>
                </a:cubicBezTo>
                <a:cubicBezTo>
                  <a:pt x="353" y="584"/>
                  <a:pt x="354" y="586"/>
                  <a:pt x="355" y="585"/>
                </a:cubicBezTo>
                <a:close/>
                <a:moveTo>
                  <a:pt x="353" y="572"/>
                </a:moveTo>
                <a:cubicBezTo>
                  <a:pt x="352" y="573"/>
                  <a:pt x="351" y="574"/>
                  <a:pt x="352" y="576"/>
                </a:cubicBezTo>
                <a:cubicBezTo>
                  <a:pt x="354" y="576"/>
                  <a:pt x="354" y="574"/>
                  <a:pt x="353" y="572"/>
                </a:cubicBezTo>
                <a:close/>
                <a:moveTo>
                  <a:pt x="481" y="769"/>
                </a:moveTo>
                <a:cubicBezTo>
                  <a:pt x="480" y="767"/>
                  <a:pt x="479" y="768"/>
                  <a:pt x="478" y="769"/>
                </a:cubicBezTo>
                <a:cubicBezTo>
                  <a:pt x="479" y="770"/>
                  <a:pt x="479" y="770"/>
                  <a:pt x="479" y="771"/>
                </a:cubicBezTo>
                <a:cubicBezTo>
                  <a:pt x="480" y="770"/>
                  <a:pt x="480" y="769"/>
                  <a:pt x="481" y="769"/>
                </a:cubicBezTo>
                <a:close/>
                <a:moveTo>
                  <a:pt x="359" y="578"/>
                </a:moveTo>
                <a:cubicBezTo>
                  <a:pt x="357" y="575"/>
                  <a:pt x="356" y="575"/>
                  <a:pt x="354" y="576"/>
                </a:cubicBezTo>
                <a:cubicBezTo>
                  <a:pt x="355" y="577"/>
                  <a:pt x="356" y="578"/>
                  <a:pt x="356" y="579"/>
                </a:cubicBezTo>
                <a:cubicBezTo>
                  <a:pt x="357" y="579"/>
                  <a:pt x="358" y="578"/>
                  <a:pt x="359" y="578"/>
                </a:cubicBezTo>
                <a:close/>
                <a:moveTo>
                  <a:pt x="255" y="414"/>
                </a:moveTo>
                <a:cubicBezTo>
                  <a:pt x="254" y="412"/>
                  <a:pt x="250" y="412"/>
                  <a:pt x="252" y="415"/>
                </a:cubicBezTo>
                <a:cubicBezTo>
                  <a:pt x="253" y="413"/>
                  <a:pt x="254" y="416"/>
                  <a:pt x="255" y="414"/>
                </a:cubicBezTo>
                <a:close/>
                <a:moveTo>
                  <a:pt x="344" y="547"/>
                </a:moveTo>
                <a:cubicBezTo>
                  <a:pt x="341" y="543"/>
                  <a:pt x="341" y="548"/>
                  <a:pt x="338" y="547"/>
                </a:cubicBezTo>
                <a:cubicBezTo>
                  <a:pt x="340" y="551"/>
                  <a:pt x="342" y="548"/>
                  <a:pt x="344" y="547"/>
                </a:cubicBezTo>
                <a:close/>
                <a:moveTo>
                  <a:pt x="209" y="323"/>
                </a:moveTo>
                <a:cubicBezTo>
                  <a:pt x="206" y="328"/>
                  <a:pt x="204" y="327"/>
                  <a:pt x="199" y="328"/>
                </a:cubicBezTo>
                <a:cubicBezTo>
                  <a:pt x="200" y="329"/>
                  <a:pt x="201" y="331"/>
                  <a:pt x="201" y="332"/>
                </a:cubicBezTo>
                <a:cubicBezTo>
                  <a:pt x="204" y="331"/>
                  <a:pt x="205" y="327"/>
                  <a:pt x="209" y="327"/>
                </a:cubicBezTo>
                <a:cubicBezTo>
                  <a:pt x="207" y="325"/>
                  <a:pt x="211" y="325"/>
                  <a:pt x="209" y="323"/>
                </a:cubicBezTo>
                <a:close/>
                <a:moveTo>
                  <a:pt x="364" y="578"/>
                </a:moveTo>
                <a:cubicBezTo>
                  <a:pt x="363" y="576"/>
                  <a:pt x="359" y="574"/>
                  <a:pt x="359" y="577"/>
                </a:cubicBezTo>
                <a:cubicBezTo>
                  <a:pt x="361" y="577"/>
                  <a:pt x="363" y="578"/>
                  <a:pt x="364" y="578"/>
                </a:cubicBezTo>
                <a:close/>
                <a:moveTo>
                  <a:pt x="491" y="772"/>
                </a:moveTo>
                <a:cubicBezTo>
                  <a:pt x="490" y="773"/>
                  <a:pt x="489" y="773"/>
                  <a:pt x="488" y="773"/>
                </a:cubicBezTo>
                <a:cubicBezTo>
                  <a:pt x="489" y="774"/>
                  <a:pt x="489" y="775"/>
                  <a:pt x="489" y="775"/>
                </a:cubicBezTo>
                <a:cubicBezTo>
                  <a:pt x="491" y="775"/>
                  <a:pt x="492" y="774"/>
                  <a:pt x="491" y="772"/>
                </a:cubicBezTo>
                <a:close/>
                <a:moveTo>
                  <a:pt x="340" y="532"/>
                </a:moveTo>
                <a:cubicBezTo>
                  <a:pt x="339" y="530"/>
                  <a:pt x="336" y="529"/>
                  <a:pt x="337" y="526"/>
                </a:cubicBezTo>
                <a:cubicBezTo>
                  <a:pt x="335" y="527"/>
                  <a:pt x="334" y="524"/>
                  <a:pt x="333" y="525"/>
                </a:cubicBezTo>
                <a:cubicBezTo>
                  <a:pt x="336" y="528"/>
                  <a:pt x="336" y="532"/>
                  <a:pt x="338" y="533"/>
                </a:cubicBezTo>
                <a:cubicBezTo>
                  <a:pt x="337" y="531"/>
                  <a:pt x="340" y="533"/>
                  <a:pt x="340" y="532"/>
                </a:cubicBezTo>
                <a:close/>
                <a:moveTo>
                  <a:pt x="374" y="581"/>
                </a:moveTo>
                <a:cubicBezTo>
                  <a:pt x="375" y="582"/>
                  <a:pt x="376" y="582"/>
                  <a:pt x="377" y="583"/>
                </a:cubicBezTo>
                <a:cubicBezTo>
                  <a:pt x="375" y="581"/>
                  <a:pt x="380" y="581"/>
                  <a:pt x="377" y="579"/>
                </a:cubicBezTo>
                <a:cubicBezTo>
                  <a:pt x="376" y="581"/>
                  <a:pt x="376" y="581"/>
                  <a:pt x="374" y="579"/>
                </a:cubicBezTo>
                <a:cubicBezTo>
                  <a:pt x="374" y="578"/>
                  <a:pt x="374" y="577"/>
                  <a:pt x="374" y="576"/>
                </a:cubicBezTo>
                <a:cubicBezTo>
                  <a:pt x="373" y="578"/>
                  <a:pt x="374" y="581"/>
                  <a:pt x="371" y="581"/>
                </a:cubicBezTo>
                <a:cubicBezTo>
                  <a:pt x="371" y="582"/>
                  <a:pt x="371" y="583"/>
                  <a:pt x="373" y="584"/>
                </a:cubicBezTo>
                <a:cubicBezTo>
                  <a:pt x="375" y="584"/>
                  <a:pt x="372" y="581"/>
                  <a:pt x="374" y="581"/>
                </a:cubicBezTo>
                <a:close/>
                <a:moveTo>
                  <a:pt x="352" y="543"/>
                </a:moveTo>
                <a:cubicBezTo>
                  <a:pt x="351" y="543"/>
                  <a:pt x="347" y="544"/>
                  <a:pt x="349" y="546"/>
                </a:cubicBezTo>
                <a:cubicBezTo>
                  <a:pt x="349" y="544"/>
                  <a:pt x="352" y="546"/>
                  <a:pt x="352" y="543"/>
                </a:cubicBezTo>
                <a:close/>
                <a:moveTo>
                  <a:pt x="352" y="533"/>
                </a:moveTo>
                <a:cubicBezTo>
                  <a:pt x="351" y="534"/>
                  <a:pt x="350" y="533"/>
                  <a:pt x="348" y="535"/>
                </a:cubicBezTo>
                <a:cubicBezTo>
                  <a:pt x="347" y="534"/>
                  <a:pt x="346" y="531"/>
                  <a:pt x="345" y="532"/>
                </a:cubicBezTo>
                <a:cubicBezTo>
                  <a:pt x="348" y="534"/>
                  <a:pt x="345" y="535"/>
                  <a:pt x="346" y="537"/>
                </a:cubicBezTo>
                <a:cubicBezTo>
                  <a:pt x="349" y="535"/>
                  <a:pt x="353" y="537"/>
                  <a:pt x="352" y="533"/>
                </a:cubicBezTo>
                <a:close/>
                <a:moveTo>
                  <a:pt x="223" y="336"/>
                </a:moveTo>
                <a:cubicBezTo>
                  <a:pt x="222" y="337"/>
                  <a:pt x="218" y="339"/>
                  <a:pt x="220" y="340"/>
                </a:cubicBezTo>
                <a:cubicBezTo>
                  <a:pt x="221" y="339"/>
                  <a:pt x="225" y="337"/>
                  <a:pt x="223" y="336"/>
                </a:cubicBezTo>
                <a:close/>
                <a:moveTo>
                  <a:pt x="367" y="560"/>
                </a:moveTo>
                <a:cubicBezTo>
                  <a:pt x="367" y="560"/>
                  <a:pt x="362" y="561"/>
                  <a:pt x="364" y="564"/>
                </a:cubicBezTo>
                <a:cubicBezTo>
                  <a:pt x="364" y="561"/>
                  <a:pt x="368" y="563"/>
                  <a:pt x="367" y="560"/>
                </a:cubicBezTo>
                <a:close/>
                <a:moveTo>
                  <a:pt x="337" y="516"/>
                </a:moveTo>
                <a:cubicBezTo>
                  <a:pt x="335" y="512"/>
                  <a:pt x="333" y="513"/>
                  <a:pt x="331" y="513"/>
                </a:cubicBezTo>
                <a:cubicBezTo>
                  <a:pt x="333" y="516"/>
                  <a:pt x="335" y="515"/>
                  <a:pt x="337" y="516"/>
                </a:cubicBezTo>
                <a:close/>
                <a:moveTo>
                  <a:pt x="258" y="387"/>
                </a:moveTo>
                <a:cubicBezTo>
                  <a:pt x="257" y="386"/>
                  <a:pt x="254" y="388"/>
                  <a:pt x="255" y="391"/>
                </a:cubicBezTo>
                <a:cubicBezTo>
                  <a:pt x="257" y="390"/>
                  <a:pt x="258" y="389"/>
                  <a:pt x="258" y="387"/>
                </a:cubicBezTo>
                <a:close/>
                <a:moveTo>
                  <a:pt x="418" y="638"/>
                </a:moveTo>
                <a:cubicBezTo>
                  <a:pt x="416" y="638"/>
                  <a:pt x="417" y="635"/>
                  <a:pt x="417" y="634"/>
                </a:cubicBezTo>
                <a:cubicBezTo>
                  <a:pt x="416" y="634"/>
                  <a:pt x="415" y="636"/>
                  <a:pt x="415" y="637"/>
                </a:cubicBezTo>
                <a:cubicBezTo>
                  <a:pt x="416" y="637"/>
                  <a:pt x="418" y="642"/>
                  <a:pt x="418" y="638"/>
                </a:cubicBezTo>
                <a:close/>
                <a:moveTo>
                  <a:pt x="220" y="319"/>
                </a:moveTo>
                <a:cubicBezTo>
                  <a:pt x="218" y="315"/>
                  <a:pt x="215" y="318"/>
                  <a:pt x="216" y="321"/>
                </a:cubicBezTo>
                <a:cubicBezTo>
                  <a:pt x="218" y="320"/>
                  <a:pt x="219" y="319"/>
                  <a:pt x="220" y="319"/>
                </a:cubicBezTo>
                <a:close/>
                <a:moveTo>
                  <a:pt x="258" y="383"/>
                </a:moveTo>
                <a:cubicBezTo>
                  <a:pt x="259" y="383"/>
                  <a:pt x="261" y="382"/>
                  <a:pt x="259" y="381"/>
                </a:cubicBezTo>
                <a:cubicBezTo>
                  <a:pt x="258" y="381"/>
                  <a:pt x="258" y="382"/>
                  <a:pt x="258" y="382"/>
                </a:cubicBezTo>
                <a:cubicBezTo>
                  <a:pt x="257" y="382"/>
                  <a:pt x="257" y="381"/>
                  <a:pt x="256" y="381"/>
                </a:cubicBezTo>
                <a:cubicBezTo>
                  <a:pt x="257" y="382"/>
                  <a:pt x="257" y="383"/>
                  <a:pt x="258" y="383"/>
                </a:cubicBezTo>
                <a:close/>
                <a:moveTo>
                  <a:pt x="376" y="551"/>
                </a:moveTo>
                <a:cubicBezTo>
                  <a:pt x="376" y="549"/>
                  <a:pt x="371" y="549"/>
                  <a:pt x="374" y="552"/>
                </a:cubicBezTo>
                <a:cubicBezTo>
                  <a:pt x="375" y="550"/>
                  <a:pt x="375" y="552"/>
                  <a:pt x="376" y="551"/>
                </a:cubicBezTo>
                <a:close/>
                <a:moveTo>
                  <a:pt x="379" y="551"/>
                </a:moveTo>
                <a:cubicBezTo>
                  <a:pt x="378" y="549"/>
                  <a:pt x="380" y="548"/>
                  <a:pt x="378" y="545"/>
                </a:cubicBezTo>
                <a:cubicBezTo>
                  <a:pt x="377" y="550"/>
                  <a:pt x="374" y="543"/>
                  <a:pt x="372" y="543"/>
                </a:cubicBezTo>
                <a:cubicBezTo>
                  <a:pt x="375" y="547"/>
                  <a:pt x="377" y="549"/>
                  <a:pt x="379" y="551"/>
                </a:cubicBezTo>
                <a:close/>
                <a:moveTo>
                  <a:pt x="270" y="379"/>
                </a:moveTo>
                <a:cubicBezTo>
                  <a:pt x="269" y="378"/>
                  <a:pt x="267" y="380"/>
                  <a:pt x="269" y="382"/>
                </a:cubicBezTo>
                <a:cubicBezTo>
                  <a:pt x="270" y="381"/>
                  <a:pt x="271" y="380"/>
                  <a:pt x="270" y="379"/>
                </a:cubicBezTo>
                <a:close/>
                <a:moveTo>
                  <a:pt x="274" y="384"/>
                </a:moveTo>
                <a:cubicBezTo>
                  <a:pt x="273" y="382"/>
                  <a:pt x="277" y="378"/>
                  <a:pt x="280" y="381"/>
                </a:cubicBezTo>
                <a:cubicBezTo>
                  <a:pt x="282" y="380"/>
                  <a:pt x="281" y="376"/>
                  <a:pt x="284" y="377"/>
                </a:cubicBezTo>
                <a:cubicBezTo>
                  <a:pt x="283" y="375"/>
                  <a:pt x="281" y="375"/>
                  <a:pt x="282" y="372"/>
                </a:cubicBezTo>
                <a:cubicBezTo>
                  <a:pt x="280" y="373"/>
                  <a:pt x="279" y="375"/>
                  <a:pt x="282" y="376"/>
                </a:cubicBezTo>
                <a:cubicBezTo>
                  <a:pt x="278" y="378"/>
                  <a:pt x="272" y="379"/>
                  <a:pt x="271" y="385"/>
                </a:cubicBezTo>
                <a:cubicBezTo>
                  <a:pt x="272" y="384"/>
                  <a:pt x="273" y="385"/>
                  <a:pt x="274" y="384"/>
                </a:cubicBezTo>
                <a:close/>
                <a:moveTo>
                  <a:pt x="560" y="829"/>
                </a:moveTo>
                <a:cubicBezTo>
                  <a:pt x="562" y="828"/>
                  <a:pt x="562" y="827"/>
                  <a:pt x="560" y="825"/>
                </a:cubicBezTo>
                <a:cubicBezTo>
                  <a:pt x="559" y="826"/>
                  <a:pt x="558" y="824"/>
                  <a:pt x="557" y="826"/>
                </a:cubicBezTo>
                <a:cubicBezTo>
                  <a:pt x="558" y="828"/>
                  <a:pt x="559" y="829"/>
                  <a:pt x="560" y="829"/>
                </a:cubicBezTo>
                <a:close/>
                <a:moveTo>
                  <a:pt x="365" y="523"/>
                </a:moveTo>
                <a:cubicBezTo>
                  <a:pt x="364" y="523"/>
                  <a:pt x="364" y="521"/>
                  <a:pt x="363" y="521"/>
                </a:cubicBezTo>
                <a:cubicBezTo>
                  <a:pt x="364" y="523"/>
                  <a:pt x="363" y="523"/>
                  <a:pt x="364" y="525"/>
                </a:cubicBezTo>
                <a:cubicBezTo>
                  <a:pt x="365" y="525"/>
                  <a:pt x="366" y="525"/>
                  <a:pt x="365" y="523"/>
                </a:cubicBezTo>
                <a:close/>
                <a:moveTo>
                  <a:pt x="373" y="534"/>
                </a:moveTo>
                <a:cubicBezTo>
                  <a:pt x="372" y="535"/>
                  <a:pt x="372" y="536"/>
                  <a:pt x="373" y="538"/>
                </a:cubicBezTo>
                <a:cubicBezTo>
                  <a:pt x="375" y="538"/>
                  <a:pt x="375" y="536"/>
                  <a:pt x="373" y="534"/>
                </a:cubicBezTo>
                <a:close/>
                <a:moveTo>
                  <a:pt x="246" y="306"/>
                </a:moveTo>
                <a:cubicBezTo>
                  <a:pt x="243" y="304"/>
                  <a:pt x="242" y="304"/>
                  <a:pt x="239" y="303"/>
                </a:cubicBezTo>
                <a:cubicBezTo>
                  <a:pt x="241" y="306"/>
                  <a:pt x="238" y="305"/>
                  <a:pt x="238" y="304"/>
                </a:cubicBezTo>
                <a:cubicBezTo>
                  <a:pt x="239" y="307"/>
                  <a:pt x="238" y="309"/>
                  <a:pt x="236" y="310"/>
                </a:cubicBezTo>
                <a:cubicBezTo>
                  <a:pt x="235" y="309"/>
                  <a:pt x="234" y="307"/>
                  <a:pt x="232" y="307"/>
                </a:cubicBezTo>
                <a:cubicBezTo>
                  <a:pt x="236" y="312"/>
                  <a:pt x="228" y="310"/>
                  <a:pt x="229" y="313"/>
                </a:cubicBezTo>
                <a:cubicBezTo>
                  <a:pt x="232" y="311"/>
                  <a:pt x="232" y="315"/>
                  <a:pt x="232" y="317"/>
                </a:cubicBezTo>
                <a:cubicBezTo>
                  <a:pt x="234" y="309"/>
                  <a:pt x="241" y="310"/>
                  <a:pt x="246" y="306"/>
                </a:cubicBezTo>
                <a:close/>
                <a:moveTo>
                  <a:pt x="376" y="531"/>
                </a:moveTo>
                <a:cubicBezTo>
                  <a:pt x="375" y="528"/>
                  <a:pt x="375" y="531"/>
                  <a:pt x="374" y="528"/>
                </a:cubicBezTo>
                <a:cubicBezTo>
                  <a:pt x="373" y="530"/>
                  <a:pt x="371" y="530"/>
                  <a:pt x="373" y="532"/>
                </a:cubicBezTo>
                <a:cubicBezTo>
                  <a:pt x="374" y="533"/>
                  <a:pt x="375" y="531"/>
                  <a:pt x="376" y="531"/>
                </a:cubicBezTo>
                <a:close/>
                <a:moveTo>
                  <a:pt x="377" y="527"/>
                </a:moveTo>
                <a:cubicBezTo>
                  <a:pt x="375" y="522"/>
                  <a:pt x="373" y="528"/>
                  <a:pt x="376" y="528"/>
                </a:cubicBezTo>
                <a:cubicBezTo>
                  <a:pt x="376" y="528"/>
                  <a:pt x="377" y="527"/>
                  <a:pt x="377" y="527"/>
                </a:cubicBezTo>
                <a:close/>
                <a:moveTo>
                  <a:pt x="393" y="544"/>
                </a:moveTo>
                <a:cubicBezTo>
                  <a:pt x="393" y="544"/>
                  <a:pt x="390" y="545"/>
                  <a:pt x="391" y="547"/>
                </a:cubicBezTo>
                <a:cubicBezTo>
                  <a:pt x="393" y="547"/>
                  <a:pt x="393" y="545"/>
                  <a:pt x="393" y="544"/>
                </a:cubicBezTo>
                <a:close/>
                <a:moveTo>
                  <a:pt x="404" y="556"/>
                </a:moveTo>
                <a:cubicBezTo>
                  <a:pt x="403" y="556"/>
                  <a:pt x="402" y="555"/>
                  <a:pt x="402" y="554"/>
                </a:cubicBezTo>
                <a:cubicBezTo>
                  <a:pt x="401" y="557"/>
                  <a:pt x="398" y="555"/>
                  <a:pt x="398" y="552"/>
                </a:cubicBezTo>
                <a:cubicBezTo>
                  <a:pt x="396" y="553"/>
                  <a:pt x="400" y="558"/>
                  <a:pt x="401" y="558"/>
                </a:cubicBezTo>
                <a:cubicBezTo>
                  <a:pt x="400" y="555"/>
                  <a:pt x="405" y="559"/>
                  <a:pt x="404" y="556"/>
                </a:cubicBezTo>
                <a:close/>
                <a:moveTo>
                  <a:pt x="389" y="530"/>
                </a:moveTo>
                <a:cubicBezTo>
                  <a:pt x="386" y="533"/>
                  <a:pt x="387" y="529"/>
                  <a:pt x="386" y="527"/>
                </a:cubicBezTo>
                <a:cubicBezTo>
                  <a:pt x="384" y="528"/>
                  <a:pt x="385" y="530"/>
                  <a:pt x="385" y="532"/>
                </a:cubicBezTo>
                <a:cubicBezTo>
                  <a:pt x="386" y="532"/>
                  <a:pt x="390" y="534"/>
                  <a:pt x="389" y="530"/>
                </a:cubicBezTo>
                <a:close/>
                <a:moveTo>
                  <a:pt x="403" y="550"/>
                </a:moveTo>
                <a:cubicBezTo>
                  <a:pt x="401" y="548"/>
                  <a:pt x="403" y="547"/>
                  <a:pt x="401" y="546"/>
                </a:cubicBezTo>
                <a:cubicBezTo>
                  <a:pt x="400" y="547"/>
                  <a:pt x="401" y="549"/>
                  <a:pt x="401" y="550"/>
                </a:cubicBezTo>
                <a:cubicBezTo>
                  <a:pt x="402" y="550"/>
                  <a:pt x="403" y="550"/>
                  <a:pt x="403" y="550"/>
                </a:cubicBezTo>
                <a:close/>
                <a:moveTo>
                  <a:pt x="250" y="303"/>
                </a:moveTo>
                <a:cubicBezTo>
                  <a:pt x="250" y="301"/>
                  <a:pt x="254" y="300"/>
                  <a:pt x="254" y="298"/>
                </a:cubicBezTo>
                <a:cubicBezTo>
                  <a:pt x="250" y="298"/>
                  <a:pt x="248" y="302"/>
                  <a:pt x="244" y="301"/>
                </a:cubicBezTo>
                <a:cubicBezTo>
                  <a:pt x="245" y="302"/>
                  <a:pt x="244" y="302"/>
                  <a:pt x="244" y="303"/>
                </a:cubicBezTo>
                <a:cubicBezTo>
                  <a:pt x="247" y="305"/>
                  <a:pt x="247" y="300"/>
                  <a:pt x="250" y="303"/>
                </a:cubicBezTo>
                <a:close/>
                <a:moveTo>
                  <a:pt x="412" y="543"/>
                </a:moveTo>
                <a:cubicBezTo>
                  <a:pt x="411" y="544"/>
                  <a:pt x="409" y="544"/>
                  <a:pt x="411" y="546"/>
                </a:cubicBezTo>
                <a:cubicBezTo>
                  <a:pt x="412" y="546"/>
                  <a:pt x="413" y="545"/>
                  <a:pt x="412" y="543"/>
                </a:cubicBezTo>
                <a:close/>
                <a:moveTo>
                  <a:pt x="394" y="511"/>
                </a:moveTo>
                <a:cubicBezTo>
                  <a:pt x="395" y="513"/>
                  <a:pt x="390" y="510"/>
                  <a:pt x="392" y="514"/>
                </a:cubicBezTo>
                <a:cubicBezTo>
                  <a:pt x="394" y="513"/>
                  <a:pt x="397" y="514"/>
                  <a:pt x="394" y="511"/>
                </a:cubicBezTo>
                <a:close/>
                <a:moveTo>
                  <a:pt x="258" y="296"/>
                </a:moveTo>
                <a:cubicBezTo>
                  <a:pt x="257" y="296"/>
                  <a:pt x="254" y="296"/>
                  <a:pt x="255" y="298"/>
                </a:cubicBezTo>
                <a:cubicBezTo>
                  <a:pt x="257" y="299"/>
                  <a:pt x="259" y="299"/>
                  <a:pt x="258" y="296"/>
                </a:cubicBezTo>
                <a:close/>
                <a:moveTo>
                  <a:pt x="509" y="682"/>
                </a:moveTo>
                <a:cubicBezTo>
                  <a:pt x="508" y="680"/>
                  <a:pt x="505" y="681"/>
                  <a:pt x="506" y="683"/>
                </a:cubicBezTo>
                <a:cubicBezTo>
                  <a:pt x="507" y="683"/>
                  <a:pt x="508" y="684"/>
                  <a:pt x="509" y="682"/>
                </a:cubicBezTo>
                <a:close/>
                <a:moveTo>
                  <a:pt x="399" y="510"/>
                </a:moveTo>
                <a:cubicBezTo>
                  <a:pt x="399" y="506"/>
                  <a:pt x="395" y="509"/>
                  <a:pt x="395" y="505"/>
                </a:cubicBezTo>
                <a:cubicBezTo>
                  <a:pt x="392" y="507"/>
                  <a:pt x="398" y="509"/>
                  <a:pt x="399" y="510"/>
                </a:cubicBezTo>
                <a:close/>
                <a:moveTo>
                  <a:pt x="264" y="293"/>
                </a:moveTo>
                <a:cubicBezTo>
                  <a:pt x="263" y="294"/>
                  <a:pt x="260" y="294"/>
                  <a:pt x="261" y="296"/>
                </a:cubicBezTo>
                <a:cubicBezTo>
                  <a:pt x="262" y="296"/>
                  <a:pt x="266" y="297"/>
                  <a:pt x="264" y="293"/>
                </a:cubicBezTo>
                <a:close/>
                <a:moveTo>
                  <a:pt x="422" y="536"/>
                </a:moveTo>
                <a:cubicBezTo>
                  <a:pt x="421" y="534"/>
                  <a:pt x="419" y="536"/>
                  <a:pt x="418" y="536"/>
                </a:cubicBezTo>
                <a:cubicBezTo>
                  <a:pt x="419" y="538"/>
                  <a:pt x="421" y="537"/>
                  <a:pt x="422" y="536"/>
                </a:cubicBezTo>
                <a:close/>
                <a:moveTo>
                  <a:pt x="418" y="527"/>
                </a:moveTo>
                <a:cubicBezTo>
                  <a:pt x="418" y="527"/>
                  <a:pt x="417" y="528"/>
                  <a:pt x="416" y="526"/>
                </a:cubicBezTo>
                <a:cubicBezTo>
                  <a:pt x="415" y="527"/>
                  <a:pt x="415" y="528"/>
                  <a:pt x="417" y="530"/>
                </a:cubicBezTo>
                <a:cubicBezTo>
                  <a:pt x="417" y="529"/>
                  <a:pt x="419" y="529"/>
                  <a:pt x="418" y="527"/>
                </a:cubicBezTo>
                <a:close/>
                <a:moveTo>
                  <a:pt x="528" y="687"/>
                </a:moveTo>
                <a:cubicBezTo>
                  <a:pt x="526" y="685"/>
                  <a:pt x="524" y="687"/>
                  <a:pt x="525" y="690"/>
                </a:cubicBezTo>
                <a:cubicBezTo>
                  <a:pt x="526" y="688"/>
                  <a:pt x="528" y="688"/>
                  <a:pt x="528" y="687"/>
                </a:cubicBezTo>
                <a:close/>
                <a:moveTo>
                  <a:pt x="430" y="525"/>
                </a:moveTo>
                <a:cubicBezTo>
                  <a:pt x="427" y="525"/>
                  <a:pt x="427" y="525"/>
                  <a:pt x="424" y="523"/>
                </a:cubicBezTo>
                <a:cubicBezTo>
                  <a:pt x="424" y="525"/>
                  <a:pt x="427" y="526"/>
                  <a:pt x="427" y="529"/>
                </a:cubicBezTo>
                <a:cubicBezTo>
                  <a:pt x="427" y="525"/>
                  <a:pt x="431" y="529"/>
                  <a:pt x="430" y="525"/>
                </a:cubicBezTo>
                <a:close/>
                <a:moveTo>
                  <a:pt x="542" y="674"/>
                </a:moveTo>
                <a:cubicBezTo>
                  <a:pt x="542" y="674"/>
                  <a:pt x="542" y="674"/>
                  <a:pt x="541" y="673"/>
                </a:cubicBezTo>
                <a:cubicBezTo>
                  <a:pt x="541" y="673"/>
                  <a:pt x="542" y="672"/>
                  <a:pt x="542" y="672"/>
                </a:cubicBezTo>
                <a:cubicBezTo>
                  <a:pt x="539" y="673"/>
                  <a:pt x="539" y="673"/>
                  <a:pt x="539" y="673"/>
                </a:cubicBezTo>
                <a:cubicBezTo>
                  <a:pt x="540" y="676"/>
                  <a:pt x="543" y="676"/>
                  <a:pt x="542" y="674"/>
                </a:cubicBezTo>
                <a:close/>
                <a:moveTo>
                  <a:pt x="609" y="716"/>
                </a:moveTo>
                <a:cubicBezTo>
                  <a:pt x="608" y="715"/>
                  <a:pt x="609" y="714"/>
                  <a:pt x="608" y="713"/>
                </a:cubicBezTo>
                <a:cubicBezTo>
                  <a:pt x="607" y="717"/>
                  <a:pt x="601" y="713"/>
                  <a:pt x="602" y="717"/>
                </a:cubicBezTo>
                <a:cubicBezTo>
                  <a:pt x="604" y="717"/>
                  <a:pt x="607" y="714"/>
                  <a:pt x="609" y="716"/>
                </a:cubicBezTo>
                <a:close/>
                <a:moveTo>
                  <a:pt x="334" y="257"/>
                </a:moveTo>
                <a:cubicBezTo>
                  <a:pt x="337" y="254"/>
                  <a:pt x="345" y="253"/>
                  <a:pt x="341" y="247"/>
                </a:cubicBezTo>
                <a:cubicBezTo>
                  <a:pt x="341" y="253"/>
                  <a:pt x="333" y="252"/>
                  <a:pt x="332" y="256"/>
                </a:cubicBezTo>
                <a:cubicBezTo>
                  <a:pt x="333" y="255"/>
                  <a:pt x="334" y="256"/>
                  <a:pt x="334" y="257"/>
                </a:cubicBezTo>
                <a:close/>
                <a:moveTo>
                  <a:pt x="608" y="669"/>
                </a:moveTo>
                <a:cubicBezTo>
                  <a:pt x="608" y="669"/>
                  <a:pt x="607" y="669"/>
                  <a:pt x="607" y="668"/>
                </a:cubicBezTo>
                <a:cubicBezTo>
                  <a:pt x="607" y="668"/>
                  <a:pt x="608" y="667"/>
                  <a:pt x="608" y="666"/>
                </a:cubicBezTo>
                <a:cubicBezTo>
                  <a:pt x="606" y="668"/>
                  <a:pt x="604" y="669"/>
                  <a:pt x="606" y="671"/>
                </a:cubicBezTo>
                <a:cubicBezTo>
                  <a:pt x="605" y="668"/>
                  <a:pt x="610" y="673"/>
                  <a:pt x="608" y="669"/>
                </a:cubicBezTo>
                <a:close/>
                <a:moveTo>
                  <a:pt x="347" y="246"/>
                </a:moveTo>
                <a:cubicBezTo>
                  <a:pt x="346" y="246"/>
                  <a:pt x="344" y="247"/>
                  <a:pt x="344" y="249"/>
                </a:cubicBezTo>
                <a:cubicBezTo>
                  <a:pt x="346" y="250"/>
                  <a:pt x="347" y="248"/>
                  <a:pt x="347" y="246"/>
                </a:cubicBezTo>
                <a:close/>
                <a:moveTo>
                  <a:pt x="359" y="237"/>
                </a:moveTo>
                <a:cubicBezTo>
                  <a:pt x="357" y="235"/>
                  <a:pt x="351" y="238"/>
                  <a:pt x="352" y="241"/>
                </a:cubicBezTo>
                <a:cubicBezTo>
                  <a:pt x="353" y="239"/>
                  <a:pt x="357" y="238"/>
                  <a:pt x="359" y="237"/>
                </a:cubicBezTo>
                <a:close/>
                <a:moveTo>
                  <a:pt x="640" y="663"/>
                </a:moveTo>
                <a:cubicBezTo>
                  <a:pt x="639" y="661"/>
                  <a:pt x="639" y="661"/>
                  <a:pt x="639" y="661"/>
                </a:cubicBezTo>
                <a:cubicBezTo>
                  <a:pt x="640" y="661"/>
                  <a:pt x="641" y="660"/>
                  <a:pt x="641" y="659"/>
                </a:cubicBezTo>
                <a:cubicBezTo>
                  <a:pt x="640" y="659"/>
                  <a:pt x="639" y="658"/>
                  <a:pt x="638" y="659"/>
                </a:cubicBezTo>
                <a:cubicBezTo>
                  <a:pt x="638" y="661"/>
                  <a:pt x="639" y="663"/>
                  <a:pt x="640" y="663"/>
                </a:cubicBezTo>
                <a:close/>
                <a:moveTo>
                  <a:pt x="687" y="657"/>
                </a:moveTo>
                <a:cubicBezTo>
                  <a:pt x="686" y="658"/>
                  <a:pt x="683" y="659"/>
                  <a:pt x="684" y="661"/>
                </a:cubicBezTo>
                <a:cubicBezTo>
                  <a:pt x="685" y="661"/>
                  <a:pt x="688" y="660"/>
                  <a:pt x="687" y="657"/>
                </a:cubicBezTo>
                <a:close/>
                <a:moveTo>
                  <a:pt x="405" y="213"/>
                </a:moveTo>
                <a:cubicBezTo>
                  <a:pt x="403" y="212"/>
                  <a:pt x="402" y="208"/>
                  <a:pt x="401" y="209"/>
                </a:cubicBezTo>
                <a:cubicBezTo>
                  <a:pt x="402" y="211"/>
                  <a:pt x="402" y="211"/>
                  <a:pt x="402" y="211"/>
                </a:cubicBezTo>
                <a:cubicBezTo>
                  <a:pt x="402" y="213"/>
                  <a:pt x="399" y="211"/>
                  <a:pt x="401" y="214"/>
                </a:cubicBezTo>
                <a:cubicBezTo>
                  <a:pt x="402" y="215"/>
                  <a:pt x="403" y="215"/>
                  <a:pt x="405" y="213"/>
                </a:cubicBezTo>
                <a:close/>
                <a:moveTo>
                  <a:pt x="417" y="202"/>
                </a:moveTo>
                <a:cubicBezTo>
                  <a:pt x="411" y="204"/>
                  <a:pt x="408" y="207"/>
                  <a:pt x="404" y="210"/>
                </a:cubicBezTo>
                <a:cubicBezTo>
                  <a:pt x="404" y="211"/>
                  <a:pt x="404" y="211"/>
                  <a:pt x="405" y="212"/>
                </a:cubicBezTo>
                <a:cubicBezTo>
                  <a:pt x="409" y="207"/>
                  <a:pt x="414" y="206"/>
                  <a:pt x="417" y="202"/>
                </a:cubicBezTo>
                <a:close/>
                <a:moveTo>
                  <a:pt x="435" y="196"/>
                </a:moveTo>
                <a:cubicBezTo>
                  <a:pt x="440" y="187"/>
                  <a:pt x="451" y="183"/>
                  <a:pt x="457" y="178"/>
                </a:cubicBezTo>
                <a:cubicBezTo>
                  <a:pt x="457" y="173"/>
                  <a:pt x="460" y="178"/>
                  <a:pt x="458" y="172"/>
                </a:cubicBezTo>
                <a:cubicBezTo>
                  <a:pt x="455" y="174"/>
                  <a:pt x="450" y="176"/>
                  <a:pt x="448" y="178"/>
                </a:cubicBezTo>
                <a:cubicBezTo>
                  <a:pt x="449" y="178"/>
                  <a:pt x="450" y="177"/>
                  <a:pt x="451" y="178"/>
                </a:cubicBezTo>
                <a:cubicBezTo>
                  <a:pt x="446" y="182"/>
                  <a:pt x="439" y="183"/>
                  <a:pt x="436" y="191"/>
                </a:cubicBezTo>
                <a:cubicBezTo>
                  <a:pt x="434" y="190"/>
                  <a:pt x="433" y="193"/>
                  <a:pt x="432" y="191"/>
                </a:cubicBezTo>
                <a:cubicBezTo>
                  <a:pt x="429" y="195"/>
                  <a:pt x="424" y="194"/>
                  <a:pt x="423" y="199"/>
                </a:cubicBezTo>
                <a:cubicBezTo>
                  <a:pt x="422" y="197"/>
                  <a:pt x="415" y="202"/>
                  <a:pt x="418" y="203"/>
                </a:cubicBezTo>
                <a:cubicBezTo>
                  <a:pt x="423" y="202"/>
                  <a:pt x="425" y="194"/>
                  <a:pt x="432" y="197"/>
                </a:cubicBezTo>
                <a:cubicBezTo>
                  <a:pt x="432" y="198"/>
                  <a:pt x="431" y="199"/>
                  <a:pt x="431" y="201"/>
                </a:cubicBezTo>
                <a:cubicBezTo>
                  <a:pt x="432" y="199"/>
                  <a:pt x="434" y="192"/>
                  <a:pt x="435" y="196"/>
                </a:cubicBezTo>
                <a:close/>
                <a:moveTo>
                  <a:pt x="793" y="647"/>
                </a:moveTo>
                <a:cubicBezTo>
                  <a:pt x="792" y="645"/>
                  <a:pt x="791" y="646"/>
                  <a:pt x="790" y="645"/>
                </a:cubicBezTo>
                <a:cubicBezTo>
                  <a:pt x="790" y="646"/>
                  <a:pt x="790" y="646"/>
                  <a:pt x="789" y="647"/>
                </a:cubicBezTo>
                <a:cubicBezTo>
                  <a:pt x="790" y="649"/>
                  <a:pt x="791" y="648"/>
                  <a:pt x="791" y="650"/>
                </a:cubicBezTo>
                <a:cubicBezTo>
                  <a:pt x="792" y="649"/>
                  <a:pt x="791" y="647"/>
                  <a:pt x="793" y="647"/>
                </a:cubicBezTo>
                <a:close/>
                <a:moveTo>
                  <a:pt x="489" y="144"/>
                </a:moveTo>
                <a:cubicBezTo>
                  <a:pt x="487" y="146"/>
                  <a:pt x="487" y="146"/>
                  <a:pt x="487" y="146"/>
                </a:cubicBezTo>
                <a:cubicBezTo>
                  <a:pt x="489" y="149"/>
                  <a:pt x="489" y="149"/>
                  <a:pt x="489" y="149"/>
                </a:cubicBezTo>
                <a:cubicBezTo>
                  <a:pt x="490" y="148"/>
                  <a:pt x="490" y="146"/>
                  <a:pt x="489" y="144"/>
                </a:cubicBezTo>
                <a:close/>
                <a:moveTo>
                  <a:pt x="812" y="575"/>
                </a:moveTo>
                <a:cubicBezTo>
                  <a:pt x="810" y="571"/>
                  <a:pt x="810" y="571"/>
                  <a:pt x="810" y="571"/>
                </a:cubicBezTo>
                <a:cubicBezTo>
                  <a:pt x="811" y="576"/>
                  <a:pt x="806" y="575"/>
                  <a:pt x="806" y="579"/>
                </a:cubicBezTo>
                <a:cubicBezTo>
                  <a:pt x="809" y="578"/>
                  <a:pt x="809" y="577"/>
                  <a:pt x="812" y="575"/>
                </a:cubicBezTo>
                <a:close/>
                <a:moveTo>
                  <a:pt x="815" y="581"/>
                </a:moveTo>
                <a:cubicBezTo>
                  <a:pt x="812" y="576"/>
                  <a:pt x="820" y="580"/>
                  <a:pt x="819" y="577"/>
                </a:cubicBezTo>
                <a:cubicBezTo>
                  <a:pt x="817" y="578"/>
                  <a:pt x="815" y="575"/>
                  <a:pt x="813" y="576"/>
                </a:cubicBezTo>
                <a:cubicBezTo>
                  <a:pt x="816" y="579"/>
                  <a:pt x="812" y="578"/>
                  <a:pt x="813" y="580"/>
                </a:cubicBezTo>
                <a:cubicBezTo>
                  <a:pt x="813" y="580"/>
                  <a:pt x="814" y="581"/>
                  <a:pt x="815" y="581"/>
                </a:cubicBezTo>
                <a:close/>
                <a:moveTo>
                  <a:pt x="819" y="536"/>
                </a:moveTo>
                <a:cubicBezTo>
                  <a:pt x="818" y="538"/>
                  <a:pt x="813" y="535"/>
                  <a:pt x="814" y="538"/>
                </a:cubicBezTo>
                <a:cubicBezTo>
                  <a:pt x="816" y="538"/>
                  <a:pt x="819" y="540"/>
                  <a:pt x="819" y="536"/>
                </a:cubicBezTo>
                <a:close/>
                <a:moveTo>
                  <a:pt x="842" y="554"/>
                </a:moveTo>
                <a:cubicBezTo>
                  <a:pt x="841" y="552"/>
                  <a:pt x="842" y="552"/>
                  <a:pt x="843" y="552"/>
                </a:cubicBezTo>
                <a:cubicBezTo>
                  <a:pt x="842" y="550"/>
                  <a:pt x="840" y="550"/>
                  <a:pt x="839" y="551"/>
                </a:cubicBezTo>
                <a:cubicBezTo>
                  <a:pt x="840" y="552"/>
                  <a:pt x="841" y="554"/>
                  <a:pt x="842" y="554"/>
                </a:cubicBezTo>
                <a:close/>
                <a:moveTo>
                  <a:pt x="820" y="514"/>
                </a:moveTo>
                <a:cubicBezTo>
                  <a:pt x="819" y="510"/>
                  <a:pt x="822" y="514"/>
                  <a:pt x="823" y="515"/>
                </a:cubicBezTo>
                <a:cubicBezTo>
                  <a:pt x="822" y="513"/>
                  <a:pt x="824" y="512"/>
                  <a:pt x="823" y="510"/>
                </a:cubicBezTo>
                <a:cubicBezTo>
                  <a:pt x="822" y="511"/>
                  <a:pt x="816" y="510"/>
                  <a:pt x="818" y="514"/>
                </a:cubicBezTo>
                <a:cubicBezTo>
                  <a:pt x="819" y="514"/>
                  <a:pt x="819" y="514"/>
                  <a:pt x="820" y="514"/>
                </a:cubicBezTo>
                <a:close/>
                <a:moveTo>
                  <a:pt x="842" y="524"/>
                </a:moveTo>
                <a:cubicBezTo>
                  <a:pt x="840" y="522"/>
                  <a:pt x="841" y="520"/>
                  <a:pt x="838" y="520"/>
                </a:cubicBezTo>
                <a:cubicBezTo>
                  <a:pt x="838" y="521"/>
                  <a:pt x="841" y="525"/>
                  <a:pt x="842" y="524"/>
                </a:cubicBezTo>
                <a:close/>
                <a:moveTo>
                  <a:pt x="855" y="517"/>
                </a:moveTo>
                <a:cubicBezTo>
                  <a:pt x="853" y="515"/>
                  <a:pt x="855" y="515"/>
                  <a:pt x="854" y="513"/>
                </a:cubicBezTo>
                <a:cubicBezTo>
                  <a:pt x="852" y="512"/>
                  <a:pt x="852" y="518"/>
                  <a:pt x="855" y="517"/>
                </a:cubicBezTo>
                <a:close/>
                <a:moveTo>
                  <a:pt x="877" y="517"/>
                </a:moveTo>
                <a:cubicBezTo>
                  <a:pt x="878" y="516"/>
                  <a:pt x="879" y="517"/>
                  <a:pt x="880" y="516"/>
                </a:cubicBezTo>
                <a:cubicBezTo>
                  <a:pt x="877" y="513"/>
                  <a:pt x="880" y="516"/>
                  <a:pt x="880" y="513"/>
                </a:cubicBezTo>
                <a:cubicBezTo>
                  <a:pt x="878" y="512"/>
                  <a:pt x="876" y="511"/>
                  <a:pt x="878" y="509"/>
                </a:cubicBezTo>
                <a:cubicBezTo>
                  <a:pt x="876" y="506"/>
                  <a:pt x="875" y="508"/>
                  <a:pt x="874" y="509"/>
                </a:cubicBezTo>
                <a:cubicBezTo>
                  <a:pt x="875" y="512"/>
                  <a:pt x="875" y="514"/>
                  <a:pt x="877" y="517"/>
                </a:cubicBezTo>
                <a:close/>
                <a:moveTo>
                  <a:pt x="884" y="516"/>
                </a:moveTo>
                <a:cubicBezTo>
                  <a:pt x="881" y="514"/>
                  <a:pt x="883" y="521"/>
                  <a:pt x="885" y="521"/>
                </a:cubicBezTo>
                <a:cubicBezTo>
                  <a:pt x="883" y="519"/>
                  <a:pt x="885" y="518"/>
                  <a:pt x="884" y="516"/>
                </a:cubicBezTo>
                <a:close/>
                <a:moveTo>
                  <a:pt x="920" y="540"/>
                </a:moveTo>
                <a:cubicBezTo>
                  <a:pt x="919" y="541"/>
                  <a:pt x="918" y="540"/>
                  <a:pt x="918" y="539"/>
                </a:cubicBezTo>
                <a:cubicBezTo>
                  <a:pt x="917" y="539"/>
                  <a:pt x="917" y="539"/>
                  <a:pt x="916" y="540"/>
                </a:cubicBezTo>
                <a:cubicBezTo>
                  <a:pt x="917" y="542"/>
                  <a:pt x="921" y="543"/>
                  <a:pt x="920" y="540"/>
                </a:cubicBezTo>
                <a:close/>
                <a:moveTo>
                  <a:pt x="871" y="458"/>
                </a:moveTo>
                <a:cubicBezTo>
                  <a:pt x="869" y="458"/>
                  <a:pt x="865" y="461"/>
                  <a:pt x="865" y="462"/>
                </a:cubicBezTo>
                <a:cubicBezTo>
                  <a:pt x="868" y="461"/>
                  <a:pt x="871" y="462"/>
                  <a:pt x="871" y="458"/>
                </a:cubicBezTo>
                <a:close/>
                <a:moveTo>
                  <a:pt x="918" y="531"/>
                </a:moveTo>
                <a:cubicBezTo>
                  <a:pt x="916" y="528"/>
                  <a:pt x="914" y="528"/>
                  <a:pt x="912" y="529"/>
                </a:cubicBezTo>
                <a:cubicBezTo>
                  <a:pt x="914" y="532"/>
                  <a:pt x="916" y="530"/>
                  <a:pt x="918" y="531"/>
                </a:cubicBezTo>
                <a:close/>
                <a:moveTo>
                  <a:pt x="632" y="84"/>
                </a:moveTo>
                <a:cubicBezTo>
                  <a:pt x="633" y="83"/>
                  <a:pt x="633" y="82"/>
                  <a:pt x="632" y="81"/>
                </a:cubicBezTo>
                <a:cubicBezTo>
                  <a:pt x="630" y="79"/>
                  <a:pt x="627" y="84"/>
                  <a:pt x="630" y="85"/>
                </a:cubicBezTo>
                <a:cubicBezTo>
                  <a:pt x="628" y="83"/>
                  <a:pt x="632" y="83"/>
                  <a:pt x="632" y="83"/>
                </a:cubicBezTo>
                <a:cubicBezTo>
                  <a:pt x="632" y="83"/>
                  <a:pt x="632" y="83"/>
                  <a:pt x="632" y="84"/>
                </a:cubicBezTo>
                <a:close/>
                <a:moveTo>
                  <a:pt x="910" y="486"/>
                </a:moveTo>
                <a:cubicBezTo>
                  <a:pt x="911" y="487"/>
                  <a:pt x="910" y="488"/>
                  <a:pt x="911" y="490"/>
                </a:cubicBezTo>
                <a:cubicBezTo>
                  <a:pt x="913" y="490"/>
                  <a:pt x="915" y="490"/>
                  <a:pt x="917" y="490"/>
                </a:cubicBezTo>
                <a:cubicBezTo>
                  <a:pt x="919" y="488"/>
                  <a:pt x="916" y="487"/>
                  <a:pt x="917" y="485"/>
                </a:cubicBezTo>
                <a:cubicBezTo>
                  <a:pt x="919" y="483"/>
                  <a:pt x="922" y="489"/>
                  <a:pt x="925" y="489"/>
                </a:cubicBezTo>
                <a:cubicBezTo>
                  <a:pt x="923" y="485"/>
                  <a:pt x="922" y="487"/>
                  <a:pt x="920" y="484"/>
                </a:cubicBezTo>
                <a:cubicBezTo>
                  <a:pt x="920" y="480"/>
                  <a:pt x="923" y="483"/>
                  <a:pt x="923" y="479"/>
                </a:cubicBezTo>
                <a:cubicBezTo>
                  <a:pt x="920" y="479"/>
                  <a:pt x="919" y="481"/>
                  <a:pt x="915" y="483"/>
                </a:cubicBezTo>
                <a:cubicBezTo>
                  <a:pt x="913" y="479"/>
                  <a:pt x="912" y="479"/>
                  <a:pt x="910" y="481"/>
                </a:cubicBezTo>
                <a:cubicBezTo>
                  <a:pt x="912" y="484"/>
                  <a:pt x="913" y="480"/>
                  <a:pt x="915" y="484"/>
                </a:cubicBezTo>
                <a:cubicBezTo>
                  <a:pt x="912" y="485"/>
                  <a:pt x="909" y="482"/>
                  <a:pt x="906" y="481"/>
                </a:cubicBezTo>
                <a:cubicBezTo>
                  <a:pt x="910" y="487"/>
                  <a:pt x="904" y="485"/>
                  <a:pt x="906" y="489"/>
                </a:cubicBezTo>
                <a:cubicBezTo>
                  <a:pt x="908" y="489"/>
                  <a:pt x="908" y="484"/>
                  <a:pt x="910" y="486"/>
                </a:cubicBezTo>
                <a:close/>
                <a:moveTo>
                  <a:pt x="674" y="133"/>
                </a:moveTo>
                <a:cubicBezTo>
                  <a:pt x="672" y="134"/>
                  <a:pt x="671" y="130"/>
                  <a:pt x="670" y="132"/>
                </a:cubicBezTo>
                <a:cubicBezTo>
                  <a:pt x="670" y="133"/>
                  <a:pt x="671" y="134"/>
                  <a:pt x="671" y="135"/>
                </a:cubicBezTo>
                <a:cubicBezTo>
                  <a:pt x="672" y="135"/>
                  <a:pt x="675" y="136"/>
                  <a:pt x="674" y="133"/>
                </a:cubicBezTo>
                <a:close/>
                <a:moveTo>
                  <a:pt x="916" y="455"/>
                </a:moveTo>
                <a:cubicBezTo>
                  <a:pt x="913" y="452"/>
                  <a:pt x="909" y="458"/>
                  <a:pt x="908" y="452"/>
                </a:cubicBezTo>
                <a:cubicBezTo>
                  <a:pt x="906" y="454"/>
                  <a:pt x="911" y="459"/>
                  <a:pt x="907" y="457"/>
                </a:cubicBezTo>
                <a:cubicBezTo>
                  <a:pt x="908" y="458"/>
                  <a:pt x="909" y="461"/>
                  <a:pt x="910" y="460"/>
                </a:cubicBezTo>
                <a:cubicBezTo>
                  <a:pt x="909" y="455"/>
                  <a:pt x="914" y="457"/>
                  <a:pt x="916" y="455"/>
                </a:cubicBezTo>
                <a:close/>
                <a:moveTo>
                  <a:pt x="916" y="464"/>
                </a:moveTo>
                <a:cubicBezTo>
                  <a:pt x="916" y="464"/>
                  <a:pt x="916" y="465"/>
                  <a:pt x="917" y="465"/>
                </a:cubicBezTo>
                <a:cubicBezTo>
                  <a:pt x="920" y="464"/>
                  <a:pt x="916" y="458"/>
                  <a:pt x="914" y="459"/>
                </a:cubicBezTo>
                <a:cubicBezTo>
                  <a:pt x="917" y="464"/>
                  <a:pt x="915" y="461"/>
                  <a:pt x="916" y="464"/>
                </a:cubicBezTo>
                <a:close/>
                <a:moveTo>
                  <a:pt x="925" y="468"/>
                </a:moveTo>
                <a:cubicBezTo>
                  <a:pt x="926" y="469"/>
                  <a:pt x="927" y="470"/>
                  <a:pt x="926" y="468"/>
                </a:cubicBezTo>
                <a:cubicBezTo>
                  <a:pt x="924" y="467"/>
                  <a:pt x="923" y="463"/>
                  <a:pt x="921" y="462"/>
                </a:cubicBezTo>
                <a:cubicBezTo>
                  <a:pt x="921" y="464"/>
                  <a:pt x="922" y="467"/>
                  <a:pt x="924" y="470"/>
                </a:cubicBezTo>
                <a:cubicBezTo>
                  <a:pt x="925" y="469"/>
                  <a:pt x="925" y="469"/>
                  <a:pt x="925" y="468"/>
                </a:cubicBezTo>
                <a:close/>
                <a:moveTo>
                  <a:pt x="683" y="101"/>
                </a:moveTo>
                <a:cubicBezTo>
                  <a:pt x="680" y="99"/>
                  <a:pt x="685" y="98"/>
                  <a:pt x="683" y="97"/>
                </a:cubicBezTo>
                <a:cubicBezTo>
                  <a:pt x="679" y="98"/>
                  <a:pt x="681" y="99"/>
                  <a:pt x="682" y="101"/>
                </a:cubicBezTo>
                <a:cubicBezTo>
                  <a:pt x="682" y="102"/>
                  <a:pt x="681" y="102"/>
                  <a:pt x="682" y="102"/>
                </a:cubicBezTo>
                <a:lnTo>
                  <a:pt x="683" y="101"/>
                </a:lnTo>
                <a:close/>
                <a:moveTo>
                  <a:pt x="687" y="105"/>
                </a:moveTo>
                <a:cubicBezTo>
                  <a:pt x="686" y="104"/>
                  <a:pt x="685" y="103"/>
                  <a:pt x="685" y="102"/>
                </a:cubicBezTo>
                <a:cubicBezTo>
                  <a:pt x="683" y="103"/>
                  <a:pt x="685" y="107"/>
                  <a:pt x="687" y="105"/>
                </a:cubicBezTo>
                <a:close/>
                <a:moveTo>
                  <a:pt x="937" y="472"/>
                </a:moveTo>
                <a:cubicBezTo>
                  <a:pt x="935" y="468"/>
                  <a:pt x="934" y="472"/>
                  <a:pt x="932" y="471"/>
                </a:cubicBezTo>
                <a:cubicBezTo>
                  <a:pt x="934" y="474"/>
                  <a:pt x="935" y="472"/>
                  <a:pt x="937" y="472"/>
                </a:cubicBezTo>
                <a:close/>
                <a:moveTo>
                  <a:pt x="666" y="62"/>
                </a:moveTo>
                <a:cubicBezTo>
                  <a:pt x="665" y="63"/>
                  <a:pt x="663" y="62"/>
                  <a:pt x="665" y="65"/>
                </a:cubicBezTo>
                <a:cubicBezTo>
                  <a:pt x="666" y="65"/>
                  <a:pt x="668" y="64"/>
                  <a:pt x="666" y="62"/>
                </a:cubicBezTo>
                <a:close/>
                <a:moveTo>
                  <a:pt x="668" y="65"/>
                </a:moveTo>
                <a:cubicBezTo>
                  <a:pt x="669" y="63"/>
                  <a:pt x="670" y="67"/>
                  <a:pt x="671" y="65"/>
                </a:cubicBezTo>
                <a:cubicBezTo>
                  <a:pt x="671" y="63"/>
                  <a:pt x="668" y="62"/>
                  <a:pt x="667" y="62"/>
                </a:cubicBezTo>
                <a:cubicBezTo>
                  <a:pt x="668" y="63"/>
                  <a:pt x="666" y="64"/>
                  <a:pt x="668" y="65"/>
                </a:cubicBezTo>
                <a:close/>
                <a:moveTo>
                  <a:pt x="922" y="437"/>
                </a:moveTo>
                <a:cubicBezTo>
                  <a:pt x="923" y="437"/>
                  <a:pt x="924" y="440"/>
                  <a:pt x="925" y="438"/>
                </a:cubicBezTo>
                <a:cubicBezTo>
                  <a:pt x="922" y="436"/>
                  <a:pt x="922" y="434"/>
                  <a:pt x="921" y="432"/>
                </a:cubicBezTo>
                <a:cubicBezTo>
                  <a:pt x="921" y="433"/>
                  <a:pt x="920" y="433"/>
                  <a:pt x="920" y="433"/>
                </a:cubicBezTo>
                <a:cubicBezTo>
                  <a:pt x="921" y="435"/>
                  <a:pt x="921" y="438"/>
                  <a:pt x="922" y="441"/>
                </a:cubicBezTo>
                <a:cubicBezTo>
                  <a:pt x="924" y="440"/>
                  <a:pt x="921" y="438"/>
                  <a:pt x="922" y="437"/>
                </a:cubicBezTo>
                <a:close/>
                <a:moveTo>
                  <a:pt x="919" y="424"/>
                </a:moveTo>
                <a:cubicBezTo>
                  <a:pt x="919" y="424"/>
                  <a:pt x="918" y="423"/>
                  <a:pt x="918" y="423"/>
                </a:cubicBezTo>
                <a:cubicBezTo>
                  <a:pt x="916" y="423"/>
                  <a:pt x="916" y="425"/>
                  <a:pt x="918" y="427"/>
                </a:cubicBezTo>
                <a:cubicBezTo>
                  <a:pt x="919" y="426"/>
                  <a:pt x="919" y="425"/>
                  <a:pt x="919" y="424"/>
                </a:cubicBezTo>
                <a:close/>
                <a:moveTo>
                  <a:pt x="715" y="107"/>
                </a:moveTo>
                <a:cubicBezTo>
                  <a:pt x="717" y="110"/>
                  <a:pt x="713" y="108"/>
                  <a:pt x="714" y="112"/>
                </a:cubicBezTo>
                <a:cubicBezTo>
                  <a:pt x="717" y="111"/>
                  <a:pt x="718" y="107"/>
                  <a:pt x="715" y="107"/>
                </a:cubicBezTo>
                <a:close/>
                <a:moveTo>
                  <a:pt x="1001" y="542"/>
                </a:moveTo>
                <a:cubicBezTo>
                  <a:pt x="1001" y="543"/>
                  <a:pt x="1001" y="544"/>
                  <a:pt x="1002" y="545"/>
                </a:cubicBezTo>
                <a:cubicBezTo>
                  <a:pt x="1006" y="545"/>
                  <a:pt x="1003" y="541"/>
                  <a:pt x="1001" y="542"/>
                </a:cubicBezTo>
                <a:close/>
                <a:moveTo>
                  <a:pt x="1006" y="546"/>
                </a:moveTo>
                <a:cubicBezTo>
                  <a:pt x="1005" y="546"/>
                  <a:pt x="1004" y="546"/>
                  <a:pt x="1004" y="546"/>
                </a:cubicBezTo>
                <a:cubicBezTo>
                  <a:pt x="1006" y="550"/>
                  <a:pt x="1006" y="550"/>
                  <a:pt x="1006" y="550"/>
                </a:cubicBezTo>
                <a:cubicBezTo>
                  <a:pt x="1008" y="549"/>
                  <a:pt x="1006" y="547"/>
                  <a:pt x="1006" y="546"/>
                </a:cubicBezTo>
                <a:close/>
                <a:moveTo>
                  <a:pt x="1016" y="558"/>
                </a:moveTo>
                <a:cubicBezTo>
                  <a:pt x="1015" y="556"/>
                  <a:pt x="1014" y="558"/>
                  <a:pt x="1013" y="557"/>
                </a:cubicBezTo>
                <a:cubicBezTo>
                  <a:pt x="1013" y="556"/>
                  <a:pt x="1012" y="556"/>
                  <a:pt x="1012" y="555"/>
                </a:cubicBezTo>
                <a:cubicBezTo>
                  <a:pt x="1010" y="555"/>
                  <a:pt x="1013" y="558"/>
                  <a:pt x="1013" y="559"/>
                </a:cubicBezTo>
                <a:cubicBezTo>
                  <a:pt x="1014" y="557"/>
                  <a:pt x="1018" y="561"/>
                  <a:pt x="1016" y="558"/>
                </a:cubicBezTo>
                <a:close/>
                <a:moveTo>
                  <a:pt x="723" y="83"/>
                </a:moveTo>
                <a:cubicBezTo>
                  <a:pt x="720" y="81"/>
                  <a:pt x="717" y="85"/>
                  <a:pt x="718" y="87"/>
                </a:cubicBezTo>
                <a:cubicBezTo>
                  <a:pt x="721" y="85"/>
                  <a:pt x="721" y="84"/>
                  <a:pt x="723" y="83"/>
                </a:cubicBezTo>
                <a:close/>
                <a:moveTo>
                  <a:pt x="730" y="87"/>
                </a:moveTo>
                <a:cubicBezTo>
                  <a:pt x="728" y="84"/>
                  <a:pt x="724" y="86"/>
                  <a:pt x="726" y="89"/>
                </a:cubicBezTo>
                <a:cubicBezTo>
                  <a:pt x="727" y="87"/>
                  <a:pt x="728" y="87"/>
                  <a:pt x="730" y="87"/>
                </a:cubicBezTo>
                <a:close/>
                <a:moveTo>
                  <a:pt x="770" y="133"/>
                </a:moveTo>
                <a:cubicBezTo>
                  <a:pt x="772" y="136"/>
                  <a:pt x="769" y="137"/>
                  <a:pt x="770" y="139"/>
                </a:cubicBezTo>
                <a:cubicBezTo>
                  <a:pt x="772" y="137"/>
                  <a:pt x="772" y="136"/>
                  <a:pt x="773" y="133"/>
                </a:cubicBezTo>
                <a:cubicBezTo>
                  <a:pt x="772" y="133"/>
                  <a:pt x="771" y="134"/>
                  <a:pt x="770" y="133"/>
                </a:cubicBezTo>
                <a:close/>
                <a:moveTo>
                  <a:pt x="700" y="19"/>
                </a:moveTo>
                <a:cubicBezTo>
                  <a:pt x="699" y="18"/>
                  <a:pt x="697" y="21"/>
                  <a:pt x="698" y="23"/>
                </a:cubicBezTo>
                <a:cubicBezTo>
                  <a:pt x="699" y="21"/>
                  <a:pt x="702" y="21"/>
                  <a:pt x="700" y="19"/>
                </a:cubicBezTo>
                <a:close/>
                <a:moveTo>
                  <a:pt x="966" y="413"/>
                </a:moveTo>
                <a:cubicBezTo>
                  <a:pt x="967" y="412"/>
                  <a:pt x="966" y="411"/>
                  <a:pt x="966" y="410"/>
                </a:cubicBezTo>
                <a:cubicBezTo>
                  <a:pt x="965" y="407"/>
                  <a:pt x="964" y="410"/>
                  <a:pt x="963" y="407"/>
                </a:cubicBezTo>
                <a:cubicBezTo>
                  <a:pt x="964" y="407"/>
                  <a:pt x="965" y="406"/>
                  <a:pt x="964" y="405"/>
                </a:cubicBezTo>
                <a:cubicBezTo>
                  <a:pt x="963" y="405"/>
                  <a:pt x="962" y="403"/>
                  <a:pt x="960" y="404"/>
                </a:cubicBezTo>
                <a:cubicBezTo>
                  <a:pt x="963" y="407"/>
                  <a:pt x="963" y="410"/>
                  <a:pt x="964" y="414"/>
                </a:cubicBezTo>
                <a:cubicBezTo>
                  <a:pt x="963" y="410"/>
                  <a:pt x="960" y="412"/>
                  <a:pt x="961" y="414"/>
                </a:cubicBezTo>
                <a:cubicBezTo>
                  <a:pt x="962" y="413"/>
                  <a:pt x="965" y="414"/>
                  <a:pt x="964" y="416"/>
                </a:cubicBezTo>
                <a:cubicBezTo>
                  <a:pt x="963" y="416"/>
                  <a:pt x="961" y="414"/>
                  <a:pt x="960" y="414"/>
                </a:cubicBezTo>
                <a:cubicBezTo>
                  <a:pt x="963" y="420"/>
                  <a:pt x="968" y="417"/>
                  <a:pt x="971" y="424"/>
                </a:cubicBezTo>
                <a:cubicBezTo>
                  <a:pt x="970" y="422"/>
                  <a:pt x="971" y="419"/>
                  <a:pt x="972" y="417"/>
                </a:cubicBezTo>
                <a:cubicBezTo>
                  <a:pt x="970" y="418"/>
                  <a:pt x="969" y="419"/>
                  <a:pt x="969" y="419"/>
                </a:cubicBezTo>
                <a:cubicBezTo>
                  <a:pt x="970" y="417"/>
                  <a:pt x="967" y="415"/>
                  <a:pt x="966" y="413"/>
                </a:cubicBezTo>
                <a:close/>
                <a:moveTo>
                  <a:pt x="959" y="405"/>
                </a:moveTo>
                <a:cubicBezTo>
                  <a:pt x="958" y="404"/>
                  <a:pt x="955" y="405"/>
                  <a:pt x="957" y="408"/>
                </a:cubicBezTo>
                <a:cubicBezTo>
                  <a:pt x="958" y="406"/>
                  <a:pt x="959" y="407"/>
                  <a:pt x="959" y="405"/>
                </a:cubicBezTo>
                <a:close/>
                <a:moveTo>
                  <a:pt x="762" y="96"/>
                </a:moveTo>
                <a:cubicBezTo>
                  <a:pt x="761" y="94"/>
                  <a:pt x="759" y="93"/>
                  <a:pt x="758" y="92"/>
                </a:cubicBezTo>
                <a:cubicBezTo>
                  <a:pt x="758" y="96"/>
                  <a:pt x="751" y="96"/>
                  <a:pt x="753" y="101"/>
                </a:cubicBezTo>
                <a:cubicBezTo>
                  <a:pt x="755" y="98"/>
                  <a:pt x="759" y="98"/>
                  <a:pt x="762" y="96"/>
                </a:cubicBezTo>
                <a:close/>
                <a:moveTo>
                  <a:pt x="883" y="293"/>
                </a:moveTo>
                <a:cubicBezTo>
                  <a:pt x="885" y="293"/>
                  <a:pt x="884" y="291"/>
                  <a:pt x="883" y="289"/>
                </a:cubicBezTo>
                <a:cubicBezTo>
                  <a:pt x="882" y="290"/>
                  <a:pt x="881" y="291"/>
                  <a:pt x="882" y="293"/>
                </a:cubicBezTo>
                <a:cubicBezTo>
                  <a:pt x="882" y="292"/>
                  <a:pt x="883" y="292"/>
                  <a:pt x="883" y="293"/>
                </a:cubicBezTo>
                <a:close/>
                <a:moveTo>
                  <a:pt x="795" y="156"/>
                </a:moveTo>
                <a:cubicBezTo>
                  <a:pt x="797" y="157"/>
                  <a:pt x="796" y="157"/>
                  <a:pt x="797" y="159"/>
                </a:cubicBezTo>
                <a:cubicBezTo>
                  <a:pt x="799" y="159"/>
                  <a:pt x="797" y="156"/>
                  <a:pt x="796" y="155"/>
                </a:cubicBezTo>
                <a:cubicBezTo>
                  <a:pt x="794" y="155"/>
                  <a:pt x="793" y="157"/>
                  <a:pt x="794" y="160"/>
                </a:cubicBezTo>
                <a:cubicBezTo>
                  <a:pt x="796" y="159"/>
                  <a:pt x="795" y="158"/>
                  <a:pt x="795" y="156"/>
                </a:cubicBezTo>
                <a:close/>
                <a:moveTo>
                  <a:pt x="781" y="133"/>
                </a:moveTo>
                <a:cubicBezTo>
                  <a:pt x="778" y="131"/>
                  <a:pt x="782" y="131"/>
                  <a:pt x="780" y="130"/>
                </a:cubicBezTo>
                <a:cubicBezTo>
                  <a:pt x="777" y="127"/>
                  <a:pt x="781" y="131"/>
                  <a:pt x="778" y="132"/>
                </a:cubicBezTo>
                <a:cubicBezTo>
                  <a:pt x="779" y="134"/>
                  <a:pt x="780" y="132"/>
                  <a:pt x="781" y="133"/>
                </a:cubicBezTo>
                <a:close/>
                <a:moveTo>
                  <a:pt x="786" y="125"/>
                </a:moveTo>
                <a:cubicBezTo>
                  <a:pt x="785" y="127"/>
                  <a:pt x="784" y="124"/>
                  <a:pt x="783" y="125"/>
                </a:cubicBezTo>
                <a:cubicBezTo>
                  <a:pt x="783" y="127"/>
                  <a:pt x="784" y="130"/>
                  <a:pt x="781" y="129"/>
                </a:cubicBezTo>
                <a:cubicBezTo>
                  <a:pt x="784" y="132"/>
                  <a:pt x="787" y="128"/>
                  <a:pt x="786" y="125"/>
                </a:cubicBezTo>
                <a:close/>
                <a:moveTo>
                  <a:pt x="806" y="148"/>
                </a:moveTo>
                <a:cubicBezTo>
                  <a:pt x="805" y="146"/>
                  <a:pt x="803" y="146"/>
                  <a:pt x="802" y="145"/>
                </a:cubicBezTo>
                <a:cubicBezTo>
                  <a:pt x="806" y="150"/>
                  <a:pt x="802" y="148"/>
                  <a:pt x="803" y="151"/>
                </a:cubicBezTo>
                <a:cubicBezTo>
                  <a:pt x="804" y="150"/>
                  <a:pt x="805" y="149"/>
                  <a:pt x="806" y="148"/>
                </a:cubicBezTo>
                <a:close/>
                <a:moveTo>
                  <a:pt x="798" y="116"/>
                </a:moveTo>
                <a:cubicBezTo>
                  <a:pt x="798" y="119"/>
                  <a:pt x="793" y="118"/>
                  <a:pt x="795" y="121"/>
                </a:cubicBezTo>
                <a:cubicBezTo>
                  <a:pt x="796" y="120"/>
                  <a:pt x="799" y="119"/>
                  <a:pt x="798" y="116"/>
                </a:cubicBezTo>
                <a:close/>
                <a:moveTo>
                  <a:pt x="811" y="136"/>
                </a:moveTo>
                <a:cubicBezTo>
                  <a:pt x="808" y="132"/>
                  <a:pt x="812" y="132"/>
                  <a:pt x="810" y="129"/>
                </a:cubicBezTo>
                <a:cubicBezTo>
                  <a:pt x="809" y="132"/>
                  <a:pt x="808" y="133"/>
                  <a:pt x="806" y="134"/>
                </a:cubicBezTo>
                <a:cubicBezTo>
                  <a:pt x="808" y="134"/>
                  <a:pt x="810" y="136"/>
                  <a:pt x="811" y="136"/>
                </a:cubicBezTo>
                <a:close/>
                <a:moveTo>
                  <a:pt x="775" y="82"/>
                </a:moveTo>
                <a:cubicBezTo>
                  <a:pt x="775" y="84"/>
                  <a:pt x="773" y="84"/>
                  <a:pt x="775" y="86"/>
                </a:cubicBezTo>
                <a:cubicBezTo>
                  <a:pt x="776" y="86"/>
                  <a:pt x="777" y="82"/>
                  <a:pt x="775" y="82"/>
                </a:cubicBezTo>
                <a:close/>
                <a:moveTo>
                  <a:pt x="801" y="114"/>
                </a:moveTo>
                <a:cubicBezTo>
                  <a:pt x="801" y="114"/>
                  <a:pt x="800" y="113"/>
                  <a:pt x="799" y="113"/>
                </a:cubicBezTo>
                <a:cubicBezTo>
                  <a:pt x="802" y="115"/>
                  <a:pt x="798" y="115"/>
                  <a:pt x="799" y="117"/>
                </a:cubicBezTo>
                <a:cubicBezTo>
                  <a:pt x="800" y="117"/>
                  <a:pt x="802" y="116"/>
                  <a:pt x="801" y="114"/>
                </a:cubicBezTo>
                <a:close/>
                <a:moveTo>
                  <a:pt x="825" y="145"/>
                </a:moveTo>
                <a:cubicBezTo>
                  <a:pt x="824" y="143"/>
                  <a:pt x="822" y="144"/>
                  <a:pt x="821" y="146"/>
                </a:cubicBezTo>
                <a:cubicBezTo>
                  <a:pt x="823" y="149"/>
                  <a:pt x="823" y="149"/>
                  <a:pt x="823" y="149"/>
                </a:cubicBezTo>
                <a:cubicBezTo>
                  <a:pt x="824" y="147"/>
                  <a:pt x="825" y="146"/>
                  <a:pt x="825" y="145"/>
                </a:cubicBezTo>
                <a:close/>
                <a:moveTo>
                  <a:pt x="827" y="143"/>
                </a:moveTo>
                <a:cubicBezTo>
                  <a:pt x="827" y="141"/>
                  <a:pt x="826" y="142"/>
                  <a:pt x="825" y="140"/>
                </a:cubicBezTo>
                <a:cubicBezTo>
                  <a:pt x="824" y="143"/>
                  <a:pt x="820" y="140"/>
                  <a:pt x="822" y="144"/>
                </a:cubicBezTo>
                <a:cubicBezTo>
                  <a:pt x="824" y="141"/>
                  <a:pt x="826" y="142"/>
                  <a:pt x="827" y="143"/>
                </a:cubicBezTo>
                <a:close/>
                <a:moveTo>
                  <a:pt x="743" y="24"/>
                </a:moveTo>
                <a:cubicBezTo>
                  <a:pt x="744" y="23"/>
                  <a:pt x="744" y="22"/>
                  <a:pt x="746" y="23"/>
                </a:cubicBezTo>
                <a:cubicBezTo>
                  <a:pt x="743" y="20"/>
                  <a:pt x="747" y="21"/>
                  <a:pt x="748" y="22"/>
                </a:cubicBezTo>
                <a:cubicBezTo>
                  <a:pt x="745" y="18"/>
                  <a:pt x="745" y="18"/>
                  <a:pt x="745" y="18"/>
                </a:cubicBezTo>
                <a:cubicBezTo>
                  <a:pt x="744" y="19"/>
                  <a:pt x="743" y="17"/>
                  <a:pt x="741" y="16"/>
                </a:cubicBezTo>
                <a:cubicBezTo>
                  <a:pt x="742" y="18"/>
                  <a:pt x="739" y="19"/>
                  <a:pt x="741" y="22"/>
                </a:cubicBezTo>
                <a:cubicBezTo>
                  <a:pt x="743" y="20"/>
                  <a:pt x="741" y="23"/>
                  <a:pt x="743" y="24"/>
                </a:cubicBezTo>
                <a:close/>
                <a:moveTo>
                  <a:pt x="804" y="110"/>
                </a:moveTo>
                <a:cubicBezTo>
                  <a:pt x="805" y="112"/>
                  <a:pt x="804" y="113"/>
                  <a:pt x="803" y="113"/>
                </a:cubicBezTo>
                <a:cubicBezTo>
                  <a:pt x="805" y="115"/>
                  <a:pt x="805" y="115"/>
                  <a:pt x="805" y="115"/>
                </a:cubicBezTo>
                <a:cubicBezTo>
                  <a:pt x="807" y="114"/>
                  <a:pt x="807" y="111"/>
                  <a:pt x="804" y="110"/>
                </a:cubicBezTo>
                <a:close/>
                <a:moveTo>
                  <a:pt x="784" y="74"/>
                </a:moveTo>
                <a:cubicBezTo>
                  <a:pt x="783" y="74"/>
                  <a:pt x="780" y="74"/>
                  <a:pt x="781" y="76"/>
                </a:cubicBezTo>
                <a:cubicBezTo>
                  <a:pt x="782" y="75"/>
                  <a:pt x="785" y="76"/>
                  <a:pt x="784" y="74"/>
                </a:cubicBezTo>
                <a:close/>
                <a:moveTo>
                  <a:pt x="808" y="106"/>
                </a:moveTo>
                <a:cubicBezTo>
                  <a:pt x="806" y="107"/>
                  <a:pt x="807" y="109"/>
                  <a:pt x="807" y="111"/>
                </a:cubicBezTo>
                <a:cubicBezTo>
                  <a:pt x="808" y="110"/>
                  <a:pt x="809" y="108"/>
                  <a:pt x="808" y="106"/>
                </a:cubicBezTo>
                <a:close/>
                <a:moveTo>
                  <a:pt x="855" y="176"/>
                </a:moveTo>
                <a:cubicBezTo>
                  <a:pt x="855" y="174"/>
                  <a:pt x="856" y="173"/>
                  <a:pt x="857" y="173"/>
                </a:cubicBezTo>
                <a:cubicBezTo>
                  <a:pt x="856" y="172"/>
                  <a:pt x="855" y="170"/>
                  <a:pt x="854" y="170"/>
                </a:cubicBezTo>
                <a:cubicBezTo>
                  <a:pt x="855" y="173"/>
                  <a:pt x="855" y="173"/>
                  <a:pt x="853" y="173"/>
                </a:cubicBezTo>
                <a:cubicBezTo>
                  <a:pt x="853" y="174"/>
                  <a:pt x="854" y="176"/>
                  <a:pt x="855" y="176"/>
                </a:cubicBezTo>
                <a:close/>
                <a:moveTo>
                  <a:pt x="789" y="76"/>
                </a:moveTo>
                <a:cubicBezTo>
                  <a:pt x="792" y="74"/>
                  <a:pt x="787" y="70"/>
                  <a:pt x="785" y="71"/>
                </a:cubicBezTo>
                <a:cubicBezTo>
                  <a:pt x="786" y="73"/>
                  <a:pt x="788" y="73"/>
                  <a:pt x="789" y="76"/>
                </a:cubicBezTo>
                <a:close/>
                <a:moveTo>
                  <a:pt x="814" y="109"/>
                </a:moveTo>
                <a:cubicBezTo>
                  <a:pt x="812" y="105"/>
                  <a:pt x="812" y="106"/>
                  <a:pt x="811" y="102"/>
                </a:cubicBezTo>
                <a:cubicBezTo>
                  <a:pt x="811" y="102"/>
                  <a:pt x="810" y="103"/>
                  <a:pt x="810" y="102"/>
                </a:cubicBezTo>
                <a:cubicBezTo>
                  <a:pt x="809" y="103"/>
                  <a:pt x="809" y="103"/>
                  <a:pt x="809" y="103"/>
                </a:cubicBezTo>
                <a:cubicBezTo>
                  <a:pt x="810" y="104"/>
                  <a:pt x="811" y="109"/>
                  <a:pt x="814" y="109"/>
                </a:cubicBezTo>
                <a:close/>
                <a:moveTo>
                  <a:pt x="864" y="177"/>
                </a:moveTo>
                <a:cubicBezTo>
                  <a:pt x="866" y="177"/>
                  <a:pt x="867" y="182"/>
                  <a:pt x="868" y="184"/>
                </a:cubicBezTo>
                <a:cubicBezTo>
                  <a:pt x="873" y="183"/>
                  <a:pt x="864" y="173"/>
                  <a:pt x="864" y="177"/>
                </a:cubicBezTo>
                <a:close/>
                <a:moveTo>
                  <a:pt x="837" y="128"/>
                </a:moveTo>
                <a:cubicBezTo>
                  <a:pt x="836" y="127"/>
                  <a:pt x="836" y="126"/>
                  <a:pt x="836" y="125"/>
                </a:cubicBezTo>
                <a:cubicBezTo>
                  <a:pt x="834" y="126"/>
                  <a:pt x="833" y="126"/>
                  <a:pt x="834" y="128"/>
                </a:cubicBezTo>
                <a:cubicBezTo>
                  <a:pt x="835" y="128"/>
                  <a:pt x="836" y="128"/>
                  <a:pt x="837" y="128"/>
                </a:cubicBezTo>
                <a:close/>
                <a:moveTo>
                  <a:pt x="814" y="87"/>
                </a:moveTo>
                <a:cubicBezTo>
                  <a:pt x="813" y="87"/>
                  <a:pt x="811" y="84"/>
                  <a:pt x="810" y="86"/>
                </a:cubicBezTo>
                <a:cubicBezTo>
                  <a:pt x="810" y="87"/>
                  <a:pt x="808" y="88"/>
                  <a:pt x="810" y="90"/>
                </a:cubicBezTo>
                <a:cubicBezTo>
                  <a:pt x="812" y="89"/>
                  <a:pt x="814" y="89"/>
                  <a:pt x="814" y="87"/>
                </a:cubicBezTo>
                <a:close/>
                <a:moveTo>
                  <a:pt x="967" y="323"/>
                </a:moveTo>
                <a:cubicBezTo>
                  <a:pt x="970" y="326"/>
                  <a:pt x="968" y="325"/>
                  <a:pt x="969" y="328"/>
                </a:cubicBezTo>
                <a:cubicBezTo>
                  <a:pt x="970" y="325"/>
                  <a:pt x="973" y="327"/>
                  <a:pt x="975" y="325"/>
                </a:cubicBezTo>
                <a:cubicBezTo>
                  <a:pt x="973" y="322"/>
                  <a:pt x="967" y="319"/>
                  <a:pt x="969" y="323"/>
                </a:cubicBezTo>
                <a:cubicBezTo>
                  <a:pt x="969" y="323"/>
                  <a:pt x="970" y="323"/>
                  <a:pt x="969" y="324"/>
                </a:cubicBezTo>
                <a:cubicBezTo>
                  <a:pt x="969" y="324"/>
                  <a:pt x="968" y="323"/>
                  <a:pt x="967" y="323"/>
                </a:cubicBezTo>
                <a:close/>
                <a:moveTo>
                  <a:pt x="825" y="100"/>
                </a:moveTo>
                <a:cubicBezTo>
                  <a:pt x="824" y="102"/>
                  <a:pt x="823" y="103"/>
                  <a:pt x="824" y="105"/>
                </a:cubicBezTo>
                <a:cubicBezTo>
                  <a:pt x="824" y="103"/>
                  <a:pt x="826" y="103"/>
                  <a:pt x="825" y="100"/>
                </a:cubicBezTo>
                <a:close/>
                <a:moveTo>
                  <a:pt x="882" y="181"/>
                </a:moveTo>
                <a:cubicBezTo>
                  <a:pt x="880" y="178"/>
                  <a:pt x="877" y="178"/>
                  <a:pt x="877" y="180"/>
                </a:cubicBezTo>
                <a:cubicBezTo>
                  <a:pt x="879" y="179"/>
                  <a:pt x="880" y="181"/>
                  <a:pt x="882" y="181"/>
                </a:cubicBezTo>
                <a:close/>
                <a:moveTo>
                  <a:pt x="858" y="121"/>
                </a:moveTo>
                <a:cubicBezTo>
                  <a:pt x="853" y="120"/>
                  <a:pt x="846" y="120"/>
                  <a:pt x="843" y="126"/>
                </a:cubicBezTo>
                <a:cubicBezTo>
                  <a:pt x="847" y="122"/>
                  <a:pt x="854" y="124"/>
                  <a:pt x="858" y="121"/>
                </a:cubicBezTo>
                <a:close/>
                <a:moveTo>
                  <a:pt x="1014" y="370"/>
                </a:moveTo>
                <a:cubicBezTo>
                  <a:pt x="1012" y="368"/>
                  <a:pt x="1008" y="368"/>
                  <a:pt x="1008" y="370"/>
                </a:cubicBezTo>
                <a:cubicBezTo>
                  <a:pt x="1010" y="371"/>
                  <a:pt x="1012" y="373"/>
                  <a:pt x="1014" y="370"/>
                </a:cubicBezTo>
                <a:close/>
                <a:moveTo>
                  <a:pt x="906" y="212"/>
                </a:moveTo>
                <a:cubicBezTo>
                  <a:pt x="907" y="209"/>
                  <a:pt x="908" y="204"/>
                  <a:pt x="912" y="207"/>
                </a:cubicBezTo>
                <a:cubicBezTo>
                  <a:pt x="912" y="205"/>
                  <a:pt x="910" y="204"/>
                  <a:pt x="909" y="203"/>
                </a:cubicBezTo>
                <a:cubicBezTo>
                  <a:pt x="908" y="205"/>
                  <a:pt x="907" y="205"/>
                  <a:pt x="905" y="206"/>
                </a:cubicBezTo>
                <a:cubicBezTo>
                  <a:pt x="907" y="208"/>
                  <a:pt x="903" y="208"/>
                  <a:pt x="906" y="212"/>
                </a:cubicBezTo>
                <a:close/>
                <a:moveTo>
                  <a:pt x="905" y="204"/>
                </a:moveTo>
                <a:cubicBezTo>
                  <a:pt x="904" y="202"/>
                  <a:pt x="904" y="201"/>
                  <a:pt x="903" y="199"/>
                </a:cubicBezTo>
                <a:cubicBezTo>
                  <a:pt x="901" y="200"/>
                  <a:pt x="904" y="202"/>
                  <a:pt x="903" y="203"/>
                </a:cubicBezTo>
                <a:cubicBezTo>
                  <a:pt x="903" y="202"/>
                  <a:pt x="903" y="202"/>
                  <a:pt x="902" y="202"/>
                </a:cubicBezTo>
                <a:cubicBezTo>
                  <a:pt x="903" y="204"/>
                  <a:pt x="903" y="204"/>
                  <a:pt x="903" y="204"/>
                </a:cubicBezTo>
                <a:cubicBezTo>
                  <a:pt x="904" y="203"/>
                  <a:pt x="904" y="204"/>
                  <a:pt x="905" y="204"/>
                </a:cubicBezTo>
                <a:close/>
                <a:moveTo>
                  <a:pt x="1019" y="373"/>
                </a:moveTo>
                <a:cubicBezTo>
                  <a:pt x="1019" y="371"/>
                  <a:pt x="1020" y="370"/>
                  <a:pt x="1022" y="372"/>
                </a:cubicBezTo>
                <a:cubicBezTo>
                  <a:pt x="1020" y="367"/>
                  <a:pt x="1018" y="367"/>
                  <a:pt x="1015" y="368"/>
                </a:cubicBezTo>
                <a:cubicBezTo>
                  <a:pt x="1015" y="370"/>
                  <a:pt x="1017" y="372"/>
                  <a:pt x="1019" y="373"/>
                </a:cubicBezTo>
                <a:close/>
                <a:moveTo>
                  <a:pt x="936" y="242"/>
                </a:moveTo>
                <a:cubicBezTo>
                  <a:pt x="935" y="241"/>
                  <a:pt x="932" y="242"/>
                  <a:pt x="934" y="245"/>
                </a:cubicBezTo>
                <a:cubicBezTo>
                  <a:pt x="934" y="244"/>
                  <a:pt x="937" y="243"/>
                  <a:pt x="936" y="242"/>
                </a:cubicBezTo>
                <a:close/>
                <a:moveTo>
                  <a:pt x="870" y="135"/>
                </a:moveTo>
                <a:cubicBezTo>
                  <a:pt x="869" y="136"/>
                  <a:pt x="868" y="137"/>
                  <a:pt x="869" y="139"/>
                </a:cubicBezTo>
                <a:cubicBezTo>
                  <a:pt x="871" y="140"/>
                  <a:pt x="872" y="137"/>
                  <a:pt x="870" y="135"/>
                </a:cubicBezTo>
                <a:close/>
                <a:moveTo>
                  <a:pt x="872" y="131"/>
                </a:moveTo>
                <a:cubicBezTo>
                  <a:pt x="870" y="130"/>
                  <a:pt x="871" y="132"/>
                  <a:pt x="869" y="133"/>
                </a:cubicBezTo>
                <a:cubicBezTo>
                  <a:pt x="871" y="135"/>
                  <a:pt x="871" y="135"/>
                  <a:pt x="871" y="135"/>
                </a:cubicBezTo>
                <a:cubicBezTo>
                  <a:pt x="873" y="134"/>
                  <a:pt x="872" y="132"/>
                  <a:pt x="872" y="131"/>
                </a:cubicBezTo>
                <a:close/>
                <a:moveTo>
                  <a:pt x="886" y="18"/>
                </a:moveTo>
                <a:cubicBezTo>
                  <a:pt x="885" y="17"/>
                  <a:pt x="881" y="18"/>
                  <a:pt x="883" y="20"/>
                </a:cubicBezTo>
                <a:cubicBezTo>
                  <a:pt x="885" y="21"/>
                  <a:pt x="886" y="19"/>
                  <a:pt x="886" y="18"/>
                </a:cubicBezTo>
                <a:close/>
                <a:moveTo>
                  <a:pt x="906" y="22"/>
                </a:moveTo>
                <a:cubicBezTo>
                  <a:pt x="905" y="19"/>
                  <a:pt x="904" y="18"/>
                  <a:pt x="902" y="18"/>
                </a:cubicBezTo>
                <a:cubicBezTo>
                  <a:pt x="902" y="19"/>
                  <a:pt x="902" y="20"/>
                  <a:pt x="902" y="21"/>
                </a:cubicBezTo>
                <a:cubicBezTo>
                  <a:pt x="901" y="20"/>
                  <a:pt x="897" y="21"/>
                  <a:pt x="899" y="23"/>
                </a:cubicBezTo>
                <a:cubicBezTo>
                  <a:pt x="901" y="21"/>
                  <a:pt x="904" y="22"/>
                  <a:pt x="906" y="22"/>
                </a:cubicBezTo>
                <a:close/>
                <a:moveTo>
                  <a:pt x="940" y="12"/>
                </a:moveTo>
                <a:cubicBezTo>
                  <a:pt x="937" y="9"/>
                  <a:pt x="934" y="8"/>
                  <a:pt x="931" y="9"/>
                </a:cubicBezTo>
                <a:cubicBezTo>
                  <a:pt x="931" y="10"/>
                  <a:pt x="933" y="12"/>
                  <a:pt x="933" y="14"/>
                </a:cubicBezTo>
                <a:cubicBezTo>
                  <a:pt x="935" y="12"/>
                  <a:pt x="940" y="15"/>
                  <a:pt x="940" y="12"/>
                </a:cubicBezTo>
                <a:close/>
                <a:moveTo>
                  <a:pt x="20" y="691"/>
                </a:moveTo>
                <a:cubicBezTo>
                  <a:pt x="21" y="689"/>
                  <a:pt x="28" y="690"/>
                  <a:pt x="26" y="685"/>
                </a:cubicBezTo>
                <a:cubicBezTo>
                  <a:pt x="23" y="687"/>
                  <a:pt x="22" y="689"/>
                  <a:pt x="19" y="688"/>
                </a:cubicBezTo>
                <a:cubicBezTo>
                  <a:pt x="20" y="689"/>
                  <a:pt x="19" y="690"/>
                  <a:pt x="20" y="691"/>
                </a:cubicBezTo>
                <a:close/>
                <a:moveTo>
                  <a:pt x="71" y="741"/>
                </a:moveTo>
                <a:cubicBezTo>
                  <a:pt x="74" y="741"/>
                  <a:pt x="78" y="739"/>
                  <a:pt x="81" y="740"/>
                </a:cubicBezTo>
                <a:cubicBezTo>
                  <a:pt x="80" y="738"/>
                  <a:pt x="79" y="740"/>
                  <a:pt x="78" y="738"/>
                </a:cubicBezTo>
                <a:cubicBezTo>
                  <a:pt x="78" y="738"/>
                  <a:pt x="78" y="738"/>
                  <a:pt x="78" y="737"/>
                </a:cubicBezTo>
                <a:cubicBezTo>
                  <a:pt x="80" y="737"/>
                  <a:pt x="81" y="740"/>
                  <a:pt x="83" y="739"/>
                </a:cubicBezTo>
                <a:cubicBezTo>
                  <a:pt x="81" y="736"/>
                  <a:pt x="85" y="739"/>
                  <a:pt x="84" y="736"/>
                </a:cubicBezTo>
                <a:cubicBezTo>
                  <a:pt x="82" y="736"/>
                  <a:pt x="80" y="738"/>
                  <a:pt x="78" y="736"/>
                </a:cubicBezTo>
                <a:cubicBezTo>
                  <a:pt x="80" y="735"/>
                  <a:pt x="82" y="735"/>
                  <a:pt x="82" y="732"/>
                </a:cubicBezTo>
                <a:cubicBezTo>
                  <a:pt x="81" y="733"/>
                  <a:pt x="79" y="733"/>
                  <a:pt x="78" y="733"/>
                </a:cubicBezTo>
                <a:cubicBezTo>
                  <a:pt x="79" y="731"/>
                  <a:pt x="82" y="732"/>
                  <a:pt x="82" y="730"/>
                </a:cubicBezTo>
                <a:cubicBezTo>
                  <a:pt x="77" y="731"/>
                  <a:pt x="65" y="729"/>
                  <a:pt x="62" y="731"/>
                </a:cubicBezTo>
                <a:cubicBezTo>
                  <a:pt x="63" y="731"/>
                  <a:pt x="65" y="729"/>
                  <a:pt x="66" y="732"/>
                </a:cubicBezTo>
                <a:cubicBezTo>
                  <a:pt x="64" y="732"/>
                  <a:pt x="65" y="733"/>
                  <a:pt x="67" y="735"/>
                </a:cubicBezTo>
                <a:cubicBezTo>
                  <a:pt x="65" y="735"/>
                  <a:pt x="64" y="733"/>
                  <a:pt x="63" y="734"/>
                </a:cubicBezTo>
                <a:cubicBezTo>
                  <a:pt x="65" y="737"/>
                  <a:pt x="66" y="740"/>
                  <a:pt x="63" y="739"/>
                </a:cubicBezTo>
                <a:cubicBezTo>
                  <a:pt x="65" y="742"/>
                  <a:pt x="66" y="741"/>
                  <a:pt x="66" y="744"/>
                </a:cubicBezTo>
                <a:cubicBezTo>
                  <a:pt x="68" y="744"/>
                  <a:pt x="69" y="743"/>
                  <a:pt x="70" y="745"/>
                </a:cubicBezTo>
                <a:cubicBezTo>
                  <a:pt x="70" y="745"/>
                  <a:pt x="70" y="746"/>
                  <a:pt x="71" y="746"/>
                </a:cubicBezTo>
                <a:cubicBezTo>
                  <a:pt x="71" y="744"/>
                  <a:pt x="70" y="742"/>
                  <a:pt x="71" y="741"/>
                </a:cubicBezTo>
                <a:close/>
                <a:moveTo>
                  <a:pt x="89" y="764"/>
                </a:moveTo>
                <a:cubicBezTo>
                  <a:pt x="91" y="769"/>
                  <a:pt x="86" y="771"/>
                  <a:pt x="88" y="777"/>
                </a:cubicBezTo>
                <a:cubicBezTo>
                  <a:pt x="89" y="775"/>
                  <a:pt x="92" y="777"/>
                  <a:pt x="91" y="775"/>
                </a:cubicBezTo>
                <a:cubicBezTo>
                  <a:pt x="87" y="774"/>
                  <a:pt x="93" y="766"/>
                  <a:pt x="89" y="764"/>
                </a:cubicBezTo>
                <a:close/>
                <a:moveTo>
                  <a:pt x="87" y="749"/>
                </a:moveTo>
                <a:cubicBezTo>
                  <a:pt x="85" y="746"/>
                  <a:pt x="89" y="749"/>
                  <a:pt x="88" y="747"/>
                </a:cubicBezTo>
                <a:cubicBezTo>
                  <a:pt x="81" y="744"/>
                  <a:pt x="78" y="751"/>
                  <a:pt x="76" y="750"/>
                </a:cubicBezTo>
                <a:cubicBezTo>
                  <a:pt x="77" y="752"/>
                  <a:pt x="76" y="755"/>
                  <a:pt x="79" y="755"/>
                </a:cubicBezTo>
                <a:cubicBezTo>
                  <a:pt x="77" y="750"/>
                  <a:pt x="84" y="748"/>
                  <a:pt x="87" y="749"/>
                </a:cubicBezTo>
                <a:close/>
                <a:moveTo>
                  <a:pt x="150" y="836"/>
                </a:moveTo>
                <a:cubicBezTo>
                  <a:pt x="149" y="838"/>
                  <a:pt x="146" y="835"/>
                  <a:pt x="146" y="837"/>
                </a:cubicBezTo>
                <a:cubicBezTo>
                  <a:pt x="147" y="838"/>
                  <a:pt x="148" y="837"/>
                  <a:pt x="149" y="838"/>
                </a:cubicBezTo>
                <a:cubicBezTo>
                  <a:pt x="148" y="839"/>
                  <a:pt x="147" y="838"/>
                  <a:pt x="148" y="840"/>
                </a:cubicBezTo>
                <a:cubicBezTo>
                  <a:pt x="150" y="841"/>
                  <a:pt x="150" y="838"/>
                  <a:pt x="150" y="836"/>
                </a:cubicBezTo>
                <a:close/>
                <a:moveTo>
                  <a:pt x="93" y="749"/>
                </a:moveTo>
                <a:cubicBezTo>
                  <a:pt x="90" y="744"/>
                  <a:pt x="89" y="751"/>
                  <a:pt x="91" y="751"/>
                </a:cubicBezTo>
                <a:cubicBezTo>
                  <a:pt x="90" y="750"/>
                  <a:pt x="93" y="750"/>
                  <a:pt x="93" y="749"/>
                </a:cubicBezTo>
                <a:close/>
                <a:moveTo>
                  <a:pt x="98" y="728"/>
                </a:moveTo>
                <a:cubicBezTo>
                  <a:pt x="95" y="732"/>
                  <a:pt x="92" y="733"/>
                  <a:pt x="87" y="730"/>
                </a:cubicBezTo>
                <a:cubicBezTo>
                  <a:pt x="88" y="732"/>
                  <a:pt x="88" y="734"/>
                  <a:pt x="87" y="735"/>
                </a:cubicBezTo>
                <a:cubicBezTo>
                  <a:pt x="87" y="733"/>
                  <a:pt x="86" y="732"/>
                  <a:pt x="85" y="732"/>
                </a:cubicBezTo>
                <a:cubicBezTo>
                  <a:pt x="84" y="733"/>
                  <a:pt x="84" y="734"/>
                  <a:pt x="85" y="736"/>
                </a:cubicBezTo>
                <a:cubicBezTo>
                  <a:pt x="91" y="735"/>
                  <a:pt x="94" y="732"/>
                  <a:pt x="100" y="731"/>
                </a:cubicBezTo>
                <a:cubicBezTo>
                  <a:pt x="97" y="729"/>
                  <a:pt x="99" y="728"/>
                  <a:pt x="98" y="728"/>
                </a:cubicBezTo>
                <a:close/>
                <a:moveTo>
                  <a:pt x="197" y="802"/>
                </a:moveTo>
                <a:cubicBezTo>
                  <a:pt x="196" y="799"/>
                  <a:pt x="195" y="803"/>
                  <a:pt x="194" y="800"/>
                </a:cubicBezTo>
                <a:cubicBezTo>
                  <a:pt x="195" y="799"/>
                  <a:pt x="196" y="800"/>
                  <a:pt x="197" y="799"/>
                </a:cubicBezTo>
                <a:cubicBezTo>
                  <a:pt x="197" y="800"/>
                  <a:pt x="197" y="801"/>
                  <a:pt x="198" y="801"/>
                </a:cubicBezTo>
                <a:cubicBezTo>
                  <a:pt x="199" y="799"/>
                  <a:pt x="200" y="802"/>
                  <a:pt x="201" y="801"/>
                </a:cubicBezTo>
                <a:cubicBezTo>
                  <a:pt x="199" y="797"/>
                  <a:pt x="196" y="801"/>
                  <a:pt x="194" y="796"/>
                </a:cubicBezTo>
                <a:cubicBezTo>
                  <a:pt x="187" y="795"/>
                  <a:pt x="182" y="805"/>
                  <a:pt x="175" y="805"/>
                </a:cubicBezTo>
                <a:cubicBezTo>
                  <a:pt x="174" y="806"/>
                  <a:pt x="175" y="806"/>
                  <a:pt x="175" y="807"/>
                </a:cubicBezTo>
                <a:cubicBezTo>
                  <a:pt x="173" y="806"/>
                  <a:pt x="173" y="809"/>
                  <a:pt x="171" y="808"/>
                </a:cubicBezTo>
                <a:cubicBezTo>
                  <a:pt x="172" y="810"/>
                  <a:pt x="172" y="811"/>
                  <a:pt x="171" y="812"/>
                </a:cubicBezTo>
                <a:cubicBezTo>
                  <a:pt x="170" y="811"/>
                  <a:pt x="170" y="812"/>
                  <a:pt x="169" y="810"/>
                </a:cubicBezTo>
                <a:cubicBezTo>
                  <a:pt x="168" y="809"/>
                  <a:pt x="171" y="809"/>
                  <a:pt x="170" y="807"/>
                </a:cubicBezTo>
                <a:cubicBezTo>
                  <a:pt x="169" y="808"/>
                  <a:pt x="166" y="807"/>
                  <a:pt x="167" y="808"/>
                </a:cubicBezTo>
                <a:cubicBezTo>
                  <a:pt x="168" y="810"/>
                  <a:pt x="170" y="812"/>
                  <a:pt x="170" y="814"/>
                </a:cubicBezTo>
                <a:cubicBezTo>
                  <a:pt x="174" y="814"/>
                  <a:pt x="176" y="810"/>
                  <a:pt x="177" y="806"/>
                </a:cubicBezTo>
                <a:cubicBezTo>
                  <a:pt x="176" y="807"/>
                  <a:pt x="176" y="806"/>
                  <a:pt x="176" y="806"/>
                </a:cubicBezTo>
                <a:cubicBezTo>
                  <a:pt x="177" y="807"/>
                  <a:pt x="178" y="806"/>
                  <a:pt x="179" y="807"/>
                </a:cubicBezTo>
                <a:cubicBezTo>
                  <a:pt x="179" y="809"/>
                  <a:pt x="177" y="809"/>
                  <a:pt x="178" y="811"/>
                </a:cubicBezTo>
                <a:cubicBezTo>
                  <a:pt x="178" y="811"/>
                  <a:pt x="179" y="812"/>
                  <a:pt x="179" y="813"/>
                </a:cubicBezTo>
                <a:cubicBezTo>
                  <a:pt x="183" y="807"/>
                  <a:pt x="188" y="808"/>
                  <a:pt x="189" y="802"/>
                </a:cubicBezTo>
                <a:cubicBezTo>
                  <a:pt x="188" y="802"/>
                  <a:pt x="187" y="803"/>
                  <a:pt x="187" y="802"/>
                </a:cubicBezTo>
                <a:cubicBezTo>
                  <a:pt x="188" y="801"/>
                  <a:pt x="189" y="801"/>
                  <a:pt x="191" y="801"/>
                </a:cubicBezTo>
                <a:cubicBezTo>
                  <a:pt x="192" y="804"/>
                  <a:pt x="193" y="808"/>
                  <a:pt x="194" y="809"/>
                </a:cubicBezTo>
                <a:cubicBezTo>
                  <a:pt x="193" y="805"/>
                  <a:pt x="193" y="800"/>
                  <a:pt x="197" y="802"/>
                </a:cubicBezTo>
                <a:close/>
                <a:moveTo>
                  <a:pt x="181" y="822"/>
                </a:moveTo>
                <a:cubicBezTo>
                  <a:pt x="182" y="816"/>
                  <a:pt x="190" y="822"/>
                  <a:pt x="189" y="815"/>
                </a:cubicBezTo>
                <a:cubicBezTo>
                  <a:pt x="191" y="816"/>
                  <a:pt x="192" y="817"/>
                  <a:pt x="194" y="818"/>
                </a:cubicBezTo>
                <a:cubicBezTo>
                  <a:pt x="194" y="817"/>
                  <a:pt x="192" y="815"/>
                  <a:pt x="192" y="814"/>
                </a:cubicBezTo>
                <a:cubicBezTo>
                  <a:pt x="192" y="814"/>
                  <a:pt x="194" y="814"/>
                  <a:pt x="197" y="813"/>
                </a:cubicBezTo>
                <a:cubicBezTo>
                  <a:pt x="199" y="812"/>
                  <a:pt x="202" y="811"/>
                  <a:pt x="204" y="811"/>
                </a:cubicBezTo>
                <a:cubicBezTo>
                  <a:pt x="204" y="810"/>
                  <a:pt x="203" y="809"/>
                  <a:pt x="202" y="808"/>
                </a:cubicBezTo>
                <a:cubicBezTo>
                  <a:pt x="208" y="811"/>
                  <a:pt x="215" y="804"/>
                  <a:pt x="218" y="803"/>
                </a:cubicBezTo>
                <a:cubicBezTo>
                  <a:pt x="222" y="803"/>
                  <a:pt x="232" y="798"/>
                  <a:pt x="235" y="794"/>
                </a:cubicBezTo>
                <a:cubicBezTo>
                  <a:pt x="237" y="793"/>
                  <a:pt x="239" y="796"/>
                  <a:pt x="240" y="793"/>
                </a:cubicBezTo>
                <a:cubicBezTo>
                  <a:pt x="241" y="793"/>
                  <a:pt x="242" y="794"/>
                  <a:pt x="243" y="796"/>
                </a:cubicBezTo>
                <a:cubicBezTo>
                  <a:pt x="244" y="795"/>
                  <a:pt x="244" y="795"/>
                  <a:pt x="244" y="795"/>
                </a:cubicBezTo>
                <a:cubicBezTo>
                  <a:pt x="245" y="795"/>
                  <a:pt x="244" y="793"/>
                  <a:pt x="243" y="794"/>
                </a:cubicBezTo>
                <a:cubicBezTo>
                  <a:pt x="248" y="790"/>
                  <a:pt x="255" y="788"/>
                  <a:pt x="260" y="781"/>
                </a:cubicBezTo>
                <a:cubicBezTo>
                  <a:pt x="255" y="779"/>
                  <a:pt x="252" y="788"/>
                  <a:pt x="246" y="781"/>
                </a:cubicBezTo>
                <a:cubicBezTo>
                  <a:pt x="244" y="781"/>
                  <a:pt x="247" y="783"/>
                  <a:pt x="247" y="784"/>
                </a:cubicBezTo>
                <a:cubicBezTo>
                  <a:pt x="246" y="784"/>
                  <a:pt x="244" y="782"/>
                  <a:pt x="243" y="782"/>
                </a:cubicBezTo>
                <a:cubicBezTo>
                  <a:pt x="243" y="784"/>
                  <a:pt x="242" y="784"/>
                  <a:pt x="241" y="786"/>
                </a:cubicBezTo>
                <a:cubicBezTo>
                  <a:pt x="239" y="786"/>
                  <a:pt x="242" y="784"/>
                  <a:pt x="242" y="783"/>
                </a:cubicBezTo>
                <a:cubicBezTo>
                  <a:pt x="239" y="781"/>
                  <a:pt x="239" y="786"/>
                  <a:pt x="237" y="785"/>
                </a:cubicBezTo>
                <a:cubicBezTo>
                  <a:pt x="235" y="782"/>
                  <a:pt x="238" y="781"/>
                  <a:pt x="235" y="782"/>
                </a:cubicBezTo>
                <a:cubicBezTo>
                  <a:pt x="233" y="780"/>
                  <a:pt x="238" y="782"/>
                  <a:pt x="240" y="781"/>
                </a:cubicBezTo>
                <a:cubicBezTo>
                  <a:pt x="237" y="776"/>
                  <a:pt x="247" y="783"/>
                  <a:pt x="249" y="777"/>
                </a:cubicBezTo>
                <a:cubicBezTo>
                  <a:pt x="247" y="777"/>
                  <a:pt x="245" y="776"/>
                  <a:pt x="248" y="774"/>
                </a:cubicBezTo>
                <a:cubicBezTo>
                  <a:pt x="244" y="771"/>
                  <a:pt x="240" y="781"/>
                  <a:pt x="236" y="773"/>
                </a:cubicBezTo>
                <a:cubicBezTo>
                  <a:pt x="237" y="773"/>
                  <a:pt x="237" y="772"/>
                  <a:pt x="236" y="772"/>
                </a:cubicBezTo>
                <a:cubicBezTo>
                  <a:pt x="238" y="775"/>
                  <a:pt x="240" y="768"/>
                  <a:pt x="242" y="772"/>
                </a:cubicBezTo>
                <a:cubicBezTo>
                  <a:pt x="243" y="769"/>
                  <a:pt x="246" y="770"/>
                  <a:pt x="245" y="767"/>
                </a:cubicBezTo>
                <a:cubicBezTo>
                  <a:pt x="248" y="768"/>
                  <a:pt x="251" y="766"/>
                  <a:pt x="253" y="767"/>
                </a:cubicBezTo>
                <a:cubicBezTo>
                  <a:pt x="254" y="766"/>
                  <a:pt x="252" y="766"/>
                  <a:pt x="252" y="765"/>
                </a:cubicBezTo>
                <a:cubicBezTo>
                  <a:pt x="254" y="763"/>
                  <a:pt x="257" y="765"/>
                  <a:pt x="260" y="768"/>
                </a:cubicBezTo>
                <a:cubicBezTo>
                  <a:pt x="260" y="768"/>
                  <a:pt x="260" y="766"/>
                  <a:pt x="259" y="765"/>
                </a:cubicBezTo>
                <a:cubicBezTo>
                  <a:pt x="260" y="765"/>
                  <a:pt x="261" y="765"/>
                  <a:pt x="262" y="765"/>
                </a:cubicBezTo>
                <a:cubicBezTo>
                  <a:pt x="262" y="766"/>
                  <a:pt x="261" y="766"/>
                  <a:pt x="262" y="767"/>
                </a:cubicBezTo>
                <a:cubicBezTo>
                  <a:pt x="263" y="768"/>
                  <a:pt x="263" y="763"/>
                  <a:pt x="264" y="762"/>
                </a:cubicBezTo>
                <a:cubicBezTo>
                  <a:pt x="266" y="761"/>
                  <a:pt x="268" y="766"/>
                  <a:pt x="270" y="763"/>
                </a:cubicBezTo>
                <a:cubicBezTo>
                  <a:pt x="266" y="760"/>
                  <a:pt x="265" y="762"/>
                  <a:pt x="264" y="758"/>
                </a:cubicBezTo>
                <a:cubicBezTo>
                  <a:pt x="263" y="757"/>
                  <a:pt x="262" y="757"/>
                  <a:pt x="261" y="757"/>
                </a:cubicBezTo>
                <a:cubicBezTo>
                  <a:pt x="260" y="758"/>
                  <a:pt x="264" y="759"/>
                  <a:pt x="263" y="761"/>
                </a:cubicBezTo>
                <a:cubicBezTo>
                  <a:pt x="257" y="760"/>
                  <a:pt x="249" y="758"/>
                  <a:pt x="247" y="766"/>
                </a:cubicBezTo>
                <a:cubicBezTo>
                  <a:pt x="245" y="762"/>
                  <a:pt x="250" y="761"/>
                  <a:pt x="248" y="757"/>
                </a:cubicBezTo>
                <a:cubicBezTo>
                  <a:pt x="250" y="756"/>
                  <a:pt x="250" y="756"/>
                  <a:pt x="252" y="756"/>
                </a:cubicBezTo>
                <a:cubicBezTo>
                  <a:pt x="252" y="755"/>
                  <a:pt x="252" y="752"/>
                  <a:pt x="251" y="754"/>
                </a:cubicBezTo>
                <a:cubicBezTo>
                  <a:pt x="252" y="751"/>
                  <a:pt x="254" y="754"/>
                  <a:pt x="257" y="753"/>
                </a:cubicBezTo>
                <a:cubicBezTo>
                  <a:pt x="256" y="749"/>
                  <a:pt x="260" y="753"/>
                  <a:pt x="261" y="749"/>
                </a:cubicBezTo>
                <a:cubicBezTo>
                  <a:pt x="262" y="756"/>
                  <a:pt x="255" y="753"/>
                  <a:pt x="252" y="757"/>
                </a:cubicBezTo>
                <a:cubicBezTo>
                  <a:pt x="261" y="757"/>
                  <a:pt x="264" y="751"/>
                  <a:pt x="272" y="750"/>
                </a:cubicBezTo>
                <a:cubicBezTo>
                  <a:pt x="272" y="747"/>
                  <a:pt x="269" y="745"/>
                  <a:pt x="268" y="745"/>
                </a:cubicBezTo>
                <a:cubicBezTo>
                  <a:pt x="267" y="747"/>
                  <a:pt x="268" y="748"/>
                  <a:pt x="267" y="749"/>
                </a:cubicBezTo>
                <a:cubicBezTo>
                  <a:pt x="266" y="748"/>
                  <a:pt x="266" y="748"/>
                  <a:pt x="267" y="747"/>
                </a:cubicBezTo>
                <a:cubicBezTo>
                  <a:pt x="264" y="746"/>
                  <a:pt x="264" y="753"/>
                  <a:pt x="261" y="751"/>
                </a:cubicBezTo>
                <a:cubicBezTo>
                  <a:pt x="261" y="749"/>
                  <a:pt x="261" y="747"/>
                  <a:pt x="262" y="745"/>
                </a:cubicBezTo>
                <a:cubicBezTo>
                  <a:pt x="259" y="744"/>
                  <a:pt x="255" y="747"/>
                  <a:pt x="253" y="749"/>
                </a:cubicBezTo>
                <a:cubicBezTo>
                  <a:pt x="248" y="745"/>
                  <a:pt x="247" y="751"/>
                  <a:pt x="247" y="756"/>
                </a:cubicBezTo>
                <a:cubicBezTo>
                  <a:pt x="244" y="751"/>
                  <a:pt x="247" y="748"/>
                  <a:pt x="245" y="746"/>
                </a:cubicBezTo>
                <a:cubicBezTo>
                  <a:pt x="247" y="747"/>
                  <a:pt x="249" y="747"/>
                  <a:pt x="251" y="747"/>
                </a:cubicBezTo>
                <a:cubicBezTo>
                  <a:pt x="250" y="744"/>
                  <a:pt x="252" y="743"/>
                  <a:pt x="252" y="741"/>
                </a:cubicBezTo>
                <a:cubicBezTo>
                  <a:pt x="251" y="740"/>
                  <a:pt x="249" y="744"/>
                  <a:pt x="248" y="743"/>
                </a:cubicBezTo>
                <a:cubicBezTo>
                  <a:pt x="247" y="742"/>
                  <a:pt x="249" y="741"/>
                  <a:pt x="248" y="740"/>
                </a:cubicBezTo>
                <a:cubicBezTo>
                  <a:pt x="247" y="738"/>
                  <a:pt x="245" y="742"/>
                  <a:pt x="244" y="739"/>
                </a:cubicBezTo>
                <a:cubicBezTo>
                  <a:pt x="246" y="739"/>
                  <a:pt x="250" y="740"/>
                  <a:pt x="251" y="736"/>
                </a:cubicBezTo>
                <a:cubicBezTo>
                  <a:pt x="250" y="735"/>
                  <a:pt x="249" y="736"/>
                  <a:pt x="248" y="733"/>
                </a:cubicBezTo>
                <a:cubicBezTo>
                  <a:pt x="246" y="732"/>
                  <a:pt x="245" y="734"/>
                  <a:pt x="244" y="733"/>
                </a:cubicBezTo>
                <a:cubicBezTo>
                  <a:pt x="244" y="734"/>
                  <a:pt x="242" y="734"/>
                  <a:pt x="244" y="736"/>
                </a:cubicBezTo>
                <a:cubicBezTo>
                  <a:pt x="243" y="738"/>
                  <a:pt x="242" y="736"/>
                  <a:pt x="241" y="736"/>
                </a:cubicBezTo>
                <a:cubicBezTo>
                  <a:pt x="242" y="732"/>
                  <a:pt x="244" y="730"/>
                  <a:pt x="248" y="730"/>
                </a:cubicBezTo>
                <a:cubicBezTo>
                  <a:pt x="245" y="726"/>
                  <a:pt x="242" y="730"/>
                  <a:pt x="240" y="730"/>
                </a:cubicBezTo>
                <a:cubicBezTo>
                  <a:pt x="239" y="725"/>
                  <a:pt x="231" y="727"/>
                  <a:pt x="235" y="732"/>
                </a:cubicBezTo>
                <a:cubicBezTo>
                  <a:pt x="232" y="734"/>
                  <a:pt x="232" y="734"/>
                  <a:pt x="232" y="734"/>
                </a:cubicBezTo>
                <a:cubicBezTo>
                  <a:pt x="230" y="730"/>
                  <a:pt x="228" y="736"/>
                  <a:pt x="226" y="736"/>
                </a:cubicBezTo>
                <a:cubicBezTo>
                  <a:pt x="224" y="734"/>
                  <a:pt x="228" y="733"/>
                  <a:pt x="227" y="731"/>
                </a:cubicBezTo>
                <a:cubicBezTo>
                  <a:pt x="225" y="729"/>
                  <a:pt x="224" y="732"/>
                  <a:pt x="223" y="731"/>
                </a:cubicBezTo>
                <a:cubicBezTo>
                  <a:pt x="223" y="732"/>
                  <a:pt x="223" y="733"/>
                  <a:pt x="224" y="734"/>
                </a:cubicBezTo>
                <a:cubicBezTo>
                  <a:pt x="219" y="736"/>
                  <a:pt x="219" y="741"/>
                  <a:pt x="214" y="742"/>
                </a:cubicBezTo>
                <a:cubicBezTo>
                  <a:pt x="215" y="740"/>
                  <a:pt x="214" y="739"/>
                  <a:pt x="212" y="740"/>
                </a:cubicBezTo>
                <a:cubicBezTo>
                  <a:pt x="212" y="738"/>
                  <a:pt x="213" y="735"/>
                  <a:pt x="215" y="735"/>
                </a:cubicBezTo>
                <a:cubicBezTo>
                  <a:pt x="215" y="733"/>
                  <a:pt x="213" y="730"/>
                  <a:pt x="212" y="728"/>
                </a:cubicBezTo>
                <a:cubicBezTo>
                  <a:pt x="210" y="726"/>
                  <a:pt x="210" y="730"/>
                  <a:pt x="208" y="728"/>
                </a:cubicBezTo>
                <a:cubicBezTo>
                  <a:pt x="209" y="726"/>
                  <a:pt x="214" y="721"/>
                  <a:pt x="218" y="722"/>
                </a:cubicBezTo>
                <a:cubicBezTo>
                  <a:pt x="219" y="720"/>
                  <a:pt x="216" y="717"/>
                  <a:pt x="219" y="716"/>
                </a:cubicBezTo>
                <a:cubicBezTo>
                  <a:pt x="218" y="713"/>
                  <a:pt x="216" y="716"/>
                  <a:pt x="215" y="713"/>
                </a:cubicBezTo>
                <a:cubicBezTo>
                  <a:pt x="215" y="710"/>
                  <a:pt x="223" y="714"/>
                  <a:pt x="220" y="709"/>
                </a:cubicBezTo>
                <a:cubicBezTo>
                  <a:pt x="222" y="708"/>
                  <a:pt x="221" y="710"/>
                  <a:pt x="222" y="712"/>
                </a:cubicBezTo>
                <a:cubicBezTo>
                  <a:pt x="226" y="713"/>
                  <a:pt x="230" y="707"/>
                  <a:pt x="234" y="706"/>
                </a:cubicBezTo>
                <a:cubicBezTo>
                  <a:pt x="235" y="705"/>
                  <a:pt x="232" y="703"/>
                  <a:pt x="232" y="704"/>
                </a:cubicBezTo>
                <a:cubicBezTo>
                  <a:pt x="232" y="701"/>
                  <a:pt x="234" y="700"/>
                  <a:pt x="232" y="696"/>
                </a:cubicBezTo>
                <a:cubicBezTo>
                  <a:pt x="233" y="696"/>
                  <a:pt x="235" y="699"/>
                  <a:pt x="236" y="698"/>
                </a:cubicBezTo>
                <a:cubicBezTo>
                  <a:pt x="235" y="695"/>
                  <a:pt x="232" y="688"/>
                  <a:pt x="237" y="687"/>
                </a:cubicBezTo>
                <a:cubicBezTo>
                  <a:pt x="236" y="683"/>
                  <a:pt x="239" y="690"/>
                  <a:pt x="236" y="690"/>
                </a:cubicBezTo>
                <a:cubicBezTo>
                  <a:pt x="237" y="693"/>
                  <a:pt x="237" y="693"/>
                  <a:pt x="237" y="693"/>
                </a:cubicBezTo>
                <a:cubicBezTo>
                  <a:pt x="239" y="694"/>
                  <a:pt x="243" y="691"/>
                  <a:pt x="243" y="688"/>
                </a:cubicBezTo>
                <a:cubicBezTo>
                  <a:pt x="245" y="688"/>
                  <a:pt x="244" y="690"/>
                  <a:pt x="246" y="689"/>
                </a:cubicBezTo>
                <a:cubicBezTo>
                  <a:pt x="247" y="691"/>
                  <a:pt x="246" y="692"/>
                  <a:pt x="244" y="691"/>
                </a:cubicBezTo>
                <a:cubicBezTo>
                  <a:pt x="247" y="695"/>
                  <a:pt x="246" y="691"/>
                  <a:pt x="249" y="690"/>
                </a:cubicBezTo>
                <a:cubicBezTo>
                  <a:pt x="249" y="690"/>
                  <a:pt x="248" y="688"/>
                  <a:pt x="247" y="687"/>
                </a:cubicBezTo>
                <a:cubicBezTo>
                  <a:pt x="246" y="686"/>
                  <a:pt x="246" y="687"/>
                  <a:pt x="245" y="688"/>
                </a:cubicBezTo>
                <a:cubicBezTo>
                  <a:pt x="243" y="683"/>
                  <a:pt x="250" y="687"/>
                  <a:pt x="250" y="690"/>
                </a:cubicBezTo>
                <a:cubicBezTo>
                  <a:pt x="250" y="684"/>
                  <a:pt x="253" y="686"/>
                  <a:pt x="256" y="683"/>
                </a:cubicBezTo>
                <a:cubicBezTo>
                  <a:pt x="258" y="685"/>
                  <a:pt x="257" y="686"/>
                  <a:pt x="258" y="689"/>
                </a:cubicBezTo>
                <a:cubicBezTo>
                  <a:pt x="254" y="690"/>
                  <a:pt x="253" y="690"/>
                  <a:pt x="251" y="692"/>
                </a:cubicBezTo>
                <a:cubicBezTo>
                  <a:pt x="252" y="692"/>
                  <a:pt x="253" y="693"/>
                  <a:pt x="253" y="694"/>
                </a:cubicBezTo>
                <a:cubicBezTo>
                  <a:pt x="252" y="695"/>
                  <a:pt x="252" y="693"/>
                  <a:pt x="250" y="693"/>
                </a:cubicBezTo>
                <a:cubicBezTo>
                  <a:pt x="249" y="693"/>
                  <a:pt x="250" y="695"/>
                  <a:pt x="248" y="694"/>
                </a:cubicBezTo>
                <a:cubicBezTo>
                  <a:pt x="248" y="697"/>
                  <a:pt x="248" y="700"/>
                  <a:pt x="249" y="703"/>
                </a:cubicBezTo>
                <a:cubicBezTo>
                  <a:pt x="250" y="704"/>
                  <a:pt x="252" y="702"/>
                  <a:pt x="254" y="706"/>
                </a:cubicBezTo>
                <a:cubicBezTo>
                  <a:pt x="257" y="694"/>
                  <a:pt x="273" y="712"/>
                  <a:pt x="276" y="697"/>
                </a:cubicBezTo>
                <a:cubicBezTo>
                  <a:pt x="278" y="700"/>
                  <a:pt x="274" y="700"/>
                  <a:pt x="274" y="703"/>
                </a:cubicBezTo>
                <a:cubicBezTo>
                  <a:pt x="276" y="705"/>
                  <a:pt x="277" y="702"/>
                  <a:pt x="279" y="701"/>
                </a:cubicBezTo>
                <a:cubicBezTo>
                  <a:pt x="280" y="706"/>
                  <a:pt x="281" y="703"/>
                  <a:pt x="283" y="703"/>
                </a:cubicBezTo>
                <a:cubicBezTo>
                  <a:pt x="283" y="704"/>
                  <a:pt x="285" y="706"/>
                  <a:pt x="283" y="706"/>
                </a:cubicBezTo>
                <a:cubicBezTo>
                  <a:pt x="286" y="707"/>
                  <a:pt x="288" y="707"/>
                  <a:pt x="291" y="712"/>
                </a:cubicBezTo>
                <a:cubicBezTo>
                  <a:pt x="290" y="713"/>
                  <a:pt x="288" y="710"/>
                  <a:pt x="287" y="712"/>
                </a:cubicBezTo>
                <a:cubicBezTo>
                  <a:pt x="290" y="712"/>
                  <a:pt x="292" y="717"/>
                  <a:pt x="295" y="714"/>
                </a:cubicBezTo>
                <a:cubicBezTo>
                  <a:pt x="294" y="715"/>
                  <a:pt x="293" y="720"/>
                  <a:pt x="289" y="720"/>
                </a:cubicBezTo>
                <a:cubicBezTo>
                  <a:pt x="289" y="722"/>
                  <a:pt x="292" y="724"/>
                  <a:pt x="289" y="725"/>
                </a:cubicBezTo>
                <a:cubicBezTo>
                  <a:pt x="293" y="727"/>
                  <a:pt x="293" y="721"/>
                  <a:pt x="295" y="719"/>
                </a:cubicBezTo>
                <a:cubicBezTo>
                  <a:pt x="295" y="720"/>
                  <a:pt x="295" y="720"/>
                  <a:pt x="294" y="721"/>
                </a:cubicBezTo>
                <a:cubicBezTo>
                  <a:pt x="295" y="722"/>
                  <a:pt x="295" y="721"/>
                  <a:pt x="296" y="721"/>
                </a:cubicBezTo>
                <a:cubicBezTo>
                  <a:pt x="297" y="722"/>
                  <a:pt x="295" y="723"/>
                  <a:pt x="296" y="724"/>
                </a:cubicBezTo>
                <a:cubicBezTo>
                  <a:pt x="297" y="725"/>
                  <a:pt x="299" y="722"/>
                  <a:pt x="298" y="721"/>
                </a:cubicBezTo>
                <a:cubicBezTo>
                  <a:pt x="299" y="721"/>
                  <a:pt x="301" y="724"/>
                  <a:pt x="302" y="722"/>
                </a:cubicBezTo>
                <a:cubicBezTo>
                  <a:pt x="303" y="724"/>
                  <a:pt x="302" y="725"/>
                  <a:pt x="302" y="727"/>
                </a:cubicBezTo>
                <a:cubicBezTo>
                  <a:pt x="302" y="727"/>
                  <a:pt x="301" y="726"/>
                  <a:pt x="300" y="724"/>
                </a:cubicBezTo>
                <a:cubicBezTo>
                  <a:pt x="299" y="730"/>
                  <a:pt x="288" y="734"/>
                  <a:pt x="288" y="739"/>
                </a:cubicBezTo>
                <a:cubicBezTo>
                  <a:pt x="287" y="738"/>
                  <a:pt x="288" y="737"/>
                  <a:pt x="287" y="736"/>
                </a:cubicBezTo>
                <a:cubicBezTo>
                  <a:pt x="285" y="737"/>
                  <a:pt x="287" y="739"/>
                  <a:pt x="287" y="740"/>
                </a:cubicBezTo>
                <a:cubicBezTo>
                  <a:pt x="283" y="738"/>
                  <a:pt x="281" y="740"/>
                  <a:pt x="280" y="744"/>
                </a:cubicBezTo>
                <a:cubicBezTo>
                  <a:pt x="278" y="737"/>
                  <a:pt x="274" y="744"/>
                  <a:pt x="271" y="740"/>
                </a:cubicBezTo>
                <a:cubicBezTo>
                  <a:pt x="269" y="741"/>
                  <a:pt x="268" y="742"/>
                  <a:pt x="270" y="744"/>
                </a:cubicBezTo>
                <a:cubicBezTo>
                  <a:pt x="274" y="745"/>
                  <a:pt x="276" y="742"/>
                  <a:pt x="279" y="742"/>
                </a:cubicBezTo>
                <a:cubicBezTo>
                  <a:pt x="280" y="746"/>
                  <a:pt x="275" y="744"/>
                  <a:pt x="275" y="747"/>
                </a:cubicBezTo>
                <a:cubicBezTo>
                  <a:pt x="283" y="748"/>
                  <a:pt x="289" y="738"/>
                  <a:pt x="297" y="739"/>
                </a:cubicBezTo>
                <a:cubicBezTo>
                  <a:pt x="299" y="741"/>
                  <a:pt x="294" y="741"/>
                  <a:pt x="296" y="742"/>
                </a:cubicBezTo>
                <a:cubicBezTo>
                  <a:pt x="298" y="743"/>
                  <a:pt x="300" y="740"/>
                  <a:pt x="302" y="741"/>
                </a:cubicBezTo>
                <a:cubicBezTo>
                  <a:pt x="301" y="739"/>
                  <a:pt x="302" y="736"/>
                  <a:pt x="303" y="734"/>
                </a:cubicBezTo>
                <a:cubicBezTo>
                  <a:pt x="302" y="736"/>
                  <a:pt x="299" y="732"/>
                  <a:pt x="297" y="733"/>
                </a:cubicBezTo>
                <a:cubicBezTo>
                  <a:pt x="297" y="730"/>
                  <a:pt x="301" y="730"/>
                  <a:pt x="302" y="728"/>
                </a:cubicBezTo>
                <a:cubicBezTo>
                  <a:pt x="307" y="731"/>
                  <a:pt x="309" y="724"/>
                  <a:pt x="312" y="719"/>
                </a:cubicBezTo>
                <a:cubicBezTo>
                  <a:pt x="311" y="719"/>
                  <a:pt x="311" y="718"/>
                  <a:pt x="310" y="717"/>
                </a:cubicBezTo>
                <a:cubicBezTo>
                  <a:pt x="312" y="715"/>
                  <a:pt x="312" y="709"/>
                  <a:pt x="313" y="705"/>
                </a:cubicBezTo>
                <a:cubicBezTo>
                  <a:pt x="314" y="704"/>
                  <a:pt x="313" y="708"/>
                  <a:pt x="313" y="708"/>
                </a:cubicBezTo>
                <a:cubicBezTo>
                  <a:pt x="316" y="711"/>
                  <a:pt x="315" y="706"/>
                  <a:pt x="316" y="704"/>
                </a:cubicBezTo>
                <a:cubicBezTo>
                  <a:pt x="317" y="706"/>
                  <a:pt x="316" y="707"/>
                  <a:pt x="318" y="708"/>
                </a:cubicBezTo>
                <a:cubicBezTo>
                  <a:pt x="319" y="706"/>
                  <a:pt x="320" y="703"/>
                  <a:pt x="318" y="700"/>
                </a:cubicBezTo>
                <a:cubicBezTo>
                  <a:pt x="320" y="700"/>
                  <a:pt x="321" y="698"/>
                  <a:pt x="321" y="696"/>
                </a:cubicBezTo>
                <a:cubicBezTo>
                  <a:pt x="316" y="693"/>
                  <a:pt x="314" y="702"/>
                  <a:pt x="311" y="701"/>
                </a:cubicBezTo>
                <a:cubicBezTo>
                  <a:pt x="311" y="702"/>
                  <a:pt x="311" y="708"/>
                  <a:pt x="308" y="704"/>
                </a:cubicBezTo>
                <a:cubicBezTo>
                  <a:pt x="308" y="705"/>
                  <a:pt x="308" y="706"/>
                  <a:pt x="308" y="707"/>
                </a:cubicBezTo>
                <a:cubicBezTo>
                  <a:pt x="308" y="708"/>
                  <a:pt x="306" y="701"/>
                  <a:pt x="305" y="705"/>
                </a:cubicBezTo>
                <a:cubicBezTo>
                  <a:pt x="303" y="703"/>
                  <a:pt x="304" y="702"/>
                  <a:pt x="305" y="701"/>
                </a:cubicBezTo>
                <a:cubicBezTo>
                  <a:pt x="307" y="703"/>
                  <a:pt x="308" y="704"/>
                  <a:pt x="310" y="704"/>
                </a:cubicBezTo>
                <a:cubicBezTo>
                  <a:pt x="310" y="703"/>
                  <a:pt x="308" y="698"/>
                  <a:pt x="306" y="699"/>
                </a:cubicBezTo>
                <a:cubicBezTo>
                  <a:pt x="305" y="698"/>
                  <a:pt x="310" y="696"/>
                  <a:pt x="307" y="696"/>
                </a:cubicBezTo>
                <a:cubicBezTo>
                  <a:pt x="308" y="694"/>
                  <a:pt x="313" y="694"/>
                  <a:pt x="311" y="689"/>
                </a:cubicBezTo>
                <a:cubicBezTo>
                  <a:pt x="304" y="687"/>
                  <a:pt x="300" y="691"/>
                  <a:pt x="296" y="694"/>
                </a:cubicBezTo>
                <a:cubicBezTo>
                  <a:pt x="295" y="695"/>
                  <a:pt x="295" y="694"/>
                  <a:pt x="294" y="692"/>
                </a:cubicBezTo>
                <a:cubicBezTo>
                  <a:pt x="293" y="693"/>
                  <a:pt x="291" y="693"/>
                  <a:pt x="289" y="693"/>
                </a:cubicBezTo>
                <a:cubicBezTo>
                  <a:pt x="290" y="692"/>
                  <a:pt x="289" y="690"/>
                  <a:pt x="290" y="689"/>
                </a:cubicBezTo>
                <a:cubicBezTo>
                  <a:pt x="288" y="687"/>
                  <a:pt x="287" y="691"/>
                  <a:pt x="285" y="691"/>
                </a:cubicBezTo>
                <a:cubicBezTo>
                  <a:pt x="284" y="688"/>
                  <a:pt x="279" y="690"/>
                  <a:pt x="276" y="686"/>
                </a:cubicBezTo>
                <a:cubicBezTo>
                  <a:pt x="274" y="689"/>
                  <a:pt x="268" y="691"/>
                  <a:pt x="266" y="696"/>
                </a:cubicBezTo>
                <a:cubicBezTo>
                  <a:pt x="263" y="694"/>
                  <a:pt x="260" y="695"/>
                  <a:pt x="260" y="699"/>
                </a:cubicBezTo>
                <a:cubicBezTo>
                  <a:pt x="259" y="699"/>
                  <a:pt x="258" y="696"/>
                  <a:pt x="257" y="696"/>
                </a:cubicBezTo>
                <a:cubicBezTo>
                  <a:pt x="263" y="696"/>
                  <a:pt x="268" y="688"/>
                  <a:pt x="274" y="685"/>
                </a:cubicBezTo>
                <a:cubicBezTo>
                  <a:pt x="274" y="685"/>
                  <a:pt x="273" y="683"/>
                  <a:pt x="272" y="682"/>
                </a:cubicBezTo>
                <a:cubicBezTo>
                  <a:pt x="275" y="684"/>
                  <a:pt x="276" y="681"/>
                  <a:pt x="277" y="680"/>
                </a:cubicBezTo>
                <a:cubicBezTo>
                  <a:pt x="273" y="678"/>
                  <a:pt x="269" y="681"/>
                  <a:pt x="267" y="683"/>
                </a:cubicBezTo>
                <a:cubicBezTo>
                  <a:pt x="265" y="681"/>
                  <a:pt x="263" y="680"/>
                  <a:pt x="262" y="677"/>
                </a:cubicBezTo>
                <a:cubicBezTo>
                  <a:pt x="263" y="678"/>
                  <a:pt x="264" y="677"/>
                  <a:pt x="266" y="679"/>
                </a:cubicBezTo>
                <a:cubicBezTo>
                  <a:pt x="268" y="670"/>
                  <a:pt x="277" y="677"/>
                  <a:pt x="278" y="668"/>
                </a:cubicBezTo>
                <a:cubicBezTo>
                  <a:pt x="279" y="668"/>
                  <a:pt x="279" y="670"/>
                  <a:pt x="280" y="671"/>
                </a:cubicBezTo>
                <a:cubicBezTo>
                  <a:pt x="281" y="670"/>
                  <a:pt x="281" y="669"/>
                  <a:pt x="281" y="667"/>
                </a:cubicBezTo>
                <a:cubicBezTo>
                  <a:pt x="281" y="667"/>
                  <a:pt x="283" y="671"/>
                  <a:pt x="283" y="668"/>
                </a:cubicBezTo>
                <a:cubicBezTo>
                  <a:pt x="284" y="669"/>
                  <a:pt x="284" y="671"/>
                  <a:pt x="286" y="671"/>
                </a:cubicBezTo>
                <a:cubicBezTo>
                  <a:pt x="287" y="670"/>
                  <a:pt x="286" y="669"/>
                  <a:pt x="287" y="668"/>
                </a:cubicBezTo>
                <a:cubicBezTo>
                  <a:pt x="286" y="667"/>
                  <a:pt x="285" y="667"/>
                  <a:pt x="284" y="667"/>
                </a:cubicBezTo>
                <a:cubicBezTo>
                  <a:pt x="285" y="665"/>
                  <a:pt x="289" y="664"/>
                  <a:pt x="291" y="668"/>
                </a:cubicBezTo>
                <a:cubicBezTo>
                  <a:pt x="290" y="669"/>
                  <a:pt x="290" y="669"/>
                  <a:pt x="290" y="669"/>
                </a:cubicBezTo>
                <a:cubicBezTo>
                  <a:pt x="291" y="671"/>
                  <a:pt x="292" y="670"/>
                  <a:pt x="293" y="669"/>
                </a:cubicBezTo>
                <a:cubicBezTo>
                  <a:pt x="294" y="671"/>
                  <a:pt x="294" y="671"/>
                  <a:pt x="295" y="673"/>
                </a:cubicBezTo>
                <a:cubicBezTo>
                  <a:pt x="296" y="672"/>
                  <a:pt x="296" y="671"/>
                  <a:pt x="295" y="669"/>
                </a:cubicBezTo>
                <a:cubicBezTo>
                  <a:pt x="296" y="669"/>
                  <a:pt x="297" y="670"/>
                  <a:pt x="298" y="672"/>
                </a:cubicBezTo>
                <a:cubicBezTo>
                  <a:pt x="295" y="674"/>
                  <a:pt x="290" y="676"/>
                  <a:pt x="289" y="680"/>
                </a:cubicBezTo>
                <a:cubicBezTo>
                  <a:pt x="291" y="682"/>
                  <a:pt x="290" y="683"/>
                  <a:pt x="291" y="684"/>
                </a:cubicBezTo>
                <a:cubicBezTo>
                  <a:pt x="294" y="687"/>
                  <a:pt x="297" y="683"/>
                  <a:pt x="300" y="683"/>
                </a:cubicBezTo>
                <a:cubicBezTo>
                  <a:pt x="298" y="681"/>
                  <a:pt x="299" y="681"/>
                  <a:pt x="300" y="682"/>
                </a:cubicBezTo>
                <a:cubicBezTo>
                  <a:pt x="301" y="681"/>
                  <a:pt x="300" y="677"/>
                  <a:pt x="299" y="678"/>
                </a:cubicBezTo>
                <a:cubicBezTo>
                  <a:pt x="299" y="676"/>
                  <a:pt x="298" y="674"/>
                  <a:pt x="298" y="672"/>
                </a:cubicBezTo>
                <a:cubicBezTo>
                  <a:pt x="302" y="669"/>
                  <a:pt x="304" y="676"/>
                  <a:pt x="307" y="673"/>
                </a:cubicBezTo>
                <a:cubicBezTo>
                  <a:pt x="308" y="674"/>
                  <a:pt x="308" y="675"/>
                  <a:pt x="308" y="676"/>
                </a:cubicBezTo>
                <a:cubicBezTo>
                  <a:pt x="309" y="672"/>
                  <a:pt x="310" y="673"/>
                  <a:pt x="313" y="673"/>
                </a:cubicBezTo>
                <a:cubicBezTo>
                  <a:pt x="314" y="672"/>
                  <a:pt x="310" y="670"/>
                  <a:pt x="309" y="669"/>
                </a:cubicBezTo>
                <a:cubicBezTo>
                  <a:pt x="308" y="673"/>
                  <a:pt x="301" y="669"/>
                  <a:pt x="297" y="670"/>
                </a:cubicBezTo>
                <a:cubicBezTo>
                  <a:pt x="299" y="667"/>
                  <a:pt x="300" y="665"/>
                  <a:pt x="299" y="661"/>
                </a:cubicBezTo>
                <a:cubicBezTo>
                  <a:pt x="302" y="665"/>
                  <a:pt x="302" y="665"/>
                  <a:pt x="302" y="665"/>
                </a:cubicBezTo>
                <a:cubicBezTo>
                  <a:pt x="303" y="664"/>
                  <a:pt x="302" y="662"/>
                  <a:pt x="303" y="661"/>
                </a:cubicBezTo>
                <a:cubicBezTo>
                  <a:pt x="304" y="662"/>
                  <a:pt x="304" y="663"/>
                  <a:pt x="304" y="664"/>
                </a:cubicBezTo>
                <a:cubicBezTo>
                  <a:pt x="306" y="661"/>
                  <a:pt x="306" y="662"/>
                  <a:pt x="308" y="662"/>
                </a:cubicBezTo>
                <a:cubicBezTo>
                  <a:pt x="309" y="661"/>
                  <a:pt x="309" y="660"/>
                  <a:pt x="309" y="658"/>
                </a:cubicBezTo>
                <a:cubicBezTo>
                  <a:pt x="306" y="659"/>
                  <a:pt x="304" y="659"/>
                  <a:pt x="302" y="659"/>
                </a:cubicBezTo>
                <a:cubicBezTo>
                  <a:pt x="302" y="657"/>
                  <a:pt x="305" y="655"/>
                  <a:pt x="302" y="653"/>
                </a:cubicBezTo>
                <a:cubicBezTo>
                  <a:pt x="302" y="654"/>
                  <a:pt x="302" y="655"/>
                  <a:pt x="303" y="656"/>
                </a:cubicBezTo>
                <a:cubicBezTo>
                  <a:pt x="299" y="655"/>
                  <a:pt x="295" y="657"/>
                  <a:pt x="296" y="662"/>
                </a:cubicBezTo>
                <a:cubicBezTo>
                  <a:pt x="294" y="664"/>
                  <a:pt x="296" y="656"/>
                  <a:pt x="292" y="659"/>
                </a:cubicBezTo>
                <a:cubicBezTo>
                  <a:pt x="292" y="654"/>
                  <a:pt x="296" y="653"/>
                  <a:pt x="300" y="650"/>
                </a:cubicBezTo>
                <a:cubicBezTo>
                  <a:pt x="297" y="649"/>
                  <a:pt x="300" y="647"/>
                  <a:pt x="298" y="648"/>
                </a:cubicBezTo>
                <a:cubicBezTo>
                  <a:pt x="298" y="647"/>
                  <a:pt x="302" y="648"/>
                  <a:pt x="300" y="643"/>
                </a:cubicBezTo>
                <a:cubicBezTo>
                  <a:pt x="302" y="643"/>
                  <a:pt x="302" y="643"/>
                  <a:pt x="303" y="641"/>
                </a:cubicBezTo>
                <a:cubicBezTo>
                  <a:pt x="294" y="645"/>
                  <a:pt x="286" y="654"/>
                  <a:pt x="276" y="656"/>
                </a:cubicBezTo>
                <a:cubicBezTo>
                  <a:pt x="276" y="659"/>
                  <a:pt x="274" y="659"/>
                  <a:pt x="273" y="659"/>
                </a:cubicBezTo>
                <a:cubicBezTo>
                  <a:pt x="272" y="660"/>
                  <a:pt x="274" y="663"/>
                  <a:pt x="275" y="664"/>
                </a:cubicBezTo>
                <a:cubicBezTo>
                  <a:pt x="273" y="665"/>
                  <a:pt x="274" y="666"/>
                  <a:pt x="275" y="667"/>
                </a:cubicBezTo>
                <a:cubicBezTo>
                  <a:pt x="274" y="668"/>
                  <a:pt x="273" y="668"/>
                  <a:pt x="271" y="666"/>
                </a:cubicBezTo>
                <a:cubicBezTo>
                  <a:pt x="277" y="662"/>
                  <a:pt x="266" y="659"/>
                  <a:pt x="263" y="661"/>
                </a:cubicBezTo>
                <a:cubicBezTo>
                  <a:pt x="264" y="659"/>
                  <a:pt x="260" y="658"/>
                  <a:pt x="263" y="657"/>
                </a:cubicBezTo>
                <a:cubicBezTo>
                  <a:pt x="257" y="656"/>
                  <a:pt x="261" y="665"/>
                  <a:pt x="257" y="663"/>
                </a:cubicBezTo>
                <a:cubicBezTo>
                  <a:pt x="256" y="661"/>
                  <a:pt x="258" y="662"/>
                  <a:pt x="259" y="661"/>
                </a:cubicBezTo>
                <a:cubicBezTo>
                  <a:pt x="257" y="658"/>
                  <a:pt x="257" y="658"/>
                  <a:pt x="257" y="658"/>
                </a:cubicBezTo>
                <a:cubicBezTo>
                  <a:pt x="255" y="659"/>
                  <a:pt x="257" y="660"/>
                  <a:pt x="255" y="661"/>
                </a:cubicBezTo>
                <a:cubicBezTo>
                  <a:pt x="253" y="660"/>
                  <a:pt x="252" y="658"/>
                  <a:pt x="251" y="660"/>
                </a:cubicBezTo>
                <a:cubicBezTo>
                  <a:pt x="250" y="658"/>
                  <a:pt x="249" y="657"/>
                  <a:pt x="249" y="655"/>
                </a:cubicBezTo>
                <a:cubicBezTo>
                  <a:pt x="250" y="656"/>
                  <a:pt x="251" y="655"/>
                  <a:pt x="252" y="654"/>
                </a:cubicBezTo>
                <a:cubicBezTo>
                  <a:pt x="251" y="663"/>
                  <a:pt x="264" y="657"/>
                  <a:pt x="263" y="652"/>
                </a:cubicBezTo>
                <a:cubicBezTo>
                  <a:pt x="261" y="651"/>
                  <a:pt x="259" y="654"/>
                  <a:pt x="258" y="656"/>
                </a:cubicBezTo>
                <a:cubicBezTo>
                  <a:pt x="257" y="654"/>
                  <a:pt x="254" y="654"/>
                  <a:pt x="252" y="654"/>
                </a:cubicBezTo>
                <a:cubicBezTo>
                  <a:pt x="252" y="653"/>
                  <a:pt x="251" y="651"/>
                  <a:pt x="250" y="650"/>
                </a:cubicBezTo>
                <a:cubicBezTo>
                  <a:pt x="252" y="651"/>
                  <a:pt x="253" y="653"/>
                  <a:pt x="255" y="652"/>
                </a:cubicBezTo>
                <a:cubicBezTo>
                  <a:pt x="253" y="648"/>
                  <a:pt x="257" y="652"/>
                  <a:pt x="257" y="649"/>
                </a:cubicBezTo>
                <a:cubicBezTo>
                  <a:pt x="258" y="648"/>
                  <a:pt x="258" y="649"/>
                  <a:pt x="258" y="651"/>
                </a:cubicBezTo>
                <a:cubicBezTo>
                  <a:pt x="261" y="649"/>
                  <a:pt x="260" y="647"/>
                  <a:pt x="263" y="647"/>
                </a:cubicBezTo>
                <a:cubicBezTo>
                  <a:pt x="264" y="646"/>
                  <a:pt x="261" y="647"/>
                  <a:pt x="261" y="645"/>
                </a:cubicBezTo>
                <a:cubicBezTo>
                  <a:pt x="267" y="641"/>
                  <a:pt x="271" y="641"/>
                  <a:pt x="275" y="638"/>
                </a:cubicBezTo>
                <a:cubicBezTo>
                  <a:pt x="278" y="641"/>
                  <a:pt x="280" y="642"/>
                  <a:pt x="283" y="639"/>
                </a:cubicBezTo>
                <a:cubicBezTo>
                  <a:pt x="282" y="637"/>
                  <a:pt x="281" y="639"/>
                  <a:pt x="280" y="637"/>
                </a:cubicBezTo>
                <a:cubicBezTo>
                  <a:pt x="278" y="637"/>
                  <a:pt x="279" y="640"/>
                  <a:pt x="277" y="638"/>
                </a:cubicBezTo>
                <a:cubicBezTo>
                  <a:pt x="276" y="635"/>
                  <a:pt x="281" y="634"/>
                  <a:pt x="282" y="634"/>
                </a:cubicBezTo>
                <a:cubicBezTo>
                  <a:pt x="282" y="635"/>
                  <a:pt x="282" y="635"/>
                  <a:pt x="283" y="636"/>
                </a:cubicBezTo>
                <a:cubicBezTo>
                  <a:pt x="285" y="634"/>
                  <a:pt x="286" y="631"/>
                  <a:pt x="290" y="634"/>
                </a:cubicBezTo>
                <a:cubicBezTo>
                  <a:pt x="295" y="633"/>
                  <a:pt x="290" y="628"/>
                  <a:pt x="289" y="622"/>
                </a:cubicBezTo>
                <a:cubicBezTo>
                  <a:pt x="287" y="618"/>
                  <a:pt x="287" y="623"/>
                  <a:pt x="286" y="620"/>
                </a:cubicBezTo>
                <a:cubicBezTo>
                  <a:pt x="286" y="620"/>
                  <a:pt x="285" y="619"/>
                  <a:pt x="285" y="619"/>
                </a:cubicBezTo>
                <a:cubicBezTo>
                  <a:pt x="286" y="618"/>
                  <a:pt x="287" y="620"/>
                  <a:pt x="288" y="618"/>
                </a:cubicBezTo>
                <a:cubicBezTo>
                  <a:pt x="289" y="618"/>
                  <a:pt x="288" y="617"/>
                  <a:pt x="288" y="616"/>
                </a:cubicBezTo>
                <a:cubicBezTo>
                  <a:pt x="287" y="615"/>
                  <a:pt x="286" y="615"/>
                  <a:pt x="285" y="616"/>
                </a:cubicBezTo>
                <a:cubicBezTo>
                  <a:pt x="283" y="614"/>
                  <a:pt x="287" y="614"/>
                  <a:pt x="285" y="612"/>
                </a:cubicBezTo>
                <a:cubicBezTo>
                  <a:pt x="286" y="612"/>
                  <a:pt x="286" y="613"/>
                  <a:pt x="286" y="614"/>
                </a:cubicBezTo>
                <a:cubicBezTo>
                  <a:pt x="290" y="614"/>
                  <a:pt x="287" y="609"/>
                  <a:pt x="290" y="610"/>
                </a:cubicBezTo>
                <a:cubicBezTo>
                  <a:pt x="289" y="613"/>
                  <a:pt x="287" y="616"/>
                  <a:pt x="291" y="621"/>
                </a:cubicBezTo>
                <a:cubicBezTo>
                  <a:pt x="290" y="622"/>
                  <a:pt x="290" y="621"/>
                  <a:pt x="289" y="621"/>
                </a:cubicBezTo>
                <a:cubicBezTo>
                  <a:pt x="292" y="626"/>
                  <a:pt x="291" y="627"/>
                  <a:pt x="295" y="631"/>
                </a:cubicBezTo>
                <a:cubicBezTo>
                  <a:pt x="296" y="630"/>
                  <a:pt x="297" y="629"/>
                  <a:pt x="298" y="628"/>
                </a:cubicBezTo>
                <a:cubicBezTo>
                  <a:pt x="298" y="627"/>
                  <a:pt x="297" y="627"/>
                  <a:pt x="296" y="626"/>
                </a:cubicBezTo>
                <a:cubicBezTo>
                  <a:pt x="297" y="624"/>
                  <a:pt x="299" y="627"/>
                  <a:pt x="300" y="628"/>
                </a:cubicBezTo>
                <a:cubicBezTo>
                  <a:pt x="298" y="629"/>
                  <a:pt x="299" y="631"/>
                  <a:pt x="297" y="632"/>
                </a:cubicBezTo>
                <a:cubicBezTo>
                  <a:pt x="297" y="633"/>
                  <a:pt x="298" y="633"/>
                  <a:pt x="298" y="633"/>
                </a:cubicBezTo>
                <a:cubicBezTo>
                  <a:pt x="300" y="631"/>
                  <a:pt x="301" y="624"/>
                  <a:pt x="306" y="626"/>
                </a:cubicBezTo>
                <a:cubicBezTo>
                  <a:pt x="306" y="627"/>
                  <a:pt x="303" y="628"/>
                  <a:pt x="305" y="630"/>
                </a:cubicBezTo>
                <a:cubicBezTo>
                  <a:pt x="302" y="633"/>
                  <a:pt x="299" y="634"/>
                  <a:pt x="295" y="637"/>
                </a:cubicBezTo>
                <a:cubicBezTo>
                  <a:pt x="298" y="642"/>
                  <a:pt x="302" y="631"/>
                  <a:pt x="305" y="636"/>
                </a:cubicBezTo>
                <a:cubicBezTo>
                  <a:pt x="305" y="631"/>
                  <a:pt x="310" y="633"/>
                  <a:pt x="313" y="628"/>
                </a:cubicBezTo>
                <a:cubicBezTo>
                  <a:pt x="312" y="627"/>
                  <a:pt x="311" y="627"/>
                  <a:pt x="311" y="628"/>
                </a:cubicBezTo>
                <a:cubicBezTo>
                  <a:pt x="309" y="626"/>
                  <a:pt x="314" y="627"/>
                  <a:pt x="314" y="625"/>
                </a:cubicBezTo>
                <a:cubicBezTo>
                  <a:pt x="314" y="624"/>
                  <a:pt x="313" y="624"/>
                  <a:pt x="313" y="624"/>
                </a:cubicBezTo>
                <a:cubicBezTo>
                  <a:pt x="313" y="622"/>
                  <a:pt x="317" y="623"/>
                  <a:pt x="318" y="623"/>
                </a:cubicBezTo>
                <a:cubicBezTo>
                  <a:pt x="319" y="620"/>
                  <a:pt x="316" y="619"/>
                  <a:pt x="320" y="618"/>
                </a:cubicBezTo>
                <a:cubicBezTo>
                  <a:pt x="314" y="616"/>
                  <a:pt x="311" y="621"/>
                  <a:pt x="308" y="625"/>
                </a:cubicBezTo>
                <a:cubicBezTo>
                  <a:pt x="307" y="622"/>
                  <a:pt x="306" y="625"/>
                  <a:pt x="305" y="624"/>
                </a:cubicBezTo>
                <a:cubicBezTo>
                  <a:pt x="305" y="620"/>
                  <a:pt x="309" y="624"/>
                  <a:pt x="310" y="620"/>
                </a:cubicBezTo>
                <a:cubicBezTo>
                  <a:pt x="307" y="619"/>
                  <a:pt x="305" y="622"/>
                  <a:pt x="302" y="616"/>
                </a:cubicBezTo>
                <a:cubicBezTo>
                  <a:pt x="305" y="618"/>
                  <a:pt x="310" y="620"/>
                  <a:pt x="312" y="619"/>
                </a:cubicBezTo>
                <a:cubicBezTo>
                  <a:pt x="312" y="618"/>
                  <a:pt x="311" y="617"/>
                  <a:pt x="312" y="617"/>
                </a:cubicBezTo>
                <a:cubicBezTo>
                  <a:pt x="310" y="616"/>
                  <a:pt x="310" y="617"/>
                  <a:pt x="309" y="618"/>
                </a:cubicBezTo>
                <a:cubicBezTo>
                  <a:pt x="309" y="616"/>
                  <a:pt x="308" y="613"/>
                  <a:pt x="310" y="613"/>
                </a:cubicBezTo>
                <a:cubicBezTo>
                  <a:pt x="311" y="614"/>
                  <a:pt x="312" y="616"/>
                  <a:pt x="312" y="617"/>
                </a:cubicBezTo>
                <a:cubicBezTo>
                  <a:pt x="315" y="614"/>
                  <a:pt x="319" y="615"/>
                  <a:pt x="320" y="613"/>
                </a:cubicBezTo>
                <a:cubicBezTo>
                  <a:pt x="319" y="612"/>
                  <a:pt x="318" y="613"/>
                  <a:pt x="316" y="612"/>
                </a:cubicBezTo>
                <a:cubicBezTo>
                  <a:pt x="318" y="610"/>
                  <a:pt x="325" y="612"/>
                  <a:pt x="327" y="607"/>
                </a:cubicBezTo>
                <a:cubicBezTo>
                  <a:pt x="325" y="604"/>
                  <a:pt x="324" y="607"/>
                  <a:pt x="322" y="606"/>
                </a:cubicBezTo>
                <a:cubicBezTo>
                  <a:pt x="326" y="606"/>
                  <a:pt x="327" y="599"/>
                  <a:pt x="330" y="599"/>
                </a:cubicBezTo>
                <a:cubicBezTo>
                  <a:pt x="331" y="597"/>
                  <a:pt x="328" y="598"/>
                  <a:pt x="328" y="596"/>
                </a:cubicBezTo>
                <a:cubicBezTo>
                  <a:pt x="330" y="596"/>
                  <a:pt x="331" y="595"/>
                  <a:pt x="332" y="594"/>
                </a:cubicBezTo>
                <a:cubicBezTo>
                  <a:pt x="335" y="596"/>
                  <a:pt x="336" y="601"/>
                  <a:pt x="333" y="601"/>
                </a:cubicBezTo>
                <a:cubicBezTo>
                  <a:pt x="336" y="605"/>
                  <a:pt x="336" y="601"/>
                  <a:pt x="338" y="600"/>
                </a:cubicBezTo>
                <a:cubicBezTo>
                  <a:pt x="338" y="599"/>
                  <a:pt x="337" y="598"/>
                  <a:pt x="336" y="597"/>
                </a:cubicBezTo>
                <a:cubicBezTo>
                  <a:pt x="339" y="598"/>
                  <a:pt x="338" y="593"/>
                  <a:pt x="341" y="594"/>
                </a:cubicBezTo>
                <a:cubicBezTo>
                  <a:pt x="342" y="595"/>
                  <a:pt x="339" y="595"/>
                  <a:pt x="339" y="596"/>
                </a:cubicBezTo>
                <a:cubicBezTo>
                  <a:pt x="341" y="599"/>
                  <a:pt x="343" y="596"/>
                  <a:pt x="345" y="594"/>
                </a:cubicBezTo>
                <a:cubicBezTo>
                  <a:pt x="345" y="594"/>
                  <a:pt x="346" y="596"/>
                  <a:pt x="347" y="597"/>
                </a:cubicBezTo>
                <a:cubicBezTo>
                  <a:pt x="349" y="597"/>
                  <a:pt x="347" y="594"/>
                  <a:pt x="349" y="595"/>
                </a:cubicBezTo>
                <a:cubicBezTo>
                  <a:pt x="350" y="594"/>
                  <a:pt x="347" y="595"/>
                  <a:pt x="347" y="592"/>
                </a:cubicBezTo>
                <a:cubicBezTo>
                  <a:pt x="348" y="592"/>
                  <a:pt x="349" y="592"/>
                  <a:pt x="350" y="591"/>
                </a:cubicBezTo>
                <a:cubicBezTo>
                  <a:pt x="351" y="591"/>
                  <a:pt x="353" y="591"/>
                  <a:pt x="354" y="589"/>
                </a:cubicBezTo>
                <a:cubicBezTo>
                  <a:pt x="355" y="591"/>
                  <a:pt x="356" y="591"/>
                  <a:pt x="355" y="593"/>
                </a:cubicBezTo>
                <a:cubicBezTo>
                  <a:pt x="356" y="594"/>
                  <a:pt x="357" y="593"/>
                  <a:pt x="359" y="593"/>
                </a:cubicBezTo>
                <a:cubicBezTo>
                  <a:pt x="353" y="590"/>
                  <a:pt x="360" y="590"/>
                  <a:pt x="360" y="587"/>
                </a:cubicBezTo>
                <a:cubicBezTo>
                  <a:pt x="361" y="588"/>
                  <a:pt x="361" y="589"/>
                  <a:pt x="363" y="589"/>
                </a:cubicBezTo>
                <a:cubicBezTo>
                  <a:pt x="364" y="587"/>
                  <a:pt x="361" y="586"/>
                  <a:pt x="363" y="585"/>
                </a:cubicBezTo>
                <a:cubicBezTo>
                  <a:pt x="364" y="585"/>
                  <a:pt x="363" y="586"/>
                  <a:pt x="364" y="587"/>
                </a:cubicBezTo>
                <a:cubicBezTo>
                  <a:pt x="367" y="587"/>
                  <a:pt x="363" y="583"/>
                  <a:pt x="365" y="582"/>
                </a:cubicBezTo>
                <a:cubicBezTo>
                  <a:pt x="367" y="587"/>
                  <a:pt x="366" y="582"/>
                  <a:pt x="365" y="581"/>
                </a:cubicBezTo>
                <a:cubicBezTo>
                  <a:pt x="364" y="579"/>
                  <a:pt x="362" y="582"/>
                  <a:pt x="361" y="581"/>
                </a:cubicBezTo>
                <a:cubicBezTo>
                  <a:pt x="361" y="579"/>
                  <a:pt x="364" y="579"/>
                  <a:pt x="366" y="579"/>
                </a:cubicBezTo>
                <a:cubicBezTo>
                  <a:pt x="366" y="580"/>
                  <a:pt x="367" y="581"/>
                  <a:pt x="366" y="582"/>
                </a:cubicBezTo>
                <a:cubicBezTo>
                  <a:pt x="367" y="583"/>
                  <a:pt x="368" y="582"/>
                  <a:pt x="369" y="583"/>
                </a:cubicBezTo>
                <a:cubicBezTo>
                  <a:pt x="371" y="581"/>
                  <a:pt x="366" y="579"/>
                  <a:pt x="367" y="578"/>
                </a:cubicBezTo>
                <a:cubicBezTo>
                  <a:pt x="369" y="576"/>
                  <a:pt x="368" y="580"/>
                  <a:pt x="369" y="578"/>
                </a:cubicBezTo>
                <a:cubicBezTo>
                  <a:pt x="370" y="580"/>
                  <a:pt x="369" y="582"/>
                  <a:pt x="371" y="584"/>
                </a:cubicBezTo>
                <a:cubicBezTo>
                  <a:pt x="369" y="585"/>
                  <a:pt x="368" y="584"/>
                  <a:pt x="367" y="584"/>
                </a:cubicBezTo>
                <a:cubicBezTo>
                  <a:pt x="369" y="588"/>
                  <a:pt x="370" y="586"/>
                  <a:pt x="371" y="584"/>
                </a:cubicBezTo>
                <a:cubicBezTo>
                  <a:pt x="373" y="590"/>
                  <a:pt x="374" y="584"/>
                  <a:pt x="375" y="584"/>
                </a:cubicBezTo>
                <a:cubicBezTo>
                  <a:pt x="378" y="583"/>
                  <a:pt x="385" y="583"/>
                  <a:pt x="383" y="577"/>
                </a:cubicBezTo>
                <a:cubicBezTo>
                  <a:pt x="382" y="576"/>
                  <a:pt x="382" y="576"/>
                  <a:pt x="381" y="576"/>
                </a:cubicBezTo>
                <a:cubicBezTo>
                  <a:pt x="380" y="575"/>
                  <a:pt x="381" y="574"/>
                  <a:pt x="380" y="573"/>
                </a:cubicBezTo>
                <a:cubicBezTo>
                  <a:pt x="381" y="571"/>
                  <a:pt x="382" y="575"/>
                  <a:pt x="383" y="575"/>
                </a:cubicBezTo>
                <a:cubicBezTo>
                  <a:pt x="383" y="573"/>
                  <a:pt x="386" y="574"/>
                  <a:pt x="384" y="571"/>
                </a:cubicBezTo>
                <a:cubicBezTo>
                  <a:pt x="389" y="573"/>
                  <a:pt x="389" y="568"/>
                  <a:pt x="392" y="567"/>
                </a:cubicBezTo>
                <a:cubicBezTo>
                  <a:pt x="391" y="566"/>
                  <a:pt x="390" y="566"/>
                  <a:pt x="389" y="564"/>
                </a:cubicBezTo>
                <a:cubicBezTo>
                  <a:pt x="392" y="564"/>
                  <a:pt x="387" y="561"/>
                  <a:pt x="390" y="561"/>
                </a:cubicBezTo>
                <a:cubicBezTo>
                  <a:pt x="391" y="563"/>
                  <a:pt x="391" y="565"/>
                  <a:pt x="392" y="567"/>
                </a:cubicBezTo>
                <a:cubicBezTo>
                  <a:pt x="393" y="566"/>
                  <a:pt x="393" y="566"/>
                  <a:pt x="393" y="566"/>
                </a:cubicBezTo>
                <a:cubicBezTo>
                  <a:pt x="394" y="566"/>
                  <a:pt x="392" y="564"/>
                  <a:pt x="391" y="562"/>
                </a:cubicBezTo>
                <a:cubicBezTo>
                  <a:pt x="394" y="565"/>
                  <a:pt x="394" y="559"/>
                  <a:pt x="397" y="563"/>
                </a:cubicBezTo>
                <a:cubicBezTo>
                  <a:pt x="397" y="560"/>
                  <a:pt x="398" y="561"/>
                  <a:pt x="401" y="561"/>
                </a:cubicBezTo>
                <a:cubicBezTo>
                  <a:pt x="399" y="559"/>
                  <a:pt x="398" y="558"/>
                  <a:pt x="397" y="558"/>
                </a:cubicBezTo>
                <a:cubicBezTo>
                  <a:pt x="396" y="555"/>
                  <a:pt x="399" y="558"/>
                  <a:pt x="400" y="560"/>
                </a:cubicBezTo>
                <a:cubicBezTo>
                  <a:pt x="403" y="557"/>
                  <a:pt x="409" y="557"/>
                  <a:pt x="408" y="551"/>
                </a:cubicBezTo>
                <a:cubicBezTo>
                  <a:pt x="410" y="551"/>
                  <a:pt x="412" y="552"/>
                  <a:pt x="414" y="553"/>
                </a:cubicBezTo>
                <a:cubicBezTo>
                  <a:pt x="415" y="551"/>
                  <a:pt x="412" y="550"/>
                  <a:pt x="412" y="549"/>
                </a:cubicBezTo>
                <a:cubicBezTo>
                  <a:pt x="414" y="547"/>
                  <a:pt x="413" y="547"/>
                  <a:pt x="415" y="546"/>
                </a:cubicBezTo>
                <a:cubicBezTo>
                  <a:pt x="417" y="548"/>
                  <a:pt x="416" y="549"/>
                  <a:pt x="418" y="550"/>
                </a:cubicBezTo>
                <a:cubicBezTo>
                  <a:pt x="419" y="549"/>
                  <a:pt x="419" y="547"/>
                  <a:pt x="419" y="546"/>
                </a:cubicBezTo>
                <a:cubicBezTo>
                  <a:pt x="416" y="547"/>
                  <a:pt x="417" y="543"/>
                  <a:pt x="416" y="545"/>
                </a:cubicBezTo>
                <a:cubicBezTo>
                  <a:pt x="415" y="544"/>
                  <a:pt x="415" y="540"/>
                  <a:pt x="417" y="540"/>
                </a:cubicBezTo>
                <a:cubicBezTo>
                  <a:pt x="416" y="543"/>
                  <a:pt x="418" y="543"/>
                  <a:pt x="421" y="546"/>
                </a:cubicBezTo>
                <a:cubicBezTo>
                  <a:pt x="418" y="542"/>
                  <a:pt x="421" y="543"/>
                  <a:pt x="420" y="539"/>
                </a:cubicBezTo>
                <a:cubicBezTo>
                  <a:pt x="423" y="534"/>
                  <a:pt x="429" y="538"/>
                  <a:pt x="431" y="531"/>
                </a:cubicBezTo>
                <a:cubicBezTo>
                  <a:pt x="429" y="529"/>
                  <a:pt x="429" y="534"/>
                  <a:pt x="427" y="530"/>
                </a:cubicBezTo>
                <a:cubicBezTo>
                  <a:pt x="429" y="529"/>
                  <a:pt x="431" y="529"/>
                  <a:pt x="433" y="531"/>
                </a:cubicBezTo>
                <a:cubicBezTo>
                  <a:pt x="433" y="528"/>
                  <a:pt x="432" y="529"/>
                  <a:pt x="434" y="530"/>
                </a:cubicBezTo>
                <a:cubicBezTo>
                  <a:pt x="435" y="527"/>
                  <a:pt x="431" y="528"/>
                  <a:pt x="430" y="525"/>
                </a:cubicBezTo>
                <a:cubicBezTo>
                  <a:pt x="431" y="524"/>
                  <a:pt x="431" y="524"/>
                  <a:pt x="430" y="523"/>
                </a:cubicBezTo>
                <a:cubicBezTo>
                  <a:pt x="434" y="521"/>
                  <a:pt x="438" y="519"/>
                  <a:pt x="438" y="514"/>
                </a:cubicBezTo>
                <a:cubicBezTo>
                  <a:pt x="436" y="513"/>
                  <a:pt x="436" y="518"/>
                  <a:pt x="434" y="515"/>
                </a:cubicBezTo>
                <a:cubicBezTo>
                  <a:pt x="432" y="516"/>
                  <a:pt x="433" y="517"/>
                  <a:pt x="433" y="518"/>
                </a:cubicBezTo>
                <a:cubicBezTo>
                  <a:pt x="432" y="519"/>
                  <a:pt x="433" y="516"/>
                  <a:pt x="431" y="515"/>
                </a:cubicBezTo>
                <a:cubicBezTo>
                  <a:pt x="430" y="515"/>
                  <a:pt x="430" y="515"/>
                  <a:pt x="430" y="515"/>
                </a:cubicBezTo>
                <a:cubicBezTo>
                  <a:pt x="434" y="524"/>
                  <a:pt x="423" y="519"/>
                  <a:pt x="418" y="519"/>
                </a:cubicBezTo>
                <a:cubicBezTo>
                  <a:pt x="420" y="521"/>
                  <a:pt x="422" y="519"/>
                  <a:pt x="424" y="522"/>
                </a:cubicBezTo>
                <a:cubicBezTo>
                  <a:pt x="421" y="524"/>
                  <a:pt x="421" y="524"/>
                  <a:pt x="421" y="524"/>
                </a:cubicBezTo>
                <a:cubicBezTo>
                  <a:pt x="422" y="526"/>
                  <a:pt x="425" y="524"/>
                  <a:pt x="422" y="526"/>
                </a:cubicBezTo>
                <a:cubicBezTo>
                  <a:pt x="423" y="528"/>
                  <a:pt x="424" y="527"/>
                  <a:pt x="425" y="527"/>
                </a:cubicBezTo>
                <a:cubicBezTo>
                  <a:pt x="426" y="532"/>
                  <a:pt x="421" y="526"/>
                  <a:pt x="422" y="529"/>
                </a:cubicBezTo>
                <a:cubicBezTo>
                  <a:pt x="415" y="520"/>
                  <a:pt x="410" y="529"/>
                  <a:pt x="403" y="533"/>
                </a:cubicBezTo>
                <a:cubicBezTo>
                  <a:pt x="404" y="535"/>
                  <a:pt x="406" y="534"/>
                  <a:pt x="407" y="533"/>
                </a:cubicBezTo>
                <a:cubicBezTo>
                  <a:pt x="406" y="536"/>
                  <a:pt x="401" y="535"/>
                  <a:pt x="399" y="532"/>
                </a:cubicBezTo>
                <a:cubicBezTo>
                  <a:pt x="400" y="532"/>
                  <a:pt x="401" y="531"/>
                  <a:pt x="401" y="530"/>
                </a:cubicBezTo>
                <a:cubicBezTo>
                  <a:pt x="399" y="528"/>
                  <a:pt x="400" y="532"/>
                  <a:pt x="398" y="532"/>
                </a:cubicBezTo>
                <a:cubicBezTo>
                  <a:pt x="398" y="533"/>
                  <a:pt x="399" y="535"/>
                  <a:pt x="401" y="536"/>
                </a:cubicBezTo>
                <a:cubicBezTo>
                  <a:pt x="399" y="537"/>
                  <a:pt x="398" y="533"/>
                  <a:pt x="396" y="535"/>
                </a:cubicBezTo>
                <a:cubicBezTo>
                  <a:pt x="396" y="534"/>
                  <a:pt x="396" y="533"/>
                  <a:pt x="395" y="532"/>
                </a:cubicBezTo>
                <a:cubicBezTo>
                  <a:pt x="397" y="530"/>
                  <a:pt x="398" y="530"/>
                  <a:pt x="401" y="527"/>
                </a:cubicBezTo>
                <a:cubicBezTo>
                  <a:pt x="406" y="531"/>
                  <a:pt x="412" y="524"/>
                  <a:pt x="417" y="520"/>
                </a:cubicBezTo>
                <a:cubicBezTo>
                  <a:pt x="415" y="519"/>
                  <a:pt x="414" y="522"/>
                  <a:pt x="414" y="518"/>
                </a:cubicBezTo>
                <a:cubicBezTo>
                  <a:pt x="411" y="518"/>
                  <a:pt x="412" y="520"/>
                  <a:pt x="411" y="522"/>
                </a:cubicBezTo>
                <a:cubicBezTo>
                  <a:pt x="411" y="517"/>
                  <a:pt x="403" y="522"/>
                  <a:pt x="405" y="518"/>
                </a:cubicBezTo>
                <a:cubicBezTo>
                  <a:pt x="402" y="517"/>
                  <a:pt x="403" y="521"/>
                  <a:pt x="404" y="522"/>
                </a:cubicBezTo>
                <a:cubicBezTo>
                  <a:pt x="403" y="522"/>
                  <a:pt x="402" y="522"/>
                  <a:pt x="401" y="522"/>
                </a:cubicBezTo>
                <a:cubicBezTo>
                  <a:pt x="400" y="521"/>
                  <a:pt x="403" y="520"/>
                  <a:pt x="402" y="519"/>
                </a:cubicBezTo>
                <a:cubicBezTo>
                  <a:pt x="400" y="518"/>
                  <a:pt x="398" y="519"/>
                  <a:pt x="396" y="519"/>
                </a:cubicBezTo>
                <a:cubicBezTo>
                  <a:pt x="395" y="519"/>
                  <a:pt x="398" y="521"/>
                  <a:pt x="399" y="520"/>
                </a:cubicBezTo>
                <a:cubicBezTo>
                  <a:pt x="399" y="521"/>
                  <a:pt x="399" y="521"/>
                  <a:pt x="398" y="520"/>
                </a:cubicBezTo>
                <a:cubicBezTo>
                  <a:pt x="397" y="521"/>
                  <a:pt x="399" y="521"/>
                  <a:pt x="399" y="522"/>
                </a:cubicBezTo>
                <a:cubicBezTo>
                  <a:pt x="393" y="518"/>
                  <a:pt x="389" y="520"/>
                  <a:pt x="386" y="521"/>
                </a:cubicBezTo>
                <a:cubicBezTo>
                  <a:pt x="390" y="524"/>
                  <a:pt x="392" y="519"/>
                  <a:pt x="396" y="524"/>
                </a:cubicBezTo>
                <a:cubicBezTo>
                  <a:pt x="395" y="522"/>
                  <a:pt x="393" y="525"/>
                  <a:pt x="392" y="523"/>
                </a:cubicBezTo>
                <a:cubicBezTo>
                  <a:pt x="390" y="525"/>
                  <a:pt x="390" y="526"/>
                  <a:pt x="389" y="527"/>
                </a:cubicBezTo>
                <a:cubicBezTo>
                  <a:pt x="390" y="528"/>
                  <a:pt x="391" y="527"/>
                  <a:pt x="392" y="528"/>
                </a:cubicBezTo>
                <a:cubicBezTo>
                  <a:pt x="395" y="527"/>
                  <a:pt x="393" y="525"/>
                  <a:pt x="394" y="524"/>
                </a:cubicBezTo>
                <a:cubicBezTo>
                  <a:pt x="397" y="528"/>
                  <a:pt x="397" y="528"/>
                  <a:pt x="397" y="528"/>
                </a:cubicBezTo>
                <a:cubicBezTo>
                  <a:pt x="394" y="526"/>
                  <a:pt x="395" y="529"/>
                  <a:pt x="394" y="531"/>
                </a:cubicBezTo>
                <a:cubicBezTo>
                  <a:pt x="391" y="527"/>
                  <a:pt x="387" y="530"/>
                  <a:pt x="383" y="524"/>
                </a:cubicBezTo>
                <a:cubicBezTo>
                  <a:pt x="381" y="525"/>
                  <a:pt x="381" y="530"/>
                  <a:pt x="378" y="526"/>
                </a:cubicBezTo>
                <a:cubicBezTo>
                  <a:pt x="381" y="524"/>
                  <a:pt x="382" y="525"/>
                  <a:pt x="383" y="523"/>
                </a:cubicBezTo>
                <a:cubicBezTo>
                  <a:pt x="384" y="524"/>
                  <a:pt x="387" y="524"/>
                  <a:pt x="386" y="525"/>
                </a:cubicBezTo>
                <a:cubicBezTo>
                  <a:pt x="387" y="526"/>
                  <a:pt x="388" y="525"/>
                  <a:pt x="389" y="525"/>
                </a:cubicBezTo>
                <a:cubicBezTo>
                  <a:pt x="388" y="521"/>
                  <a:pt x="386" y="524"/>
                  <a:pt x="385" y="521"/>
                </a:cubicBezTo>
                <a:cubicBezTo>
                  <a:pt x="386" y="520"/>
                  <a:pt x="385" y="519"/>
                  <a:pt x="387" y="518"/>
                </a:cubicBezTo>
                <a:cubicBezTo>
                  <a:pt x="386" y="517"/>
                  <a:pt x="385" y="517"/>
                  <a:pt x="384" y="517"/>
                </a:cubicBezTo>
                <a:cubicBezTo>
                  <a:pt x="382" y="516"/>
                  <a:pt x="387" y="518"/>
                  <a:pt x="386" y="515"/>
                </a:cubicBezTo>
                <a:cubicBezTo>
                  <a:pt x="387" y="516"/>
                  <a:pt x="389" y="516"/>
                  <a:pt x="389" y="518"/>
                </a:cubicBezTo>
                <a:cubicBezTo>
                  <a:pt x="390" y="519"/>
                  <a:pt x="392" y="517"/>
                  <a:pt x="393" y="519"/>
                </a:cubicBezTo>
                <a:cubicBezTo>
                  <a:pt x="393" y="517"/>
                  <a:pt x="391" y="515"/>
                  <a:pt x="393" y="514"/>
                </a:cubicBezTo>
                <a:cubicBezTo>
                  <a:pt x="396" y="517"/>
                  <a:pt x="398" y="513"/>
                  <a:pt x="401" y="517"/>
                </a:cubicBezTo>
                <a:cubicBezTo>
                  <a:pt x="400" y="514"/>
                  <a:pt x="403" y="515"/>
                  <a:pt x="405" y="515"/>
                </a:cubicBezTo>
                <a:cubicBezTo>
                  <a:pt x="406" y="515"/>
                  <a:pt x="403" y="511"/>
                  <a:pt x="403" y="513"/>
                </a:cubicBezTo>
                <a:cubicBezTo>
                  <a:pt x="403" y="511"/>
                  <a:pt x="405" y="509"/>
                  <a:pt x="406" y="505"/>
                </a:cubicBezTo>
                <a:cubicBezTo>
                  <a:pt x="407" y="505"/>
                  <a:pt x="408" y="507"/>
                  <a:pt x="409" y="506"/>
                </a:cubicBezTo>
                <a:cubicBezTo>
                  <a:pt x="408" y="502"/>
                  <a:pt x="405" y="503"/>
                  <a:pt x="403" y="504"/>
                </a:cubicBezTo>
                <a:cubicBezTo>
                  <a:pt x="403" y="507"/>
                  <a:pt x="402" y="508"/>
                  <a:pt x="401" y="511"/>
                </a:cubicBezTo>
                <a:cubicBezTo>
                  <a:pt x="401" y="510"/>
                  <a:pt x="399" y="506"/>
                  <a:pt x="398" y="506"/>
                </a:cubicBezTo>
                <a:cubicBezTo>
                  <a:pt x="397" y="505"/>
                  <a:pt x="400" y="503"/>
                  <a:pt x="400" y="506"/>
                </a:cubicBezTo>
                <a:cubicBezTo>
                  <a:pt x="401" y="505"/>
                  <a:pt x="400" y="505"/>
                  <a:pt x="401" y="504"/>
                </a:cubicBezTo>
                <a:cubicBezTo>
                  <a:pt x="400" y="502"/>
                  <a:pt x="398" y="504"/>
                  <a:pt x="400" y="502"/>
                </a:cubicBezTo>
                <a:cubicBezTo>
                  <a:pt x="398" y="501"/>
                  <a:pt x="399" y="502"/>
                  <a:pt x="398" y="499"/>
                </a:cubicBezTo>
                <a:cubicBezTo>
                  <a:pt x="398" y="504"/>
                  <a:pt x="395" y="501"/>
                  <a:pt x="397" y="506"/>
                </a:cubicBezTo>
                <a:cubicBezTo>
                  <a:pt x="395" y="507"/>
                  <a:pt x="396" y="502"/>
                  <a:pt x="394" y="504"/>
                </a:cubicBezTo>
                <a:cubicBezTo>
                  <a:pt x="394" y="503"/>
                  <a:pt x="395" y="503"/>
                  <a:pt x="395" y="502"/>
                </a:cubicBezTo>
                <a:cubicBezTo>
                  <a:pt x="394" y="501"/>
                  <a:pt x="393" y="503"/>
                  <a:pt x="392" y="500"/>
                </a:cubicBezTo>
                <a:cubicBezTo>
                  <a:pt x="392" y="503"/>
                  <a:pt x="392" y="506"/>
                  <a:pt x="393" y="510"/>
                </a:cubicBezTo>
                <a:cubicBezTo>
                  <a:pt x="391" y="510"/>
                  <a:pt x="392" y="509"/>
                  <a:pt x="391" y="507"/>
                </a:cubicBezTo>
                <a:cubicBezTo>
                  <a:pt x="390" y="508"/>
                  <a:pt x="390" y="509"/>
                  <a:pt x="392" y="511"/>
                </a:cubicBezTo>
                <a:cubicBezTo>
                  <a:pt x="391" y="511"/>
                  <a:pt x="391" y="512"/>
                  <a:pt x="391" y="513"/>
                </a:cubicBezTo>
                <a:cubicBezTo>
                  <a:pt x="390" y="515"/>
                  <a:pt x="389" y="514"/>
                  <a:pt x="388" y="515"/>
                </a:cubicBezTo>
                <a:cubicBezTo>
                  <a:pt x="387" y="513"/>
                  <a:pt x="389" y="514"/>
                  <a:pt x="390" y="514"/>
                </a:cubicBezTo>
                <a:cubicBezTo>
                  <a:pt x="390" y="513"/>
                  <a:pt x="389" y="512"/>
                  <a:pt x="388" y="510"/>
                </a:cubicBezTo>
                <a:cubicBezTo>
                  <a:pt x="388" y="514"/>
                  <a:pt x="382" y="512"/>
                  <a:pt x="384" y="516"/>
                </a:cubicBezTo>
                <a:cubicBezTo>
                  <a:pt x="383" y="517"/>
                  <a:pt x="380" y="513"/>
                  <a:pt x="381" y="517"/>
                </a:cubicBezTo>
                <a:cubicBezTo>
                  <a:pt x="379" y="517"/>
                  <a:pt x="382" y="515"/>
                  <a:pt x="380" y="513"/>
                </a:cubicBezTo>
                <a:cubicBezTo>
                  <a:pt x="381" y="514"/>
                  <a:pt x="382" y="512"/>
                  <a:pt x="383" y="514"/>
                </a:cubicBezTo>
                <a:cubicBezTo>
                  <a:pt x="383" y="511"/>
                  <a:pt x="388" y="510"/>
                  <a:pt x="386" y="506"/>
                </a:cubicBezTo>
                <a:cubicBezTo>
                  <a:pt x="387" y="503"/>
                  <a:pt x="388" y="508"/>
                  <a:pt x="389" y="507"/>
                </a:cubicBezTo>
                <a:cubicBezTo>
                  <a:pt x="389" y="506"/>
                  <a:pt x="388" y="506"/>
                  <a:pt x="388" y="506"/>
                </a:cubicBezTo>
                <a:cubicBezTo>
                  <a:pt x="387" y="504"/>
                  <a:pt x="390" y="506"/>
                  <a:pt x="390" y="505"/>
                </a:cubicBezTo>
                <a:cubicBezTo>
                  <a:pt x="385" y="502"/>
                  <a:pt x="384" y="507"/>
                  <a:pt x="382" y="509"/>
                </a:cubicBezTo>
                <a:cubicBezTo>
                  <a:pt x="382" y="507"/>
                  <a:pt x="379" y="508"/>
                  <a:pt x="377" y="506"/>
                </a:cubicBezTo>
                <a:cubicBezTo>
                  <a:pt x="377" y="507"/>
                  <a:pt x="376" y="508"/>
                  <a:pt x="377" y="510"/>
                </a:cubicBezTo>
                <a:cubicBezTo>
                  <a:pt x="376" y="510"/>
                  <a:pt x="377" y="507"/>
                  <a:pt x="375" y="507"/>
                </a:cubicBezTo>
                <a:cubicBezTo>
                  <a:pt x="374" y="508"/>
                  <a:pt x="374" y="509"/>
                  <a:pt x="376" y="511"/>
                </a:cubicBezTo>
                <a:cubicBezTo>
                  <a:pt x="374" y="511"/>
                  <a:pt x="373" y="509"/>
                  <a:pt x="372" y="509"/>
                </a:cubicBezTo>
                <a:cubicBezTo>
                  <a:pt x="372" y="511"/>
                  <a:pt x="371" y="512"/>
                  <a:pt x="373" y="514"/>
                </a:cubicBezTo>
                <a:cubicBezTo>
                  <a:pt x="371" y="513"/>
                  <a:pt x="369" y="513"/>
                  <a:pt x="367" y="511"/>
                </a:cubicBezTo>
                <a:cubicBezTo>
                  <a:pt x="369" y="511"/>
                  <a:pt x="368" y="511"/>
                  <a:pt x="370" y="512"/>
                </a:cubicBezTo>
                <a:cubicBezTo>
                  <a:pt x="371" y="511"/>
                  <a:pt x="371" y="510"/>
                  <a:pt x="370" y="508"/>
                </a:cubicBezTo>
                <a:cubicBezTo>
                  <a:pt x="372" y="508"/>
                  <a:pt x="374" y="510"/>
                  <a:pt x="372" y="506"/>
                </a:cubicBezTo>
                <a:cubicBezTo>
                  <a:pt x="373" y="505"/>
                  <a:pt x="374" y="506"/>
                  <a:pt x="375" y="507"/>
                </a:cubicBezTo>
                <a:cubicBezTo>
                  <a:pt x="376" y="505"/>
                  <a:pt x="373" y="501"/>
                  <a:pt x="376" y="502"/>
                </a:cubicBezTo>
                <a:cubicBezTo>
                  <a:pt x="373" y="500"/>
                  <a:pt x="372" y="506"/>
                  <a:pt x="368" y="505"/>
                </a:cubicBezTo>
                <a:cubicBezTo>
                  <a:pt x="368" y="503"/>
                  <a:pt x="370" y="501"/>
                  <a:pt x="370" y="500"/>
                </a:cubicBezTo>
                <a:cubicBezTo>
                  <a:pt x="369" y="501"/>
                  <a:pt x="367" y="500"/>
                  <a:pt x="364" y="502"/>
                </a:cubicBezTo>
                <a:cubicBezTo>
                  <a:pt x="366" y="505"/>
                  <a:pt x="367" y="505"/>
                  <a:pt x="369" y="506"/>
                </a:cubicBezTo>
                <a:cubicBezTo>
                  <a:pt x="369" y="508"/>
                  <a:pt x="365" y="506"/>
                  <a:pt x="369" y="509"/>
                </a:cubicBezTo>
                <a:cubicBezTo>
                  <a:pt x="366" y="510"/>
                  <a:pt x="367" y="508"/>
                  <a:pt x="365" y="506"/>
                </a:cubicBezTo>
                <a:cubicBezTo>
                  <a:pt x="363" y="504"/>
                  <a:pt x="362" y="507"/>
                  <a:pt x="363" y="508"/>
                </a:cubicBezTo>
                <a:cubicBezTo>
                  <a:pt x="364" y="510"/>
                  <a:pt x="364" y="507"/>
                  <a:pt x="366" y="509"/>
                </a:cubicBezTo>
                <a:cubicBezTo>
                  <a:pt x="367" y="511"/>
                  <a:pt x="365" y="511"/>
                  <a:pt x="364" y="513"/>
                </a:cubicBezTo>
                <a:cubicBezTo>
                  <a:pt x="363" y="510"/>
                  <a:pt x="361" y="512"/>
                  <a:pt x="360" y="510"/>
                </a:cubicBezTo>
                <a:cubicBezTo>
                  <a:pt x="359" y="510"/>
                  <a:pt x="359" y="511"/>
                  <a:pt x="358" y="512"/>
                </a:cubicBezTo>
                <a:cubicBezTo>
                  <a:pt x="357" y="509"/>
                  <a:pt x="357" y="510"/>
                  <a:pt x="355" y="508"/>
                </a:cubicBezTo>
                <a:cubicBezTo>
                  <a:pt x="352" y="509"/>
                  <a:pt x="353" y="516"/>
                  <a:pt x="356" y="516"/>
                </a:cubicBezTo>
                <a:cubicBezTo>
                  <a:pt x="356" y="517"/>
                  <a:pt x="356" y="518"/>
                  <a:pt x="355" y="518"/>
                </a:cubicBezTo>
                <a:cubicBezTo>
                  <a:pt x="355" y="518"/>
                  <a:pt x="354" y="516"/>
                  <a:pt x="353" y="515"/>
                </a:cubicBezTo>
                <a:cubicBezTo>
                  <a:pt x="352" y="516"/>
                  <a:pt x="353" y="522"/>
                  <a:pt x="350" y="518"/>
                </a:cubicBezTo>
                <a:cubicBezTo>
                  <a:pt x="351" y="517"/>
                  <a:pt x="352" y="518"/>
                  <a:pt x="352" y="516"/>
                </a:cubicBezTo>
                <a:cubicBezTo>
                  <a:pt x="351" y="515"/>
                  <a:pt x="350" y="517"/>
                  <a:pt x="349" y="514"/>
                </a:cubicBezTo>
                <a:cubicBezTo>
                  <a:pt x="347" y="514"/>
                  <a:pt x="347" y="517"/>
                  <a:pt x="345" y="515"/>
                </a:cubicBezTo>
                <a:cubicBezTo>
                  <a:pt x="343" y="516"/>
                  <a:pt x="343" y="518"/>
                  <a:pt x="344" y="521"/>
                </a:cubicBezTo>
                <a:cubicBezTo>
                  <a:pt x="346" y="522"/>
                  <a:pt x="344" y="518"/>
                  <a:pt x="346" y="518"/>
                </a:cubicBezTo>
                <a:cubicBezTo>
                  <a:pt x="347" y="518"/>
                  <a:pt x="346" y="522"/>
                  <a:pt x="345" y="523"/>
                </a:cubicBezTo>
                <a:cubicBezTo>
                  <a:pt x="343" y="518"/>
                  <a:pt x="343" y="517"/>
                  <a:pt x="340" y="513"/>
                </a:cubicBezTo>
                <a:cubicBezTo>
                  <a:pt x="343" y="513"/>
                  <a:pt x="344" y="513"/>
                  <a:pt x="347" y="510"/>
                </a:cubicBezTo>
                <a:cubicBezTo>
                  <a:pt x="344" y="509"/>
                  <a:pt x="340" y="512"/>
                  <a:pt x="338" y="515"/>
                </a:cubicBezTo>
                <a:cubicBezTo>
                  <a:pt x="337" y="511"/>
                  <a:pt x="340" y="510"/>
                  <a:pt x="342" y="510"/>
                </a:cubicBezTo>
                <a:cubicBezTo>
                  <a:pt x="343" y="508"/>
                  <a:pt x="338" y="510"/>
                  <a:pt x="338" y="507"/>
                </a:cubicBezTo>
                <a:cubicBezTo>
                  <a:pt x="336" y="511"/>
                  <a:pt x="332" y="510"/>
                  <a:pt x="329" y="511"/>
                </a:cubicBezTo>
                <a:cubicBezTo>
                  <a:pt x="328" y="513"/>
                  <a:pt x="330" y="513"/>
                  <a:pt x="331" y="514"/>
                </a:cubicBezTo>
                <a:cubicBezTo>
                  <a:pt x="330" y="516"/>
                  <a:pt x="328" y="514"/>
                  <a:pt x="328" y="516"/>
                </a:cubicBezTo>
                <a:cubicBezTo>
                  <a:pt x="328" y="517"/>
                  <a:pt x="331" y="518"/>
                  <a:pt x="330" y="516"/>
                </a:cubicBezTo>
                <a:cubicBezTo>
                  <a:pt x="331" y="516"/>
                  <a:pt x="330" y="519"/>
                  <a:pt x="329" y="520"/>
                </a:cubicBezTo>
                <a:cubicBezTo>
                  <a:pt x="330" y="521"/>
                  <a:pt x="332" y="519"/>
                  <a:pt x="331" y="518"/>
                </a:cubicBezTo>
                <a:cubicBezTo>
                  <a:pt x="332" y="517"/>
                  <a:pt x="334" y="523"/>
                  <a:pt x="333" y="519"/>
                </a:cubicBezTo>
                <a:cubicBezTo>
                  <a:pt x="335" y="519"/>
                  <a:pt x="333" y="522"/>
                  <a:pt x="336" y="524"/>
                </a:cubicBezTo>
                <a:cubicBezTo>
                  <a:pt x="334" y="522"/>
                  <a:pt x="332" y="525"/>
                  <a:pt x="331" y="523"/>
                </a:cubicBezTo>
                <a:cubicBezTo>
                  <a:pt x="330" y="525"/>
                  <a:pt x="332" y="525"/>
                  <a:pt x="333" y="528"/>
                </a:cubicBezTo>
                <a:cubicBezTo>
                  <a:pt x="332" y="526"/>
                  <a:pt x="330" y="526"/>
                  <a:pt x="328" y="528"/>
                </a:cubicBezTo>
                <a:cubicBezTo>
                  <a:pt x="327" y="526"/>
                  <a:pt x="329" y="524"/>
                  <a:pt x="330" y="522"/>
                </a:cubicBezTo>
                <a:cubicBezTo>
                  <a:pt x="327" y="524"/>
                  <a:pt x="327" y="526"/>
                  <a:pt x="323" y="525"/>
                </a:cubicBezTo>
                <a:cubicBezTo>
                  <a:pt x="322" y="526"/>
                  <a:pt x="324" y="527"/>
                  <a:pt x="324" y="527"/>
                </a:cubicBezTo>
                <a:cubicBezTo>
                  <a:pt x="325" y="531"/>
                  <a:pt x="321" y="526"/>
                  <a:pt x="320" y="528"/>
                </a:cubicBezTo>
                <a:cubicBezTo>
                  <a:pt x="318" y="529"/>
                  <a:pt x="321" y="530"/>
                  <a:pt x="321" y="529"/>
                </a:cubicBezTo>
                <a:cubicBezTo>
                  <a:pt x="323" y="531"/>
                  <a:pt x="319" y="531"/>
                  <a:pt x="320" y="533"/>
                </a:cubicBezTo>
                <a:cubicBezTo>
                  <a:pt x="318" y="533"/>
                  <a:pt x="320" y="530"/>
                  <a:pt x="319" y="528"/>
                </a:cubicBezTo>
                <a:cubicBezTo>
                  <a:pt x="318" y="528"/>
                  <a:pt x="318" y="528"/>
                  <a:pt x="317" y="527"/>
                </a:cubicBezTo>
                <a:cubicBezTo>
                  <a:pt x="316" y="528"/>
                  <a:pt x="316" y="529"/>
                  <a:pt x="316" y="530"/>
                </a:cubicBezTo>
                <a:cubicBezTo>
                  <a:pt x="316" y="530"/>
                  <a:pt x="316" y="530"/>
                  <a:pt x="316" y="530"/>
                </a:cubicBezTo>
                <a:cubicBezTo>
                  <a:pt x="315" y="530"/>
                  <a:pt x="315" y="530"/>
                  <a:pt x="315" y="530"/>
                </a:cubicBezTo>
                <a:cubicBezTo>
                  <a:pt x="315" y="531"/>
                  <a:pt x="315" y="531"/>
                  <a:pt x="315" y="531"/>
                </a:cubicBezTo>
                <a:cubicBezTo>
                  <a:pt x="314" y="531"/>
                  <a:pt x="314" y="531"/>
                  <a:pt x="314" y="531"/>
                </a:cubicBezTo>
                <a:cubicBezTo>
                  <a:pt x="314" y="531"/>
                  <a:pt x="314" y="531"/>
                  <a:pt x="314" y="531"/>
                </a:cubicBezTo>
                <a:cubicBezTo>
                  <a:pt x="315" y="532"/>
                  <a:pt x="315" y="532"/>
                  <a:pt x="315" y="532"/>
                </a:cubicBezTo>
                <a:cubicBezTo>
                  <a:pt x="315" y="532"/>
                  <a:pt x="315" y="532"/>
                  <a:pt x="315" y="532"/>
                </a:cubicBezTo>
                <a:cubicBezTo>
                  <a:pt x="314" y="531"/>
                  <a:pt x="314" y="531"/>
                  <a:pt x="314" y="531"/>
                </a:cubicBezTo>
                <a:cubicBezTo>
                  <a:pt x="314" y="531"/>
                  <a:pt x="314" y="531"/>
                  <a:pt x="314" y="531"/>
                </a:cubicBezTo>
                <a:cubicBezTo>
                  <a:pt x="315" y="530"/>
                  <a:pt x="315" y="530"/>
                  <a:pt x="315" y="530"/>
                </a:cubicBezTo>
                <a:cubicBezTo>
                  <a:pt x="315" y="530"/>
                  <a:pt x="315" y="530"/>
                  <a:pt x="315" y="530"/>
                </a:cubicBezTo>
                <a:cubicBezTo>
                  <a:pt x="315" y="530"/>
                  <a:pt x="314" y="530"/>
                  <a:pt x="314" y="530"/>
                </a:cubicBezTo>
                <a:cubicBezTo>
                  <a:pt x="318" y="535"/>
                  <a:pt x="308" y="535"/>
                  <a:pt x="313" y="538"/>
                </a:cubicBezTo>
                <a:cubicBezTo>
                  <a:pt x="311" y="540"/>
                  <a:pt x="310" y="537"/>
                  <a:pt x="309" y="538"/>
                </a:cubicBezTo>
                <a:cubicBezTo>
                  <a:pt x="309" y="538"/>
                  <a:pt x="309" y="539"/>
                  <a:pt x="309" y="539"/>
                </a:cubicBezTo>
                <a:cubicBezTo>
                  <a:pt x="309" y="540"/>
                  <a:pt x="310" y="539"/>
                  <a:pt x="311" y="539"/>
                </a:cubicBezTo>
                <a:cubicBezTo>
                  <a:pt x="310" y="543"/>
                  <a:pt x="305" y="540"/>
                  <a:pt x="303" y="542"/>
                </a:cubicBezTo>
                <a:cubicBezTo>
                  <a:pt x="304" y="544"/>
                  <a:pt x="304" y="544"/>
                  <a:pt x="304" y="544"/>
                </a:cubicBezTo>
                <a:cubicBezTo>
                  <a:pt x="306" y="545"/>
                  <a:pt x="306" y="541"/>
                  <a:pt x="308" y="541"/>
                </a:cubicBezTo>
                <a:cubicBezTo>
                  <a:pt x="308" y="545"/>
                  <a:pt x="309" y="541"/>
                  <a:pt x="311" y="540"/>
                </a:cubicBezTo>
                <a:cubicBezTo>
                  <a:pt x="314" y="544"/>
                  <a:pt x="308" y="541"/>
                  <a:pt x="311" y="545"/>
                </a:cubicBezTo>
                <a:cubicBezTo>
                  <a:pt x="307" y="545"/>
                  <a:pt x="303" y="545"/>
                  <a:pt x="300" y="542"/>
                </a:cubicBezTo>
                <a:cubicBezTo>
                  <a:pt x="299" y="543"/>
                  <a:pt x="301" y="544"/>
                  <a:pt x="301" y="546"/>
                </a:cubicBezTo>
                <a:cubicBezTo>
                  <a:pt x="300" y="546"/>
                  <a:pt x="299" y="546"/>
                  <a:pt x="298" y="544"/>
                </a:cubicBezTo>
                <a:cubicBezTo>
                  <a:pt x="299" y="543"/>
                  <a:pt x="299" y="543"/>
                  <a:pt x="299" y="542"/>
                </a:cubicBezTo>
                <a:cubicBezTo>
                  <a:pt x="298" y="541"/>
                  <a:pt x="297" y="544"/>
                  <a:pt x="298" y="545"/>
                </a:cubicBezTo>
                <a:cubicBezTo>
                  <a:pt x="297" y="546"/>
                  <a:pt x="295" y="544"/>
                  <a:pt x="294" y="544"/>
                </a:cubicBezTo>
                <a:cubicBezTo>
                  <a:pt x="295" y="547"/>
                  <a:pt x="294" y="548"/>
                  <a:pt x="293" y="550"/>
                </a:cubicBezTo>
                <a:cubicBezTo>
                  <a:pt x="290" y="547"/>
                  <a:pt x="294" y="547"/>
                  <a:pt x="293" y="545"/>
                </a:cubicBezTo>
                <a:cubicBezTo>
                  <a:pt x="291" y="545"/>
                  <a:pt x="288" y="546"/>
                  <a:pt x="289" y="549"/>
                </a:cubicBezTo>
                <a:cubicBezTo>
                  <a:pt x="281" y="545"/>
                  <a:pt x="282" y="558"/>
                  <a:pt x="276" y="555"/>
                </a:cubicBezTo>
                <a:cubicBezTo>
                  <a:pt x="277" y="560"/>
                  <a:pt x="273" y="560"/>
                  <a:pt x="273" y="564"/>
                </a:cubicBezTo>
                <a:cubicBezTo>
                  <a:pt x="271" y="564"/>
                  <a:pt x="273" y="561"/>
                  <a:pt x="273" y="560"/>
                </a:cubicBezTo>
                <a:cubicBezTo>
                  <a:pt x="271" y="558"/>
                  <a:pt x="268" y="565"/>
                  <a:pt x="267" y="560"/>
                </a:cubicBezTo>
                <a:cubicBezTo>
                  <a:pt x="266" y="562"/>
                  <a:pt x="264" y="567"/>
                  <a:pt x="261" y="566"/>
                </a:cubicBezTo>
                <a:cubicBezTo>
                  <a:pt x="262" y="564"/>
                  <a:pt x="265" y="563"/>
                  <a:pt x="263" y="561"/>
                </a:cubicBezTo>
                <a:cubicBezTo>
                  <a:pt x="261" y="558"/>
                  <a:pt x="263" y="564"/>
                  <a:pt x="261" y="561"/>
                </a:cubicBezTo>
                <a:cubicBezTo>
                  <a:pt x="263" y="563"/>
                  <a:pt x="260" y="564"/>
                  <a:pt x="258" y="561"/>
                </a:cubicBezTo>
                <a:cubicBezTo>
                  <a:pt x="257" y="562"/>
                  <a:pt x="257" y="563"/>
                  <a:pt x="257" y="564"/>
                </a:cubicBezTo>
                <a:cubicBezTo>
                  <a:pt x="260" y="563"/>
                  <a:pt x="259" y="565"/>
                  <a:pt x="257" y="567"/>
                </a:cubicBezTo>
                <a:cubicBezTo>
                  <a:pt x="256" y="566"/>
                  <a:pt x="255" y="565"/>
                  <a:pt x="254" y="564"/>
                </a:cubicBezTo>
                <a:cubicBezTo>
                  <a:pt x="251" y="570"/>
                  <a:pt x="244" y="569"/>
                  <a:pt x="241" y="574"/>
                </a:cubicBezTo>
                <a:cubicBezTo>
                  <a:pt x="241" y="572"/>
                  <a:pt x="239" y="573"/>
                  <a:pt x="238" y="571"/>
                </a:cubicBezTo>
                <a:cubicBezTo>
                  <a:pt x="240" y="569"/>
                  <a:pt x="240" y="569"/>
                  <a:pt x="240" y="569"/>
                </a:cubicBezTo>
                <a:cubicBezTo>
                  <a:pt x="241" y="570"/>
                  <a:pt x="239" y="571"/>
                  <a:pt x="240" y="572"/>
                </a:cubicBezTo>
                <a:cubicBezTo>
                  <a:pt x="243" y="572"/>
                  <a:pt x="243" y="570"/>
                  <a:pt x="246" y="568"/>
                </a:cubicBezTo>
                <a:cubicBezTo>
                  <a:pt x="246" y="567"/>
                  <a:pt x="243" y="564"/>
                  <a:pt x="244" y="563"/>
                </a:cubicBezTo>
                <a:cubicBezTo>
                  <a:pt x="245" y="565"/>
                  <a:pt x="247" y="567"/>
                  <a:pt x="249" y="567"/>
                </a:cubicBezTo>
                <a:cubicBezTo>
                  <a:pt x="250" y="562"/>
                  <a:pt x="250" y="565"/>
                  <a:pt x="251" y="562"/>
                </a:cubicBezTo>
                <a:cubicBezTo>
                  <a:pt x="253" y="564"/>
                  <a:pt x="253" y="564"/>
                  <a:pt x="253" y="564"/>
                </a:cubicBezTo>
                <a:cubicBezTo>
                  <a:pt x="254" y="562"/>
                  <a:pt x="255" y="564"/>
                  <a:pt x="256" y="563"/>
                </a:cubicBezTo>
                <a:cubicBezTo>
                  <a:pt x="257" y="561"/>
                  <a:pt x="254" y="558"/>
                  <a:pt x="256" y="557"/>
                </a:cubicBezTo>
                <a:cubicBezTo>
                  <a:pt x="257" y="560"/>
                  <a:pt x="257" y="559"/>
                  <a:pt x="259" y="560"/>
                </a:cubicBezTo>
                <a:cubicBezTo>
                  <a:pt x="259" y="557"/>
                  <a:pt x="260" y="559"/>
                  <a:pt x="263" y="557"/>
                </a:cubicBezTo>
                <a:cubicBezTo>
                  <a:pt x="264" y="559"/>
                  <a:pt x="263" y="560"/>
                  <a:pt x="264" y="561"/>
                </a:cubicBezTo>
                <a:cubicBezTo>
                  <a:pt x="264" y="562"/>
                  <a:pt x="265" y="561"/>
                  <a:pt x="265" y="562"/>
                </a:cubicBezTo>
                <a:cubicBezTo>
                  <a:pt x="268" y="559"/>
                  <a:pt x="262" y="556"/>
                  <a:pt x="266" y="554"/>
                </a:cubicBezTo>
                <a:cubicBezTo>
                  <a:pt x="266" y="552"/>
                  <a:pt x="261" y="554"/>
                  <a:pt x="263" y="556"/>
                </a:cubicBezTo>
                <a:cubicBezTo>
                  <a:pt x="264" y="559"/>
                  <a:pt x="262" y="554"/>
                  <a:pt x="261" y="553"/>
                </a:cubicBezTo>
                <a:cubicBezTo>
                  <a:pt x="260" y="554"/>
                  <a:pt x="260" y="555"/>
                  <a:pt x="261" y="556"/>
                </a:cubicBezTo>
                <a:cubicBezTo>
                  <a:pt x="257" y="554"/>
                  <a:pt x="256" y="558"/>
                  <a:pt x="253" y="556"/>
                </a:cubicBezTo>
                <a:cubicBezTo>
                  <a:pt x="252" y="558"/>
                  <a:pt x="256" y="559"/>
                  <a:pt x="255" y="561"/>
                </a:cubicBezTo>
                <a:cubicBezTo>
                  <a:pt x="254" y="561"/>
                  <a:pt x="253" y="560"/>
                  <a:pt x="252" y="558"/>
                </a:cubicBezTo>
                <a:cubicBezTo>
                  <a:pt x="250" y="560"/>
                  <a:pt x="247" y="562"/>
                  <a:pt x="248" y="564"/>
                </a:cubicBezTo>
                <a:cubicBezTo>
                  <a:pt x="246" y="565"/>
                  <a:pt x="247" y="562"/>
                  <a:pt x="246" y="561"/>
                </a:cubicBezTo>
                <a:cubicBezTo>
                  <a:pt x="245" y="559"/>
                  <a:pt x="244" y="564"/>
                  <a:pt x="243" y="563"/>
                </a:cubicBezTo>
                <a:cubicBezTo>
                  <a:pt x="244" y="566"/>
                  <a:pt x="242" y="567"/>
                  <a:pt x="239" y="568"/>
                </a:cubicBezTo>
                <a:cubicBezTo>
                  <a:pt x="238" y="567"/>
                  <a:pt x="239" y="567"/>
                  <a:pt x="239" y="566"/>
                </a:cubicBezTo>
                <a:cubicBezTo>
                  <a:pt x="235" y="566"/>
                  <a:pt x="229" y="566"/>
                  <a:pt x="230" y="573"/>
                </a:cubicBezTo>
                <a:cubicBezTo>
                  <a:pt x="228" y="572"/>
                  <a:pt x="227" y="572"/>
                  <a:pt x="226" y="569"/>
                </a:cubicBezTo>
                <a:cubicBezTo>
                  <a:pt x="224" y="571"/>
                  <a:pt x="222" y="572"/>
                  <a:pt x="221" y="570"/>
                </a:cubicBezTo>
                <a:cubicBezTo>
                  <a:pt x="221" y="570"/>
                  <a:pt x="221" y="571"/>
                  <a:pt x="220" y="571"/>
                </a:cubicBezTo>
                <a:cubicBezTo>
                  <a:pt x="223" y="574"/>
                  <a:pt x="225" y="571"/>
                  <a:pt x="227" y="574"/>
                </a:cubicBezTo>
                <a:cubicBezTo>
                  <a:pt x="221" y="575"/>
                  <a:pt x="215" y="575"/>
                  <a:pt x="210" y="581"/>
                </a:cubicBezTo>
                <a:cubicBezTo>
                  <a:pt x="209" y="580"/>
                  <a:pt x="210" y="579"/>
                  <a:pt x="209" y="578"/>
                </a:cubicBezTo>
                <a:cubicBezTo>
                  <a:pt x="209" y="580"/>
                  <a:pt x="207" y="585"/>
                  <a:pt x="205" y="582"/>
                </a:cubicBezTo>
                <a:cubicBezTo>
                  <a:pt x="208" y="583"/>
                  <a:pt x="206" y="578"/>
                  <a:pt x="208" y="579"/>
                </a:cubicBezTo>
                <a:cubicBezTo>
                  <a:pt x="207" y="578"/>
                  <a:pt x="206" y="577"/>
                  <a:pt x="205" y="579"/>
                </a:cubicBezTo>
                <a:cubicBezTo>
                  <a:pt x="201" y="573"/>
                  <a:pt x="207" y="575"/>
                  <a:pt x="209" y="577"/>
                </a:cubicBezTo>
                <a:cubicBezTo>
                  <a:pt x="212" y="575"/>
                  <a:pt x="211" y="574"/>
                  <a:pt x="213" y="573"/>
                </a:cubicBezTo>
                <a:cubicBezTo>
                  <a:pt x="211" y="571"/>
                  <a:pt x="208" y="572"/>
                  <a:pt x="206" y="571"/>
                </a:cubicBezTo>
                <a:cubicBezTo>
                  <a:pt x="207" y="574"/>
                  <a:pt x="201" y="574"/>
                  <a:pt x="200" y="578"/>
                </a:cubicBezTo>
                <a:cubicBezTo>
                  <a:pt x="198" y="577"/>
                  <a:pt x="203" y="575"/>
                  <a:pt x="201" y="572"/>
                </a:cubicBezTo>
                <a:cubicBezTo>
                  <a:pt x="199" y="570"/>
                  <a:pt x="201" y="574"/>
                  <a:pt x="199" y="571"/>
                </a:cubicBezTo>
                <a:cubicBezTo>
                  <a:pt x="200" y="570"/>
                  <a:pt x="201" y="568"/>
                  <a:pt x="203" y="568"/>
                </a:cubicBezTo>
                <a:cubicBezTo>
                  <a:pt x="205" y="571"/>
                  <a:pt x="201" y="569"/>
                  <a:pt x="201" y="571"/>
                </a:cubicBezTo>
                <a:cubicBezTo>
                  <a:pt x="205" y="574"/>
                  <a:pt x="206" y="566"/>
                  <a:pt x="209" y="569"/>
                </a:cubicBezTo>
                <a:cubicBezTo>
                  <a:pt x="207" y="568"/>
                  <a:pt x="210" y="565"/>
                  <a:pt x="210" y="563"/>
                </a:cubicBezTo>
                <a:cubicBezTo>
                  <a:pt x="211" y="564"/>
                  <a:pt x="210" y="564"/>
                  <a:pt x="211" y="566"/>
                </a:cubicBezTo>
                <a:cubicBezTo>
                  <a:pt x="213" y="565"/>
                  <a:pt x="210" y="563"/>
                  <a:pt x="213" y="563"/>
                </a:cubicBezTo>
                <a:cubicBezTo>
                  <a:pt x="214" y="564"/>
                  <a:pt x="212" y="565"/>
                  <a:pt x="214" y="567"/>
                </a:cubicBezTo>
                <a:cubicBezTo>
                  <a:pt x="213" y="568"/>
                  <a:pt x="212" y="568"/>
                  <a:pt x="211" y="567"/>
                </a:cubicBezTo>
                <a:cubicBezTo>
                  <a:pt x="210" y="568"/>
                  <a:pt x="211" y="570"/>
                  <a:pt x="212" y="571"/>
                </a:cubicBezTo>
                <a:cubicBezTo>
                  <a:pt x="216" y="573"/>
                  <a:pt x="217" y="567"/>
                  <a:pt x="218" y="566"/>
                </a:cubicBezTo>
                <a:cubicBezTo>
                  <a:pt x="217" y="565"/>
                  <a:pt x="216" y="567"/>
                  <a:pt x="216" y="567"/>
                </a:cubicBezTo>
                <a:cubicBezTo>
                  <a:pt x="215" y="561"/>
                  <a:pt x="221" y="563"/>
                  <a:pt x="225" y="564"/>
                </a:cubicBezTo>
                <a:cubicBezTo>
                  <a:pt x="226" y="563"/>
                  <a:pt x="223" y="560"/>
                  <a:pt x="225" y="560"/>
                </a:cubicBezTo>
                <a:cubicBezTo>
                  <a:pt x="226" y="561"/>
                  <a:pt x="225" y="562"/>
                  <a:pt x="226" y="563"/>
                </a:cubicBezTo>
                <a:cubicBezTo>
                  <a:pt x="229" y="558"/>
                  <a:pt x="233" y="551"/>
                  <a:pt x="238" y="549"/>
                </a:cubicBezTo>
                <a:cubicBezTo>
                  <a:pt x="237" y="547"/>
                  <a:pt x="235" y="550"/>
                  <a:pt x="234" y="547"/>
                </a:cubicBezTo>
                <a:cubicBezTo>
                  <a:pt x="236" y="547"/>
                  <a:pt x="237" y="546"/>
                  <a:pt x="239" y="548"/>
                </a:cubicBezTo>
                <a:cubicBezTo>
                  <a:pt x="242" y="545"/>
                  <a:pt x="250" y="549"/>
                  <a:pt x="250" y="541"/>
                </a:cubicBezTo>
                <a:cubicBezTo>
                  <a:pt x="251" y="543"/>
                  <a:pt x="252" y="541"/>
                  <a:pt x="254" y="542"/>
                </a:cubicBezTo>
                <a:cubicBezTo>
                  <a:pt x="255" y="541"/>
                  <a:pt x="253" y="538"/>
                  <a:pt x="255" y="540"/>
                </a:cubicBezTo>
                <a:cubicBezTo>
                  <a:pt x="256" y="539"/>
                  <a:pt x="253" y="539"/>
                  <a:pt x="253" y="537"/>
                </a:cubicBezTo>
                <a:cubicBezTo>
                  <a:pt x="254" y="536"/>
                  <a:pt x="256" y="540"/>
                  <a:pt x="257" y="539"/>
                </a:cubicBezTo>
                <a:cubicBezTo>
                  <a:pt x="258" y="538"/>
                  <a:pt x="257" y="538"/>
                  <a:pt x="256" y="538"/>
                </a:cubicBezTo>
                <a:cubicBezTo>
                  <a:pt x="257" y="535"/>
                  <a:pt x="268" y="537"/>
                  <a:pt x="266" y="530"/>
                </a:cubicBezTo>
                <a:cubicBezTo>
                  <a:pt x="266" y="530"/>
                  <a:pt x="267" y="531"/>
                  <a:pt x="268" y="532"/>
                </a:cubicBezTo>
                <a:cubicBezTo>
                  <a:pt x="268" y="530"/>
                  <a:pt x="272" y="530"/>
                  <a:pt x="274" y="529"/>
                </a:cubicBezTo>
                <a:cubicBezTo>
                  <a:pt x="276" y="528"/>
                  <a:pt x="271" y="528"/>
                  <a:pt x="273" y="527"/>
                </a:cubicBezTo>
                <a:cubicBezTo>
                  <a:pt x="276" y="527"/>
                  <a:pt x="284" y="526"/>
                  <a:pt x="280" y="517"/>
                </a:cubicBezTo>
                <a:cubicBezTo>
                  <a:pt x="282" y="517"/>
                  <a:pt x="281" y="519"/>
                  <a:pt x="283" y="521"/>
                </a:cubicBezTo>
                <a:cubicBezTo>
                  <a:pt x="284" y="522"/>
                  <a:pt x="285" y="521"/>
                  <a:pt x="285" y="522"/>
                </a:cubicBezTo>
                <a:cubicBezTo>
                  <a:pt x="286" y="522"/>
                  <a:pt x="284" y="519"/>
                  <a:pt x="283" y="518"/>
                </a:cubicBezTo>
                <a:cubicBezTo>
                  <a:pt x="286" y="516"/>
                  <a:pt x="288" y="513"/>
                  <a:pt x="286" y="507"/>
                </a:cubicBezTo>
                <a:cubicBezTo>
                  <a:pt x="285" y="507"/>
                  <a:pt x="284" y="507"/>
                  <a:pt x="284" y="507"/>
                </a:cubicBezTo>
                <a:cubicBezTo>
                  <a:pt x="283" y="508"/>
                  <a:pt x="284" y="509"/>
                  <a:pt x="285" y="510"/>
                </a:cubicBezTo>
                <a:cubicBezTo>
                  <a:pt x="283" y="509"/>
                  <a:pt x="283" y="511"/>
                  <a:pt x="282" y="511"/>
                </a:cubicBezTo>
                <a:cubicBezTo>
                  <a:pt x="282" y="512"/>
                  <a:pt x="282" y="513"/>
                  <a:pt x="284" y="512"/>
                </a:cubicBezTo>
                <a:cubicBezTo>
                  <a:pt x="284" y="515"/>
                  <a:pt x="284" y="517"/>
                  <a:pt x="282" y="517"/>
                </a:cubicBezTo>
                <a:cubicBezTo>
                  <a:pt x="282" y="515"/>
                  <a:pt x="283" y="514"/>
                  <a:pt x="280" y="512"/>
                </a:cubicBezTo>
                <a:cubicBezTo>
                  <a:pt x="282" y="511"/>
                  <a:pt x="282" y="509"/>
                  <a:pt x="283" y="508"/>
                </a:cubicBezTo>
                <a:cubicBezTo>
                  <a:pt x="281" y="506"/>
                  <a:pt x="280" y="508"/>
                  <a:pt x="279" y="508"/>
                </a:cubicBezTo>
                <a:cubicBezTo>
                  <a:pt x="280" y="505"/>
                  <a:pt x="277" y="506"/>
                  <a:pt x="276" y="504"/>
                </a:cubicBezTo>
                <a:cubicBezTo>
                  <a:pt x="276" y="508"/>
                  <a:pt x="277" y="506"/>
                  <a:pt x="274" y="507"/>
                </a:cubicBezTo>
                <a:cubicBezTo>
                  <a:pt x="276" y="509"/>
                  <a:pt x="278" y="508"/>
                  <a:pt x="280" y="509"/>
                </a:cubicBezTo>
                <a:cubicBezTo>
                  <a:pt x="280" y="510"/>
                  <a:pt x="278" y="511"/>
                  <a:pt x="278" y="512"/>
                </a:cubicBezTo>
                <a:cubicBezTo>
                  <a:pt x="277" y="510"/>
                  <a:pt x="276" y="512"/>
                  <a:pt x="275" y="511"/>
                </a:cubicBezTo>
                <a:cubicBezTo>
                  <a:pt x="275" y="510"/>
                  <a:pt x="276" y="510"/>
                  <a:pt x="275" y="508"/>
                </a:cubicBezTo>
                <a:cubicBezTo>
                  <a:pt x="273" y="507"/>
                  <a:pt x="271" y="511"/>
                  <a:pt x="269" y="512"/>
                </a:cubicBezTo>
                <a:cubicBezTo>
                  <a:pt x="269" y="510"/>
                  <a:pt x="269" y="510"/>
                  <a:pt x="269" y="509"/>
                </a:cubicBezTo>
                <a:cubicBezTo>
                  <a:pt x="267" y="512"/>
                  <a:pt x="264" y="510"/>
                  <a:pt x="267" y="514"/>
                </a:cubicBezTo>
                <a:cubicBezTo>
                  <a:pt x="265" y="514"/>
                  <a:pt x="264" y="513"/>
                  <a:pt x="262" y="514"/>
                </a:cubicBezTo>
                <a:cubicBezTo>
                  <a:pt x="262" y="514"/>
                  <a:pt x="263" y="514"/>
                  <a:pt x="264" y="516"/>
                </a:cubicBezTo>
                <a:cubicBezTo>
                  <a:pt x="262" y="515"/>
                  <a:pt x="260" y="515"/>
                  <a:pt x="258" y="513"/>
                </a:cubicBezTo>
                <a:cubicBezTo>
                  <a:pt x="257" y="516"/>
                  <a:pt x="257" y="523"/>
                  <a:pt x="252" y="520"/>
                </a:cubicBezTo>
                <a:cubicBezTo>
                  <a:pt x="251" y="520"/>
                  <a:pt x="251" y="522"/>
                  <a:pt x="252" y="523"/>
                </a:cubicBezTo>
                <a:cubicBezTo>
                  <a:pt x="250" y="522"/>
                  <a:pt x="249" y="524"/>
                  <a:pt x="246" y="526"/>
                </a:cubicBezTo>
                <a:cubicBezTo>
                  <a:pt x="244" y="523"/>
                  <a:pt x="246" y="522"/>
                  <a:pt x="248" y="521"/>
                </a:cubicBezTo>
                <a:cubicBezTo>
                  <a:pt x="245" y="519"/>
                  <a:pt x="246" y="523"/>
                  <a:pt x="244" y="522"/>
                </a:cubicBezTo>
                <a:cubicBezTo>
                  <a:pt x="243" y="522"/>
                  <a:pt x="243" y="525"/>
                  <a:pt x="245" y="525"/>
                </a:cubicBezTo>
                <a:cubicBezTo>
                  <a:pt x="245" y="527"/>
                  <a:pt x="241" y="527"/>
                  <a:pt x="240" y="524"/>
                </a:cubicBezTo>
                <a:cubicBezTo>
                  <a:pt x="238" y="526"/>
                  <a:pt x="235" y="525"/>
                  <a:pt x="235" y="529"/>
                </a:cubicBezTo>
                <a:cubicBezTo>
                  <a:pt x="236" y="531"/>
                  <a:pt x="235" y="526"/>
                  <a:pt x="237" y="529"/>
                </a:cubicBezTo>
                <a:cubicBezTo>
                  <a:pt x="236" y="532"/>
                  <a:pt x="233" y="530"/>
                  <a:pt x="231" y="532"/>
                </a:cubicBezTo>
                <a:cubicBezTo>
                  <a:pt x="231" y="532"/>
                  <a:pt x="232" y="532"/>
                  <a:pt x="233" y="534"/>
                </a:cubicBezTo>
                <a:cubicBezTo>
                  <a:pt x="221" y="535"/>
                  <a:pt x="217" y="545"/>
                  <a:pt x="206" y="545"/>
                </a:cubicBezTo>
                <a:cubicBezTo>
                  <a:pt x="205" y="552"/>
                  <a:pt x="197" y="551"/>
                  <a:pt x="194" y="555"/>
                </a:cubicBezTo>
                <a:cubicBezTo>
                  <a:pt x="195" y="550"/>
                  <a:pt x="200" y="552"/>
                  <a:pt x="199" y="546"/>
                </a:cubicBezTo>
                <a:cubicBezTo>
                  <a:pt x="201" y="547"/>
                  <a:pt x="200" y="549"/>
                  <a:pt x="202" y="549"/>
                </a:cubicBezTo>
                <a:cubicBezTo>
                  <a:pt x="200" y="545"/>
                  <a:pt x="206" y="544"/>
                  <a:pt x="206" y="541"/>
                </a:cubicBezTo>
                <a:cubicBezTo>
                  <a:pt x="208" y="541"/>
                  <a:pt x="207" y="545"/>
                  <a:pt x="209" y="545"/>
                </a:cubicBezTo>
                <a:cubicBezTo>
                  <a:pt x="209" y="544"/>
                  <a:pt x="209" y="541"/>
                  <a:pt x="211" y="542"/>
                </a:cubicBezTo>
                <a:cubicBezTo>
                  <a:pt x="208" y="540"/>
                  <a:pt x="211" y="541"/>
                  <a:pt x="210" y="538"/>
                </a:cubicBezTo>
                <a:cubicBezTo>
                  <a:pt x="211" y="538"/>
                  <a:pt x="212" y="538"/>
                  <a:pt x="213" y="540"/>
                </a:cubicBezTo>
                <a:cubicBezTo>
                  <a:pt x="213" y="537"/>
                  <a:pt x="216" y="541"/>
                  <a:pt x="218" y="538"/>
                </a:cubicBezTo>
                <a:cubicBezTo>
                  <a:pt x="219" y="537"/>
                  <a:pt x="216" y="537"/>
                  <a:pt x="215" y="537"/>
                </a:cubicBezTo>
                <a:cubicBezTo>
                  <a:pt x="215" y="535"/>
                  <a:pt x="218" y="537"/>
                  <a:pt x="217" y="534"/>
                </a:cubicBezTo>
                <a:cubicBezTo>
                  <a:pt x="221" y="532"/>
                  <a:pt x="225" y="533"/>
                  <a:pt x="226" y="526"/>
                </a:cubicBezTo>
                <a:cubicBezTo>
                  <a:pt x="228" y="529"/>
                  <a:pt x="228" y="529"/>
                  <a:pt x="228" y="529"/>
                </a:cubicBezTo>
                <a:cubicBezTo>
                  <a:pt x="228" y="527"/>
                  <a:pt x="229" y="528"/>
                  <a:pt x="231" y="528"/>
                </a:cubicBezTo>
                <a:cubicBezTo>
                  <a:pt x="231" y="526"/>
                  <a:pt x="228" y="526"/>
                  <a:pt x="227" y="525"/>
                </a:cubicBezTo>
                <a:cubicBezTo>
                  <a:pt x="227" y="524"/>
                  <a:pt x="228" y="522"/>
                  <a:pt x="225" y="520"/>
                </a:cubicBezTo>
                <a:cubicBezTo>
                  <a:pt x="226" y="519"/>
                  <a:pt x="231" y="522"/>
                  <a:pt x="229" y="518"/>
                </a:cubicBezTo>
                <a:cubicBezTo>
                  <a:pt x="231" y="518"/>
                  <a:pt x="231" y="522"/>
                  <a:pt x="231" y="523"/>
                </a:cubicBezTo>
                <a:cubicBezTo>
                  <a:pt x="234" y="524"/>
                  <a:pt x="234" y="521"/>
                  <a:pt x="232" y="517"/>
                </a:cubicBezTo>
                <a:cubicBezTo>
                  <a:pt x="233" y="516"/>
                  <a:pt x="234" y="516"/>
                  <a:pt x="234" y="514"/>
                </a:cubicBezTo>
                <a:cubicBezTo>
                  <a:pt x="236" y="514"/>
                  <a:pt x="235" y="517"/>
                  <a:pt x="233" y="517"/>
                </a:cubicBezTo>
                <a:cubicBezTo>
                  <a:pt x="235" y="525"/>
                  <a:pt x="243" y="520"/>
                  <a:pt x="241" y="515"/>
                </a:cubicBezTo>
                <a:cubicBezTo>
                  <a:pt x="243" y="513"/>
                  <a:pt x="242" y="519"/>
                  <a:pt x="244" y="516"/>
                </a:cubicBezTo>
                <a:cubicBezTo>
                  <a:pt x="245" y="517"/>
                  <a:pt x="244" y="517"/>
                  <a:pt x="243" y="518"/>
                </a:cubicBezTo>
                <a:cubicBezTo>
                  <a:pt x="247" y="520"/>
                  <a:pt x="244" y="513"/>
                  <a:pt x="247" y="515"/>
                </a:cubicBezTo>
                <a:cubicBezTo>
                  <a:pt x="247" y="514"/>
                  <a:pt x="246" y="514"/>
                  <a:pt x="246" y="512"/>
                </a:cubicBezTo>
                <a:cubicBezTo>
                  <a:pt x="250" y="512"/>
                  <a:pt x="248" y="509"/>
                  <a:pt x="252" y="509"/>
                </a:cubicBezTo>
                <a:cubicBezTo>
                  <a:pt x="250" y="506"/>
                  <a:pt x="253" y="507"/>
                  <a:pt x="253" y="503"/>
                </a:cubicBezTo>
                <a:cubicBezTo>
                  <a:pt x="255" y="504"/>
                  <a:pt x="253" y="504"/>
                  <a:pt x="254" y="506"/>
                </a:cubicBezTo>
                <a:cubicBezTo>
                  <a:pt x="256" y="507"/>
                  <a:pt x="257" y="503"/>
                  <a:pt x="255" y="501"/>
                </a:cubicBezTo>
                <a:cubicBezTo>
                  <a:pt x="258" y="500"/>
                  <a:pt x="257" y="503"/>
                  <a:pt x="259" y="503"/>
                </a:cubicBezTo>
                <a:cubicBezTo>
                  <a:pt x="261" y="501"/>
                  <a:pt x="258" y="499"/>
                  <a:pt x="261" y="500"/>
                </a:cubicBezTo>
                <a:cubicBezTo>
                  <a:pt x="262" y="497"/>
                  <a:pt x="258" y="497"/>
                  <a:pt x="257" y="496"/>
                </a:cubicBezTo>
                <a:cubicBezTo>
                  <a:pt x="258" y="494"/>
                  <a:pt x="259" y="494"/>
                  <a:pt x="260" y="494"/>
                </a:cubicBezTo>
                <a:cubicBezTo>
                  <a:pt x="260" y="492"/>
                  <a:pt x="262" y="491"/>
                  <a:pt x="261" y="489"/>
                </a:cubicBezTo>
                <a:cubicBezTo>
                  <a:pt x="260" y="487"/>
                  <a:pt x="261" y="491"/>
                  <a:pt x="259" y="491"/>
                </a:cubicBezTo>
                <a:cubicBezTo>
                  <a:pt x="258" y="486"/>
                  <a:pt x="259" y="489"/>
                  <a:pt x="256" y="487"/>
                </a:cubicBezTo>
                <a:cubicBezTo>
                  <a:pt x="260" y="486"/>
                  <a:pt x="261" y="484"/>
                  <a:pt x="265" y="486"/>
                </a:cubicBezTo>
                <a:cubicBezTo>
                  <a:pt x="265" y="482"/>
                  <a:pt x="267" y="479"/>
                  <a:pt x="269" y="477"/>
                </a:cubicBezTo>
                <a:cubicBezTo>
                  <a:pt x="271" y="482"/>
                  <a:pt x="264" y="482"/>
                  <a:pt x="267" y="486"/>
                </a:cubicBezTo>
                <a:cubicBezTo>
                  <a:pt x="270" y="486"/>
                  <a:pt x="273" y="486"/>
                  <a:pt x="275" y="489"/>
                </a:cubicBezTo>
                <a:cubicBezTo>
                  <a:pt x="273" y="491"/>
                  <a:pt x="269" y="488"/>
                  <a:pt x="266" y="490"/>
                </a:cubicBezTo>
                <a:cubicBezTo>
                  <a:pt x="268" y="492"/>
                  <a:pt x="270" y="490"/>
                  <a:pt x="272" y="491"/>
                </a:cubicBezTo>
                <a:cubicBezTo>
                  <a:pt x="271" y="494"/>
                  <a:pt x="263" y="493"/>
                  <a:pt x="262" y="497"/>
                </a:cubicBezTo>
                <a:cubicBezTo>
                  <a:pt x="263" y="498"/>
                  <a:pt x="267" y="500"/>
                  <a:pt x="267" y="503"/>
                </a:cubicBezTo>
                <a:cubicBezTo>
                  <a:pt x="270" y="504"/>
                  <a:pt x="271" y="500"/>
                  <a:pt x="274" y="498"/>
                </a:cubicBezTo>
                <a:cubicBezTo>
                  <a:pt x="273" y="497"/>
                  <a:pt x="272" y="497"/>
                  <a:pt x="271" y="496"/>
                </a:cubicBezTo>
                <a:cubicBezTo>
                  <a:pt x="273" y="495"/>
                  <a:pt x="274" y="496"/>
                  <a:pt x="272" y="493"/>
                </a:cubicBezTo>
                <a:cubicBezTo>
                  <a:pt x="273" y="494"/>
                  <a:pt x="274" y="494"/>
                  <a:pt x="276" y="493"/>
                </a:cubicBezTo>
                <a:cubicBezTo>
                  <a:pt x="277" y="493"/>
                  <a:pt x="274" y="492"/>
                  <a:pt x="274" y="493"/>
                </a:cubicBezTo>
                <a:cubicBezTo>
                  <a:pt x="278" y="491"/>
                  <a:pt x="282" y="490"/>
                  <a:pt x="287" y="486"/>
                </a:cubicBezTo>
                <a:cubicBezTo>
                  <a:pt x="287" y="486"/>
                  <a:pt x="286" y="485"/>
                  <a:pt x="287" y="484"/>
                </a:cubicBezTo>
                <a:cubicBezTo>
                  <a:pt x="286" y="483"/>
                  <a:pt x="284" y="484"/>
                  <a:pt x="283" y="485"/>
                </a:cubicBezTo>
                <a:cubicBezTo>
                  <a:pt x="285" y="482"/>
                  <a:pt x="282" y="481"/>
                  <a:pt x="280" y="482"/>
                </a:cubicBezTo>
                <a:cubicBezTo>
                  <a:pt x="280" y="483"/>
                  <a:pt x="283" y="485"/>
                  <a:pt x="281" y="487"/>
                </a:cubicBezTo>
                <a:cubicBezTo>
                  <a:pt x="280" y="487"/>
                  <a:pt x="280" y="483"/>
                  <a:pt x="278" y="482"/>
                </a:cubicBezTo>
                <a:cubicBezTo>
                  <a:pt x="276" y="484"/>
                  <a:pt x="279" y="486"/>
                  <a:pt x="279" y="487"/>
                </a:cubicBezTo>
                <a:cubicBezTo>
                  <a:pt x="275" y="487"/>
                  <a:pt x="274" y="480"/>
                  <a:pt x="271" y="484"/>
                </a:cubicBezTo>
                <a:cubicBezTo>
                  <a:pt x="269" y="482"/>
                  <a:pt x="272" y="482"/>
                  <a:pt x="273" y="480"/>
                </a:cubicBezTo>
                <a:cubicBezTo>
                  <a:pt x="274" y="481"/>
                  <a:pt x="274" y="482"/>
                  <a:pt x="275" y="483"/>
                </a:cubicBezTo>
                <a:cubicBezTo>
                  <a:pt x="281" y="481"/>
                  <a:pt x="274" y="473"/>
                  <a:pt x="271" y="479"/>
                </a:cubicBezTo>
                <a:cubicBezTo>
                  <a:pt x="271" y="478"/>
                  <a:pt x="271" y="477"/>
                  <a:pt x="270" y="477"/>
                </a:cubicBezTo>
                <a:cubicBezTo>
                  <a:pt x="270" y="477"/>
                  <a:pt x="273" y="474"/>
                  <a:pt x="275" y="476"/>
                </a:cubicBezTo>
                <a:cubicBezTo>
                  <a:pt x="276" y="474"/>
                  <a:pt x="272" y="474"/>
                  <a:pt x="273" y="472"/>
                </a:cubicBezTo>
                <a:cubicBezTo>
                  <a:pt x="270" y="476"/>
                  <a:pt x="267" y="473"/>
                  <a:pt x="264" y="476"/>
                </a:cubicBezTo>
                <a:cubicBezTo>
                  <a:pt x="265" y="478"/>
                  <a:pt x="263" y="481"/>
                  <a:pt x="264" y="480"/>
                </a:cubicBezTo>
                <a:cubicBezTo>
                  <a:pt x="262" y="482"/>
                  <a:pt x="258" y="483"/>
                  <a:pt x="256" y="485"/>
                </a:cubicBezTo>
                <a:cubicBezTo>
                  <a:pt x="256" y="482"/>
                  <a:pt x="257" y="481"/>
                  <a:pt x="254" y="480"/>
                </a:cubicBezTo>
                <a:cubicBezTo>
                  <a:pt x="255" y="478"/>
                  <a:pt x="257" y="479"/>
                  <a:pt x="256" y="481"/>
                </a:cubicBezTo>
                <a:cubicBezTo>
                  <a:pt x="257" y="479"/>
                  <a:pt x="259" y="478"/>
                  <a:pt x="259" y="481"/>
                </a:cubicBezTo>
                <a:cubicBezTo>
                  <a:pt x="261" y="481"/>
                  <a:pt x="258" y="478"/>
                  <a:pt x="260" y="477"/>
                </a:cubicBezTo>
                <a:cubicBezTo>
                  <a:pt x="258" y="475"/>
                  <a:pt x="257" y="480"/>
                  <a:pt x="256" y="478"/>
                </a:cubicBezTo>
                <a:cubicBezTo>
                  <a:pt x="253" y="476"/>
                  <a:pt x="257" y="476"/>
                  <a:pt x="256" y="475"/>
                </a:cubicBezTo>
                <a:cubicBezTo>
                  <a:pt x="255" y="473"/>
                  <a:pt x="255" y="475"/>
                  <a:pt x="254" y="473"/>
                </a:cubicBezTo>
                <a:cubicBezTo>
                  <a:pt x="255" y="475"/>
                  <a:pt x="253" y="478"/>
                  <a:pt x="250" y="478"/>
                </a:cubicBezTo>
                <a:cubicBezTo>
                  <a:pt x="254" y="479"/>
                  <a:pt x="252" y="480"/>
                  <a:pt x="251" y="483"/>
                </a:cubicBezTo>
                <a:cubicBezTo>
                  <a:pt x="249" y="477"/>
                  <a:pt x="243" y="483"/>
                  <a:pt x="245" y="488"/>
                </a:cubicBezTo>
                <a:cubicBezTo>
                  <a:pt x="244" y="490"/>
                  <a:pt x="242" y="487"/>
                  <a:pt x="241" y="489"/>
                </a:cubicBezTo>
                <a:cubicBezTo>
                  <a:pt x="239" y="487"/>
                  <a:pt x="242" y="487"/>
                  <a:pt x="241" y="485"/>
                </a:cubicBezTo>
                <a:cubicBezTo>
                  <a:pt x="239" y="484"/>
                  <a:pt x="240" y="487"/>
                  <a:pt x="238" y="487"/>
                </a:cubicBezTo>
                <a:cubicBezTo>
                  <a:pt x="238" y="488"/>
                  <a:pt x="240" y="489"/>
                  <a:pt x="239" y="490"/>
                </a:cubicBezTo>
                <a:cubicBezTo>
                  <a:pt x="240" y="490"/>
                  <a:pt x="242" y="491"/>
                  <a:pt x="243" y="490"/>
                </a:cubicBezTo>
                <a:cubicBezTo>
                  <a:pt x="244" y="492"/>
                  <a:pt x="244" y="493"/>
                  <a:pt x="246" y="495"/>
                </a:cubicBezTo>
                <a:cubicBezTo>
                  <a:pt x="247" y="496"/>
                  <a:pt x="248" y="496"/>
                  <a:pt x="249" y="495"/>
                </a:cubicBezTo>
                <a:cubicBezTo>
                  <a:pt x="244" y="493"/>
                  <a:pt x="252" y="493"/>
                  <a:pt x="251" y="491"/>
                </a:cubicBezTo>
                <a:cubicBezTo>
                  <a:pt x="252" y="494"/>
                  <a:pt x="255" y="492"/>
                  <a:pt x="256" y="491"/>
                </a:cubicBezTo>
                <a:cubicBezTo>
                  <a:pt x="255" y="489"/>
                  <a:pt x="254" y="490"/>
                  <a:pt x="253" y="488"/>
                </a:cubicBezTo>
                <a:cubicBezTo>
                  <a:pt x="256" y="487"/>
                  <a:pt x="256" y="490"/>
                  <a:pt x="258" y="492"/>
                </a:cubicBezTo>
                <a:cubicBezTo>
                  <a:pt x="257" y="493"/>
                  <a:pt x="256" y="494"/>
                  <a:pt x="254" y="494"/>
                </a:cubicBezTo>
                <a:cubicBezTo>
                  <a:pt x="255" y="496"/>
                  <a:pt x="256" y="497"/>
                  <a:pt x="257" y="497"/>
                </a:cubicBezTo>
                <a:cubicBezTo>
                  <a:pt x="259" y="499"/>
                  <a:pt x="256" y="499"/>
                  <a:pt x="257" y="500"/>
                </a:cubicBezTo>
                <a:cubicBezTo>
                  <a:pt x="255" y="500"/>
                  <a:pt x="257" y="498"/>
                  <a:pt x="255" y="496"/>
                </a:cubicBezTo>
                <a:cubicBezTo>
                  <a:pt x="255" y="496"/>
                  <a:pt x="256" y="497"/>
                  <a:pt x="256" y="498"/>
                </a:cubicBezTo>
                <a:cubicBezTo>
                  <a:pt x="255" y="496"/>
                  <a:pt x="251" y="497"/>
                  <a:pt x="254" y="500"/>
                </a:cubicBezTo>
                <a:cubicBezTo>
                  <a:pt x="253" y="501"/>
                  <a:pt x="252" y="500"/>
                  <a:pt x="251" y="498"/>
                </a:cubicBezTo>
                <a:cubicBezTo>
                  <a:pt x="249" y="500"/>
                  <a:pt x="249" y="503"/>
                  <a:pt x="246" y="501"/>
                </a:cubicBezTo>
                <a:cubicBezTo>
                  <a:pt x="246" y="502"/>
                  <a:pt x="247" y="502"/>
                  <a:pt x="247" y="503"/>
                </a:cubicBezTo>
                <a:cubicBezTo>
                  <a:pt x="243" y="502"/>
                  <a:pt x="239" y="506"/>
                  <a:pt x="238" y="510"/>
                </a:cubicBezTo>
                <a:cubicBezTo>
                  <a:pt x="234" y="511"/>
                  <a:pt x="233" y="513"/>
                  <a:pt x="227" y="514"/>
                </a:cubicBezTo>
                <a:cubicBezTo>
                  <a:pt x="227" y="516"/>
                  <a:pt x="228" y="515"/>
                  <a:pt x="229" y="517"/>
                </a:cubicBezTo>
                <a:cubicBezTo>
                  <a:pt x="226" y="515"/>
                  <a:pt x="226" y="519"/>
                  <a:pt x="223" y="516"/>
                </a:cubicBezTo>
                <a:cubicBezTo>
                  <a:pt x="223" y="516"/>
                  <a:pt x="223" y="517"/>
                  <a:pt x="222" y="518"/>
                </a:cubicBezTo>
                <a:cubicBezTo>
                  <a:pt x="222" y="518"/>
                  <a:pt x="223" y="521"/>
                  <a:pt x="223" y="520"/>
                </a:cubicBezTo>
                <a:cubicBezTo>
                  <a:pt x="223" y="523"/>
                  <a:pt x="220" y="518"/>
                  <a:pt x="220" y="517"/>
                </a:cubicBezTo>
                <a:cubicBezTo>
                  <a:pt x="220" y="517"/>
                  <a:pt x="222" y="513"/>
                  <a:pt x="224" y="516"/>
                </a:cubicBezTo>
                <a:cubicBezTo>
                  <a:pt x="225" y="514"/>
                  <a:pt x="227" y="513"/>
                  <a:pt x="227" y="510"/>
                </a:cubicBezTo>
                <a:cubicBezTo>
                  <a:pt x="228" y="510"/>
                  <a:pt x="229" y="511"/>
                  <a:pt x="230" y="513"/>
                </a:cubicBezTo>
                <a:cubicBezTo>
                  <a:pt x="232" y="508"/>
                  <a:pt x="237" y="508"/>
                  <a:pt x="237" y="502"/>
                </a:cubicBezTo>
                <a:cubicBezTo>
                  <a:pt x="235" y="502"/>
                  <a:pt x="232" y="505"/>
                  <a:pt x="229" y="507"/>
                </a:cubicBezTo>
                <a:cubicBezTo>
                  <a:pt x="228" y="504"/>
                  <a:pt x="233" y="503"/>
                  <a:pt x="233" y="501"/>
                </a:cubicBezTo>
                <a:cubicBezTo>
                  <a:pt x="232" y="500"/>
                  <a:pt x="230" y="503"/>
                  <a:pt x="230" y="499"/>
                </a:cubicBezTo>
                <a:cubicBezTo>
                  <a:pt x="228" y="501"/>
                  <a:pt x="229" y="501"/>
                  <a:pt x="226" y="500"/>
                </a:cubicBezTo>
                <a:cubicBezTo>
                  <a:pt x="230" y="499"/>
                  <a:pt x="229" y="491"/>
                  <a:pt x="224" y="493"/>
                </a:cubicBezTo>
                <a:cubicBezTo>
                  <a:pt x="223" y="494"/>
                  <a:pt x="226" y="495"/>
                  <a:pt x="225" y="497"/>
                </a:cubicBezTo>
                <a:cubicBezTo>
                  <a:pt x="225" y="497"/>
                  <a:pt x="224" y="496"/>
                  <a:pt x="223" y="495"/>
                </a:cubicBezTo>
                <a:cubicBezTo>
                  <a:pt x="223" y="499"/>
                  <a:pt x="219" y="495"/>
                  <a:pt x="220" y="499"/>
                </a:cubicBezTo>
                <a:cubicBezTo>
                  <a:pt x="218" y="499"/>
                  <a:pt x="218" y="496"/>
                  <a:pt x="216" y="493"/>
                </a:cubicBezTo>
                <a:cubicBezTo>
                  <a:pt x="217" y="495"/>
                  <a:pt x="221" y="498"/>
                  <a:pt x="221" y="494"/>
                </a:cubicBezTo>
                <a:cubicBezTo>
                  <a:pt x="221" y="494"/>
                  <a:pt x="217" y="493"/>
                  <a:pt x="220" y="491"/>
                </a:cubicBezTo>
                <a:cubicBezTo>
                  <a:pt x="218" y="490"/>
                  <a:pt x="217" y="493"/>
                  <a:pt x="216" y="490"/>
                </a:cubicBezTo>
                <a:cubicBezTo>
                  <a:pt x="217" y="488"/>
                  <a:pt x="218" y="490"/>
                  <a:pt x="218" y="488"/>
                </a:cubicBezTo>
                <a:cubicBezTo>
                  <a:pt x="218" y="487"/>
                  <a:pt x="217" y="487"/>
                  <a:pt x="216" y="487"/>
                </a:cubicBezTo>
                <a:cubicBezTo>
                  <a:pt x="216" y="487"/>
                  <a:pt x="219" y="485"/>
                  <a:pt x="218" y="483"/>
                </a:cubicBezTo>
                <a:cubicBezTo>
                  <a:pt x="219" y="484"/>
                  <a:pt x="219" y="486"/>
                  <a:pt x="221" y="486"/>
                </a:cubicBezTo>
                <a:cubicBezTo>
                  <a:pt x="221" y="484"/>
                  <a:pt x="223" y="484"/>
                  <a:pt x="224" y="486"/>
                </a:cubicBezTo>
                <a:cubicBezTo>
                  <a:pt x="225" y="485"/>
                  <a:pt x="225" y="484"/>
                  <a:pt x="223" y="482"/>
                </a:cubicBezTo>
                <a:cubicBezTo>
                  <a:pt x="227" y="483"/>
                  <a:pt x="227" y="479"/>
                  <a:pt x="230" y="481"/>
                </a:cubicBezTo>
                <a:cubicBezTo>
                  <a:pt x="231" y="482"/>
                  <a:pt x="228" y="482"/>
                  <a:pt x="228" y="483"/>
                </a:cubicBezTo>
                <a:cubicBezTo>
                  <a:pt x="232" y="489"/>
                  <a:pt x="230" y="478"/>
                  <a:pt x="233" y="480"/>
                </a:cubicBezTo>
                <a:cubicBezTo>
                  <a:pt x="234" y="481"/>
                  <a:pt x="232" y="482"/>
                  <a:pt x="233" y="483"/>
                </a:cubicBezTo>
                <a:cubicBezTo>
                  <a:pt x="234" y="484"/>
                  <a:pt x="235" y="483"/>
                  <a:pt x="236" y="483"/>
                </a:cubicBezTo>
                <a:cubicBezTo>
                  <a:pt x="237" y="482"/>
                  <a:pt x="235" y="481"/>
                  <a:pt x="236" y="480"/>
                </a:cubicBezTo>
                <a:cubicBezTo>
                  <a:pt x="235" y="479"/>
                  <a:pt x="235" y="480"/>
                  <a:pt x="235" y="481"/>
                </a:cubicBezTo>
                <a:cubicBezTo>
                  <a:pt x="232" y="481"/>
                  <a:pt x="236" y="479"/>
                  <a:pt x="235" y="478"/>
                </a:cubicBezTo>
                <a:cubicBezTo>
                  <a:pt x="235" y="478"/>
                  <a:pt x="238" y="480"/>
                  <a:pt x="236" y="481"/>
                </a:cubicBezTo>
                <a:cubicBezTo>
                  <a:pt x="238" y="483"/>
                  <a:pt x="239" y="482"/>
                  <a:pt x="240" y="485"/>
                </a:cubicBezTo>
                <a:cubicBezTo>
                  <a:pt x="242" y="484"/>
                  <a:pt x="241" y="482"/>
                  <a:pt x="243" y="481"/>
                </a:cubicBezTo>
                <a:cubicBezTo>
                  <a:pt x="241" y="479"/>
                  <a:pt x="242" y="483"/>
                  <a:pt x="240" y="482"/>
                </a:cubicBezTo>
                <a:cubicBezTo>
                  <a:pt x="239" y="481"/>
                  <a:pt x="240" y="480"/>
                  <a:pt x="241" y="480"/>
                </a:cubicBezTo>
                <a:cubicBezTo>
                  <a:pt x="242" y="479"/>
                  <a:pt x="239" y="477"/>
                  <a:pt x="241" y="476"/>
                </a:cubicBezTo>
                <a:cubicBezTo>
                  <a:pt x="242" y="478"/>
                  <a:pt x="242" y="479"/>
                  <a:pt x="242" y="480"/>
                </a:cubicBezTo>
                <a:cubicBezTo>
                  <a:pt x="244" y="483"/>
                  <a:pt x="246" y="480"/>
                  <a:pt x="249" y="478"/>
                </a:cubicBezTo>
                <a:cubicBezTo>
                  <a:pt x="248" y="477"/>
                  <a:pt x="247" y="474"/>
                  <a:pt x="245" y="473"/>
                </a:cubicBezTo>
                <a:cubicBezTo>
                  <a:pt x="246" y="472"/>
                  <a:pt x="248" y="474"/>
                  <a:pt x="248" y="476"/>
                </a:cubicBezTo>
                <a:cubicBezTo>
                  <a:pt x="251" y="478"/>
                  <a:pt x="251" y="474"/>
                  <a:pt x="251" y="473"/>
                </a:cubicBezTo>
                <a:cubicBezTo>
                  <a:pt x="249" y="473"/>
                  <a:pt x="249" y="471"/>
                  <a:pt x="248" y="471"/>
                </a:cubicBezTo>
                <a:cubicBezTo>
                  <a:pt x="249" y="469"/>
                  <a:pt x="250" y="474"/>
                  <a:pt x="253" y="472"/>
                </a:cubicBezTo>
                <a:cubicBezTo>
                  <a:pt x="254" y="469"/>
                  <a:pt x="249" y="467"/>
                  <a:pt x="251" y="464"/>
                </a:cubicBezTo>
                <a:cubicBezTo>
                  <a:pt x="250" y="463"/>
                  <a:pt x="248" y="466"/>
                  <a:pt x="249" y="467"/>
                </a:cubicBezTo>
                <a:cubicBezTo>
                  <a:pt x="248" y="467"/>
                  <a:pt x="248" y="467"/>
                  <a:pt x="247" y="465"/>
                </a:cubicBezTo>
                <a:cubicBezTo>
                  <a:pt x="246" y="465"/>
                  <a:pt x="247" y="466"/>
                  <a:pt x="247" y="467"/>
                </a:cubicBezTo>
                <a:cubicBezTo>
                  <a:pt x="246" y="468"/>
                  <a:pt x="246" y="467"/>
                  <a:pt x="246" y="465"/>
                </a:cubicBezTo>
                <a:cubicBezTo>
                  <a:pt x="241" y="466"/>
                  <a:pt x="239" y="468"/>
                  <a:pt x="236" y="468"/>
                </a:cubicBezTo>
                <a:cubicBezTo>
                  <a:pt x="234" y="467"/>
                  <a:pt x="235" y="466"/>
                  <a:pt x="234" y="465"/>
                </a:cubicBezTo>
                <a:cubicBezTo>
                  <a:pt x="238" y="466"/>
                  <a:pt x="237" y="461"/>
                  <a:pt x="241" y="461"/>
                </a:cubicBezTo>
                <a:cubicBezTo>
                  <a:pt x="235" y="456"/>
                  <a:pt x="227" y="458"/>
                  <a:pt x="223" y="461"/>
                </a:cubicBezTo>
                <a:cubicBezTo>
                  <a:pt x="224" y="463"/>
                  <a:pt x="224" y="463"/>
                  <a:pt x="225" y="466"/>
                </a:cubicBezTo>
                <a:cubicBezTo>
                  <a:pt x="224" y="466"/>
                  <a:pt x="223" y="465"/>
                  <a:pt x="224" y="465"/>
                </a:cubicBezTo>
                <a:cubicBezTo>
                  <a:pt x="221" y="463"/>
                  <a:pt x="222" y="466"/>
                  <a:pt x="220" y="464"/>
                </a:cubicBezTo>
                <a:cubicBezTo>
                  <a:pt x="220" y="463"/>
                  <a:pt x="221" y="462"/>
                  <a:pt x="222" y="462"/>
                </a:cubicBezTo>
                <a:cubicBezTo>
                  <a:pt x="219" y="463"/>
                  <a:pt x="213" y="460"/>
                  <a:pt x="215" y="465"/>
                </a:cubicBezTo>
                <a:cubicBezTo>
                  <a:pt x="213" y="464"/>
                  <a:pt x="214" y="462"/>
                  <a:pt x="212" y="460"/>
                </a:cubicBezTo>
                <a:cubicBezTo>
                  <a:pt x="208" y="465"/>
                  <a:pt x="208" y="465"/>
                  <a:pt x="202" y="468"/>
                </a:cubicBezTo>
                <a:cubicBezTo>
                  <a:pt x="202" y="466"/>
                  <a:pt x="201" y="463"/>
                  <a:pt x="200" y="466"/>
                </a:cubicBezTo>
                <a:cubicBezTo>
                  <a:pt x="197" y="464"/>
                  <a:pt x="201" y="464"/>
                  <a:pt x="201" y="461"/>
                </a:cubicBezTo>
                <a:cubicBezTo>
                  <a:pt x="200" y="461"/>
                  <a:pt x="197" y="464"/>
                  <a:pt x="198" y="466"/>
                </a:cubicBezTo>
                <a:cubicBezTo>
                  <a:pt x="196" y="465"/>
                  <a:pt x="195" y="465"/>
                  <a:pt x="194" y="463"/>
                </a:cubicBezTo>
                <a:cubicBezTo>
                  <a:pt x="194" y="465"/>
                  <a:pt x="192" y="466"/>
                  <a:pt x="193" y="468"/>
                </a:cubicBezTo>
                <a:cubicBezTo>
                  <a:pt x="191" y="468"/>
                  <a:pt x="191" y="470"/>
                  <a:pt x="188" y="470"/>
                </a:cubicBezTo>
                <a:cubicBezTo>
                  <a:pt x="187" y="468"/>
                  <a:pt x="187" y="464"/>
                  <a:pt x="185" y="467"/>
                </a:cubicBezTo>
                <a:cubicBezTo>
                  <a:pt x="184" y="465"/>
                  <a:pt x="185" y="465"/>
                  <a:pt x="183" y="463"/>
                </a:cubicBezTo>
                <a:cubicBezTo>
                  <a:pt x="185" y="463"/>
                  <a:pt x="189" y="462"/>
                  <a:pt x="188" y="458"/>
                </a:cubicBezTo>
                <a:cubicBezTo>
                  <a:pt x="195" y="461"/>
                  <a:pt x="196" y="460"/>
                  <a:pt x="200" y="453"/>
                </a:cubicBezTo>
                <a:cubicBezTo>
                  <a:pt x="201" y="455"/>
                  <a:pt x="200" y="455"/>
                  <a:pt x="201" y="456"/>
                </a:cubicBezTo>
                <a:cubicBezTo>
                  <a:pt x="201" y="456"/>
                  <a:pt x="201" y="456"/>
                  <a:pt x="201" y="456"/>
                </a:cubicBezTo>
                <a:cubicBezTo>
                  <a:pt x="202" y="456"/>
                  <a:pt x="201" y="454"/>
                  <a:pt x="200" y="452"/>
                </a:cubicBezTo>
                <a:cubicBezTo>
                  <a:pt x="201" y="452"/>
                  <a:pt x="202" y="455"/>
                  <a:pt x="203" y="454"/>
                </a:cubicBezTo>
                <a:cubicBezTo>
                  <a:pt x="204" y="452"/>
                  <a:pt x="203" y="453"/>
                  <a:pt x="202" y="451"/>
                </a:cubicBezTo>
                <a:cubicBezTo>
                  <a:pt x="206" y="454"/>
                  <a:pt x="205" y="447"/>
                  <a:pt x="209" y="452"/>
                </a:cubicBezTo>
                <a:cubicBezTo>
                  <a:pt x="212" y="450"/>
                  <a:pt x="211" y="448"/>
                  <a:pt x="213" y="446"/>
                </a:cubicBezTo>
                <a:cubicBezTo>
                  <a:pt x="214" y="447"/>
                  <a:pt x="215" y="448"/>
                  <a:pt x="216" y="448"/>
                </a:cubicBezTo>
                <a:cubicBezTo>
                  <a:pt x="215" y="445"/>
                  <a:pt x="212" y="445"/>
                  <a:pt x="212" y="442"/>
                </a:cubicBezTo>
                <a:cubicBezTo>
                  <a:pt x="213" y="441"/>
                  <a:pt x="214" y="444"/>
                  <a:pt x="215" y="442"/>
                </a:cubicBezTo>
                <a:cubicBezTo>
                  <a:pt x="215" y="444"/>
                  <a:pt x="216" y="447"/>
                  <a:pt x="218" y="445"/>
                </a:cubicBezTo>
                <a:cubicBezTo>
                  <a:pt x="216" y="443"/>
                  <a:pt x="214" y="442"/>
                  <a:pt x="216" y="439"/>
                </a:cubicBezTo>
                <a:cubicBezTo>
                  <a:pt x="218" y="444"/>
                  <a:pt x="220" y="441"/>
                  <a:pt x="220" y="439"/>
                </a:cubicBezTo>
                <a:cubicBezTo>
                  <a:pt x="221" y="438"/>
                  <a:pt x="222" y="442"/>
                  <a:pt x="224" y="441"/>
                </a:cubicBezTo>
                <a:cubicBezTo>
                  <a:pt x="223" y="437"/>
                  <a:pt x="218" y="436"/>
                  <a:pt x="217" y="440"/>
                </a:cubicBezTo>
                <a:cubicBezTo>
                  <a:pt x="216" y="435"/>
                  <a:pt x="220" y="437"/>
                  <a:pt x="220" y="435"/>
                </a:cubicBezTo>
                <a:cubicBezTo>
                  <a:pt x="221" y="435"/>
                  <a:pt x="224" y="440"/>
                  <a:pt x="226" y="440"/>
                </a:cubicBezTo>
                <a:cubicBezTo>
                  <a:pt x="227" y="438"/>
                  <a:pt x="227" y="437"/>
                  <a:pt x="225" y="434"/>
                </a:cubicBezTo>
                <a:cubicBezTo>
                  <a:pt x="224" y="436"/>
                  <a:pt x="226" y="437"/>
                  <a:pt x="225" y="438"/>
                </a:cubicBezTo>
                <a:cubicBezTo>
                  <a:pt x="221" y="436"/>
                  <a:pt x="226" y="432"/>
                  <a:pt x="222" y="433"/>
                </a:cubicBezTo>
                <a:cubicBezTo>
                  <a:pt x="222" y="431"/>
                  <a:pt x="225" y="431"/>
                  <a:pt x="226" y="429"/>
                </a:cubicBezTo>
                <a:cubicBezTo>
                  <a:pt x="227" y="431"/>
                  <a:pt x="224" y="433"/>
                  <a:pt x="228" y="435"/>
                </a:cubicBezTo>
                <a:cubicBezTo>
                  <a:pt x="230" y="435"/>
                  <a:pt x="230" y="433"/>
                  <a:pt x="229" y="431"/>
                </a:cubicBezTo>
                <a:cubicBezTo>
                  <a:pt x="231" y="433"/>
                  <a:pt x="234" y="430"/>
                  <a:pt x="231" y="427"/>
                </a:cubicBezTo>
                <a:cubicBezTo>
                  <a:pt x="234" y="426"/>
                  <a:pt x="237" y="424"/>
                  <a:pt x="235" y="421"/>
                </a:cubicBezTo>
                <a:cubicBezTo>
                  <a:pt x="235" y="420"/>
                  <a:pt x="236" y="423"/>
                  <a:pt x="237" y="422"/>
                </a:cubicBezTo>
                <a:cubicBezTo>
                  <a:pt x="235" y="426"/>
                  <a:pt x="240" y="428"/>
                  <a:pt x="243" y="431"/>
                </a:cubicBezTo>
                <a:cubicBezTo>
                  <a:pt x="244" y="428"/>
                  <a:pt x="242" y="427"/>
                  <a:pt x="240" y="424"/>
                </a:cubicBezTo>
                <a:cubicBezTo>
                  <a:pt x="242" y="425"/>
                  <a:pt x="245" y="423"/>
                  <a:pt x="247" y="424"/>
                </a:cubicBezTo>
                <a:cubicBezTo>
                  <a:pt x="247" y="423"/>
                  <a:pt x="248" y="422"/>
                  <a:pt x="249" y="421"/>
                </a:cubicBezTo>
                <a:cubicBezTo>
                  <a:pt x="249" y="420"/>
                  <a:pt x="249" y="420"/>
                  <a:pt x="249" y="420"/>
                </a:cubicBezTo>
                <a:cubicBezTo>
                  <a:pt x="249" y="420"/>
                  <a:pt x="249" y="420"/>
                  <a:pt x="249" y="420"/>
                </a:cubicBezTo>
                <a:cubicBezTo>
                  <a:pt x="249" y="419"/>
                  <a:pt x="249" y="419"/>
                  <a:pt x="249" y="419"/>
                </a:cubicBezTo>
                <a:cubicBezTo>
                  <a:pt x="250" y="417"/>
                  <a:pt x="250" y="417"/>
                  <a:pt x="250" y="417"/>
                </a:cubicBezTo>
                <a:cubicBezTo>
                  <a:pt x="250" y="417"/>
                  <a:pt x="250" y="417"/>
                  <a:pt x="250" y="417"/>
                </a:cubicBezTo>
                <a:cubicBezTo>
                  <a:pt x="251" y="418"/>
                  <a:pt x="251" y="418"/>
                  <a:pt x="251" y="418"/>
                </a:cubicBezTo>
                <a:cubicBezTo>
                  <a:pt x="252" y="417"/>
                  <a:pt x="253" y="419"/>
                  <a:pt x="254" y="418"/>
                </a:cubicBezTo>
                <a:cubicBezTo>
                  <a:pt x="256" y="417"/>
                  <a:pt x="257" y="416"/>
                  <a:pt x="258" y="414"/>
                </a:cubicBezTo>
                <a:cubicBezTo>
                  <a:pt x="257" y="412"/>
                  <a:pt x="255" y="414"/>
                  <a:pt x="254" y="412"/>
                </a:cubicBezTo>
                <a:cubicBezTo>
                  <a:pt x="255" y="412"/>
                  <a:pt x="256" y="412"/>
                  <a:pt x="256" y="411"/>
                </a:cubicBezTo>
                <a:cubicBezTo>
                  <a:pt x="256" y="410"/>
                  <a:pt x="257" y="412"/>
                  <a:pt x="258" y="412"/>
                </a:cubicBezTo>
                <a:cubicBezTo>
                  <a:pt x="260" y="411"/>
                  <a:pt x="259" y="408"/>
                  <a:pt x="261" y="406"/>
                </a:cubicBezTo>
                <a:cubicBezTo>
                  <a:pt x="261" y="407"/>
                  <a:pt x="260" y="408"/>
                  <a:pt x="261" y="409"/>
                </a:cubicBezTo>
                <a:cubicBezTo>
                  <a:pt x="269" y="403"/>
                  <a:pt x="274" y="402"/>
                  <a:pt x="283" y="396"/>
                </a:cubicBezTo>
                <a:cubicBezTo>
                  <a:pt x="281" y="396"/>
                  <a:pt x="279" y="397"/>
                  <a:pt x="277" y="397"/>
                </a:cubicBezTo>
                <a:cubicBezTo>
                  <a:pt x="277" y="389"/>
                  <a:pt x="286" y="394"/>
                  <a:pt x="287" y="388"/>
                </a:cubicBezTo>
                <a:cubicBezTo>
                  <a:pt x="285" y="387"/>
                  <a:pt x="285" y="388"/>
                  <a:pt x="284" y="385"/>
                </a:cubicBezTo>
                <a:cubicBezTo>
                  <a:pt x="289" y="383"/>
                  <a:pt x="295" y="384"/>
                  <a:pt x="293" y="376"/>
                </a:cubicBezTo>
                <a:cubicBezTo>
                  <a:pt x="290" y="378"/>
                  <a:pt x="287" y="381"/>
                  <a:pt x="283" y="374"/>
                </a:cubicBezTo>
                <a:cubicBezTo>
                  <a:pt x="284" y="373"/>
                  <a:pt x="284" y="373"/>
                  <a:pt x="285" y="373"/>
                </a:cubicBezTo>
                <a:cubicBezTo>
                  <a:pt x="283" y="369"/>
                  <a:pt x="281" y="368"/>
                  <a:pt x="279" y="368"/>
                </a:cubicBezTo>
                <a:cubicBezTo>
                  <a:pt x="277" y="369"/>
                  <a:pt x="281" y="370"/>
                  <a:pt x="280" y="371"/>
                </a:cubicBezTo>
                <a:cubicBezTo>
                  <a:pt x="274" y="365"/>
                  <a:pt x="265" y="367"/>
                  <a:pt x="268" y="378"/>
                </a:cubicBezTo>
                <a:cubicBezTo>
                  <a:pt x="264" y="376"/>
                  <a:pt x="267" y="372"/>
                  <a:pt x="268" y="370"/>
                </a:cubicBezTo>
                <a:cubicBezTo>
                  <a:pt x="265" y="367"/>
                  <a:pt x="263" y="369"/>
                  <a:pt x="260" y="367"/>
                </a:cubicBezTo>
                <a:cubicBezTo>
                  <a:pt x="260" y="370"/>
                  <a:pt x="258" y="370"/>
                  <a:pt x="260" y="372"/>
                </a:cubicBezTo>
                <a:cubicBezTo>
                  <a:pt x="258" y="372"/>
                  <a:pt x="257" y="368"/>
                  <a:pt x="256" y="368"/>
                </a:cubicBezTo>
                <a:cubicBezTo>
                  <a:pt x="255" y="369"/>
                  <a:pt x="257" y="371"/>
                  <a:pt x="255" y="372"/>
                </a:cubicBezTo>
                <a:cubicBezTo>
                  <a:pt x="251" y="368"/>
                  <a:pt x="251" y="373"/>
                  <a:pt x="250" y="376"/>
                </a:cubicBezTo>
                <a:cubicBezTo>
                  <a:pt x="244" y="374"/>
                  <a:pt x="241" y="379"/>
                  <a:pt x="237" y="377"/>
                </a:cubicBezTo>
                <a:cubicBezTo>
                  <a:pt x="236" y="379"/>
                  <a:pt x="237" y="381"/>
                  <a:pt x="235" y="383"/>
                </a:cubicBezTo>
                <a:cubicBezTo>
                  <a:pt x="234" y="381"/>
                  <a:pt x="233" y="383"/>
                  <a:pt x="232" y="380"/>
                </a:cubicBezTo>
                <a:cubicBezTo>
                  <a:pt x="231" y="381"/>
                  <a:pt x="231" y="381"/>
                  <a:pt x="230" y="382"/>
                </a:cubicBezTo>
                <a:cubicBezTo>
                  <a:pt x="230" y="382"/>
                  <a:pt x="230" y="382"/>
                  <a:pt x="230" y="382"/>
                </a:cubicBezTo>
                <a:cubicBezTo>
                  <a:pt x="231" y="383"/>
                  <a:pt x="231" y="383"/>
                  <a:pt x="231" y="383"/>
                </a:cubicBezTo>
                <a:cubicBezTo>
                  <a:pt x="231" y="383"/>
                  <a:pt x="231" y="383"/>
                  <a:pt x="231" y="383"/>
                </a:cubicBezTo>
                <a:cubicBezTo>
                  <a:pt x="228" y="384"/>
                  <a:pt x="228" y="384"/>
                  <a:pt x="228" y="384"/>
                </a:cubicBezTo>
                <a:cubicBezTo>
                  <a:pt x="227" y="383"/>
                  <a:pt x="227" y="383"/>
                  <a:pt x="227" y="383"/>
                </a:cubicBezTo>
                <a:cubicBezTo>
                  <a:pt x="227" y="383"/>
                  <a:pt x="227" y="383"/>
                  <a:pt x="227" y="383"/>
                </a:cubicBezTo>
                <a:cubicBezTo>
                  <a:pt x="227" y="383"/>
                  <a:pt x="227" y="383"/>
                  <a:pt x="227" y="383"/>
                </a:cubicBezTo>
                <a:cubicBezTo>
                  <a:pt x="226" y="384"/>
                  <a:pt x="225" y="385"/>
                  <a:pt x="225" y="385"/>
                </a:cubicBezTo>
                <a:cubicBezTo>
                  <a:pt x="224" y="386"/>
                  <a:pt x="222" y="388"/>
                  <a:pt x="220" y="389"/>
                </a:cubicBezTo>
                <a:cubicBezTo>
                  <a:pt x="219" y="387"/>
                  <a:pt x="221" y="387"/>
                  <a:pt x="222" y="386"/>
                </a:cubicBezTo>
                <a:cubicBezTo>
                  <a:pt x="219" y="386"/>
                  <a:pt x="217" y="384"/>
                  <a:pt x="214" y="384"/>
                </a:cubicBezTo>
                <a:cubicBezTo>
                  <a:pt x="214" y="385"/>
                  <a:pt x="214" y="386"/>
                  <a:pt x="214" y="387"/>
                </a:cubicBezTo>
                <a:cubicBezTo>
                  <a:pt x="213" y="387"/>
                  <a:pt x="212" y="387"/>
                  <a:pt x="210" y="385"/>
                </a:cubicBezTo>
                <a:cubicBezTo>
                  <a:pt x="209" y="382"/>
                  <a:pt x="214" y="384"/>
                  <a:pt x="212" y="382"/>
                </a:cubicBezTo>
                <a:cubicBezTo>
                  <a:pt x="215" y="381"/>
                  <a:pt x="219" y="377"/>
                  <a:pt x="216" y="372"/>
                </a:cubicBezTo>
                <a:cubicBezTo>
                  <a:pt x="215" y="369"/>
                  <a:pt x="218" y="373"/>
                  <a:pt x="217" y="374"/>
                </a:cubicBezTo>
                <a:cubicBezTo>
                  <a:pt x="218" y="372"/>
                  <a:pt x="218" y="372"/>
                  <a:pt x="219" y="373"/>
                </a:cubicBezTo>
                <a:cubicBezTo>
                  <a:pt x="220" y="373"/>
                  <a:pt x="220" y="372"/>
                  <a:pt x="221" y="372"/>
                </a:cubicBezTo>
                <a:cubicBezTo>
                  <a:pt x="221" y="372"/>
                  <a:pt x="221" y="372"/>
                  <a:pt x="221" y="372"/>
                </a:cubicBezTo>
                <a:cubicBezTo>
                  <a:pt x="222" y="372"/>
                  <a:pt x="222" y="371"/>
                  <a:pt x="223" y="370"/>
                </a:cubicBezTo>
                <a:cubicBezTo>
                  <a:pt x="223" y="370"/>
                  <a:pt x="223" y="370"/>
                  <a:pt x="223" y="370"/>
                </a:cubicBezTo>
                <a:cubicBezTo>
                  <a:pt x="223" y="371"/>
                  <a:pt x="223" y="371"/>
                  <a:pt x="223" y="371"/>
                </a:cubicBezTo>
                <a:cubicBezTo>
                  <a:pt x="224" y="371"/>
                  <a:pt x="224" y="371"/>
                  <a:pt x="224" y="371"/>
                </a:cubicBezTo>
                <a:cubicBezTo>
                  <a:pt x="224" y="371"/>
                  <a:pt x="225" y="370"/>
                  <a:pt x="225" y="370"/>
                </a:cubicBezTo>
                <a:cubicBezTo>
                  <a:pt x="226" y="369"/>
                  <a:pt x="223" y="367"/>
                  <a:pt x="225" y="366"/>
                </a:cubicBezTo>
                <a:cubicBezTo>
                  <a:pt x="225" y="365"/>
                  <a:pt x="224" y="365"/>
                  <a:pt x="223" y="364"/>
                </a:cubicBezTo>
                <a:cubicBezTo>
                  <a:pt x="225" y="363"/>
                  <a:pt x="230" y="361"/>
                  <a:pt x="229" y="357"/>
                </a:cubicBezTo>
                <a:cubicBezTo>
                  <a:pt x="232" y="357"/>
                  <a:pt x="234" y="352"/>
                  <a:pt x="239" y="354"/>
                </a:cubicBezTo>
                <a:cubicBezTo>
                  <a:pt x="238" y="348"/>
                  <a:pt x="247" y="351"/>
                  <a:pt x="246" y="346"/>
                </a:cubicBezTo>
                <a:cubicBezTo>
                  <a:pt x="247" y="346"/>
                  <a:pt x="248" y="348"/>
                  <a:pt x="249" y="349"/>
                </a:cubicBezTo>
                <a:cubicBezTo>
                  <a:pt x="248" y="347"/>
                  <a:pt x="249" y="346"/>
                  <a:pt x="251" y="348"/>
                </a:cubicBezTo>
                <a:cubicBezTo>
                  <a:pt x="254" y="344"/>
                  <a:pt x="264" y="344"/>
                  <a:pt x="264" y="338"/>
                </a:cubicBezTo>
                <a:cubicBezTo>
                  <a:pt x="267" y="340"/>
                  <a:pt x="272" y="337"/>
                  <a:pt x="272" y="334"/>
                </a:cubicBezTo>
                <a:cubicBezTo>
                  <a:pt x="272" y="333"/>
                  <a:pt x="271" y="333"/>
                  <a:pt x="270" y="332"/>
                </a:cubicBezTo>
                <a:cubicBezTo>
                  <a:pt x="274" y="325"/>
                  <a:pt x="282" y="327"/>
                  <a:pt x="280" y="317"/>
                </a:cubicBezTo>
                <a:cubicBezTo>
                  <a:pt x="277" y="315"/>
                  <a:pt x="280" y="320"/>
                  <a:pt x="277" y="321"/>
                </a:cubicBezTo>
                <a:cubicBezTo>
                  <a:pt x="276" y="310"/>
                  <a:pt x="292" y="311"/>
                  <a:pt x="293" y="302"/>
                </a:cubicBezTo>
                <a:cubicBezTo>
                  <a:pt x="300" y="305"/>
                  <a:pt x="297" y="293"/>
                  <a:pt x="302" y="297"/>
                </a:cubicBezTo>
                <a:cubicBezTo>
                  <a:pt x="303" y="297"/>
                  <a:pt x="303" y="296"/>
                  <a:pt x="303" y="295"/>
                </a:cubicBezTo>
                <a:cubicBezTo>
                  <a:pt x="304" y="295"/>
                  <a:pt x="306" y="295"/>
                  <a:pt x="307" y="296"/>
                </a:cubicBezTo>
                <a:cubicBezTo>
                  <a:pt x="307" y="295"/>
                  <a:pt x="307" y="294"/>
                  <a:pt x="307" y="294"/>
                </a:cubicBezTo>
                <a:cubicBezTo>
                  <a:pt x="307" y="292"/>
                  <a:pt x="309" y="292"/>
                  <a:pt x="311" y="293"/>
                </a:cubicBezTo>
                <a:cubicBezTo>
                  <a:pt x="316" y="289"/>
                  <a:pt x="319" y="284"/>
                  <a:pt x="326" y="282"/>
                </a:cubicBezTo>
                <a:cubicBezTo>
                  <a:pt x="327" y="276"/>
                  <a:pt x="336" y="275"/>
                  <a:pt x="341" y="273"/>
                </a:cubicBezTo>
                <a:cubicBezTo>
                  <a:pt x="345" y="268"/>
                  <a:pt x="350" y="265"/>
                  <a:pt x="355" y="262"/>
                </a:cubicBezTo>
                <a:cubicBezTo>
                  <a:pt x="360" y="259"/>
                  <a:pt x="364" y="257"/>
                  <a:pt x="366" y="252"/>
                </a:cubicBezTo>
                <a:cubicBezTo>
                  <a:pt x="367" y="254"/>
                  <a:pt x="368" y="253"/>
                  <a:pt x="369" y="255"/>
                </a:cubicBezTo>
                <a:cubicBezTo>
                  <a:pt x="370" y="255"/>
                  <a:pt x="369" y="253"/>
                  <a:pt x="368" y="251"/>
                </a:cubicBezTo>
                <a:cubicBezTo>
                  <a:pt x="370" y="250"/>
                  <a:pt x="370" y="252"/>
                  <a:pt x="372" y="253"/>
                </a:cubicBezTo>
                <a:cubicBezTo>
                  <a:pt x="370" y="250"/>
                  <a:pt x="372" y="251"/>
                  <a:pt x="374" y="251"/>
                </a:cubicBezTo>
                <a:cubicBezTo>
                  <a:pt x="372" y="247"/>
                  <a:pt x="371" y="251"/>
                  <a:pt x="370" y="248"/>
                </a:cubicBezTo>
                <a:cubicBezTo>
                  <a:pt x="372" y="248"/>
                  <a:pt x="377" y="247"/>
                  <a:pt x="378" y="250"/>
                </a:cubicBezTo>
                <a:cubicBezTo>
                  <a:pt x="380" y="249"/>
                  <a:pt x="379" y="247"/>
                  <a:pt x="377" y="246"/>
                </a:cubicBezTo>
                <a:cubicBezTo>
                  <a:pt x="383" y="242"/>
                  <a:pt x="387" y="246"/>
                  <a:pt x="391" y="239"/>
                </a:cubicBezTo>
                <a:cubicBezTo>
                  <a:pt x="391" y="240"/>
                  <a:pt x="392" y="240"/>
                  <a:pt x="393" y="241"/>
                </a:cubicBezTo>
                <a:cubicBezTo>
                  <a:pt x="394" y="240"/>
                  <a:pt x="395" y="238"/>
                  <a:pt x="394" y="236"/>
                </a:cubicBezTo>
                <a:cubicBezTo>
                  <a:pt x="395" y="235"/>
                  <a:pt x="396" y="238"/>
                  <a:pt x="398" y="237"/>
                </a:cubicBezTo>
                <a:cubicBezTo>
                  <a:pt x="400" y="235"/>
                  <a:pt x="397" y="231"/>
                  <a:pt x="400" y="230"/>
                </a:cubicBezTo>
                <a:cubicBezTo>
                  <a:pt x="401" y="235"/>
                  <a:pt x="404" y="229"/>
                  <a:pt x="406" y="230"/>
                </a:cubicBezTo>
                <a:cubicBezTo>
                  <a:pt x="408" y="229"/>
                  <a:pt x="406" y="226"/>
                  <a:pt x="408" y="225"/>
                </a:cubicBezTo>
                <a:cubicBezTo>
                  <a:pt x="409" y="227"/>
                  <a:pt x="407" y="227"/>
                  <a:pt x="408" y="228"/>
                </a:cubicBezTo>
                <a:cubicBezTo>
                  <a:pt x="413" y="226"/>
                  <a:pt x="414" y="223"/>
                  <a:pt x="419" y="221"/>
                </a:cubicBezTo>
                <a:cubicBezTo>
                  <a:pt x="422" y="220"/>
                  <a:pt x="424" y="216"/>
                  <a:pt x="426" y="216"/>
                </a:cubicBezTo>
                <a:cubicBezTo>
                  <a:pt x="427" y="216"/>
                  <a:pt x="429" y="218"/>
                  <a:pt x="431" y="217"/>
                </a:cubicBezTo>
                <a:cubicBezTo>
                  <a:pt x="434" y="216"/>
                  <a:pt x="436" y="210"/>
                  <a:pt x="439" y="213"/>
                </a:cubicBezTo>
                <a:cubicBezTo>
                  <a:pt x="443" y="208"/>
                  <a:pt x="448" y="206"/>
                  <a:pt x="454" y="202"/>
                </a:cubicBezTo>
                <a:cubicBezTo>
                  <a:pt x="452" y="199"/>
                  <a:pt x="459" y="198"/>
                  <a:pt x="461" y="198"/>
                </a:cubicBezTo>
                <a:cubicBezTo>
                  <a:pt x="462" y="196"/>
                  <a:pt x="461" y="197"/>
                  <a:pt x="459" y="195"/>
                </a:cubicBezTo>
                <a:cubicBezTo>
                  <a:pt x="461" y="195"/>
                  <a:pt x="463" y="196"/>
                  <a:pt x="465" y="194"/>
                </a:cubicBezTo>
                <a:cubicBezTo>
                  <a:pt x="466" y="192"/>
                  <a:pt x="464" y="192"/>
                  <a:pt x="463" y="190"/>
                </a:cubicBezTo>
                <a:cubicBezTo>
                  <a:pt x="464" y="189"/>
                  <a:pt x="465" y="190"/>
                  <a:pt x="465" y="191"/>
                </a:cubicBezTo>
                <a:cubicBezTo>
                  <a:pt x="471" y="191"/>
                  <a:pt x="472" y="180"/>
                  <a:pt x="479" y="182"/>
                </a:cubicBezTo>
                <a:cubicBezTo>
                  <a:pt x="479" y="178"/>
                  <a:pt x="487" y="180"/>
                  <a:pt x="485" y="173"/>
                </a:cubicBezTo>
                <a:cubicBezTo>
                  <a:pt x="486" y="174"/>
                  <a:pt x="487" y="173"/>
                  <a:pt x="489" y="175"/>
                </a:cubicBezTo>
                <a:cubicBezTo>
                  <a:pt x="490" y="174"/>
                  <a:pt x="488" y="172"/>
                  <a:pt x="489" y="171"/>
                </a:cubicBezTo>
                <a:cubicBezTo>
                  <a:pt x="492" y="176"/>
                  <a:pt x="494" y="168"/>
                  <a:pt x="496" y="166"/>
                </a:cubicBezTo>
                <a:cubicBezTo>
                  <a:pt x="498" y="165"/>
                  <a:pt x="503" y="167"/>
                  <a:pt x="502" y="162"/>
                </a:cubicBezTo>
                <a:cubicBezTo>
                  <a:pt x="507" y="165"/>
                  <a:pt x="508" y="159"/>
                  <a:pt x="511" y="156"/>
                </a:cubicBezTo>
                <a:cubicBezTo>
                  <a:pt x="512" y="155"/>
                  <a:pt x="511" y="154"/>
                  <a:pt x="510" y="153"/>
                </a:cubicBezTo>
                <a:cubicBezTo>
                  <a:pt x="517" y="152"/>
                  <a:pt x="519" y="146"/>
                  <a:pt x="522" y="142"/>
                </a:cubicBezTo>
                <a:cubicBezTo>
                  <a:pt x="523" y="141"/>
                  <a:pt x="525" y="142"/>
                  <a:pt x="527" y="144"/>
                </a:cubicBezTo>
                <a:cubicBezTo>
                  <a:pt x="530" y="143"/>
                  <a:pt x="528" y="140"/>
                  <a:pt x="530" y="139"/>
                </a:cubicBezTo>
                <a:cubicBezTo>
                  <a:pt x="532" y="142"/>
                  <a:pt x="533" y="136"/>
                  <a:pt x="535" y="139"/>
                </a:cubicBezTo>
                <a:cubicBezTo>
                  <a:pt x="535" y="135"/>
                  <a:pt x="539" y="134"/>
                  <a:pt x="541" y="133"/>
                </a:cubicBezTo>
                <a:cubicBezTo>
                  <a:pt x="539" y="134"/>
                  <a:pt x="545" y="134"/>
                  <a:pt x="546" y="133"/>
                </a:cubicBezTo>
                <a:cubicBezTo>
                  <a:pt x="547" y="132"/>
                  <a:pt x="547" y="130"/>
                  <a:pt x="548" y="129"/>
                </a:cubicBezTo>
                <a:cubicBezTo>
                  <a:pt x="550" y="128"/>
                  <a:pt x="553" y="129"/>
                  <a:pt x="555" y="128"/>
                </a:cubicBezTo>
                <a:cubicBezTo>
                  <a:pt x="558" y="127"/>
                  <a:pt x="563" y="125"/>
                  <a:pt x="566" y="121"/>
                </a:cubicBezTo>
                <a:cubicBezTo>
                  <a:pt x="568" y="122"/>
                  <a:pt x="568" y="122"/>
                  <a:pt x="569" y="124"/>
                </a:cubicBezTo>
                <a:cubicBezTo>
                  <a:pt x="569" y="116"/>
                  <a:pt x="575" y="121"/>
                  <a:pt x="578" y="117"/>
                </a:cubicBezTo>
                <a:cubicBezTo>
                  <a:pt x="576" y="116"/>
                  <a:pt x="575" y="117"/>
                  <a:pt x="573" y="114"/>
                </a:cubicBezTo>
                <a:cubicBezTo>
                  <a:pt x="579" y="119"/>
                  <a:pt x="583" y="110"/>
                  <a:pt x="587" y="108"/>
                </a:cubicBezTo>
                <a:cubicBezTo>
                  <a:pt x="585" y="105"/>
                  <a:pt x="583" y="111"/>
                  <a:pt x="580" y="106"/>
                </a:cubicBezTo>
                <a:cubicBezTo>
                  <a:pt x="581" y="111"/>
                  <a:pt x="576" y="110"/>
                  <a:pt x="574" y="113"/>
                </a:cubicBezTo>
                <a:cubicBezTo>
                  <a:pt x="578" y="103"/>
                  <a:pt x="589" y="96"/>
                  <a:pt x="594" y="90"/>
                </a:cubicBezTo>
                <a:cubicBezTo>
                  <a:pt x="587" y="86"/>
                  <a:pt x="583" y="101"/>
                  <a:pt x="576" y="95"/>
                </a:cubicBezTo>
                <a:cubicBezTo>
                  <a:pt x="574" y="99"/>
                  <a:pt x="574" y="99"/>
                  <a:pt x="573" y="102"/>
                </a:cubicBezTo>
                <a:cubicBezTo>
                  <a:pt x="572" y="99"/>
                  <a:pt x="571" y="98"/>
                  <a:pt x="569" y="98"/>
                </a:cubicBezTo>
                <a:cubicBezTo>
                  <a:pt x="570" y="106"/>
                  <a:pt x="559" y="104"/>
                  <a:pt x="561" y="111"/>
                </a:cubicBezTo>
                <a:cubicBezTo>
                  <a:pt x="558" y="107"/>
                  <a:pt x="557" y="113"/>
                  <a:pt x="556" y="113"/>
                </a:cubicBezTo>
                <a:cubicBezTo>
                  <a:pt x="555" y="111"/>
                  <a:pt x="557" y="111"/>
                  <a:pt x="556" y="110"/>
                </a:cubicBezTo>
                <a:cubicBezTo>
                  <a:pt x="553" y="106"/>
                  <a:pt x="549" y="114"/>
                  <a:pt x="551" y="115"/>
                </a:cubicBezTo>
                <a:cubicBezTo>
                  <a:pt x="546" y="113"/>
                  <a:pt x="544" y="119"/>
                  <a:pt x="542" y="123"/>
                </a:cubicBezTo>
                <a:cubicBezTo>
                  <a:pt x="539" y="122"/>
                  <a:pt x="528" y="125"/>
                  <a:pt x="529" y="131"/>
                </a:cubicBezTo>
                <a:cubicBezTo>
                  <a:pt x="529" y="132"/>
                  <a:pt x="528" y="131"/>
                  <a:pt x="527" y="129"/>
                </a:cubicBezTo>
                <a:cubicBezTo>
                  <a:pt x="522" y="133"/>
                  <a:pt x="520" y="136"/>
                  <a:pt x="513" y="137"/>
                </a:cubicBezTo>
                <a:cubicBezTo>
                  <a:pt x="516" y="132"/>
                  <a:pt x="522" y="133"/>
                  <a:pt x="521" y="126"/>
                </a:cubicBezTo>
                <a:cubicBezTo>
                  <a:pt x="521" y="126"/>
                  <a:pt x="520" y="127"/>
                  <a:pt x="519" y="125"/>
                </a:cubicBezTo>
                <a:cubicBezTo>
                  <a:pt x="518" y="127"/>
                  <a:pt x="518" y="127"/>
                  <a:pt x="515" y="127"/>
                </a:cubicBezTo>
                <a:cubicBezTo>
                  <a:pt x="515" y="130"/>
                  <a:pt x="513" y="133"/>
                  <a:pt x="510" y="132"/>
                </a:cubicBezTo>
                <a:cubicBezTo>
                  <a:pt x="511" y="137"/>
                  <a:pt x="507" y="137"/>
                  <a:pt x="507" y="141"/>
                </a:cubicBezTo>
                <a:cubicBezTo>
                  <a:pt x="508" y="137"/>
                  <a:pt x="505" y="140"/>
                  <a:pt x="503" y="140"/>
                </a:cubicBezTo>
                <a:cubicBezTo>
                  <a:pt x="508" y="130"/>
                  <a:pt x="517" y="126"/>
                  <a:pt x="521" y="119"/>
                </a:cubicBezTo>
                <a:cubicBezTo>
                  <a:pt x="523" y="119"/>
                  <a:pt x="527" y="121"/>
                  <a:pt x="525" y="117"/>
                </a:cubicBezTo>
                <a:cubicBezTo>
                  <a:pt x="527" y="117"/>
                  <a:pt x="529" y="119"/>
                  <a:pt x="531" y="119"/>
                </a:cubicBezTo>
                <a:cubicBezTo>
                  <a:pt x="529" y="118"/>
                  <a:pt x="530" y="117"/>
                  <a:pt x="530" y="114"/>
                </a:cubicBezTo>
                <a:cubicBezTo>
                  <a:pt x="531" y="114"/>
                  <a:pt x="532" y="116"/>
                  <a:pt x="533" y="115"/>
                </a:cubicBezTo>
                <a:cubicBezTo>
                  <a:pt x="536" y="115"/>
                  <a:pt x="532" y="111"/>
                  <a:pt x="534" y="110"/>
                </a:cubicBezTo>
                <a:cubicBezTo>
                  <a:pt x="535" y="112"/>
                  <a:pt x="535" y="112"/>
                  <a:pt x="536" y="111"/>
                </a:cubicBezTo>
                <a:cubicBezTo>
                  <a:pt x="537" y="103"/>
                  <a:pt x="549" y="103"/>
                  <a:pt x="551" y="98"/>
                </a:cubicBezTo>
                <a:cubicBezTo>
                  <a:pt x="557" y="99"/>
                  <a:pt x="558" y="91"/>
                  <a:pt x="565" y="89"/>
                </a:cubicBezTo>
                <a:cubicBezTo>
                  <a:pt x="566" y="86"/>
                  <a:pt x="569" y="82"/>
                  <a:pt x="571" y="84"/>
                </a:cubicBezTo>
                <a:cubicBezTo>
                  <a:pt x="572" y="83"/>
                  <a:pt x="572" y="82"/>
                  <a:pt x="572" y="80"/>
                </a:cubicBezTo>
                <a:cubicBezTo>
                  <a:pt x="572" y="80"/>
                  <a:pt x="571" y="80"/>
                  <a:pt x="570" y="79"/>
                </a:cubicBezTo>
                <a:cubicBezTo>
                  <a:pt x="573" y="81"/>
                  <a:pt x="572" y="78"/>
                  <a:pt x="574" y="77"/>
                </a:cubicBezTo>
                <a:cubicBezTo>
                  <a:pt x="580" y="74"/>
                  <a:pt x="588" y="68"/>
                  <a:pt x="595" y="65"/>
                </a:cubicBezTo>
                <a:cubicBezTo>
                  <a:pt x="596" y="67"/>
                  <a:pt x="595" y="67"/>
                  <a:pt x="594" y="67"/>
                </a:cubicBezTo>
                <a:cubicBezTo>
                  <a:pt x="594" y="68"/>
                  <a:pt x="594" y="69"/>
                  <a:pt x="594" y="69"/>
                </a:cubicBezTo>
                <a:cubicBezTo>
                  <a:pt x="595" y="70"/>
                  <a:pt x="596" y="69"/>
                  <a:pt x="595" y="69"/>
                </a:cubicBezTo>
                <a:cubicBezTo>
                  <a:pt x="597" y="68"/>
                  <a:pt x="596" y="71"/>
                  <a:pt x="597" y="71"/>
                </a:cubicBezTo>
                <a:cubicBezTo>
                  <a:pt x="596" y="62"/>
                  <a:pt x="605" y="65"/>
                  <a:pt x="609" y="62"/>
                </a:cubicBezTo>
                <a:cubicBezTo>
                  <a:pt x="609" y="62"/>
                  <a:pt x="608" y="62"/>
                  <a:pt x="608" y="62"/>
                </a:cubicBezTo>
                <a:cubicBezTo>
                  <a:pt x="611" y="55"/>
                  <a:pt x="617" y="49"/>
                  <a:pt x="621" y="51"/>
                </a:cubicBezTo>
                <a:cubicBezTo>
                  <a:pt x="623" y="50"/>
                  <a:pt x="619" y="47"/>
                  <a:pt x="621" y="46"/>
                </a:cubicBezTo>
                <a:cubicBezTo>
                  <a:pt x="621" y="50"/>
                  <a:pt x="624" y="47"/>
                  <a:pt x="626" y="50"/>
                </a:cubicBezTo>
                <a:cubicBezTo>
                  <a:pt x="626" y="47"/>
                  <a:pt x="628" y="46"/>
                  <a:pt x="631" y="49"/>
                </a:cubicBezTo>
                <a:cubicBezTo>
                  <a:pt x="630" y="49"/>
                  <a:pt x="630" y="49"/>
                  <a:pt x="629" y="48"/>
                </a:cubicBezTo>
                <a:cubicBezTo>
                  <a:pt x="629" y="51"/>
                  <a:pt x="632" y="50"/>
                  <a:pt x="633" y="51"/>
                </a:cubicBezTo>
                <a:cubicBezTo>
                  <a:pt x="633" y="47"/>
                  <a:pt x="634" y="46"/>
                  <a:pt x="636" y="44"/>
                </a:cubicBezTo>
                <a:cubicBezTo>
                  <a:pt x="637" y="46"/>
                  <a:pt x="636" y="47"/>
                  <a:pt x="634" y="46"/>
                </a:cubicBezTo>
                <a:cubicBezTo>
                  <a:pt x="635" y="49"/>
                  <a:pt x="635" y="50"/>
                  <a:pt x="638" y="52"/>
                </a:cubicBezTo>
                <a:cubicBezTo>
                  <a:pt x="637" y="48"/>
                  <a:pt x="640" y="52"/>
                  <a:pt x="641" y="49"/>
                </a:cubicBezTo>
                <a:cubicBezTo>
                  <a:pt x="641" y="50"/>
                  <a:pt x="642" y="50"/>
                  <a:pt x="642" y="50"/>
                </a:cubicBezTo>
                <a:cubicBezTo>
                  <a:pt x="643" y="54"/>
                  <a:pt x="645" y="57"/>
                  <a:pt x="644" y="59"/>
                </a:cubicBezTo>
                <a:cubicBezTo>
                  <a:pt x="645" y="59"/>
                  <a:pt x="645" y="60"/>
                  <a:pt x="646" y="61"/>
                </a:cubicBezTo>
                <a:cubicBezTo>
                  <a:pt x="647" y="61"/>
                  <a:pt x="647" y="60"/>
                  <a:pt x="648" y="59"/>
                </a:cubicBezTo>
                <a:cubicBezTo>
                  <a:pt x="649" y="61"/>
                  <a:pt x="650" y="61"/>
                  <a:pt x="651" y="60"/>
                </a:cubicBezTo>
                <a:cubicBezTo>
                  <a:pt x="651" y="62"/>
                  <a:pt x="653" y="64"/>
                  <a:pt x="655" y="66"/>
                </a:cubicBezTo>
                <a:cubicBezTo>
                  <a:pt x="654" y="65"/>
                  <a:pt x="653" y="66"/>
                  <a:pt x="653" y="67"/>
                </a:cubicBezTo>
                <a:cubicBezTo>
                  <a:pt x="655" y="68"/>
                  <a:pt x="656" y="72"/>
                  <a:pt x="655" y="74"/>
                </a:cubicBezTo>
                <a:cubicBezTo>
                  <a:pt x="657" y="76"/>
                  <a:pt x="656" y="72"/>
                  <a:pt x="658" y="72"/>
                </a:cubicBezTo>
                <a:cubicBezTo>
                  <a:pt x="661" y="77"/>
                  <a:pt x="661" y="77"/>
                  <a:pt x="661" y="77"/>
                </a:cubicBezTo>
                <a:cubicBezTo>
                  <a:pt x="658" y="77"/>
                  <a:pt x="660" y="80"/>
                  <a:pt x="657" y="80"/>
                </a:cubicBezTo>
                <a:cubicBezTo>
                  <a:pt x="657" y="82"/>
                  <a:pt x="658" y="84"/>
                  <a:pt x="658" y="86"/>
                </a:cubicBezTo>
                <a:cubicBezTo>
                  <a:pt x="656" y="85"/>
                  <a:pt x="657" y="87"/>
                  <a:pt x="656" y="88"/>
                </a:cubicBezTo>
                <a:cubicBezTo>
                  <a:pt x="654" y="86"/>
                  <a:pt x="651" y="88"/>
                  <a:pt x="651" y="89"/>
                </a:cubicBezTo>
                <a:cubicBezTo>
                  <a:pt x="652" y="90"/>
                  <a:pt x="653" y="91"/>
                  <a:pt x="654" y="90"/>
                </a:cubicBezTo>
                <a:cubicBezTo>
                  <a:pt x="655" y="94"/>
                  <a:pt x="657" y="94"/>
                  <a:pt x="660" y="94"/>
                </a:cubicBezTo>
                <a:cubicBezTo>
                  <a:pt x="661" y="93"/>
                  <a:pt x="660" y="91"/>
                  <a:pt x="660" y="90"/>
                </a:cubicBezTo>
                <a:cubicBezTo>
                  <a:pt x="664" y="95"/>
                  <a:pt x="666" y="88"/>
                  <a:pt x="670" y="91"/>
                </a:cubicBezTo>
                <a:cubicBezTo>
                  <a:pt x="670" y="89"/>
                  <a:pt x="669" y="82"/>
                  <a:pt x="666" y="84"/>
                </a:cubicBezTo>
                <a:cubicBezTo>
                  <a:pt x="665" y="81"/>
                  <a:pt x="669" y="81"/>
                  <a:pt x="670" y="81"/>
                </a:cubicBezTo>
                <a:cubicBezTo>
                  <a:pt x="672" y="83"/>
                  <a:pt x="669" y="83"/>
                  <a:pt x="670" y="85"/>
                </a:cubicBezTo>
                <a:cubicBezTo>
                  <a:pt x="671" y="87"/>
                  <a:pt x="674" y="86"/>
                  <a:pt x="672" y="88"/>
                </a:cubicBezTo>
                <a:cubicBezTo>
                  <a:pt x="674" y="88"/>
                  <a:pt x="675" y="89"/>
                  <a:pt x="676" y="88"/>
                </a:cubicBezTo>
                <a:cubicBezTo>
                  <a:pt x="676" y="89"/>
                  <a:pt x="676" y="90"/>
                  <a:pt x="677" y="90"/>
                </a:cubicBezTo>
                <a:cubicBezTo>
                  <a:pt x="677" y="91"/>
                  <a:pt x="676" y="95"/>
                  <a:pt x="677" y="95"/>
                </a:cubicBezTo>
                <a:cubicBezTo>
                  <a:pt x="676" y="98"/>
                  <a:pt x="673" y="98"/>
                  <a:pt x="671" y="101"/>
                </a:cubicBezTo>
                <a:cubicBezTo>
                  <a:pt x="673" y="103"/>
                  <a:pt x="674" y="101"/>
                  <a:pt x="674" y="99"/>
                </a:cubicBezTo>
                <a:cubicBezTo>
                  <a:pt x="676" y="103"/>
                  <a:pt x="677" y="101"/>
                  <a:pt x="679" y="104"/>
                </a:cubicBezTo>
                <a:cubicBezTo>
                  <a:pt x="679" y="105"/>
                  <a:pt x="675" y="107"/>
                  <a:pt x="677" y="108"/>
                </a:cubicBezTo>
                <a:cubicBezTo>
                  <a:pt x="675" y="108"/>
                  <a:pt x="674" y="108"/>
                  <a:pt x="671" y="111"/>
                </a:cubicBezTo>
                <a:cubicBezTo>
                  <a:pt x="674" y="117"/>
                  <a:pt x="669" y="117"/>
                  <a:pt x="669" y="122"/>
                </a:cubicBezTo>
                <a:cubicBezTo>
                  <a:pt x="672" y="123"/>
                  <a:pt x="670" y="119"/>
                  <a:pt x="673" y="119"/>
                </a:cubicBezTo>
                <a:cubicBezTo>
                  <a:pt x="675" y="121"/>
                  <a:pt x="671" y="120"/>
                  <a:pt x="673" y="123"/>
                </a:cubicBezTo>
                <a:cubicBezTo>
                  <a:pt x="672" y="121"/>
                  <a:pt x="672" y="123"/>
                  <a:pt x="674" y="126"/>
                </a:cubicBezTo>
                <a:cubicBezTo>
                  <a:pt x="673" y="126"/>
                  <a:pt x="672" y="125"/>
                  <a:pt x="672" y="123"/>
                </a:cubicBezTo>
                <a:cubicBezTo>
                  <a:pt x="670" y="125"/>
                  <a:pt x="669" y="126"/>
                  <a:pt x="671" y="129"/>
                </a:cubicBezTo>
                <a:cubicBezTo>
                  <a:pt x="667" y="129"/>
                  <a:pt x="668" y="134"/>
                  <a:pt x="667" y="136"/>
                </a:cubicBezTo>
                <a:cubicBezTo>
                  <a:pt x="669" y="137"/>
                  <a:pt x="677" y="139"/>
                  <a:pt x="676" y="136"/>
                </a:cubicBezTo>
                <a:cubicBezTo>
                  <a:pt x="679" y="136"/>
                  <a:pt x="677" y="140"/>
                  <a:pt x="679" y="142"/>
                </a:cubicBezTo>
                <a:cubicBezTo>
                  <a:pt x="681" y="143"/>
                  <a:pt x="683" y="146"/>
                  <a:pt x="685" y="145"/>
                </a:cubicBezTo>
                <a:cubicBezTo>
                  <a:pt x="686" y="145"/>
                  <a:pt x="685" y="144"/>
                  <a:pt x="685" y="145"/>
                </a:cubicBezTo>
                <a:cubicBezTo>
                  <a:pt x="684" y="142"/>
                  <a:pt x="687" y="145"/>
                  <a:pt x="687" y="143"/>
                </a:cubicBezTo>
                <a:cubicBezTo>
                  <a:pt x="688" y="142"/>
                  <a:pt x="686" y="141"/>
                  <a:pt x="685" y="141"/>
                </a:cubicBezTo>
                <a:cubicBezTo>
                  <a:pt x="685" y="140"/>
                  <a:pt x="689" y="139"/>
                  <a:pt x="690" y="140"/>
                </a:cubicBezTo>
                <a:cubicBezTo>
                  <a:pt x="691" y="135"/>
                  <a:pt x="699" y="130"/>
                  <a:pt x="698" y="126"/>
                </a:cubicBezTo>
                <a:cubicBezTo>
                  <a:pt x="697" y="124"/>
                  <a:pt x="701" y="127"/>
                  <a:pt x="702" y="127"/>
                </a:cubicBezTo>
                <a:cubicBezTo>
                  <a:pt x="702" y="127"/>
                  <a:pt x="702" y="126"/>
                  <a:pt x="702" y="126"/>
                </a:cubicBezTo>
                <a:cubicBezTo>
                  <a:pt x="702" y="123"/>
                  <a:pt x="699" y="126"/>
                  <a:pt x="701" y="124"/>
                </a:cubicBezTo>
                <a:cubicBezTo>
                  <a:pt x="701" y="124"/>
                  <a:pt x="701" y="123"/>
                  <a:pt x="701" y="122"/>
                </a:cubicBezTo>
                <a:cubicBezTo>
                  <a:pt x="705" y="128"/>
                  <a:pt x="710" y="117"/>
                  <a:pt x="712" y="114"/>
                </a:cubicBezTo>
                <a:cubicBezTo>
                  <a:pt x="715" y="115"/>
                  <a:pt x="719" y="115"/>
                  <a:pt x="718" y="111"/>
                </a:cubicBezTo>
                <a:cubicBezTo>
                  <a:pt x="720" y="109"/>
                  <a:pt x="719" y="111"/>
                  <a:pt x="720" y="113"/>
                </a:cubicBezTo>
                <a:cubicBezTo>
                  <a:pt x="720" y="110"/>
                  <a:pt x="720" y="111"/>
                  <a:pt x="722" y="109"/>
                </a:cubicBezTo>
                <a:cubicBezTo>
                  <a:pt x="719" y="108"/>
                  <a:pt x="718" y="106"/>
                  <a:pt x="715" y="104"/>
                </a:cubicBezTo>
                <a:cubicBezTo>
                  <a:pt x="715" y="106"/>
                  <a:pt x="713" y="104"/>
                  <a:pt x="712" y="106"/>
                </a:cubicBezTo>
                <a:cubicBezTo>
                  <a:pt x="713" y="102"/>
                  <a:pt x="715" y="100"/>
                  <a:pt x="718" y="98"/>
                </a:cubicBezTo>
                <a:cubicBezTo>
                  <a:pt x="720" y="99"/>
                  <a:pt x="722" y="100"/>
                  <a:pt x="722" y="102"/>
                </a:cubicBezTo>
                <a:cubicBezTo>
                  <a:pt x="723" y="101"/>
                  <a:pt x="721" y="97"/>
                  <a:pt x="720" y="98"/>
                </a:cubicBezTo>
                <a:cubicBezTo>
                  <a:pt x="719" y="96"/>
                  <a:pt x="726" y="97"/>
                  <a:pt x="723" y="98"/>
                </a:cubicBezTo>
                <a:cubicBezTo>
                  <a:pt x="725" y="100"/>
                  <a:pt x="724" y="96"/>
                  <a:pt x="726" y="96"/>
                </a:cubicBezTo>
                <a:cubicBezTo>
                  <a:pt x="729" y="100"/>
                  <a:pt x="732" y="102"/>
                  <a:pt x="737" y="101"/>
                </a:cubicBezTo>
                <a:cubicBezTo>
                  <a:pt x="738" y="105"/>
                  <a:pt x="728" y="104"/>
                  <a:pt x="728" y="106"/>
                </a:cubicBezTo>
                <a:cubicBezTo>
                  <a:pt x="730" y="106"/>
                  <a:pt x="733" y="108"/>
                  <a:pt x="735" y="106"/>
                </a:cubicBezTo>
                <a:cubicBezTo>
                  <a:pt x="737" y="109"/>
                  <a:pt x="735" y="111"/>
                  <a:pt x="733" y="111"/>
                </a:cubicBezTo>
                <a:cubicBezTo>
                  <a:pt x="735" y="114"/>
                  <a:pt x="736" y="111"/>
                  <a:pt x="740" y="112"/>
                </a:cubicBezTo>
                <a:cubicBezTo>
                  <a:pt x="740" y="114"/>
                  <a:pt x="736" y="116"/>
                  <a:pt x="734" y="114"/>
                </a:cubicBezTo>
                <a:cubicBezTo>
                  <a:pt x="732" y="116"/>
                  <a:pt x="736" y="120"/>
                  <a:pt x="732" y="120"/>
                </a:cubicBezTo>
                <a:cubicBezTo>
                  <a:pt x="734" y="120"/>
                  <a:pt x="737" y="122"/>
                  <a:pt x="739" y="121"/>
                </a:cubicBezTo>
                <a:cubicBezTo>
                  <a:pt x="739" y="122"/>
                  <a:pt x="739" y="123"/>
                  <a:pt x="740" y="123"/>
                </a:cubicBezTo>
                <a:cubicBezTo>
                  <a:pt x="741" y="124"/>
                  <a:pt x="738" y="124"/>
                  <a:pt x="739" y="126"/>
                </a:cubicBezTo>
                <a:cubicBezTo>
                  <a:pt x="741" y="129"/>
                  <a:pt x="743" y="128"/>
                  <a:pt x="745" y="130"/>
                </a:cubicBezTo>
                <a:cubicBezTo>
                  <a:pt x="748" y="126"/>
                  <a:pt x="753" y="126"/>
                  <a:pt x="757" y="122"/>
                </a:cubicBezTo>
                <a:cubicBezTo>
                  <a:pt x="757" y="124"/>
                  <a:pt x="760" y="124"/>
                  <a:pt x="761" y="125"/>
                </a:cubicBezTo>
                <a:cubicBezTo>
                  <a:pt x="758" y="123"/>
                  <a:pt x="761" y="124"/>
                  <a:pt x="758" y="120"/>
                </a:cubicBezTo>
                <a:cubicBezTo>
                  <a:pt x="760" y="122"/>
                  <a:pt x="762" y="121"/>
                  <a:pt x="763" y="120"/>
                </a:cubicBezTo>
                <a:cubicBezTo>
                  <a:pt x="765" y="121"/>
                  <a:pt x="764" y="124"/>
                  <a:pt x="765" y="124"/>
                </a:cubicBezTo>
                <a:cubicBezTo>
                  <a:pt x="766" y="125"/>
                  <a:pt x="764" y="125"/>
                  <a:pt x="765" y="126"/>
                </a:cubicBezTo>
                <a:cubicBezTo>
                  <a:pt x="766" y="130"/>
                  <a:pt x="767" y="125"/>
                  <a:pt x="768" y="127"/>
                </a:cubicBezTo>
                <a:cubicBezTo>
                  <a:pt x="770" y="129"/>
                  <a:pt x="767" y="130"/>
                  <a:pt x="766" y="129"/>
                </a:cubicBezTo>
                <a:cubicBezTo>
                  <a:pt x="765" y="131"/>
                  <a:pt x="771" y="136"/>
                  <a:pt x="768" y="138"/>
                </a:cubicBezTo>
                <a:cubicBezTo>
                  <a:pt x="767" y="135"/>
                  <a:pt x="767" y="135"/>
                  <a:pt x="767" y="135"/>
                </a:cubicBezTo>
                <a:cubicBezTo>
                  <a:pt x="764" y="137"/>
                  <a:pt x="769" y="139"/>
                  <a:pt x="768" y="141"/>
                </a:cubicBezTo>
                <a:cubicBezTo>
                  <a:pt x="770" y="143"/>
                  <a:pt x="768" y="139"/>
                  <a:pt x="769" y="139"/>
                </a:cubicBezTo>
                <a:cubicBezTo>
                  <a:pt x="772" y="142"/>
                  <a:pt x="767" y="143"/>
                  <a:pt x="769" y="146"/>
                </a:cubicBezTo>
                <a:cubicBezTo>
                  <a:pt x="771" y="147"/>
                  <a:pt x="772" y="147"/>
                  <a:pt x="774" y="147"/>
                </a:cubicBezTo>
                <a:cubicBezTo>
                  <a:pt x="776" y="150"/>
                  <a:pt x="783" y="159"/>
                  <a:pt x="785" y="152"/>
                </a:cubicBezTo>
                <a:cubicBezTo>
                  <a:pt x="783" y="151"/>
                  <a:pt x="782" y="150"/>
                  <a:pt x="781" y="151"/>
                </a:cubicBezTo>
                <a:cubicBezTo>
                  <a:pt x="781" y="149"/>
                  <a:pt x="784" y="149"/>
                  <a:pt x="786" y="148"/>
                </a:cubicBezTo>
                <a:cubicBezTo>
                  <a:pt x="785" y="151"/>
                  <a:pt x="790" y="154"/>
                  <a:pt x="790" y="157"/>
                </a:cubicBezTo>
                <a:cubicBezTo>
                  <a:pt x="789" y="157"/>
                  <a:pt x="787" y="157"/>
                  <a:pt x="786" y="157"/>
                </a:cubicBezTo>
                <a:cubicBezTo>
                  <a:pt x="785" y="158"/>
                  <a:pt x="784" y="159"/>
                  <a:pt x="785" y="161"/>
                </a:cubicBezTo>
                <a:cubicBezTo>
                  <a:pt x="787" y="161"/>
                  <a:pt x="789" y="160"/>
                  <a:pt x="790" y="158"/>
                </a:cubicBezTo>
                <a:cubicBezTo>
                  <a:pt x="791" y="163"/>
                  <a:pt x="787" y="161"/>
                  <a:pt x="785" y="163"/>
                </a:cubicBezTo>
                <a:cubicBezTo>
                  <a:pt x="785" y="164"/>
                  <a:pt x="786" y="165"/>
                  <a:pt x="786" y="164"/>
                </a:cubicBezTo>
                <a:cubicBezTo>
                  <a:pt x="788" y="166"/>
                  <a:pt x="782" y="163"/>
                  <a:pt x="781" y="163"/>
                </a:cubicBezTo>
                <a:cubicBezTo>
                  <a:pt x="780" y="166"/>
                  <a:pt x="783" y="169"/>
                  <a:pt x="781" y="170"/>
                </a:cubicBezTo>
                <a:cubicBezTo>
                  <a:pt x="783" y="171"/>
                  <a:pt x="785" y="172"/>
                  <a:pt x="787" y="170"/>
                </a:cubicBezTo>
                <a:cubicBezTo>
                  <a:pt x="787" y="173"/>
                  <a:pt x="784" y="171"/>
                  <a:pt x="783" y="173"/>
                </a:cubicBezTo>
                <a:cubicBezTo>
                  <a:pt x="784" y="175"/>
                  <a:pt x="785" y="177"/>
                  <a:pt x="785" y="179"/>
                </a:cubicBezTo>
                <a:cubicBezTo>
                  <a:pt x="785" y="179"/>
                  <a:pt x="785" y="179"/>
                  <a:pt x="786" y="180"/>
                </a:cubicBezTo>
                <a:cubicBezTo>
                  <a:pt x="787" y="177"/>
                  <a:pt x="791" y="169"/>
                  <a:pt x="790" y="171"/>
                </a:cubicBezTo>
                <a:cubicBezTo>
                  <a:pt x="791" y="173"/>
                  <a:pt x="791" y="172"/>
                  <a:pt x="792" y="173"/>
                </a:cubicBezTo>
                <a:cubicBezTo>
                  <a:pt x="793" y="172"/>
                  <a:pt x="793" y="169"/>
                  <a:pt x="795" y="168"/>
                </a:cubicBezTo>
                <a:cubicBezTo>
                  <a:pt x="797" y="170"/>
                  <a:pt x="796" y="171"/>
                  <a:pt x="797" y="173"/>
                </a:cubicBezTo>
                <a:cubicBezTo>
                  <a:pt x="799" y="173"/>
                  <a:pt x="798" y="171"/>
                  <a:pt x="797" y="171"/>
                </a:cubicBezTo>
                <a:cubicBezTo>
                  <a:pt x="798" y="170"/>
                  <a:pt x="803" y="170"/>
                  <a:pt x="803" y="167"/>
                </a:cubicBezTo>
                <a:cubicBezTo>
                  <a:pt x="801" y="166"/>
                  <a:pt x="800" y="164"/>
                  <a:pt x="799" y="166"/>
                </a:cubicBezTo>
                <a:cubicBezTo>
                  <a:pt x="798" y="167"/>
                  <a:pt x="800" y="166"/>
                  <a:pt x="801" y="169"/>
                </a:cubicBezTo>
                <a:cubicBezTo>
                  <a:pt x="799" y="170"/>
                  <a:pt x="798" y="166"/>
                  <a:pt x="797" y="165"/>
                </a:cubicBezTo>
                <a:cubicBezTo>
                  <a:pt x="798" y="164"/>
                  <a:pt x="799" y="164"/>
                  <a:pt x="798" y="163"/>
                </a:cubicBezTo>
                <a:cubicBezTo>
                  <a:pt x="799" y="162"/>
                  <a:pt x="800" y="165"/>
                  <a:pt x="801" y="164"/>
                </a:cubicBezTo>
                <a:cubicBezTo>
                  <a:pt x="801" y="162"/>
                  <a:pt x="800" y="161"/>
                  <a:pt x="799" y="158"/>
                </a:cubicBezTo>
                <a:cubicBezTo>
                  <a:pt x="799" y="158"/>
                  <a:pt x="800" y="160"/>
                  <a:pt x="801" y="161"/>
                </a:cubicBezTo>
                <a:cubicBezTo>
                  <a:pt x="803" y="159"/>
                  <a:pt x="803" y="159"/>
                  <a:pt x="803" y="159"/>
                </a:cubicBezTo>
                <a:cubicBezTo>
                  <a:pt x="804" y="157"/>
                  <a:pt x="801" y="152"/>
                  <a:pt x="805" y="154"/>
                </a:cubicBezTo>
                <a:cubicBezTo>
                  <a:pt x="805" y="155"/>
                  <a:pt x="803" y="155"/>
                  <a:pt x="804" y="156"/>
                </a:cubicBezTo>
                <a:cubicBezTo>
                  <a:pt x="806" y="156"/>
                  <a:pt x="807" y="157"/>
                  <a:pt x="809" y="157"/>
                </a:cubicBezTo>
                <a:cubicBezTo>
                  <a:pt x="808" y="159"/>
                  <a:pt x="809" y="158"/>
                  <a:pt x="807" y="162"/>
                </a:cubicBezTo>
                <a:cubicBezTo>
                  <a:pt x="809" y="165"/>
                  <a:pt x="811" y="165"/>
                  <a:pt x="812" y="163"/>
                </a:cubicBezTo>
                <a:cubicBezTo>
                  <a:pt x="809" y="161"/>
                  <a:pt x="811" y="160"/>
                  <a:pt x="813" y="162"/>
                </a:cubicBezTo>
                <a:cubicBezTo>
                  <a:pt x="815" y="161"/>
                  <a:pt x="814" y="158"/>
                  <a:pt x="817" y="156"/>
                </a:cubicBezTo>
                <a:cubicBezTo>
                  <a:pt x="818" y="158"/>
                  <a:pt x="817" y="158"/>
                  <a:pt x="816" y="159"/>
                </a:cubicBezTo>
                <a:cubicBezTo>
                  <a:pt x="817" y="160"/>
                  <a:pt x="818" y="159"/>
                  <a:pt x="819" y="160"/>
                </a:cubicBezTo>
                <a:cubicBezTo>
                  <a:pt x="820" y="155"/>
                  <a:pt x="825" y="153"/>
                  <a:pt x="826" y="149"/>
                </a:cubicBezTo>
                <a:cubicBezTo>
                  <a:pt x="827" y="149"/>
                  <a:pt x="828" y="151"/>
                  <a:pt x="830" y="149"/>
                </a:cubicBezTo>
                <a:cubicBezTo>
                  <a:pt x="831" y="151"/>
                  <a:pt x="830" y="153"/>
                  <a:pt x="829" y="153"/>
                </a:cubicBezTo>
                <a:cubicBezTo>
                  <a:pt x="830" y="155"/>
                  <a:pt x="831" y="155"/>
                  <a:pt x="832" y="154"/>
                </a:cubicBezTo>
                <a:cubicBezTo>
                  <a:pt x="834" y="153"/>
                  <a:pt x="831" y="155"/>
                  <a:pt x="830" y="156"/>
                </a:cubicBezTo>
                <a:cubicBezTo>
                  <a:pt x="836" y="160"/>
                  <a:pt x="839" y="150"/>
                  <a:pt x="833" y="147"/>
                </a:cubicBezTo>
                <a:cubicBezTo>
                  <a:pt x="833" y="146"/>
                  <a:pt x="834" y="146"/>
                  <a:pt x="834" y="145"/>
                </a:cubicBezTo>
                <a:cubicBezTo>
                  <a:pt x="833" y="145"/>
                  <a:pt x="832" y="145"/>
                  <a:pt x="832" y="145"/>
                </a:cubicBezTo>
                <a:cubicBezTo>
                  <a:pt x="830" y="141"/>
                  <a:pt x="834" y="141"/>
                  <a:pt x="835" y="138"/>
                </a:cubicBezTo>
                <a:cubicBezTo>
                  <a:pt x="835" y="142"/>
                  <a:pt x="838" y="141"/>
                  <a:pt x="840" y="140"/>
                </a:cubicBezTo>
                <a:cubicBezTo>
                  <a:pt x="841" y="139"/>
                  <a:pt x="839" y="137"/>
                  <a:pt x="839" y="136"/>
                </a:cubicBezTo>
                <a:cubicBezTo>
                  <a:pt x="841" y="136"/>
                  <a:pt x="841" y="135"/>
                  <a:pt x="842" y="133"/>
                </a:cubicBezTo>
                <a:cubicBezTo>
                  <a:pt x="845" y="136"/>
                  <a:pt x="846" y="138"/>
                  <a:pt x="847" y="136"/>
                </a:cubicBezTo>
                <a:cubicBezTo>
                  <a:pt x="848" y="139"/>
                  <a:pt x="851" y="142"/>
                  <a:pt x="848" y="142"/>
                </a:cubicBezTo>
                <a:cubicBezTo>
                  <a:pt x="852" y="140"/>
                  <a:pt x="858" y="141"/>
                  <a:pt x="864" y="148"/>
                </a:cubicBezTo>
                <a:cubicBezTo>
                  <a:pt x="866" y="149"/>
                  <a:pt x="867" y="147"/>
                  <a:pt x="867" y="145"/>
                </a:cubicBezTo>
                <a:cubicBezTo>
                  <a:pt x="869" y="151"/>
                  <a:pt x="862" y="150"/>
                  <a:pt x="869" y="157"/>
                </a:cubicBezTo>
                <a:cubicBezTo>
                  <a:pt x="870" y="156"/>
                  <a:pt x="867" y="154"/>
                  <a:pt x="869" y="154"/>
                </a:cubicBezTo>
                <a:cubicBezTo>
                  <a:pt x="872" y="159"/>
                  <a:pt x="871" y="150"/>
                  <a:pt x="867" y="153"/>
                </a:cubicBezTo>
                <a:cubicBezTo>
                  <a:pt x="866" y="148"/>
                  <a:pt x="874" y="153"/>
                  <a:pt x="873" y="156"/>
                </a:cubicBezTo>
                <a:cubicBezTo>
                  <a:pt x="874" y="158"/>
                  <a:pt x="874" y="156"/>
                  <a:pt x="875" y="155"/>
                </a:cubicBezTo>
                <a:cubicBezTo>
                  <a:pt x="876" y="157"/>
                  <a:pt x="875" y="160"/>
                  <a:pt x="873" y="159"/>
                </a:cubicBezTo>
                <a:cubicBezTo>
                  <a:pt x="874" y="160"/>
                  <a:pt x="875" y="161"/>
                  <a:pt x="875" y="161"/>
                </a:cubicBezTo>
                <a:cubicBezTo>
                  <a:pt x="875" y="164"/>
                  <a:pt x="872" y="161"/>
                  <a:pt x="870" y="163"/>
                </a:cubicBezTo>
                <a:cubicBezTo>
                  <a:pt x="871" y="163"/>
                  <a:pt x="872" y="164"/>
                  <a:pt x="873" y="164"/>
                </a:cubicBezTo>
                <a:cubicBezTo>
                  <a:pt x="873" y="167"/>
                  <a:pt x="868" y="165"/>
                  <a:pt x="869" y="164"/>
                </a:cubicBezTo>
                <a:cubicBezTo>
                  <a:pt x="869" y="165"/>
                  <a:pt x="868" y="166"/>
                  <a:pt x="868" y="167"/>
                </a:cubicBezTo>
                <a:cubicBezTo>
                  <a:pt x="868" y="168"/>
                  <a:pt x="869" y="168"/>
                  <a:pt x="870" y="169"/>
                </a:cubicBezTo>
                <a:cubicBezTo>
                  <a:pt x="868" y="169"/>
                  <a:pt x="868" y="168"/>
                  <a:pt x="866" y="169"/>
                </a:cubicBezTo>
                <a:cubicBezTo>
                  <a:pt x="865" y="166"/>
                  <a:pt x="864" y="164"/>
                  <a:pt x="861" y="166"/>
                </a:cubicBezTo>
                <a:cubicBezTo>
                  <a:pt x="860" y="164"/>
                  <a:pt x="862" y="164"/>
                  <a:pt x="861" y="163"/>
                </a:cubicBezTo>
                <a:cubicBezTo>
                  <a:pt x="860" y="162"/>
                  <a:pt x="859" y="163"/>
                  <a:pt x="859" y="164"/>
                </a:cubicBezTo>
                <a:cubicBezTo>
                  <a:pt x="857" y="164"/>
                  <a:pt x="862" y="167"/>
                  <a:pt x="859" y="168"/>
                </a:cubicBezTo>
                <a:cubicBezTo>
                  <a:pt x="859" y="165"/>
                  <a:pt x="857" y="166"/>
                  <a:pt x="857" y="163"/>
                </a:cubicBezTo>
                <a:cubicBezTo>
                  <a:pt x="859" y="162"/>
                  <a:pt x="860" y="162"/>
                  <a:pt x="859" y="160"/>
                </a:cubicBezTo>
                <a:cubicBezTo>
                  <a:pt x="857" y="158"/>
                  <a:pt x="858" y="163"/>
                  <a:pt x="855" y="161"/>
                </a:cubicBezTo>
                <a:cubicBezTo>
                  <a:pt x="854" y="162"/>
                  <a:pt x="854" y="166"/>
                  <a:pt x="856" y="165"/>
                </a:cubicBezTo>
                <a:cubicBezTo>
                  <a:pt x="853" y="167"/>
                  <a:pt x="851" y="171"/>
                  <a:pt x="846" y="174"/>
                </a:cubicBezTo>
                <a:cubicBezTo>
                  <a:pt x="845" y="175"/>
                  <a:pt x="846" y="175"/>
                  <a:pt x="847" y="177"/>
                </a:cubicBezTo>
                <a:cubicBezTo>
                  <a:pt x="846" y="178"/>
                  <a:pt x="843" y="177"/>
                  <a:pt x="843" y="180"/>
                </a:cubicBezTo>
                <a:cubicBezTo>
                  <a:pt x="846" y="180"/>
                  <a:pt x="846" y="186"/>
                  <a:pt x="847" y="183"/>
                </a:cubicBezTo>
                <a:cubicBezTo>
                  <a:pt x="849" y="184"/>
                  <a:pt x="846" y="185"/>
                  <a:pt x="845" y="187"/>
                </a:cubicBezTo>
                <a:cubicBezTo>
                  <a:pt x="847" y="189"/>
                  <a:pt x="848" y="186"/>
                  <a:pt x="849" y="185"/>
                </a:cubicBezTo>
                <a:cubicBezTo>
                  <a:pt x="850" y="187"/>
                  <a:pt x="851" y="187"/>
                  <a:pt x="851" y="186"/>
                </a:cubicBezTo>
                <a:cubicBezTo>
                  <a:pt x="850" y="188"/>
                  <a:pt x="849" y="189"/>
                  <a:pt x="851" y="193"/>
                </a:cubicBezTo>
                <a:cubicBezTo>
                  <a:pt x="851" y="193"/>
                  <a:pt x="852" y="193"/>
                  <a:pt x="852" y="194"/>
                </a:cubicBezTo>
                <a:cubicBezTo>
                  <a:pt x="853" y="192"/>
                  <a:pt x="853" y="190"/>
                  <a:pt x="854" y="188"/>
                </a:cubicBezTo>
                <a:cubicBezTo>
                  <a:pt x="857" y="191"/>
                  <a:pt x="865" y="191"/>
                  <a:pt x="861" y="184"/>
                </a:cubicBezTo>
                <a:cubicBezTo>
                  <a:pt x="864" y="185"/>
                  <a:pt x="866" y="186"/>
                  <a:pt x="868" y="188"/>
                </a:cubicBezTo>
                <a:cubicBezTo>
                  <a:pt x="867" y="182"/>
                  <a:pt x="874" y="185"/>
                  <a:pt x="873" y="180"/>
                </a:cubicBezTo>
                <a:cubicBezTo>
                  <a:pt x="871" y="185"/>
                  <a:pt x="880" y="189"/>
                  <a:pt x="877" y="194"/>
                </a:cubicBezTo>
                <a:cubicBezTo>
                  <a:pt x="880" y="196"/>
                  <a:pt x="880" y="199"/>
                  <a:pt x="883" y="202"/>
                </a:cubicBezTo>
                <a:cubicBezTo>
                  <a:pt x="881" y="204"/>
                  <a:pt x="879" y="204"/>
                  <a:pt x="876" y="203"/>
                </a:cubicBezTo>
                <a:cubicBezTo>
                  <a:pt x="876" y="204"/>
                  <a:pt x="877" y="205"/>
                  <a:pt x="877" y="206"/>
                </a:cubicBezTo>
                <a:cubicBezTo>
                  <a:pt x="875" y="207"/>
                  <a:pt x="872" y="208"/>
                  <a:pt x="869" y="206"/>
                </a:cubicBezTo>
                <a:cubicBezTo>
                  <a:pt x="869" y="208"/>
                  <a:pt x="870" y="210"/>
                  <a:pt x="867" y="211"/>
                </a:cubicBezTo>
                <a:cubicBezTo>
                  <a:pt x="868" y="214"/>
                  <a:pt x="871" y="213"/>
                  <a:pt x="870" y="215"/>
                </a:cubicBezTo>
                <a:cubicBezTo>
                  <a:pt x="872" y="216"/>
                  <a:pt x="873" y="216"/>
                  <a:pt x="876" y="215"/>
                </a:cubicBezTo>
                <a:cubicBezTo>
                  <a:pt x="874" y="218"/>
                  <a:pt x="878" y="217"/>
                  <a:pt x="880" y="222"/>
                </a:cubicBezTo>
                <a:cubicBezTo>
                  <a:pt x="880" y="218"/>
                  <a:pt x="883" y="219"/>
                  <a:pt x="886" y="217"/>
                </a:cubicBezTo>
                <a:cubicBezTo>
                  <a:pt x="886" y="221"/>
                  <a:pt x="880" y="219"/>
                  <a:pt x="882" y="224"/>
                </a:cubicBezTo>
                <a:cubicBezTo>
                  <a:pt x="881" y="223"/>
                  <a:pt x="879" y="225"/>
                  <a:pt x="878" y="226"/>
                </a:cubicBezTo>
                <a:cubicBezTo>
                  <a:pt x="878" y="238"/>
                  <a:pt x="889" y="231"/>
                  <a:pt x="895" y="236"/>
                </a:cubicBezTo>
                <a:cubicBezTo>
                  <a:pt x="895" y="235"/>
                  <a:pt x="895" y="235"/>
                  <a:pt x="896" y="234"/>
                </a:cubicBezTo>
                <a:cubicBezTo>
                  <a:pt x="897" y="235"/>
                  <a:pt x="897" y="235"/>
                  <a:pt x="898" y="235"/>
                </a:cubicBezTo>
                <a:cubicBezTo>
                  <a:pt x="900" y="237"/>
                  <a:pt x="896" y="237"/>
                  <a:pt x="899" y="239"/>
                </a:cubicBezTo>
                <a:cubicBezTo>
                  <a:pt x="900" y="238"/>
                  <a:pt x="900" y="239"/>
                  <a:pt x="902" y="241"/>
                </a:cubicBezTo>
                <a:cubicBezTo>
                  <a:pt x="905" y="237"/>
                  <a:pt x="908" y="234"/>
                  <a:pt x="913" y="238"/>
                </a:cubicBezTo>
                <a:cubicBezTo>
                  <a:pt x="913" y="238"/>
                  <a:pt x="914" y="237"/>
                  <a:pt x="914" y="236"/>
                </a:cubicBezTo>
                <a:cubicBezTo>
                  <a:pt x="916" y="240"/>
                  <a:pt x="918" y="238"/>
                  <a:pt x="920" y="240"/>
                </a:cubicBezTo>
                <a:cubicBezTo>
                  <a:pt x="925" y="248"/>
                  <a:pt x="923" y="252"/>
                  <a:pt x="925" y="259"/>
                </a:cubicBezTo>
                <a:cubicBezTo>
                  <a:pt x="931" y="259"/>
                  <a:pt x="930" y="253"/>
                  <a:pt x="935" y="250"/>
                </a:cubicBezTo>
                <a:cubicBezTo>
                  <a:pt x="933" y="247"/>
                  <a:pt x="930" y="247"/>
                  <a:pt x="929" y="246"/>
                </a:cubicBezTo>
                <a:cubicBezTo>
                  <a:pt x="929" y="245"/>
                  <a:pt x="932" y="247"/>
                  <a:pt x="931" y="244"/>
                </a:cubicBezTo>
                <a:cubicBezTo>
                  <a:pt x="934" y="247"/>
                  <a:pt x="937" y="247"/>
                  <a:pt x="940" y="244"/>
                </a:cubicBezTo>
                <a:cubicBezTo>
                  <a:pt x="942" y="245"/>
                  <a:pt x="941" y="246"/>
                  <a:pt x="944" y="248"/>
                </a:cubicBezTo>
                <a:cubicBezTo>
                  <a:pt x="950" y="242"/>
                  <a:pt x="957" y="242"/>
                  <a:pt x="966" y="244"/>
                </a:cubicBezTo>
                <a:cubicBezTo>
                  <a:pt x="976" y="238"/>
                  <a:pt x="992" y="256"/>
                  <a:pt x="991" y="269"/>
                </a:cubicBezTo>
                <a:cubicBezTo>
                  <a:pt x="990" y="268"/>
                  <a:pt x="988" y="267"/>
                  <a:pt x="987" y="265"/>
                </a:cubicBezTo>
                <a:cubicBezTo>
                  <a:pt x="985" y="267"/>
                  <a:pt x="982" y="266"/>
                  <a:pt x="980" y="267"/>
                </a:cubicBezTo>
                <a:cubicBezTo>
                  <a:pt x="979" y="275"/>
                  <a:pt x="971" y="274"/>
                  <a:pt x="967" y="279"/>
                </a:cubicBezTo>
                <a:cubicBezTo>
                  <a:pt x="967" y="278"/>
                  <a:pt x="967" y="278"/>
                  <a:pt x="967" y="277"/>
                </a:cubicBezTo>
                <a:cubicBezTo>
                  <a:pt x="962" y="279"/>
                  <a:pt x="960" y="283"/>
                  <a:pt x="957" y="282"/>
                </a:cubicBezTo>
                <a:cubicBezTo>
                  <a:pt x="957" y="283"/>
                  <a:pt x="957" y="285"/>
                  <a:pt x="956" y="286"/>
                </a:cubicBezTo>
                <a:cubicBezTo>
                  <a:pt x="955" y="287"/>
                  <a:pt x="954" y="285"/>
                  <a:pt x="953" y="284"/>
                </a:cubicBezTo>
                <a:cubicBezTo>
                  <a:pt x="953" y="288"/>
                  <a:pt x="943" y="288"/>
                  <a:pt x="948" y="294"/>
                </a:cubicBezTo>
                <a:cubicBezTo>
                  <a:pt x="945" y="293"/>
                  <a:pt x="945" y="294"/>
                  <a:pt x="943" y="296"/>
                </a:cubicBezTo>
                <a:cubicBezTo>
                  <a:pt x="941" y="291"/>
                  <a:pt x="944" y="292"/>
                  <a:pt x="944" y="289"/>
                </a:cubicBezTo>
                <a:cubicBezTo>
                  <a:pt x="945" y="279"/>
                  <a:pt x="937" y="272"/>
                  <a:pt x="928" y="268"/>
                </a:cubicBezTo>
                <a:cubicBezTo>
                  <a:pt x="926" y="270"/>
                  <a:pt x="924" y="269"/>
                  <a:pt x="922" y="270"/>
                </a:cubicBezTo>
                <a:cubicBezTo>
                  <a:pt x="921" y="271"/>
                  <a:pt x="922" y="273"/>
                  <a:pt x="923" y="275"/>
                </a:cubicBezTo>
                <a:cubicBezTo>
                  <a:pt x="924" y="267"/>
                  <a:pt x="934" y="275"/>
                  <a:pt x="935" y="282"/>
                </a:cubicBezTo>
                <a:cubicBezTo>
                  <a:pt x="934" y="283"/>
                  <a:pt x="933" y="281"/>
                  <a:pt x="932" y="283"/>
                </a:cubicBezTo>
                <a:cubicBezTo>
                  <a:pt x="931" y="283"/>
                  <a:pt x="932" y="285"/>
                  <a:pt x="931" y="285"/>
                </a:cubicBezTo>
                <a:cubicBezTo>
                  <a:pt x="934" y="286"/>
                  <a:pt x="934" y="287"/>
                  <a:pt x="937" y="290"/>
                </a:cubicBezTo>
                <a:cubicBezTo>
                  <a:pt x="936" y="290"/>
                  <a:pt x="936" y="291"/>
                  <a:pt x="935" y="292"/>
                </a:cubicBezTo>
                <a:cubicBezTo>
                  <a:pt x="943" y="293"/>
                  <a:pt x="939" y="301"/>
                  <a:pt x="941" y="306"/>
                </a:cubicBezTo>
                <a:cubicBezTo>
                  <a:pt x="940" y="305"/>
                  <a:pt x="938" y="307"/>
                  <a:pt x="940" y="309"/>
                </a:cubicBezTo>
                <a:cubicBezTo>
                  <a:pt x="942" y="311"/>
                  <a:pt x="941" y="307"/>
                  <a:pt x="943" y="307"/>
                </a:cubicBezTo>
                <a:cubicBezTo>
                  <a:pt x="944" y="308"/>
                  <a:pt x="943" y="309"/>
                  <a:pt x="944" y="310"/>
                </a:cubicBezTo>
                <a:cubicBezTo>
                  <a:pt x="943" y="309"/>
                  <a:pt x="942" y="311"/>
                  <a:pt x="940" y="312"/>
                </a:cubicBezTo>
                <a:cubicBezTo>
                  <a:pt x="942" y="314"/>
                  <a:pt x="943" y="313"/>
                  <a:pt x="945" y="316"/>
                </a:cubicBezTo>
                <a:cubicBezTo>
                  <a:pt x="945" y="317"/>
                  <a:pt x="944" y="318"/>
                  <a:pt x="943" y="319"/>
                </a:cubicBezTo>
                <a:cubicBezTo>
                  <a:pt x="945" y="320"/>
                  <a:pt x="945" y="321"/>
                  <a:pt x="946" y="323"/>
                </a:cubicBezTo>
                <a:cubicBezTo>
                  <a:pt x="947" y="325"/>
                  <a:pt x="949" y="324"/>
                  <a:pt x="950" y="324"/>
                </a:cubicBezTo>
                <a:cubicBezTo>
                  <a:pt x="954" y="330"/>
                  <a:pt x="954" y="332"/>
                  <a:pt x="958" y="336"/>
                </a:cubicBezTo>
                <a:cubicBezTo>
                  <a:pt x="958" y="338"/>
                  <a:pt x="957" y="338"/>
                  <a:pt x="957" y="340"/>
                </a:cubicBezTo>
                <a:cubicBezTo>
                  <a:pt x="958" y="341"/>
                  <a:pt x="959" y="341"/>
                  <a:pt x="960" y="340"/>
                </a:cubicBezTo>
                <a:cubicBezTo>
                  <a:pt x="961" y="341"/>
                  <a:pt x="958" y="342"/>
                  <a:pt x="960" y="344"/>
                </a:cubicBezTo>
                <a:cubicBezTo>
                  <a:pt x="959" y="344"/>
                  <a:pt x="958" y="344"/>
                  <a:pt x="958" y="346"/>
                </a:cubicBezTo>
                <a:cubicBezTo>
                  <a:pt x="959" y="343"/>
                  <a:pt x="967" y="353"/>
                  <a:pt x="962" y="354"/>
                </a:cubicBezTo>
                <a:cubicBezTo>
                  <a:pt x="960" y="351"/>
                  <a:pt x="961" y="349"/>
                  <a:pt x="957" y="347"/>
                </a:cubicBezTo>
                <a:cubicBezTo>
                  <a:pt x="958" y="351"/>
                  <a:pt x="957" y="353"/>
                  <a:pt x="958" y="356"/>
                </a:cubicBezTo>
                <a:cubicBezTo>
                  <a:pt x="961" y="355"/>
                  <a:pt x="966" y="360"/>
                  <a:pt x="962" y="363"/>
                </a:cubicBezTo>
                <a:cubicBezTo>
                  <a:pt x="964" y="365"/>
                  <a:pt x="966" y="365"/>
                  <a:pt x="967" y="366"/>
                </a:cubicBezTo>
                <a:cubicBezTo>
                  <a:pt x="968" y="367"/>
                  <a:pt x="967" y="368"/>
                  <a:pt x="966" y="368"/>
                </a:cubicBezTo>
                <a:cubicBezTo>
                  <a:pt x="967" y="370"/>
                  <a:pt x="968" y="369"/>
                  <a:pt x="969" y="369"/>
                </a:cubicBezTo>
                <a:cubicBezTo>
                  <a:pt x="970" y="371"/>
                  <a:pt x="969" y="371"/>
                  <a:pt x="970" y="373"/>
                </a:cubicBezTo>
                <a:cubicBezTo>
                  <a:pt x="972" y="374"/>
                  <a:pt x="970" y="371"/>
                  <a:pt x="972" y="370"/>
                </a:cubicBezTo>
                <a:cubicBezTo>
                  <a:pt x="972" y="375"/>
                  <a:pt x="976" y="381"/>
                  <a:pt x="978" y="387"/>
                </a:cubicBezTo>
                <a:cubicBezTo>
                  <a:pt x="977" y="387"/>
                  <a:pt x="977" y="389"/>
                  <a:pt x="976" y="389"/>
                </a:cubicBezTo>
                <a:cubicBezTo>
                  <a:pt x="977" y="392"/>
                  <a:pt x="978" y="392"/>
                  <a:pt x="979" y="392"/>
                </a:cubicBezTo>
                <a:cubicBezTo>
                  <a:pt x="979" y="396"/>
                  <a:pt x="983" y="398"/>
                  <a:pt x="982" y="402"/>
                </a:cubicBezTo>
                <a:cubicBezTo>
                  <a:pt x="981" y="402"/>
                  <a:pt x="980" y="399"/>
                  <a:pt x="980" y="397"/>
                </a:cubicBezTo>
                <a:cubicBezTo>
                  <a:pt x="978" y="398"/>
                  <a:pt x="978" y="400"/>
                  <a:pt x="979" y="401"/>
                </a:cubicBezTo>
                <a:cubicBezTo>
                  <a:pt x="975" y="399"/>
                  <a:pt x="978" y="395"/>
                  <a:pt x="977" y="393"/>
                </a:cubicBezTo>
                <a:cubicBezTo>
                  <a:pt x="974" y="393"/>
                  <a:pt x="969" y="387"/>
                  <a:pt x="968" y="383"/>
                </a:cubicBezTo>
                <a:cubicBezTo>
                  <a:pt x="966" y="382"/>
                  <a:pt x="964" y="384"/>
                  <a:pt x="962" y="384"/>
                </a:cubicBezTo>
                <a:cubicBezTo>
                  <a:pt x="962" y="385"/>
                  <a:pt x="962" y="384"/>
                  <a:pt x="963" y="384"/>
                </a:cubicBezTo>
                <a:cubicBezTo>
                  <a:pt x="965" y="387"/>
                  <a:pt x="963" y="388"/>
                  <a:pt x="965" y="391"/>
                </a:cubicBezTo>
                <a:cubicBezTo>
                  <a:pt x="964" y="392"/>
                  <a:pt x="964" y="391"/>
                  <a:pt x="963" y="391"/>
                </a:cubicBezTo>
                <a:cubicBezTo>
                  <a:pt x="962" y="393"/>
                  <a:pt x="966" y="395"/>
                  <a:pt x="966" y="396"/>
                </a:cubicBezTo>
                <a:cubicBezTo>
                  <a:pt x="965" y="396"/>
                  <a:pt x="962" y="394"/>
                  <a:pt x="965" y="398"/>
                </a:cubicBezTo>
                <a:cubicBezTo>
                  <a:pt x="962" y="402"/>
                  <a:pt x="956" y="398"/>
                  <a:pt x="956" y="403"/>
                </a:cubicBezTo>
                <a:cubicBezTo>
                  <a:pt x="955" y="400"/>
                  <a:pt x="952" y="398"/>
                  <a:pt x="952" y="401"/>
                </a:cubicBezTo>
                <a:cubicBezTo>
                  <a:pt x="951" y="398"/>
                  <a:pt x="951" y="399"/>
                  <a:pt x="949" y="397"/>
                </a:cubicBezTo>
                <a:cubicBezTo>
                  <a:pt x="950" y="395"/>
                  <a:pt x="953" y="397"/>
                  <a:pt x="952" y="393"/>
                </a:cubicBezTo>
                <a:cubicBezTo>
                  <a:pt x="950" y="392"/>
                  <a:pt x="949" y="397"/>
                  <a:pt x="947" y="393"/>
                </a:cubicBezTo>
                <a:cubicBezTo>
                  <a:pt x="945" y="394"/>
                  <a:pt x="946" y="396"/>
                  <a:pt x="944" y="398"/>
                </a:cubicBezTo>
                <a:cubicBezTo>
                  <a:pt x="946" y="400"/>
                  <a:pt x="948" y="401"/>
                  <a:pt x="950" y="402"/>
                </a:cubicBezTo>
                <a:cubicBezTo>
                  <a:pt x="950" y="403"/>
                  <a:pt x="945" y="401"/>
                  <a:pt x="945" y="405"/>
                </a:cubicBezTo>
                <a:cubicBezTo>
                  <a:pt x="948" y="407"/>
                  <a:pt x="947" y="404"/>
                  <a:pt x="948" y="404"/>
                </a:cubicBezTo>
                <a:cubicBezTo>
                  <a:pt x="950" y="404"/>
                  <a:pt x="950" y="407"/>
                  <a:pt x="952" y="407"/>
                </a:cubicBezTo>
                <a:cubicBezTo>
                  <a:pt x="953" y="411"/>
                  <a:pt x="949" y="406"/>
                  <a:pt x="948" y="406"/>
                </a:cubicBezTo>
                <a:cubicBezTo>
                  <a:pt x="947" y="406"/>
                  <a:pt x="951" y="409"/>
                  <a:pt x="949" y="409"/>
                </a:cubicBezTo>
                <a:cubicBezTo>
                  <a:pt x="952" y="411"/>
                  <a:pt x="952" y="410"/>
                  <a:pt x="955" y="412"/>
                </a:cubicBezTo>
                <a:cubicBezTo>
                  <a:pt x="954" y="413"/>
                  <a:pt x="956" y="418"/>
                  <a:pt x="954" y="416"/>
                </a:cubicBezTo>
                <a:cubicBezTo>
                  <a:pt x="953" y="418"/>
                  <a:pt x="954" y="417"/>
                  <a:pt x="956" y="420"/>
                </a:cubicBezTo>
                <a:cubicBezTo>
                  <a:pt x="956" y="419"/>
                  <a:pt x="957" y="419"/>
                  <a:pt x="958" y="418"/>
                </a:cubicBezTo>
                <a:cubicBezTo>
                  <a:pt x="959" y="424"/>
                  <a:pt x="953" y="418"/>
                  <a:pt x="952" y="421"/>
                </a:cubicBezTo>
                <a:cubicBezTo>
                  <a:pt x="953" y="423"/>
                  <a:pt x="954" y="423"/>
                  <a:pt x="956" y="422"/>
                </a:cubicBezTo>
                <a:cubicBezTo>
                  <a:pt x="956" y="424"/>
                  <a:pt x="958" y="424"/>
                  <a:pt x="958" y="426"/>
                </a:cubicBezTo>
                <a:cubicBezTo>
                  <a:pt x="957" y="426"/>
                  <a:pt x="956" y="423"/>
                  <a:pt x="955" y="424"/>
                </a:cubicBezTo>
                <a:cubicBezTo>
                  <a:pt x="952" y="424"/>
                  <a:pt x="956" y="427"/>
                  <a:pt x="954" y="428"/>
                </a:cubicBezTo>
                <a:cubicBezTo>
                  <a:pt x="953" y="426"/>
                  <a:pt x="951" y="426"/>
                  <a:pt x="951" y="424"/>
                </a:cubicBezTo>
                <a:cubicBezTo>
                  <a:pt x="948" y="427"/>
                  <a:pt x="946" y="422"/>
                  <a:pt x="943" y="425"/>
                </a:cubicBezTo>
                <a:cubicBezTo>
                  <a:pt x="946" y="427"/>
                  <a:pt x="948" y="429"/>
                  <a:pt x="951" y="430"/>
                </a:cubicBezTo>
                <a:cubicBezTo>
                  <a:pt x="951" y="429"/>
                  <a:pt x="950" y="428"/>
                  <a:pt x="949" y="427"/>
                </a:cubicBezTo>
                <a:cubicBezTo>
                  <a:pt x="950" y="427"/>
                  <a:pt x="951" y="427"/>
                  <a:pt x="952" y="427"/>
                </a:cubicBezTo>
                <a:cubicBezTo>
                  <a:pt x="953" y="429"/>
                  <a:pt x="950" y="429"/>
                  <a:pt x="952" y="431"/>
                </a:cubicBezTo>
                <a:cubicBezTo>
                  <a:pt x="952" y="429"/>
                  <a:pt x="955" y="434"/>
                  <a:pt x="957" y="433"/>
                </a:cubicBezTo>
                <a:cubicBezTo>
                  <a:pt x="958" y="436"/>
                  <a:pt x="958" y="437"/>
                  <a:pt x="961" y="440"/>
                </a:cubicBezTo>
                <a:cubicBezTo>
                  <a:pt x="959" y="439"/>
                  <a:pt x="957" y="440"/>
                  <a:pt x="956" y="439"/>
                </a:cubicBezTo>
                <a:cubicBezTo>
                  <a:pt x="955" y="437"/>
                  <a:pt x="957" y="437"/>
                  <a:pt x="956" y="435"/>
                </a:cubicBezTo>
                <a:cubicBezTo>
                  <a:pt x="954" y="435"/>
                  <a:pt x="953" y="435"/>
                  <a:pt x="953" y="432"/>
                </a:cubicBezTo>
                <a:cubicBezTo>
                  <a:pt x="952" y="431"/>
                  <a:pt x="950" y="435"/>
                  <a:pt x="950" y="431"/>
                </a:cubicBezTo>
                <a:cubicBezTo>
                  <a:pt x="948" y="432"/>
                  <a:pt x="947" y="433"/>
                  <a:pt x="945" y="433"/>
                </a:cubicBezTo>
                <a:cubicBezTo>
                  <a:pt x="944" y="429"/>
                  <a:pt x="940" y="423"/>
                  <a:pt x="936" y="423"/>
                </a:cubicBezTo>
                <a:cubicBezTo>
                  <a:pt x="938" y="421"/>
                  <a:pt x="939" y="420"/>
                  <a:pt x="937" y="416"/>
                </a:cubicBezTo>
                <a:cubicBezTo>
                  <a:pt x="937" y="416"/>
                  <a:pt x="936" y="416"/>
                  <a:pt x="935" y="417"/>
                </a:cubicBezTo>
                <a:cubicBezTo>
                  <a:pt x="934" y="415"/>
                  <a:pt x="934" y="414"/>
                  <a:pt x="933" y="413"/>
                </a:cubicBezTo>
                <a:cubicBezTo>
                  <a:pt x="936" y="413"/>
                  <a:pt x="936" y="411"/>
                  <a:pt x="938" y="411"/>
                </a:cubicBezTo>
                <a:cubicBezTo>
                  <a:pt x="939" y="412"/>
                  <a:pt x="938" y="413"/>
                  <a:pt x="939" y="414"/>
                </a:cubicBezTo>
                <a:cubicBezTo>
                  <a:pt x="943" y="417"/>
                  <a:pt x="943" y="410"/>
                  <a:pt x="944" y="407"/>
                </a:cubicBezTo>
                <a:cubicBezTo>
                  <a:pt x="942" y="408"/>
                  <a:pt x="939" y="406"/>
                  <a:pt x="936" y="407"/>
                </a:cubicBezTo>
                <a:cubicBezTo>
                  <a:pt x="934" y="405"/>
                  <a:pt x="937" y="407"/>
                  <a:pt x="938" y="405"/>
                </a:cubicBezTo>
                <a:cubicBezTo>
                  <a:pt x="936" y="403"/>
                  <a:pt x="935" y="404"/>
                  <a:pt x="933" y="403"/>
                </a:cubicBezTo>
                <a:cubicBezTo>
                  <a:pt x="932" y="405"/>
                  <a:pt x="934" y="405"/>
                  <a:pt x="934" y="407"/>
                </a:cubicBezTo>
                <a:cubicBezTo>
                  <a:pt x="931" y="407"/>
                  <a:pt x="928" y="405"/>
                  <a:pt x="925" y="401"/>
                </a:cubicBezTo>
                <a:cubicBezTo>
                  <a:pt x="924" y="403"/>
                  <a:pt x="923" y="403"/>
                  <a:pt x="921" y="404"/>
                </a:cubicBezTo>
                <a:cubicBezTo>
                  <a:pt x="921" y="401"/>
                  <a:pt x="918" y="399"/>
                  <a:pt x="916" y="396"/>
                </a:cubicBezTo>
                <a:cubicBezTo>
                  <a:pt x="915" y="397"/>
                  <a:pt x="917" y="400"/>
                  <a:pt x="915" y="401"/>
                </a:cubicBezTo>
                <a:cubicBezTo>
                  <a:pt x="917" y="403"/>
                  <a:pt x="917" y="407"/>
                  <a:pt x="920" y="407"/>
                </a:cubicBezTo>
                <a:cubicBezTo>
                  <a:pt x="920" y="408"/>
                  <a:pt x="920" y="409"/>
                  <a:pt x="919" y="410"/>
                </a:cubicBezTo>
                <a:cubicBezTo>
                  <a:pt x="917" y="407"/>
                  <a:pt x="916" y="406"/>
                  <a:pt x="914" y="405"/>
                </a:cubicBezTo>
                <a:cubicBezTo>
                  <a:pt x="913" y="407"/>
                  <a:pt x="912" y="409"/>
                  <a:pt x="910" y="409"/>
                </a:cubicBezTo>
                <a:cubicBezTo>
                  <a:pt x="911" y="412"/>
                  <a:pt x="912" y="411"/>
                  <a:pt x="913" y="410"/>
                </a:cubicBezTo>
                <a:cubicBezTo>
                  <a:pt x="913" y="411"/>
                  <a:pt x="914" y="414"/>
                  <a:pt x="916" y="413"/>
                </a:cubicBezTo>
                <a:cubicBezTo>
                  <a:pt x="913" y="413"/>
                  <a:pt x="913" y="419"/>
                  <a:pt x="909" y="416"/>
                </a:cubicBezTo>
                <a:cubicBezTo>
                  <a:pt x="909" y="416"/>
                  <a:pt x="912" y="420"/>
                  <a:pt x="913" y="420"/>
                </a:cubicBezTo>
                <a:cubicBezTo>
                  <a:pt x="913" y="422"/>
                  <a:pt x="911" y="424"/>
                  <a:pt x="910" y="426"/>
                </a:cubicBezTo>
                <a:cubicBezTo>
                  <a:pt x="911" y="427"/>
                  <a:pt x="912" y="426"/>
                  <a:pt x="913" y="428"/>
                </a:cubicBezTo>
                <a:cubicBezTo>
                  <a:pt x="911" y="429"/>
                  <a:pt x="911" y="430"/>
                  <a:pt x="909" y="430"/>
                </a:cubicBezTo>
                <a:cubicBezTo>
                  <a:pt x="908" y="434"/>
                  <a:pt x="913" y="433"/>
                  <a:pt x="915" y="436"/>
                </a:cubicBezTo>
                <a:cubicBezTo>
                  <a:pt x="916" y="435"/>
                  <a:pt x="916" y="435"/>
                  <a:pt x="917" y="433"/>
                </a:cubicBezTo>
                <a:cubicBezTo>
                  <a:pt x="920" y="433"/>
                  <a:pt x="916" y="437"/>
                  <a:pt x="919" y="437"/>
                </a:cubicBezTo>
                <a:cubicBezTo>
                  <a:pt x="919" y="438"/>
                  <a:pt x="919" y="440"/>
                  <a:pt x="918" y="441"/>
                </a:cubicBezTo>
                <a:cubicBezTo>
                  <a:pt x="919" y="441"/>
                  <a:pt x="921" y="443"/>
                  <a:pt x="922" y="441"/>
                </a:cubicBezTo>
                <a:cubicBezTo>
                  <a:pt x="924" y="444"/>
                  <a:pt x="924" y="445"/>
                  <a:pt x="923" y="447"/>
                </a:cubicBezTo>
                <a:cubicBezTo>
                  <a:pt x="928" y="448"/>
                  <a:pt x="924" y="443"/>
                  <a:pt x="925" y="441"/>
                </a:cubicBezTo>
                <a:cubicBezTo>
                  <a:pt x="925" y="441"/>
                  <a:pt x="931" y="446"/>
                  <a:pt x="927" y="447"/>
                </a:cubicBezTo>
                <a:cubicBezTo>
                  <a:pt x="930" y="445"/>
                  <a:pt x="933" y="444"/>
                  <a:pt x="933" y="441"/>
                </a:cubicBezTo>
                <a:cubicBezTo>
                  <a:pt x="935" y="444"/>
                  <a:pt x="936" y="443"/>
                  <a:pt x="939" y="444"/>
                </a:cubicBezTo>
                <a:cubicBezTo>
                  <a:pt x="937" y="445"/>
                  <a:pt x="937" y="445"/>
                  <a:pt x="936" y="447"/>
                </a:cubicBezTo>
                <a:cubicBezTo>
                  <a:pt x="934" y="445"/>
                  <a:pt x="934" y="445"/>
                  <a:pt x="934" y="445"/>
                </a:cubicBezTo>
                <a:cubicBezTo>
                  <a:pt x="932" y="447"/>
                  <a:pt x="934" y="448"/>
                  <a:pt x="930" y="448"/>
                </a:cubicBezTo>
                <a:cubicBezTo>
                  <a:pt x="933" y="450"/>
                  <a:pt x="936" y="448"/>
                  <a:pt x="939" y="446"/>
                </a:cubicBezTo>
                <a:cubicBezTo>
                  <a:pt x="939" y="445"/>
                  <a:pt x="940" y="446"/>
                  <a:pt x="940" y="447"/>
                </a:cubicBezTo>
                <a:cubicBezTo>
                  <a:pt x="940" y="447"/>
                  <a:pt x="941" y="448"/>
                  <a:pt x="941" y="448"/>
                </a:cubicBezTo>
                <a:cubicBezTo>
                  <a:pt x="940" y="449"/>
                  <a:pt x="940" y="448"/>
                  <a:pt x="939" y="449"/>
                </a:cubicBezTo>
                <a:cubicBezTo>
                  <a:pt x="940" y="450"/>
                  <a:pt x="941" y="450"/>
                  <a:pt x="942" y="450"/>
                </a:cubicBezTo>
                <a:cubicBezTo>
                  <a:pt x="943" y="452"/>
                  <a:pt x="943" y="453"/>
                  <a:pt x="943" y="454"/>
                </a:cubicBezTo>
                <a:cubicBezTo>
                  <a:pt x="940" y="453"/>
                  <a:pt x="940" y="455"/>
                  <a:pt x="937" y="455"/>
                </a:cubicBezTo>
                <a:cubicBezTo>
                  <a:pt x="935" y="453"/>
                  <a:pt x="939" y="452"/>
                  <a:pt x="938" y="451"/>
                </a:cubicBezTo>
                <a:cubicBezTo>
                  <a:pt x="936" y="450"/>
                  <a:pt x="935" y="454"/>
                  <a:pt x="933" y="455"/>
                </a:cubicBezTo>
                <a:cubicBezTo>
                  <a:pt x="934" y="456"/>
                  <a:pt x="935" y="458"/>
                  <a:pt x="936" y="459"/>
                </a:cubicBezTo>
                <a:cubicBezTo>
                  <a:pt x="936" y="459"/>
                  <a:pt x="940" y="460"/>
                  <a:pt x="938" y="461"/>
                </a:cubicBezTo>
                <a:cubicBezTo>
                  <a:pt x="940" y="464"/>
                  <a:pt x="939" y="460"/>
                  <a:pt x="940" y="460"/>
                </a:cubicBezTo>
                <a:cubicBezTo>
                  <a:pt x="941" y="460"/>
                  <a:pt x="942" y="462"/>
                  <a:pt x="942" y="464"/>
                </a:cubicBezTo>
                <a:cubicBezTo>
                  <a:pt x="946" y="466"/>
                  <a:pt x="946" y="459"/>
                  <a:pt x="943" y="455"/>
                </a:cubicBezTo>
                <a:cubicBezTo>
                  <a:pt x="945" y="457"/>
                  <a:pt x="945" y="456"/>
                  <a:pt x="947" y="456"/>
                </a:cubicBezTo>
                <a:cubicBezTo>
                  <a:pt x="949" y="458"/>
                  <a:pt x="946" y="458"/>
                  <a:pt x="945" y="459"/>
                </a:cubicBezTo>
                <a:cubicBezTo>
                  <a:pt x="947" y="460"/>
                  <a:pt x="948" y="463"/>
                  <a:pt x="949" y="462"/>
                </a:cubicBezTo>
                <a:cubicBezTo>
                  <a:pt x="950" y="466"/>
                  <a:pt x="952" y="470"/>
                  <a:pt x="956" y="473"/>
                </a:cubicBezTo>
                <a:cubicBezTo>
                  <a:pt x="955" y="473"/>
                  <a:pt x="953" y="472"/>
                  <a:pt x="951" y="471"/>
                </a:cubicBezTo>
                <a:cubicBezTo>
                  <a:pt x="949" y="473"/>
                  <a:pt x="952" y="474"/>
                  <a:pt x="954" y="476"/>
                </a:cubicBezTo>
                <a:cubicBezTo>
                  <a:pt x="952" y="477"/>
                  <a:pt x="950" y="476"/>
                  <a:pt x="949" y="476"/>
                </a:cubicBezTo>
                <a:cubicBezTo>
                  <a:pt x="947" y="474"/>
                  <a:pt x="950" y="474"/>
                  <a:pt x="950" y="472"/>
                </a:cubicBezTo>
                <a:cubicBezTo>
                  <a:pt x="949" y="471"/>
                  <a:pt x="948" y="471"/>
                  <a:pt x="947" y="470"/>
                </a:cubicBezTo>
                <a:cubicBezTo>
                  <a:pt x="947" y="472"/>
                  <a:pt x="948" y="475"/>
                  <a:pt x="948" y="477"/>
                </a:cubicBezTo>
                <a:cubicBezTo>
                  <a:pt x="946" y="476"/>
                  <a:pt x="946" y="473"/>
                  <a:pt x="944" y="471"/>
                </a:cubicBezTo>
                <a:cubicBezTo>
                  <a:pt x="942" y="471"/>
                  <a:pt x="945" y="473"/>
                  <a:pt x="943" y="474"/>
                </a:cubicBezTo>
                <a:cubicBezTo>
                  <a:pt x="941" y="470"/>
                  <a:pt x="936" y="469"/>
                  <a:pt x="933" y="469"/>
                </a:cubicBezTo>
                <a:cubicBezTo>
                  <a:pt x="933" y="468"/>
                  <a:pt x="935" y="467"/>
                  <a:pt x="933" y="465"/>
                </a:cubicBezTo>
                <a:cubicBezTo>
                  <a:pt x="931" y="462"/>
                  <a:pt x="928" y="463"/>
                  <a:pt x="926" y="463"/>
                </a:cubicBezTo>
                <a:cubicBezTo>
                  <a:pt x="924" y="460"/>
                  <a:pt x="929" y="462"/>
                  <a:pt x="928" y="459"/>
                </a:cubicBezTo>
                <a:cubicBezTo>
                  <a:pt x="928" y="461"/>
                  <a:pt x="930" y="462"/>
                  <a:pt x="932" y="460"/>
                </a:cubicBezTo>
                <a:cubicBezTo>
                  <a:pt x="928" y="459"/>
                  <a:pt x="924" y="457"/>
                  <a:pt x="920" y="455"/>
                </a:cubicBezTo>
                <a:cubicBezTo>
                  <a:pt x="918" y="451"/>
                  <a:pt x="920" y="449"/>
                  <a:pt x="922" y="447"/>
                </a:cubicBezTo>
                <a:cubicBezTo>
                  <a:pt x="923" y="447"/>
                  <a:pt x="922" y="446"/>
                  <a:pt x="922" y="445"/>
                </a:cubicBezTo>
                <a:cubicBezTo>
                  <a:pt x="921" y="444"/>
                  <a:pt x="919" y="446"/>
                  <a:pt x="920" y="448"/>
                </a:cubicBezTo>
                <a:cubicBezTo>
                  <a:pt x="918" y="445"/>
                  <a:pt x="916" y="446"/>
                  <a:pt x="915" y="446"/>
                </a:cubicBezTo>
                <a:cubicBezTo>
                  <a:pt x="914" y="445"/>
                  <a:pt x="914" y="445"/>
                  <a:pt x="915" y="444"/>
                </a:cubicBezTo>
                <a:cubicBezTo>
                  <a:pt x="914" y="444"/>
                  <a:pt x="914" y="443"/>
                  <a:pt x="913" y="444"/>
                </a:cubicBezTo>
                <a:cubicBezTo>
                  <a:pt x="912" y="445"/>
                  <a:pt x="915" y="445"/>
                  <a:pt x="914" y="447"/>
                </a:cubicBezTo>
                <a:cubicBezTo>
                  <a:pt x="910" y="445"/>
                  <a:pt x="909" y="449"/>
                  <a:pt x="907" y="452"/>
                </a:cubicBezTo>
                <a:cubicBezTo>
                  <a:pt x="907" y="450"/>
                  <a:pt x="905" y="448"/>
                  <a:pt x="903" y="449"/>
                </a:cubicBezTo>
                <a:cubicBezTo>
                  <a:pt x="900" y="450"/>
                  <a:pt x="902" y="458"/>
                  <a:pt x="898" y="453"/>
                </a:cubicBezTo>
                <a:cubicBezTo>
                  <a:pt x="897" y="449"/>
                  <a:pt x="906" y="446"/>
                  <a:pt x="901" y="443"/>
                </a:cubicBezTo>
                <a:cubicBezTo>
                  <a:pt x="901" y="441"/>
                  <a:pt x="905" y="441"/>
                  <a:pt x="904" y="437"/>
                </a:cubicBezTo>
                <a:cubicBezTo>
                  <a:pt x="903" y="436"/>
                  <a:pt x="902" y="438"/>
                  <a:pt x="901" y="436"/>
                </a:cubicBezTo>
                <a:cubicBezTo>
                  <a:pt x="899" y="437"/>
                  <a:pt x="900" y="440"/>
                  <a:pt x="898" y="441"/>
                </a:cubicBezTo>
                <a:cubicBezTo>
                  <a:pt x="898" y="438"/>
                  <a:pt x="895" y="435"/>
                  <a:pt x="893" y="438"/>
                </a:cubicBezTo>
                <a:cubicBezTo>
                  <a:pt x="893" y="437"/>
                  <a:pt x="893" y="436"/>
                  <a:pt x="894" y="435"/>
                </a:cubicBezTo>
                <a:cubicBezTo>
                  <a:pt x="892" y="435"/>
                  <a:pt x="890" y="433"/>
                  <a:pt x="888" y="433"/>
                </a:cubicBezTo>
                <a:cubicBezTo>
                  <a:pt x="888" y="436"/>
                  <a:pt x="887" y="440"/>
                  <a:pt x="889" y="444"/>
                </a:cubicBezTo>
                <a:cubicBezTo>
                  <a:pt x="888" y="445"/>
                  <a:pt x="887" y="442"/>
                  <a:pt x="886" y="442"/>
                </a:cubicBezTo>
                <a:cubicBezTo>
                  <a:pt x="882" y="444"/>
                  <a:pt x="886" y="450"/>
                  <a:pt x="884" y="453"/>
                </a:cubicBezTo>
                <a:cubicBezTo>
                  <a:pt x="884" y="454"/>
                  <a:pt x="885" y="453"/>
                  <a:pt x="885" y="452"/>
                </a:cubicBezTo>
                <a:cubicBezTo>
                  <a:pt x="885" y="456"/>
                  <a:pt x="887" y="462"/>
                  <a:pt x="889" y="464"/>
                </a:cubicBezTo>
                <a:cubicBezTo>
                  <a:pt x="887" y="465"/>
                  <a:pt x="885" y="458"/>
                  <a:pt x="883" y="460"/>
                </a:cubicBezTo>
                <a:cubicBezTo>
                  <a:pt x="882" y="459"/>
                  <a:pt x="884" y="458"/>
                  <a:pt x="884" y="458"/>
                </a:cubicBezTo>
                <a:cubicBezTo>
                  <a:pt x="883" y="455"/>
                  <a:pt x="881" y="454"/>
                  <a:pt x="880" y="455"/>
                </a:cubicBezTo>
                <a:cubicBezTo>
                  <a:pt x="879" y="453"/>
                  <a:pt x="881" y="453"/>
                  <a:pt x="881" y="452"/>
                </a:cubicBezTo>
                <a:cubicBezTo>
                  <a:pt x="877" y="450"/>
                  <a:pt x="879" y="453"/>
                  <a:pt x="877" y="447"/>
                </a:cubicBezTo>
                <a:cubicBezTo>
                  <a:pt x="875" y="447"/>
                  <a:pt x="873" y="448"/>
                  <a:pt x="871" y="444"/>
                </a:cubicBezTo>
                <a:cubicBezTo>
                  <a:pt x="868" y="444"/>
                  <a:pt x="867" y="446"/>
                  <a:pt x="863" y="447"/>
                </a:cubicBezTo>
                <a:cubicBezTo>
                  <a:pt x="864" y="450"/>
                  <a:pt x="865" y="449"/>
                  <a:pt x="866" y="451"/>
                </a:cubicBezTo>
                <a:cubicBezTo>
                  <a:pt x="863" y="451"/>
                  <a:pt x="863" y="447"/>
                  <a:pt x="860" y="446"/>
                </a:cubicBezTo>
                <a:cubicBezTo>
                  <a:pt x="859" y="447"/>
                  <a:pt x="861" y="449"/>
                  <a:pt x="861" y="450"/>
                </a:cubicBezTo>
                <a:cubicBezTo>
                  <a:pt x="860" y="449"/>
                  <a:pt x="858" y="448"/>
                  <a:pt x="857" y="447"/>
                </a:cubicBezTo>
                <a:cubicBezTo>
                  <a:pt x="856" y="448"/>
                  <a:pt x="859" y="450"/>
                  <a:pt x="859" y="451"/>
                </a:cubicBezTo>
                <a:cubicBezTo>
                  <a:pt x="857" y="452"/>
                  <a:pt x="857" y="452"/>
                  <a:pt x="856" y="452"/>
                </a:cubicBezTo>
                <a:cubicBezTo>
                  <a:pt x="854" y="457"/>
                  <a:pt x="858" y="465"/>
                  <a:pt x="860" y="471"/>
                </a:cubicBezTo>
                <a:cubicBezTo>
                  <a:pt x="859" y="471"/>
                  <a:pt x="857" y="470"/>
                  <a:pt x="859" y="473"/>
                </a:cubicBezTo>
                <a:cubicBezTo>
                  <a:pt x="858" y="474"/>
                  <a:pt x="856" y="477"/>
                  <a:pt x="856" y="474"/>
                </a:cubicBezTo>
                <a:cubicBezTo>
                  <a:pt x="855" y="476"/>
                  <a:pt x="857" y="475"/>
                  <a:pt x="857" y="477"/>
                </a:cubicBezTo>
                <a:cubicBezTo>
                  <a:pt x="855" y="477"/>
                  <a:pt x="854" y="475"/>
                  <a:pt x="852" y="476"/>
                </a:cubicBezTo>
                <a:cubicBezTo>
                  <a:pt x="851" y="476"/>
                  <a:pt x="854" y="478"/>
                  <a:pt x="854" y="477"/>
                </a:cubicBezTo>
                <a:cubicBezTo>
                  <a:pt x="854" y="479"/>
                  <a:pt x="853" y="479"/>
                  <a:pt x="850" y="480"/>
                </a:cubicBezTo>
                <a:cubicBezTo>
                  <a:pt x="853" y="481"/>
                  <a:pt x="851" y="482"/>
                  <a:pt x="849" y="481"/>
                </a:cubicBezTo>
                <a:cubicBezTo>
                  <a:pt x="849" y="482"/>
                  <a:pt x="850" y="484"/>
                  <a:pt x="848" y="484"/>
                </a:cubicBezTo>
                <a:cubicBezTo>
                  <a:pt x="850" y="486"/>
                  <a:pt x="850" y="483"/>
                  <a:pt x="852" y="482"/>
                </a:cubicBezTo>
                <a:cubicBezTo>
                  <a:pt x="852" y="484"/>
                  <a:pt x="854" y="484"/>
                  <a:pt x="856" y="484"/>
                </a:cubicBezTo>
                <a:cubicBezTo>
                  <a:pt x="857" y="485"/>
                  <a:pt x="855" y="486"/>
                  <a:pt x="856" y="487"/>
                </a:cubicBezTo>
                <a:cubicBezTo>
                  <a:pt x="852" y="484"/>
                  <a:pt x="855" y="489"/>
                  <a:pt x="852" y="487"/>
                </a:cubicBezTo>
                <a:cubicBezTo>
                  <a:pt x="853" y="490"/>
                  <a:pt x="851" y="488"/>
                  <a:pt x="853" y="492"/>
                </a:cubicBezTo>
                <a:cubicBezTo>
                  <a:pt x="853" y="493"/>
                  <a:pt x="854" y="493"/>
                  <a:pt x="854" y="493"/>
                </a:cubicBezTo>
                <a:cubicBezTo>
                  <a:pt x="855" y="489"/>
                  <a:pt x="858" y="488"/>
                  <a:pt x="859" y="485"/>
                </a:cubicBezTo>
                <a:cubicBezTo>
                  <a:pt x="860" y="486"/>
                  <a:pt x="859" y="486"/>
                  <a:pt x="860" y="487"/>
                </a:cubicBezTo>
                <a:cubicBezTo>
                  <a:pt x="863" y="485"/>
                  <a:pt x="862" y="482"/>
                  <a:pt x="864" y="479"/>
                </a:cubicBezTo>
                <a:cubicBezTo>
                  <a:pt x="866" y="482"/>
                  <a:pt x="867" y="481"/>
                  <a:pt x="869" y="480"/>
                </a:cubicBezTo>
                <a:cubicBezTo>
                  <a:pt x="871" y="482"/>
                  <a:pt x="868" y="482"/>
                  <a:pt x="870" y="484"/>
                </a:cubicBezTo>
                <a:cubicBezTo>
                  <a:pt x="869" y="485"/>
                  <a:pt x="868" y="483"/>
                  <a:pt x="868" y="485"/>
                </a:cubicBezTo>
                <a:cubicBezTo>
                  <a:pt x="870" y="487"/>
                  <a:pt x="870" y="484"/>
                  <a:pt x="871" y="483"/>
                </a:cubicBezTo>
                <a:cubicBezTo>
                  <a:pt x="872" y="484"/>
                  <a:pt x="872" y="485"/>
                  <a:pt x="873" y="485"/>
                </a:cubicBezTo>
                <a:cubicBezTo>
                  <a:pt x="870" y="486"/>
                  <a:pt x="873" y="491"/>
                  <a:pt x="876" y="496"/>
                </a:cubicBezTo>
                <a:cubicBezTo>
                  <a:pt x="875" y="498"/>
                  <a:pt x="876" y="500"/>
                  <a:pt x="878" y="502"/>
                </a:cubicBezTo>
                <a:cubicBezTo>
                  <a:pt x="876" y="504"/>
                  <a:pt x="876" y="504"/>
                  <a:pt x="874" y="504"/>
                </a:cubicBezTo>
                <a:cubicBezTo>
                  <a:pt x="875" y="507"/>
                  <a:pt x="869" y="509"/>
                  <a:pt x="875" y="514"/>
                </a:cubicBezTo>
                <a:cubicBezTo>
                  <a:pt x="875" y="515"/>
                  <a:pt x="874" y="516"/>
                  <a:pt x="872" y="517"/>
                </a:cubicBezTo>
                <a:cubicBezTo>
                  <a:pt x="872" y="516"/>
                  <a:pt x="873" y="515"/>
                  <a:pt x="873" y="515"/>
                </a:cubicBezTo>
                <a:cubicBezTo>
                  <a:pt x="872" y="513"/>
                  <a:pt x="871" y="513"/>
                  <a:pt x="870" y="514"/>
                </a:cubicBezTo>
                <a:cubicBezTo>
                  <a:pt x="869" y="512"/>
                  <a:pt x="872" y="511"/>
                  <a:pt x="870" y="508"/>
                </a:cubicBezTo>
                <a:cubicBezTo>
                  <a:pt x="868" y="508"/>
                  <a:pt x="863" y="509"/>
                  <a:pt x="864" y="511"/>
                </a:cubicBezTo>
                <a:cubicBezTo>
                  <a:pt x="862" y="509"/>
                  <a:pt x="861" y="509"/>
                  <a:pt x="860" y="512"/>
                </a:cubicBezTo>
                <a:cubicBezTo>
                  <a:pt x="859" y="511"/>
                  <a:pt x="859" y="510"/>
                  <a:pt x="858" y="510"/>
                </a:cubicBezTo>
                <a:cubicBezTo>
                  <a:pt x="857" y="507"/>
                  <a:pt x="860" y="511"/>
                  <a:pt x="860" y="510"/>
                </a:cubicBezTo>
                <a:cubicBezTo>
                  <a:pt x="860" y="508"/>
                  <a:pt x="856" y="506"/>
                  <a:pt x="855" y="508"/>
                </a:cubicBezTo>
                <a:cubicBezTo>
                  <a:pt x="855" y="507"/>
                  <a:pt x="854" y="506"/>
                  <a:pt x="853" y="505"/>
                </a:cubicBezTo>
                <a:cubicBezTo>
                  <a:pt x="852" y="508"/>
                  <a:pt x="847" y="504"/>
                  <a:pt x="844" y="507"/>
                </a:cubicBezTo>
                <a:cubicBezTo>
                  <a:pt x="842" y="508"/>
                  <a:pt x="847" y="509"/>
                  <a:pt x="844" y="510"/>
                </a:cubicBezTo>
                <a:cubicBezTo>
                  <a:pt x="843" y="510"/>
                  <a:pt x="842" y="506"/>
                  <a:pt x="839" y="509"/>
                </a:cubicBezTo>
                <a:cubicBezTo>
                  <a:pt x="838" y="506"/>
                  <a:pt x="836" y="507"/>
                  <a:pt x="835" y="505"/>
                </a:cubicBezTo>
                <a:cubicBezTo>
                  <a:pt x="834" y="506"/>
                  <a:pt x="833" y="508"/>
                  <a:pt x="835" y="510"/>
                </a:cubicBezTo>
                <a:cubicBezTo>
                  <a:pt x="835" y="512"/>
                  <a:pt x="833" y="512"/>
                  <a:pt x="831" y="509"/>
                </a:cubicBezTo>
                <a:cubicBezTo>
                  <a:pt x="832" y="508"/>
                  <a:pt x="833" y="512"/>
                  <a:pt x="834" y="510"/>
                </a:cubicBezTo>
                <a:cubicBezTo>
                  <a:pt x="833" y="507"/>
                  <a:pt x="829" y="508"/>
                  <a:pt x="830" y="510"/>
                </a:cubicBezTo>
                <a:cubicBezTo>
                  <a:pt x="831" y="511"/>
                  <a:pt x="828" y="509"/>
                  <a:pt x="830" y="507"/>
                </a:cubicBezTo>
                <a:cubicBezTo>
                  <a:pt x="824" y="504"/>
                  <a:pt x="822" y="512"/>
                  <a:pt x="817" y="506"/>
                </a:cubicBezTo>
                <a:cubicBezTo>
                  <a:pt x="817" y="509"/>
                  <a:pt x="816" y="507"/>
                  <a:pt x="815" y="509"/>
                </a:cubicBezTo>
                <a:cubicBezTo>
                  <a:pt x="815" y="510"/>
                  <a:pt x="816" y="510"/>
                  <a:pt x="817" y="510"/>
                </a:cubicBezTo>
                <a:cubicBezTo>
                  <a:pt x="816" y="512"/>
                  <a:pt x="813" y="512"/>
                  <a:pt x="811" y="515"/>
                </a:cubicBezTo>
                <a:cubicBezTo>
                  <a:pt x="813" y="518"/>
                  <a:pt x="813" y="518"/>
                  <a:pt x="813" y="518"/>
                </a:cubicBezTo>
                <a:cubicBezTo>
                  <a:pt x="814" y="518"/>
                  <a:pt x="813" y="517"/>
                  <a:pt x="813" y="515"/>
                </a:cubicBezTo>
                <a:cubicBezTo>
                  <a:pt x="813" y="514"/>
                  <a:pt x="817" y="518"/>
                  <a:pt x="816" y="515"/>
                </a:cubicBezTo>
                <a:cubicBezTo>
                  <a:pt x="816" y="515"/>
                  <a:pt x="820" y="521"/>
                  <a:pt x="820" y="520"/>
                </a:cubicBezTo>
                <a:cubicBezTo>
                  <a:pt x="823" y="522"/>
                  <a:pt x="825" y="513"/>
                  <a:pt x="827" y="513"/>
                </a:cubicBezTo>
                <a:cubicBezTo>
                  <a:pt x="827" y="516"/>
                  <a:pt x="824" y="522"/>
                  <a:pt x="821" y="524"/>
                </a:cubicBezTo>
                <a:cubicBezTo>
                  <a:pt x="820" y="525"/>
                  <a:pt x="823" y="526"/>
                  <a:pt x="823" y="527"/>
                </a:cubicBezTo>
                <a:cubicBezTo>
                  <a:pt x="824" y="528"/>
                  <a:pt x="821" y="530"/>
                  <a:pt x="823" y="530"/>
                </a:cubicBezTo>
                <a:cubicBezTo>
                  <a:pt x="824" y="532"/>
                  <a:pt x="822" y="530"/>
                  <a:pt x="821" y="532"/>
                </a:cubicBezTo>
                <a:cubicBezTo>
                  <a:pt x="824" y="533"/>
                  <a:pt x="827" y="531"/>
                  <a:pt x="829" y="535"/>
                </a:cubicBezTo>
                <a:cubicBezTo>
                  <a:pt x="830" y="532"/>
                  <a:pt x="832" y="534"/>
                  <a:pt x="833" y="533"/>
                </a:cubicBezTo>
                <a:cubicBezTo>
                  <a:pt x="832" y="529"/>
                  <a:pt x="826" y="533"/>
                  <a:pt x="824" y="529"/>
                </a:cubicBezTo>
                <a:cubicBezTo>
                  <a:pt x="826" y="528"/>
                  <a:pt x="827" y="530"/>
                  <a:pt x="828" y="530"/>
                </a:cubicBezTo>
                <a:cubicBezTo>
                  <a:pt x="829" y="528"/>
                  <a:pt x="825" y="527"/>
                  <a:pt x="824" y="525"/>
                </a:cubicBezTo>
                <a:cubicBezTo>
                  <a:pt x="827" y="525"/>
                  <a:pt x="830" y="527"/>
                  <a:pt x="832" y="530"/>
                </a:cubicBezTo>
                <a:cubicBezTo>
                  <a:pt x="833" y="528"/>
                  <a:pt x="833" y="529"/>
                  <a:pt x="834" y="527"/>
                </a:cubicBezTo>
                <a:cubicBezTo>
                  <a:pt x="834" y="529"/>
                  <a:pt x="836" y="531"/>
                  <a:pt x="837" y="529"/>
                </a:cubicBezTo>
                <a:cubicBezTo>
                  <a:pt x="837" y="530"/>
                  <a:pt x="839" y="533"/>
                  <a:pt x="838" y="534"/>
                </a:cubicBezTo>
                <a:cubicBezTo>
                  <a:pt x="839" y="532"/>
                  <a:pt x="842" y="538"/>
                  <a:pt x="845" y="539"/>
                </a:cubicBezTo>
                <a:cubicBezTo>
                  <a:pt x="845" y="534"/>
                  <a:pt x="847" y="534"/>
                  <a:pt x="850" y="533"/>
                </a:cubicBezTo>
                <a:cubicBezTo>
                  <a:pt x="850" y="531"/>
                  <a:pt x="849" y="533"/>
                  <a:pt x="847" y="530"/>
                </a:cubicBezTo>
                <a:cubicBezTo>
                  <a:pt x="849" y="531"/>
                  <a:pt x="850" y="530"/>
                  <a:pt x="852" y="533"/>
                </a:cubicBezTo>
                <a:cubicBezTo>
                  <a:pt x="851" y="536"/>
                  <a:pt x="851" y="541"/>
                  <a:pt x="848" y="541"/>
                </a:cubicBezTo>
                <a:cubicBezTo>
                  <a:pt x="850" y="543"/>
                  <a:pt x="851" y="542"/>
                  <a:pt x="852" y="541"/>
                </a:cubicBezTo>
                <a:cubicBezTo>
                  <a:pt x="852" y="544"/>
                  <a:pt x="848" y="543"/>
                  <a:pt x="847" y="540"/>
                </a:cubicBezTo>
                <a:cubicBezTo>
                  <a:pt x="846" y="544"/>
                  <a:pt x="844" y="543"/>
                  <a:pt x="842" y="546"/>
                </a:cubicBezTo>
                <a:cubicBezTo>
                  <a:pt x="844" y="548"/>
                  <a:pt x="844" y="546"/>
                  <a:pt x="845" y="545"/>
                </a:cubicBezTo>
                <a:cubicBezTo>
                  <a:pt x="846" y="547"/>
                  <a:pt x="844" y="547"/>
                  <a:pt x="845" y="549"/>
                </a:cubicBezTo>
                <a:cubicBezTo>
                  <a:pt x="844" y="549"/>
                  <a:pt x="842" y="546"/>
                  <a:pt x="842" y="545"/>
                </a:cubicBezTo>
                <a:cubicBezTo>
                  <a:pt x="841" y="546"/>
                  <a:pt x="841" y="546"/>
                  <a:pt x="841" y="546"/>
                </a:cubicBezTo>
                <a:cubicBezTo>
                  <a:pt x="839" y="547"/>
                  <a:pt x="844" y="547"/>
                  <a:pt x="842" y="548"/>
                </a:cubicBezTo>
                <a:cubicBezTo>
                  <a:pt x="843" y="550"/>
                  <a:pt x="841" y="547"/>
                  <a:pt x="839" y="546"/>
                </a:cubicBezTo>
                <a:cubicBezTo>
                  <a:pt x="839" y="548"/>
                  <a:pt x="839" y="552"/>
                  <a:pt x="835" y="549"/>
                </a:cubicBezTo>
                <a:cubicBezTo>
                  <a:pt x="836" y="548"/>
                  <a:pt x="838" y="547"/>
                  <a:pt x="838" y="546"/>
                </a:cubicBezTo>
                <a:cubicBezTo>
                  <a:pt x="836" y="548"/>
                  <a:pt x="830" y="545"/>
                  <a:pt x="828" y="547"/>
                </a:cubicBezTo>
                <a:cubicBezTo>
                  <a:pt x="830" y="548"/>
                  <a:pt x="831" y="548"/>
                  <a:pt x="833" y="549"/>
                </a:cubicBezTo>
                <a:cubicBezTo>
                  <a:pt x="834" y="553"/>
                  <a:pt x="828" y="554"/>
                  <a:pt x="827" y="559"/>
                </a:cubicBezTo>
                <a:cubicBezTo>
                  <a:pt x="827" y="559"/>
                  <a:pt x="828" y="560"/>
                  <a:pt x="829" y="561"/>
                </a:cubicBezTo>
                <a:cubicBezTo>
                  <a:pt x="827" y="563"/>
                  <a:pt x="827" y="564"/>
                  <a:pt x="825" y="564"/>
                </a:cubicBezTo>
                <a:cubicBezTo>
                  <a:pt x="827" y="566"/>
                  <a:pt x="828" y="564"/>
                  <a:pt x="830" y="566"/>
                </a:cubicBezTo>
                <a:cubicBezTo>
                  <a:pt x="828" y="567"/>
                  <a:pt x="823" y="565"/>
                  <a:pt x="825" y="569"/>
                </a:cubicBezTo>
                <a:cubicBezTo>
                  <a:pt x="826" y="571"/>
                  <a:pt x="825" y="568"/>
                  <a:pt x="826" y="568"/>
                </a:cubicBezTo>
                <a:cubicBezTo>
                  <a:pt x="827" y="572"/>
                  <a:pt x="826" y="572"/>
                  <a:pt x="825" y="573"/>
                </a:cubicBezTo>
                <a:cubicBezTo>
                  <a:pt x="826" y="570"/>
                  <a:pt x="824" y="570"/>
                  <a:pt x="821" y="568"/>
                </a:cubicBezTo>
                <a:cubicBezTo>
                  <a:pt x="819" y="569"/>
                  <a:pt x="822" y="571"/>
                  <a:pt x="820" y="572"/>
                </a:cubicBezTo>
                <a:cubicBezTo>
                  <a:pt x="817" y="570"/>
                  <a:pt x="815" y="572"/>
                  <a:pt x="812" y="570"/>
                </a:cubicBezTo>
                <a:cubicBezTo>
                  <a:pt x="817" y="571"/>
                  <a:pt x="823" y="567"/>
                  <a:pt x="825" y="560"/>
                </a:cubicBezTo>
                <a:cubicBezTo>
                  <a:pt x="824" y="562"/>
                  <a:pt x="820" y="562"/>
                  <a:pt x="819" y="566"/>
                </a:cubicBezTo>
                <a:cubicBezTo>
                  <a:pt x="818" y="564"/>
                  <a:pt x="817" y="567"/>
                  <a:pt x="816" y="564"/>
                </a:cubicBezTo>
                <a:cubicBezTo>
                  <a:pt x="811" y="568"/>
                  <a:pt x="808" y="568"/>
                  <a:pt x="807" y="573"/>
                </a:cubicBezTo>
                <a:cubicBezTo>
                  <a:pt x="806" y="573"/>
                  <a:pt x="806" y="572"/>
                  <a:pt x="805" y="571"/>
                </a:cubicBezTo>
                <a:cubicBezTo>
                  <a:pt x="804" y="575"/>
                  <a:pt x="800" y="573"/>
                  <a:pt x="801" y="577"/>
                </a:cubicBezTo>
                <a:cubicBezTo>
                  <a:pt x="802" y="581"/>
                  <a:pt x="803" y="576"/>
                  <a:pt x="804" y="579"/>
                </a:cubicBezTo>
                <a:cubicBezTo>
                  <a:pt x="804" y="582"/>
                  <a:pt x="802" y="579"/>
                  <a:pt x="801" y="581"/>
                </a:cubicBezTo>
                <a:cubicBezTo>
                  <a:pt x="800" y="582"/>
                  <a:pt x="803" y="582"/>
                  <a:pt x="803" y="584"/>
                </a:cubicBezTo>
                <a:cubicBezTo>
                  <a:pt x="802" y="587"/>
                  <a:pt x="800" y="586"/>
                  <a:pt x="798" y="585"/>
                </a:cubicBezTo>
                <a:cubicBezTo>
                  <a:pt x="793" y="591"/>
                  <a:pt x="793" y="594"/>
                  <a:pt x="799" y="597"/>
                </a:cubicBezTo>
                <a:cubicBezTo>
                  <a:pt x="800" y="596"/>
                  <a:pt x="800" y="593"/>
                  <a:pt x="799" y="591"/>
                </a:cubicBezTo>
                <a:cubicBezTo>
                  <a:pt x="798" y="589"/>
                  <a:pt x="798" y="593"/>
                  <a:pt x="797" y="593"/>
                </a:cubicBezTo>
                <a:cubicBezTo>
                  <a:pt x="796" y="590"/>
                  <a:pt x="798" y="591"/>
                  <a:pt x="798" y="589"/>
                </a:cubicBezTo>
                <a:cubicBezTo>
                  <a:pt x="799" y="590"/>
                  <a:pt x="799" y="590"/>
                  <a:pt x="801" y="590"/>
                </a:cubicBezTo>
                <a:cubicBezTo>
                  <a:pt x="802" y="591"/>
                  <a:pt x="800" y="591"/>
                  <a:pt x="800" y="592"/>
                </a:cubicBezTo>
                <a:cubicBezTo>
                  <a:pt x="800" y="593"/>
                  <a:pt x="801" y="593"/>
                  <a:pt x="800" y="594"/>
                </a:cubicBezTo>
                <a:cubicBezTo>
                  <a:pt x="802" y="595"/>
                  <a:pt x="805" y="594"/>
                  <a:pt x="803" y="591"/>
                </a:cubicBezTo>
                <a:cubicBezTo>
                  <a:pt x="805" y="592"/>
                  <a:pt x="808" y="590"/>
                  <a:pt x="806" y="587"/>
                </a:cubicBezTo>
                <a:cubicBezTo>
                  <a:pt x="809" y="590"/>
                  <a:pt x="811" y="590"/>
                  <a:pt x="813" y="587"/>
                </a:cubicBezTo>
                <a:cubicBezTo>
                  <a:pt x="811" y="586"/>
                  <a:pt x="810" y="588"/>
                  <a:pt x="809" y="585"/>
                </a:cubicBezTo>
                <a:cubicBezTo>
                  <a:pt x="811" y="582"/>
                  <a:pt x="814" y="582"/>
                  <a:pt x="817" y="582"/>
                </a:cubicBezTo>
                <a:cubicBezTo>
                  <a:pt x="822" y="592"/>
                  <a:pt x="833" y="581"/>
                  <a:pt x="838" y="579"/>
                </a:cubicBezTo>
                <a:cubicBezTo>
                  <a:pt x="838" y="581"/>
                  <a:pt x="837" y="583"/>
                  <a:pt x="838" y="585"/>
                </a:cubicBezTo>
                <a:cubicBezTo>
                  <a:pt x="839" y="581"/>
                  <a:pt x="840" y="579"/>
                  <a:pt x="842" y="577"/>
                </a:cubicBezTo>
                <a:cubicBezTo>
                  <a:pt x="843" y="578"/>
                  <a:pt x="844" y="579"/>
                  <a:pt x="844" y="580"/>
                </a:cubicBezTo>
                <a:cubicBezTo>
                  <a:pt x="841" y="579"/>
                  <a:pt x="839" y="582"/>
                  <a:pt x="841" y="586"/>
                </a:cubicBezTo>
                <a:cubicBezTo>
                  <a:pt x="844" y="586"/>
                  <a:pt x="844" y="583"/>
                  <a:pt x="845" y="588"/>
                </a:cubicBezTo>
                <a:cubicBezTo>
                  <a:pt x="848" y="588"/>
                  <a:pt x="845" y="585"/>
                  <a:pt x="843" y="583"/>
                </a:cubicBezTo>
                <a:cubicBezTo>
                  <a:pt x="846" y="583"/>
                  <a:pt x="847" y="583"/>
                  <a:pt x="847" y="579"/>
                </a:cubicBezTo>
                <a:cubicBezTo>
                  <a:pt x="849" y="579"/>
                  <a:pt x="850" y="584"/>
                  <a:pt x="852" y="585"/>
                </a:cubicBezTo>
                <a:cubicBezTo>
                  <a:pt x="854" y="588"/>
                  <a:pt x="854" y="590"/>
                  <a:pt x="851" y="591"/>
                </a:cubicBezTo>
                <a:cubicBezTo>
                  <a:pt x="854" y="595"/>
                  <a:pt x="854" y="595"/>
                  <a:pt x="854" y="595"/>
                </a:cubicBezTo>
                <a:cubicBezTo>
                  <a:pt x="853" y="597"/>
                  <a:pt x="852" y="595"/>
                  <a:pt x="852" y="596"/>
                </a:cubicBezTo>
                <a:cubicBezTo>
                  <a:pt x="855" y="598"/>
                  <a:pt x="856" y="602"/>
                  <a:pt x="854" y="605"/>
                </a:cubicBezTo>
                <a:cubicBezTo>
                  <a:pt x="852" y="603"/>
                  <a:pt x="854" y="602"/>
                  <a:pt x="853" y="601"/>
                </a:cubicBezTo>
                <a:cubicBezTo>
                  <a:pt x="845" y="610"/>
                  <a:pt x="834" y="610"/>
                  <a:pt x="826" y="611"/>
                </a:cubicBezTo>
                <a:cubicBezTo>
                  <a:pt x="826" y="613"/>
                  <a:pt x="826" y="615"/>
                  <a:pt x="824" y="616"/>
                </a:cubicBezTo>
                <a:cubicBezTo>
                  <a:pt x="823" y="615"/>
                  <a:pt x="822" y="615"/>
                  <a:pt x="821" y="615"/>
                </a:cubicBezTo>
                <a:cubicBezTo>
                  <a:pt x="821" y="614"/>
                  <a:pt x="822" y="614"/>
                  <a:pt x="822" y="613"/>
                </a:cubicBezTo>
                <a:cubicBezTo>
                  <a:pt x="817" y="610"/>
                  <a:pt x="816" y="612"/>
                  <a:pt x="811" y="616"/>
                </a:cubicBezTo>
                <a:cubicBezTo>
                  <a:pt x="812" y="619"/>
                  <a:pt x="813" y="616"/>
                  <a:pt x="815" y="619"/>
                </a:cubicBezTo>
                <a:cubicBezTo>
                  <a:pt x="813" y="618"/>
                  <a:pt x="813" y="618"/>
                  <a:pt x="812" y="620"/>
                </a:cubicBezTo>
                <a:cubicBezTo>
                  <a:pt x="811" y="619"/>
                  <a:pt x="811" y="618"/>
                  <a:pt x="811" y="617"/>
                </a:cubicBezTo>
                <a:cubicBezTo>
                  <a:pt x="810" y="621"/>
                  <a:pt x="806" y="616"/>
                  <a:pt x="805" y="620"/>
                </a:cubicBezTo>
                <a:cubicBezTo>
                  <a:pt x="803" y="621"/>
                  <a:pt x="805" y="617"/>
                  <a:pt x="803" y="617"/>
                </a:cubicBezTo>
                <a:cubicBezTo>
                  <a:pt x="802" y="616"/>
                  <a:pt x="805" y="615"/>
                  <a:pt x="806" y="614"/>
                </a:cubicBezTo>
                <a:cubicBezTo>
                  <a:pt x="803" y="610"/>
                  <a:pt x="802" y="616"/>
                  <a:pt x="800" y="615"/>
                </a:cubicBezTo>
                <a:cubicBezTo>
                  <a:pt x="802" y="612"/>
                  <a:pt x="798" y="614"/>
                  <a:pt x="798" y="611"/>
                </a:cubicBezTo>
                <a:cubicBezTo>
                  <a:pt x="795" y="613"/>
                  <a:pt x="796" y="616"/>
                  <a:pt x="792" y="614"/>
                </a:cubicBezTo>
                <a:cubicBezTo>
                  <a:pt x="791" y="615"/>
                  <a:pt x="792" y="616"/>
                  <a:pt x="792" y="617"/>
                </a:cubicBezTo>
                <a:cubicBezTo>
                  <a:pt x="793" y="619"/>
                  <a:pt x="796" y="618"/>
                  <a:pt x="795" y="616"/>
                </a:cubicBezTo>
                <a:cubicBezTo>
                  <a:pt x="797" y="622"/>
                  <a:pt x="788" y="616"/>
                  <a:pt x="783" y="618"/>
                </a:cubicBezTo>
                <a:cubicBezTo>
                  <a:pt x="782" y="612"/>
                  <a:pt x="791" y="615"/>
                  <a:pt x="792" y="608"/>
                </a:cubicBezTo>
                <a:cubicBezTo>
                  <a:pt x="797" y="610"/>
                  <a:pt x="794" y="604"/>
                  <a:pt x="798" y="605"/>
                </a:cubicBezTo>
                <a:cubicBezTo>
                  <a:pt x="798" y="606"/>
                  <a:pt x="797" y="607"/>
                  <a:pt x="796" y="609"/>
                </a:cubicBezTo>
                <a:cubicBezTo>
                  <a:pt x="800" y="611"/>
                  <a:pt x="800" y="606"/>
                  <a:pt x="804" y="605"/>
                </a:cubicBezTo>
                <a:cubicBezTo>
                  <a:pt x="800" y="604"/>
                  <a:pt x="797" y="603"/>
                  <a:pt x="793" y="602"/>
                </a:cubicBezTo>
                <a:cubicBezTo>
                  <a:pt x="792" y="603"/>
                  <a:pt x="794" y="605"/>
                  <a:pt x="792" y="606"/>
                </a:cubicBezTo>
                <a:cubicBezTo>
                  <a:pt x="790" y="603"/>
                  <a:pt x="790" y="603"/>
                  <a:pt x="790" y="603"/>
                </a:cubicBezTo>
                <a:cubicBezTo>
                  <a:pt x="788" y="604"/>
                  <a:pt x="790" y="607"/>
                  <a:pt x="788" y="608"/>
                </a:cubicBezTo>
                <a:cubicBezTo>
                  <a:pt x="789" y="605"/>
                  <a:pt x="786" y="606"/>
                  <a:pt x="784" y="603"/>
                </a:cubicBezTo>
                <a:cubicBezTo>
                  <a:pt x="781" y="604"/>
                  <a:pt x="785" y="605"/>
                  <a:pt x="785" y="608"/>
                </a:cubicBezTo>
                <a:cubicBezTo>
                  <a:pt x="782" y="611"/>
                  <a:pt x="778" y="610"/>
                  <a:pt x="775" y="613"/>
                </a:cubicBezTo>
                <a:cubicBezTo>
                  <a:pt x="774" y="613"/>
                  <a:pt x="776" y="615"/>
                  <a:pt x="776" y="616"/>
                </a:cubicBezTo>
                <a:cubicBezTo>
                  <a:pt x="777" y="614"/>
                  <a:pt x="779" y="611"/>
                  <a:pt x="781" y="613"/>
                </a:cubicBezTo>
                <a:cubicBezTo>
                  <a:pt x="780" y="612"/>
                  <a:pt x="777" y="619"/>
                  <a:pt x="781" y="618"/>
                </a:cubicBezTo>
                <a:cubicBezTo>
                  <a:pt x="780" y="620"/>
                  <a:pt x="779" y="620"/>
                  <a:pt x="779" y="625"/>
                </a:cubicBezTo>
                <a:cubicBezTo>
                  <a:pt x="778" y="623"/>
                  <a:pt x="779" y="623"/>
                  <a:pt x="778" y="621"/>
                </a:cubicBezTo>
                <a:cubicBezTo>
                  <a:pt x="777" y="622"/>
                  <a:pt x="777" y="623"/>
                  <a:pt x="777" y="623"/>
                </a:cubicBezTo>
                <a:cubicBezTo>
                  <a:pt x="780" y="628"/>
                  <a:pt x="780" y="627"/>
                  <a:pt x="783" y="629"/>
                </a:cubicBezTo>
                <a:cubicBezTo>
                  <a:pt x="781" y="627"/>
                  <a:pt x="782" y="631"/>
                  <a:pt x="780" y="630"/>
                </a:cubicBezTo>
                <a:cubicBezTo>
                  <a:pt x="781" y="639"/>
                  <a:pt x="781" y="647"/>
                  <a:pt x="774" y="650"/>
                </a:cubicBezTo>
                <a:cubicBezTo>
                  <a:pt x="775" y="657"/>
                  <a:pt x="770" y="662"/>
                  <a:pt x="771" y="669"/>
                </a:cubicBezTo>
                <a:cubicBezTo>
                  <a:pt x="770" y="670"/>
                  <a:pt x="766" y="671"/>
                  <a:pt x="769" y="674"/>
                </a:cubicBezTo>
                <a:cubicBezTo>
                  <a:pt x="768" y="674"/>
                  <a:pt x="767" y="674"/>
                  <a:pt x="766" y="674"/>
                </a:cubicBezTo>
                <a:cubicBezTo>
                  <a:pt x="764" y="675"/>
                  <a:pt x="769" y="674"/>
                  <a:pt x="768" y="676"/>
                </a:cubicBezTo>
                <a:cubicBezTo>
                  <a:pt x="766" y="679"/>
                  <a:pt x="767" y="675"/>
                  <a:pt x="766" y="676"/>
                </a:cubicBezTo>
                <a:cubicBezTo>
                  <a:pt x="766" y="678"/>
                  <a:pt x="767" y="680"/>
                  <a:pt x="767" y="682"/>
                </a:cubicBezTo>
                <a:cubicBezTo>
                  <a:pt x="764" y="685"/>
                  <a:pt x="757" y="689"/>
                  <a:pt x="755" y="694"/>
                </a:cubicBezTo>
                <a:cubicBezTo>
                  <a:pt x="754" y="694"/>
                  <a:pt x="753" y="693"/>
                  <a:pt x="752" y="692"/>
                </a:cubicBezTo>
                <a:cubicBezTo>
                  <a:pt x="747" y="704"/>
                  <a:pt x="735" y="701"/>
                  <a:pt x="728" y="708"/>
                </a:cubicBezTo>
                <a:cubicBezTo>
                  <a:pt x="725" y="706"/>
                  <a:pt x="725" y="708"/>
                  <a:pt x="721" y="710"/>
                </a:cubicBezTo>
                <a:cubicBezTo>
                  <a:pt x="721" y="709"/>
                  <a:pt x="720" y="709"/>
                  <a:pt x="719" y="707"/>
                </a:cubicBezTo>
                <a:cubicBezTo>
                  <a:pt x="715" y="713"/>
                  <a:pt x="708" y="710"/>
                  <a:pt x="703" y="714"/>
                </a:cubicBezTo>
                <a:cubicBezTo>
                  <a:pt x="703" y="713"/>
                  <a:pt x="702" y="713"/>
                  <a:pt x="702" y="712"/>
                </a:cubicBezTo>
                <a:cubicBezTo>
                  <a:pt x="700" y="716"/>
                  <a:pt x="698" y="712"/>
                  <a:pt x="696" y="717"/>
                </a:cubicBezTo>
                <a:cubicBezTo>
                  <a:pt x="694" y="715"/>
                  <a:pt x="692" y="716"/>
                  <a:pt x="692" y="718"/>
                </a:cubicBezTo>
                <a:cubicBezTo>
                  <a:pt x="691" y="716"/>
                  <a:pt x="690" y="717"/>
                  <a:pt x="689" y="715"/>
                </a:cubicBezTo>
                <a:cubicBezTo>
                  <a:pt x="687" y="715"/>
                  <a:pt x="689" y="718"/>
                  <a:pt x="687" y="718"/>
                </a:cubicBezTo>
                <a:cubicBezTo>
                  <a:pt x="681" y="716"/>
                  <a:pt x="673" y="716"/>
                  <a:pt x="668" y="721"/>
                </a:cubicBezTo>
                <a:cubicBezTo>
                  <a:pt x="664" y="717"/>
                  <a:pt x="660" y="717"/>
                  <a:pt x="656" y="718"/>
                </a:cubicBezTo>
                <a:cubicBezTo>
                  <a:pt x="656" y="716"/>
                  <a:pt x="655" y="714"/>
                  <a:pt x="654" y="712"/>
                </a:cubicBezTo>
                <a:cubicBezTo>
                  <a:pt x="647" y="709"/>
                  <a:pt x="643" y="721"/>
                  <a:pt x="637" y="717"/>
                </a:cubicBezTo>
                <a:cubicBezTo>
                  <a:pt x="645" y="714"/>
                  <a:pt x="653" y="707"/>
                  <a:pt x="660" y="702"/>
                </a:cubicBezTo>
                <a:cubicBezTo>
                  <a:pt x="665" y="688"/>
                  <a:pt x="680" y="685"/>
                  <a:pt x="690" y="675"/>
                </a:cubicBezTo>
                <a:cubicBezTo>
                  <a:pt x="703" y="674"/>
                  <a:pt x="711" y="665"/>
                  <a:pt x="718" y="653"/>
                </a:cubicBezTo>
                <a:cubicBezTo>
                  <a:pt x="716" y="649"/>
                  <a:pt x="714" y="652"/>
                  <a:pt x="712" y="648"/>
                </a:cubicBezTo>
                <a:cubicBezTo>
                  <a:pt x="718" y="644"/>
                  <a:pt x="722" y="643"/>
                  <a:pt x="727" y="636"/>
                </a:cubicBezTo>
                <a:cubicBezTo>
                  <a:pt x="726" y="635"/>
                  <a:pt x="725" y="635"/>
                  <a:pt x="724" y="635"/>
                </a:cubicBezTo>
                <a:cubicBezTo>
                  <a:pt x="726" y="640"/>
                  <a:pt x="717" y="636"/>
                  <a:pt x="719" y="640"/>
                </a:cubicBezTo>
                <a:cubicBezTo>
                  <a:pt x="711" y="638"/>
                  <a:pt x="709" y="647"/>
                  <a:pt x="700" y="644"/>
                </a:cubicBezTo>
                <a:cubicBezTo>
                  <a:pt x="699" y="645"/>
                  <a:pt x="702" y="647"/>
                  <a:pt x="701" y="649"/>
                </a:cubicBezTo>
                <a:cubicBezTo>
                  <a:pt x="699" y="644"/>
                  <a:pt x="695" y="649"/>
                  <a:pt x="695" y="652"/>
                </a:cubicBezTo>
                <a:cubicBezTo>
                  <a:pt x="694" y="645"/>
                  <a:pt x="688" y="652"/>
                  <a:pt x="685" y="652"/>
                </a:cubicBezTo>
                <a:cubicBezTo>
                  <a:pt x="685" y="651"/>
                  <a:pt x="686" y="651"/>
                  <a:pt x="685" y="650"/>
                </a:cubicBezTo>
                <a:cubicBezTo>
                  <a:pt x="683" y="650"/>
                  <a:pt x="682" y="651"/>
                  <a:pt x="682" y="654"/>
                </a:cubicBezTo>
                <a:cubicBezTo>
                  <a:pt x="681" y="655"/>
                  <a:pt x="680" y="652"/>
                  <a:pt x="679" y="651"/>
                </a:cubicBezTo>
                <a:cubicBezTo>
                  <a:pt x="675" y="655"/>
                  <a:pt x="669" y="651"/>
                  <a:pt x="665" y="657"/>
                </a:cubicBezTo>
                <a:cubicBezTo>
                  <a:pt x="664" y="655"/>
                  <a:pt x="663" y="655"/>
                  <a:pt x="662" y="653"/>
                </a:cubicBezTo>
                <a:cubicBezTo>
                  <a:pt x="661" y="654"/>
                  <a:pt x="659" y="655"/>
                  <a:pt x="658" y="654"/>
                </a:cubicBezTo>
                <a:cubicBezTo>
                  <a:pt x="657" y="654"/>
                  <a:pt x="658" y="657"/>
                  <a:pt x="659" y="656"/>
                </a:cubicBezTo>
                <a:cubicBezTo>
                  <a:pt x="660" y="658"/>
                  <a:pt x="657" y="655"/>
                  <a:pt x="656" y="657"/>
                </a:cubicBezTo>
                <a:cubicBezTo>
                  <a:pt x="655" y="656"/>
                  <a:pt x="656" y="656"/>
                  <a:pt x="654" y="655"/>
                </a:cubicBezTo>
                <a:cubicBezTo>
                  <a:pt x="654" y="658"/>
                  <a:pt x="648" y="657"/>
                  <a:pt x="650" y="661"/>
                </a:cubicBezTo>
                <a:cubicBezTo>
                  <a:pt x="646" y="656"/>
                  <a:pt x="645" y="659"/>
                  <a:pt x="642" y="659"/>
                </a:cubicBezTo>
                <a:cubicBezTo>
                  <a:pt x="641" y="658"/>
                  <a:pt x="644" y="657"/>
                  <a:pt x="645" y="656"/>
                </a:cubicBezTo>
                <a:cubicBezTo>
                  <a:pt x="644" y="653"/>
                  <a:pt x="642" y="653"/>
                  <a:pt x="640" y="654"/>
                </a:cubicBezTo>
                <a:cubicBezTo>
                  <a:pt x="639" y="650"/>
                  <a:pt x="645" y="654"/>
                  <a:pt x="645" y="649"/>
                </a:cubicBezTo>
                <a:cubicBezTo>
                  <a:pt x="643" y="649"/>
                  <a:pt x="641" y="652"/>
                  <a:pt x="639" y="648"/>
                </a:cubicBezTo>
                <a:cubicBezTo>
                  <a:pt x="638" y="649"/>
                  <a:pt x="640" y="652"/>
                  <a:pt x="637" y="652"/>
                </a:cubicBezTo>
                <a:cubicBezTo>
                  <a:pt x="636" y="654"/>
                  <a:pt x="639" y="652"/>
                  <a:pt x="639" y="655"/>
                </a:cubicBezTo>
                <a:cubicBezTo>
                  <a:pt x="636" y="654"/>
                  <a:pt x="635" y="654"/>
                  <a:pt x="632" y="652"/>
                </a:cubicBezTo>
                <a:cubicBezTo>
                  <a:pt x="633" y="651"/>
                  <a:pt x="633" y="650"/>
                  <a:pt x="633" y="649"/>
                </a:cubicBezTo>
                <a:cubicBezTo>
                  <a:pt x="632" y="648"/>
                  <a:pt x="632" y="648"/>
                  <a:pt x="631" y="647"/>
                </a:cubicBezTo>
                <a:cubicBezTo>
                  <a:pt x="630" y="651"/>
                  <a:pt x="628" y="648"/>
                  <a:pt x="627" y="651"/>
                </a:cubicBezTo>
                <a:cubicBezTo>
                  <a:pt x="627" y="648"/>
                  <a:pt x="625" y="646"/>
                  <a:pt x="623" y="648"/>
                </a:cubicBezTo>
                <a:cubicBezTo>
                  <a:pt x="621" y="648"/>
                  <a:pt x="625" y="646"/>
                  <a:pt x="626" y="645"/>
                </a:cubicBezTo>
                <a:cubicBezTo>
                  <a:pt x="622" y="644"/>
                  <a:pt x="620" y="647"/>
                  <a:pt x="617" y="649"/>
                </a:cubicBezTo>
                <a:cubicBezTo>
                  <a:pt x="616" y="646"/>
                  <a:pt x="614" y="646"/>
                  <a:pt x="616" y="644"/>
                </a:cubicBezTo>
                <a:cubicBezTo>
                  <a:pt x="613" y="645"/>
                  <a:pt x="611" y="648"/>
                  <a:pt x="613" y="653"/>
                </a:cubicBezTo>
                <a:cubicBezTo>
                  <a:pt x="612" y="654"/>
                  <a:pt x="607" y="652"/>
                  <a:pt x="608" y="655"/>
                </a:cubicBezTo>
                <a:cubicBezTo>
                  <a:pt x="609" y="658"/>
                  <a:pt x="610" y="655"/>
                  <a:pt x="611" y="656"/>
                </a:cubicBezTo>
                <a:cubicBezTo>
                  <a:pt x="611" y="660"/>
                  <a:pt x="607" y="654"/>
                  <a:pt x="604" y="654"/>
                </a:cubicBezTo>
                <a:cubicBezTo>
                  <a:pt x="603" y="654"/>
                  <a:pt x="604" y="657"/>
                  <a:pt x="605" y="657"/>
                </a:cubicBezTo>
                <a:cubicBezTo>
                  <a:pt x="605" y="659"/>
                  <a:pt x="602" y="656"/>
                  <a:pt x="603" y="654"/>
                </a:cubicBezTo>
                <a:cubicBezTo>
                  <a:pt x="600" y="652"/>
                  <a:pt x="601" y="659"/>
                  <a:pt x="598" y="653"/>
                </a:cubicBezTo>
                <a:cubicBezTo>
                  <a:pt x="597" y="655"/>
                  <a:pt x="599" y="658"/>
                  <a:pt x="599" y="659"/>
                </a:cubicBezTo>
                <a:cubicBezTo>
                  <a:pt x="598" y="659"/>
                  <a:pt x="594" y="661"/>
                  <a:pt x="593" y="661"/>
                </a:cubicBezTo>
                <a:cubicBezTo>
                  <a:pt x="592" y="659"/>
                  <a:pt x="596" y="661"/>
                  <a:pt x="597" y="659"/>
                </a:cubicBezTo>
                <a:cubicBezTo>
                  <a:pt x="596" y="657"/>
                  <a:pt x="595" y="656"/>
                  <a:pt x="594" y="657"/>
                </a:cubicBezTo>
                <a:cubicBezTo>
                  <a:pt x="594" y="654"/>
                  <a:pt x="596" y="656"/>
                  <a:pt x="597" y="657"/>
                </a:cubicBezTo>
                <a:cubicBezTo>
                  <a:pt x="598" y="656"/>
                  <a:pt x="597" y="654"/>
                  <a:pt x="596" y="653"/>
                </a:cubicBezTo>
                <a:cubicBezTo>
                  <a:pt x="588" y="658"/>
                  <a:pt x="571" y="659"/>
                  <a:pt x="563" y="668"/>
                </a:cubicBezTo>
                <a:cubicBezTo>
                  <a:pt x="561" y="662"/>
                  <a:pt x="552" y="667"/>
                  <a:pt x="553" y="671"/>
                </a:cubicBezTo>
                <a:cubicBezTo>
                  <a:pt x="552" y="671"/>
                  <a:pt x="551" y="669"/>
                  <a:pt x="550" y="669"/>
                </a:cubicBezTo>
                <a:cubicBezTo>
                  <a:pt x="551" y="673"/>
                  <a:pt x="547" y="669"/>
                  <a:pt x="547" y="672"/>
                </a:cubicBezTo>
                <a:cubicBezTo>
                  <a:pt x="544" y="672"/>
                  <a:pt x="549" y="671"/>
                  <a:pt x="546" y="669"/>
                </a:cubicBezTo>
                <a:cubicBezTo>
                  <a:pt x="543" y="667"/>
                  <a:pt x="546" y="673"/>
                  <a:pt x="543" y="672"/>
                </a:cubicBezTo>
                <a:cubicBezTo>
                  <a:pt x="542" y="671"/>
                  <a:pt x="543" y="671"/>
                  <a:pt x="543" y="670"/>
                </a:cubicBezTo>
                <a:cubicBezTo>
                  <a:pt x="540" y="669"/>
                  <a:pt x="536" y="671"/>
                  <a:pt x="538" y="675"/>
                </a:cubicBezTo>
                <a:cubicBezTo>
                  <a:pt x="534" y="672"/>
                  <a:pt x="533" y="669"/>
                  <a:pt x="529" y="669"/>
                </a:cubicBezTo>
                <a:cubicBezTo>
                  <a:pt x="528" y="669"/>
                  <a:pt x="530" y="671"/>
                  <a:pt x="528" y="672"/>
                </a:cubicBezTo>
                <a:cubicBezTo>
                  <a:pt x="526" y="670"/>
                  <a:pt x="523" y="671"/>
                  <a:pt x="522" y="673"/>
                </a:cubicBezTo>
                <a:cubicBezTo>
                  <a:pt x="517" y="666"/>
                  <a:pt x="514" y="675"/>
                  <a:pt x="510" y="673"/>
                </a:cubicBezTo>
                <a:cubicBezTo>
                  <a:pt x="509" y="678"/>
                  <a:pt x="499" y="681"/>
                  <a:pt x="497" y="680"/>
                </a:cubicBezTo>
                <a:cubicBezTo>
                  <a:pt x="496" y="677"/>
                  <a:pt x="498" y="678"/>
                  <a:pt x="499" y="679"/>
                </a:cubicBezTo>
                <a:cubicBezTo>
                  <a:pt x="500" y="677"/>
                  <a:pt x="496" y="676"/>
                  <a:pt x="499" y="675"/>
                </a:cubicBezTo>
                <a:cubicBezTo>
                  <a:pt x="499" y="676"/>
                  <a:pt x="500" y="678"/>
                  <a:pt x="501" y="678"/>
                </a:cubicBezTo>
                <a:cubicBezTo>
                  <a:pt x="500" y="676"/>
                  <a:pt x="504" y="676"/>
                  <a:pt x="505" y="675"/>
                </a:cubicBezTo>
                <a:cubicBezTo>
                  <a:pt x="506" y="675"/>
                  <a:pt x="506" y="674"/>
                  <a:pt x="505" y="673"/>
                </a:cubicBezTo>
                <a:cubicBezTo>
                  <a:pt x="502" y="670"/>
                  <a:pt x="497" y="674"/>
                  <a:pt x="498" y="676"/>
                </a:cubicBezTo>
                <a:cubicBezTo>
                  <a:pt x="496" y="676"/>
                  <a:pt x="493" y="675"/>
                  <a:pt x="493" y="678"/>
                </a:cubicBezTo>
                <a:cubicBezTo>
                  <a:pt x="490" y="677"/>
                  <a:pt x="494" y="675"/>
                  <a:pt x="495" y="674"/>
                </a:cubicBezTo>
                <a:cubicBezTo>
                  <a:pt x="493" y="671"/>
                  <a:pt x="493" y="671"/>
                  <a:pt x="493" y="671"/>
                </a:cubicBezTo>
                <a:cubicBezTo>
                  <a:pt x="492" y="672"/>
                  <a:pt x="494" y="674"/>
                  <a:pt x="492" y="675"/>
                </a:cubicBezTo>
                <a:cubicBezTo>
                  <a:pt x="492" y="670"/>
                  <a:pt x="489" y="673"/>
                  <a:pt x="488" y="675"/>
                </a:cubicBezTo>
                <a:cubicBezTo>
                  <a:pt x="486" y="672"/>
                  <a:pt x="491" y="672"/>
                  <a:pt x="492" y="670"/>
                </a:cubicBezTo>
                <a:cubicBezTo>
                  <a:pt x="490" y="668"/>
                  <a:pt x="490" y="669"/>
                  <a:pt x="488" y="668"/>
                </a:cubicBezTo>
                <a:cubicBezTo>
                  <a:pt x="491" y="671"/>
                  <a:pt x="481" y="676"/>
                  <a:pt x="478" y="675"/>
                </a:cubicBezTo>
                <a:cubicBezTo>
                  <a:pt x="476" y="680"/>
                  <a:pt x="468" y="681"/>
                  <a:pt x="467" y="685"/>
                </a:cubicBezTo>
                <a:cubicBezTo>
                  <a:pt x="469" y="686"/>
                  <a:pt x="469" y="685"/>
                  <a:pt x="470" y="684"/>
                </a:cubicBezTo>
                <a:cubicBezTo>
                  <a:pt x="472" y="686"/>
                  <a:pt x="470" y="686"/>
                  <a:pt x="469" y="687"/>
                </a:cubicBezTo>
                <a:cubicBezTo>
                  <a:pt x="470" y="689"/>
                  <a:pt x="472" y="688"/>
                  <a:pt x="473" y="688"/>
                </a:cubicBezTo>
                <a:cubicBezTo>
                  <a:pt x="471" y="685"/>
                  <a:pt x="475" y="688"/>
                  <a:pt x="473" y="685"/>
                </a:cubicBezTo>
                <a:cubicBezTo>
                  <a:pt x="474" y="685"/>
                  <a:pt x="475" y="686"/>
                  <a:pt x="476" y="687"/>
                </a:cubicBezTo>
                <a:cubicBezTo>
                  <a:pt x="474" y="689"/>
                  <a:pt x="474" y="689"/>
                  <a:pt x="474" y="689"/>
                </a:cubicBezTo>
                <a:cubicBezTo>
                  <a:pt x="475" y="691"/>
                  <a:pt x="476" y="687"/>
                  <a:pt x="478" y="690"/>
                </a:cubicBezTo>
                <a:cubicBezTo>
                  <a:pt x="472" y="692"/>
                  <a:pt x="472" y="691"/>
                  <a:pt x="466" y="696"/>
                </a:cubicBezTo>
                <a:cubicBezTo>
                  <a:pt x="466" y="694"/>
                  <a:pt x="467" y="693"/>
                  <a:pt x="465" y="691"/>
                </a:cubicBezTo>
                <a:cubicBezTo>
                  <a:pt x="466" y="689"/>
                  <a:pt x="467" y="690"/>
                  <a:pt x="467" y="687"/>
                </a:cubicBezTo>
                <a:cubicBezTo>
                  <a:pt x="465" y="685"/>
                  <a:pt x="465" y="685"/>
                  <a:pt x="463" y="683"/>
                </a:cubicBezTo>
                <a:cubicBezTo>
                  <a:pt x="463" y="684"/>
                  <a:pt x="463" y="684"/>
                  <a:pt x="464" y="684"/>
                </a:cubicBezTo>
                <a:cubicBezTo>
                  <a:pt x="464" y="688"/>
                  <a:pt x="458" y="685"/>
                  <a:pt x="460" y="689"/>
                </a:cubicBezTo>
                <a:cubicBezTo>
                  <a:pt x="459" y="688"/>
                  <a:pt x="459" y="688"/>
                  <a:pt x="458" y="690"/>
                </a:cubicBezTo>
                <a:cubicBezTo>
                  <a:pt x="457" y="687"/>
                  <a:pt x="454" y="689"/>
                  <a:pt x="456" y="687"/>
                </a:cubicBezTo>
                <a:cubicBezTo>
                  <a:pt x="453" y="688"/>
                  <a:pt x="450" y="692"/>
                  <a:pt x="446" y="694"/>
                </a:cubicBezTo>
                <a:cubicBezTo>
                  <a:pt x="450" y="685"/>
                  <a:pt x="434" y="696"/>
                  <a:pt x="432" y="701"/>
                </a:cubicBezTo>
                <a:cubicBezTo>
                  <a:pt x="430" y="700"/>
                  <a:pt x="427" y="702"/>
                  <a:pt x="425" y="704"/>
                </a:cubicBezTo>
                <a:cubicBezTo>
                  <a:pt x="424" y="704"/>
                  <a:pt x="422" y="706"/>
                  <a:pt x="421" y="707"/>
                </a:cubicBezTo>
                <a:cubicBezTo>
                  <a:pt x="421" y="707"/>
                  <a:pt x="420" y="708"/>
                  <a:pt x="420" y="708"/>
                </a:cubicBezTo>
                <a:cubicBezTo>
                  <a:pt x="420" y="708"/>
                  <a:pt x="420" y="710"/>
                  <a:pt x="420" y="710"/>
                </a:cubicBezTo>
                <a:cubicBezTo>
                  <a:pt x="421" y="711"/>
                  <a:pt x="421" y="711"/>
                  <a:pt x="421" y="711"/>
                </a:cubicBezTo>
                <a:cubicBezTo>
                  <a:pt x="418" y="713"/>
                  <a:pt x="418" y="713"/>
                  <a:pt x="418" y="713"/>
                </a:cubicBezTo>
                <a:cubicBezTo>
                  <a:pt x="416" y="710"/>
                  <a:pt x="416" y="710"/>
                  <a:pt x="416" y="710"/>
                </a:cubicBezTo>
                <a:cubicBezTo>
                  <a:pt x="416" y="709"/>
                  <a:pt x="422" y="711"/>
                  <a:pt x="422" y="711"/>
                </a:cubicBezTo>
                <a:cubicBezTo>
                  <a:pt x="422" y="711"/>
                  <a:pt x="422" y="711"/>
                  <a:pt x="422" y="711"/>
                </a:cubicBezTo>
                <a:cubicBezTo>
                  <a:pt x="422" y="711"/>
                  <a:pt x="422" y="711"/>
                  <a:pt x="422" y="711"/>
                </a:cubicBezTo>
                <a:cubicBezTo>
                  <a:pt x="422" y="711"/>
                  <a:pt x="422" y="711"/>
                  <a:pt x="422" y="711"/>
                </a:cubicBezTo>
                <a:cubicBezTo>
                  <a:pt x="421" y="709"/>
                  <a:pt x="421" y="709"/>
                  <a:pt x="421" y="709"/>
                </a:cubicBezTo>
                <a:cubicBezTo>
                  <a:pt x="421" y="709"/>
                  <a:pt x="420" y="708"/>
                  <a:pt x="419" y="708"/>
                </a:cubicBezTo>
                <a:cubicBezTo>
                  <a:pt x="418" y="706"/>
                  <a:pt x="416" y="707"/>
                  <a:pt x="414" y="707"/>
                </a:cubicBezTo>
                <a:cubicBezTo>
                  <a:pt x="414" y="709"/>
                  <a:pt x="418" y="707"/>
                  <a:pt x="417" y="710"/>
                </a:cubicBezTo>
                <a:cubicBezTo>
                  <a:pt x="416" y="709"/>
                  <a:pt x="414" y="708"/>
                  <a:pt x="413" y="710"/>
                </a:cubicBezTo>
                <a:cubicBezTo>
                  <a:pt x="413" y="710"/>
                  <a:pt x="413" y="709"/>
                  <a:pt x="412" y="708"/>
                </a:cubicBezTo>
                <a:cubicBezTo>
                  <a:pt x="412" y="711"/>
                  <a:pt x="409" y="712"/>
                  <a:pt x="406" y="710"/>
                </a:cubicBezTo>
                <a:cubicBezTo>
                  <a:pt x="403" y="716"/>
                  <a:pt x="396" y="716"/>
                  <a:pt x="392" y="720"/>
                </a:cubicBezTo>
                <a:cubicBezTo>
                  <a:pt x="392" y="717"/>
                  <a:pt x="387" y="718"/>
                  <a:pt x="390" y="722"/>
                </a:cubicBezTo>
                <a:cubicBezTo>
                  <a:pt x="389" y="721"/>
                  <a:pt x="388" y="722"/>
                  <a:pt x="387" y="719"/>
                </a:cubicBezTo>
                <a:cubicBezTo>
                  <a:pt x="385" y="722"/>
                  <a:pt x="382" y="721"/>
                  <a:pt x="379" y="724"/>
                </a:cubicBezTo>
                <a:cubicBezTo>
                  <a:pt x="381" y="726"/>
                  <a:pt x="385" y="725"/>
                  <a:pt x="384" y="722"/>
                </a:cubicBezTo>
                <a:cubicBezTo>
                  <a:pt x="387" y="724"/>
                  <a:pt x="382" y="726"/>
                  <a:pt x="383" y="728"/>
                </a:cubicBezTo>
                <a:cubicBezTo>
                  <a:pt x="381" y="726"/>
                  <a:pt x="381" y="726"/>
                  <a:pt x="381" y="726"/>
                </a:cubicBezTo>
                <a:cubicBezTo>
                  <a:pt x="380" y="728"/>
                  <a:pt x="378" y="728"/>
                  <a:pt x="376" y="732"/>
                </a:cubicBezTo>
                <a:cubicBezTo>
                  <a:pt x="370" y="731"/>
                  <a:pt x="365" y="730"/>
                  <a:pt x="363" y="737"/>
                </a:cubicBezTo>
                <a:cubicBezTo>
                  <a:pt x="365" y="739"/>
                  <a:pt x="366" y="739"/>
                  <a:pt x="367" y="740"/>
                </a:cubicBezTo>
                <a:cubicBezTo>
                  <a:pt x="368" y="738"/>
                  <a:pt x="365" y="737"/>
                  <a:pt x="367" y="735"/>
                </a:cubicBezTo>
                <a:cubicBezTo>
                  <a:pt x="367" y="740"/>
                  <a:pt x="375" y="739"/>
                  <a:pt x="371" y="735"/>
                </a:cubicBezTo>
                <a:cubicBezTo>
                  <a:pt x="376" y="738"/>
                  <a:pt x="379" y="734"/>
                  <a:pt x="381" y="730"/>
                </a:cubicBezTo>
                <a:cubicBezTo>
                  <a:pt x="382" y="732"/>
                  <a:pt x="382" y="733"/>
                  <a:pt x="382" y="734"/>
                </a:cubicBezTo>
                <a:cubicBezTo>
                  <a:pt x="384" y="735"/>
                  <a:pt x="384" y="729"/>
                  <a:pt x="387" y="733"/>
                </a:cubicBezTo>
                <a:cubicBezTo>
                  <a:pt x="388" y="732"/>
                  <a:pt x="387" y="731"/>
                  <a:pt x="388" y="730"/>
                </a:cubicBezTo>
                <a:cubicBezTo>
                  <a:pt x="388" y="731"/>
                  <a:pt x="388" y="732"/>
                  <a:pt x="388" y="733"/>
                </a:cubicBezTo>
                <a:cubicBezTo>
                  <a:pt x="390" y="734"/>
                  <a:pt x="390" y="732"/>
                  <a:pt x="393" y="731"/>
                </a:cubicBezTo>
                <a:cubicBezTo>
                  <a:pt x="393" y="733"/>
                  <a:pt x="392" y="734"/>
                  <a:pt x="392" y="736"/>
                </a:cubicBezTo>
                <a:cubicBezTo>
                  <a:pt x="389" y="735"/>
                  <a:pt x="387" y="738"/>
                  <a:pt x="387" y="740"/>
                </a:cubicBezTo>
                <a:cubicBezTo>
                  <a:pt x="386" y="740"/>
                  <a:pt x="385" y="739"/>
                  <a:pt x="384" y="739"/>
                </a:cubicBezTo>
                <a:cubicBezTo>
                  <a:pt x="382" y="740"/>
                  <a:pt x="384" y="742"/>
                  <a:pt x="383" y="744"/>
                </a:cubicBezTo>
                <a:cubicBezTo>
                  <a:pt x="381" y="743"/>
                  <a:pt x="380" y="744"/>
                  <a:pt x="379" y="746"/>
                </a:cubicBezTo>
                <a:cubicBezTo>
                  <a:pt x="377" y="744"/>
                  <a:pt x="380" y="744"/>
                  <a:pt x="379" y="742"/>
                </a:cubicBezTo>
                <a:cubicBezTo>
                  <a:pt x="377" y="740"/>
                  <a:pt x="376" y="740"/>
                  <a:pt x="375" y="740"/>
                </a:cubicBezTo>
                <a:cubicBezTo>
                  <a:pt x="375" y="741"/>
                  <a:pt x="375" y="741"/>
                  <a:pt x="374" y="742"/>
                </a:cubicBezTo>
                <a:cubicBezTo>
                  <a:pt x="375" y="743"/>
                  <a:pt x="377" y="742"/>
                  <a:pt x="376" y="744"/>
                </a:cubicBezTo>
                <a:cubicBezTo>
                  <a:pt x="373" y="743"/>
                  <a:pt x="372" y="741"/>
                  <a:pt x="369" y="744"/>
                </a:cubicBezTo>
                <a:cubicBezTo>
                  <a:pt x="369" y="744"/>
                  <a:pt x="369" y="745"/>
                  <a:pt x="369" y="745"/>
                </a:cubicBezTo>
                <a:cubicBezTo>
                  <a:pt x="370" y="748"/>
                  <a:pt x="371" y="744"/>
                  <a:pt x="372" y="747"/>
                </a:cubicBezTo>
                <a:cubicBezTo>
                  <a:pt x="369" y="747"/>
                  <a:pt x="366" y="745"/>
                  <a:pt x="366" y="749"/>
                </a:cubicBezTo>
                <a:cubicBezTo>
                  <a:pt x="368" y="751"/>
                  <a:pt x="367" y="747"/>
                  <a:pt x="369" y="747"/>
                </a:cubicBezTo>
                <a:cubicBezTo>
                  <a:pt x="372" y="750"/>
                  <a:pt x="367" y="750"/>
                  <a:pt x="368" y="752"/>
                </a:cubicBezTo>
                <a:cubicBezTo>
                  <a:pt x="365" y="749"/>
                  <a:pt x="365" y="752"/>
                  <a:pt x="363" y="754"/>
                </a:cubicBezTo>
                <a:cubicBezTo>
                  <a:pt x="362" y="752"/>
                  <a:pt x="365" y="752"/>
                  <a:pt x="364" y="750"/>
                </a:cubicBezTo>
                <a:cubicBezTo>
                  <a:pt x="362" y="750"/>
                  <a:pt x="360" y="753"/>
                  <a:pt x="357" y="749"/>
                </a:cubicBezTo>
                <a:cubicBezTo>
                  <a:pt x="357" y="748"/>
                  <a:pt x="362" y="750"/>
                  <a:pt x="360" y="746"/>
                </a:cubicBezTo>
                <a:cubicBezTo>
                  <a:pt x="361" y="746"/>
                  <a:pt x="362" y="748"/>
                  <a:pt x="364" y="749"/>
                </a:cubicBezTo>
                <a:cubicBezTo>
                  <a:pt x="365" y="748"/>
                  <a:pt x="366" y="741"/>
                  <a:pt x="368" y="746"/>
                </a:cubicBezTo>
                <a:cubicBezTo>
                  <a:pt x="369" y="745"/>
                  <a:pt x="368" y="744"/>
                  <a:pt x="367" y="742"/>
                </a:cubicBezTo>
                <a:cubicBezTo>
                  <a:pt x="366" y="741"/>
                  <a:pt x="363" y="743"/>
                  <a:pt x="364" y="745"/>
                </a:cubicBezTo>
                <a:cubicBezTo>
                  <a:pt x="362" y="744"/>
                  <a:pt x="363" y="741"/>
                  <a:pt x="360" y="739"/>
                </a:cubicBezTo>
                <a:cubicBezTo>
                  <a:pt x="361" y="742"/>
                  <a:pt x="360" y="741"/>
                  <a:pt x="358" y="740"/>
                </a:cubicBezTo>
                <a:cubicBezTo>
                  <a:pt x="355" y="742"/>
                  <a:pt x="361" y="744"/>
                  <a:pt x="358" y="745"/>
                </a:cubicBezTo>
                <a:cubicBezTo>
                  <a:pt x="358" y="744"/>
                  <a:pt x="357" y="742"/>
                  <a:pt x="357" y="741"/>
                </a:cubicBezTo>
                <a:cubicBezTo>
                  <a:pt x="356" y="742"/>
                  <a:pt x="355" y="742"/>
                  <a:pt x="354" y="743"/>
                </a:cubicBezTo>
                <a:cubicBezTo>
                  <a:pt x="356" y="747"/>
                  <a:pt x="351" y="746"/>
                  <a:pt x="348" y="747"/>
                </a:cubicBezTo>
                <a:cubicBezTo>
                  <a:pt x="350" y="751"/>
                  <a:pt x="351" y="748"/>
                  <a:pt x="353" y="751"/>
                </a:cubicBezTo>
                <a:cubicBezTo>
                  <a:pt x="355" y="751"/>
                  <a:pt x="352" y="749"/>
                  <a:pt x="354" y="748"/>
                </a:cubicBezTo>
                <a:cubicBezTo>
                  <a:pt x="355" y="751"/>
                  <a:pt x="356" y="750"/>
                  <a:pt x="358" y="752"/>
                </a:cubicBezTo>
                <a:cubicBezTo>
                  <a:pt x="358" y="753"/>
                  <a:pt x="356" y="754"/>
                  <a:pt x="358" y="755"/>
                </a:cubicBezTo>
                <a:cubicBezTo>
                  <a:pt x="354" y="758"/>
                  <a:pt x="350" y="757"/>
                  <a:pt x="345" y="757"/>
                </a:cubicBezTo>
                <a:cubicBezTo>
                  <a:pt x="344" y="760"/>
                  <a:pt x="337" y="765"/>
                  <a:pt x="332" y="761"/>
                </a:cubicBezTo>
                <a:cubicBezTo>
                  <a:pt x="335" y="763"/>
                  <a:pt x="342" y="761"/>
                  <a:pt x="340" y="756"/>
                </a:cubicBezTo>
                <a:cubicBezTo>
                  <a:pt x="344" y="755"/>
                  <a:pt x="347" y="756"/>
                  <a:pt x="348" y="753"/>
                </a:cubicBezTo>
                <a:cubicBezTo>
                  <a:pt x="346" y="750"/>
                  <a:pt x="345" y="753"/>
                  <a:pt x="344" y="749"/>
                </a:cubicBezTo>
                <a:cubicBezTo>
                  <a:pt x="343" y="750"/>
                  <a:pt x="343" y="751"/>
                  <a:pt x="344" y="752"/>
                </a:cubicBezTo>
                <a:cubicBezTo>
                  <a:pt x="342" y="754"/>
                  <a:pt x="342" y="754"/>
                  <a:pt x="342" y="754"/>
                </a:cubicBezTo>
                <a:cubicBezTo>
                  <a:pt x="342" y="753"/>
                  <a:pt x="342" y="752"/>
                  <a:pt x="341" y="751"/>
                </a:cubicBezTo>
                <a:cubicBezTo>
                  <a:pt x="340" y="757"/>
                  <a:pt x="331" y="759"/>
                  <a:pt x="325" y="761"/>
                </a:cubicBezTo>
                <a:cubicBezTo>
                  <a:pt x="324" y="763"/>
                  <a:pt x="327" y="765"/>
                  <a:pt x="328" y="766"/>
                </a:cubicBezTo>
                <a:cubicBezTo>
                  <a:pt x="327" y="767"/>
                  <a:pt x="327" y="768"/>
                  <a:pt x="326" y="768"/>
                </a:cubicBezTo>
                <a:cubicBezTo>
                  <a:pt x="326" y="765"/>
                  <a:pt x="324" y="765"/>
                  <a:pt x="324" y="763"/>
                </a:cubicBezTo>
                <a:cubicBezTo>
                  <a:pt x="324" y="767"/>
                  <a:pt x="322" y="766"/>
                  <a:pt x="319" y="767"/>
                </a:cubicBezTo>
                <a:cubicBezTo>
                  <a:pt x="319" y="764"/>
                  <a:pt x="316" y="766"/>
                  <a:pt x="314" y="763"/>
                </a:cubicBezTo>
                <a:cubicBezTo>
                  <a:pt x="311" y="766"/>
                  <a:pt x="312" y="767"/>
                  <a:pt x="309" y="769"/>
                </a:cubicBezTo>
                <a:cubicBezTo>
                  <a:pt x="307" y="770"/>
                  <a:pt x="310" y="771"/>
                  <a:pt x="310" y="773"/>
                </a:cubicBezTo>
                <a:cubicBezTo>
                  <a:pt x="309" y="772"/>
                  <a:pt x="308" y="773"/>
                  <a:pt x="306" y="771"/>
                </a:cubicBezTo>
                <a:cubicBezTo>
                  <a:pt x="306" y="774"/>
                  <a:pt x="307" y="773"/>
                  <a:pt x="309" y="775"/>
                </a:cubicBezTo>
                <a:cubicBezTo>
                  <a:pt x="306" y="778"/>
                  <a:pt x="304" y="775"/>
                  <a:pt x="302" y="778"/>
                </a:cubicBezTo>
                <a:cubicBezTo>
                  <a:pt x="302" y="776"/>
                  <a:pt x="302" y="775"/>
                  <a:pt x="301" y="774"/>
                </a:cubicBezTo>
                <a:cubicBezTo>
                  <a:pt x="299" y="776"/>
                  <a:pt x="298" y="776"/>
                  <a:pt x="295" y="778"/>
                </a:cubicBezTo>
                <a:cubicBezTo>
                  <a:pt x="295" y="779"/>
                  <a:pt x="296" y="779"/>
                  <a:pt x="296" y="779"/>
                </a:cubicBezTo>
                <a:cubicBezTo>
                  <a:pt x="297" y="780"/>
                  <a:pt x="296" y="781"/>
                  <a:pt x="295" y="782"/>
                </a:cubicBezTo>
                <a:cubicBezTo>
                  <a:pt x="294" y="781"/>
                  <a:pt x="294" y="781"/>
                  <a:pt x="294" y="780"/>
                </a:cubicBezTo>
                <a:cubicBezTo>
                  <a:pt x="289" y="780"/>
                  <a:pt x="278" y="783"/>
                  <a:pt x="275" y="790"/>
                </a:cubicBezTo>
                <a:cubicBezTo>
                  <a:pt x="271" y="786"/>
                  <a:pt x="268" y="796"/>
                  <a:pt x="266" y="792"/>
                </a:cubicBezTo>
                <a:cubicBezTo>
                  <a:pt x="263" y="797"/>
                  <a:pt x="256" y="796"/>
                  <a:pt x="254" y="800"/>
                </a:cubicBezTo>
                <a:cubicBezTo>
                  <a:pt x="253" y="795"/>
                  <a:pt x="260" y="795"/>
                  <a:pt x="263" y="792"/>
                </a:cubicBezTo>
                <a:cubicBezTo>
                  <a:pt x="264" y="791"/>
                  <a:pt x="264" y="790"/>
                  <a:pt x="263" y="789"/>
                </a:cubicBezTo>
                <a:cubicBezTo>
                  <a:pt x="261" y="790"/>
                  <a:pt x="259" y="794"/>
                  <a:pt x="256" y="795"/>
                </a:cubicBezTo>
                <a:cubicBezTo>
                  <a:pt x="256" y="793"/>
                  <a:pt x="255" y="792"/>
                  <a:pt x="255" y="790"/>
                </a:cubicBezTo>
                <a:cubicBezTo>
                  <a:pt x="253" y="792"/>
                  <a:pt x="253" y="794"/>
                  <a:pt x="253" y="796"/>
                </a:cubicBezTo>
                <a:cubicBezTo>
                  <a:pt x="252" y="796"/>
                  <a:pt x="251" y="792"/>
                  <a:pt x="253" y="792"/>
                </a:cubicBezTo>
                <a:cubicBezTo>
                  <a:pt x="249" y="792"/>
                  <a:pt x="246" y="797"/>
                  <a:pt x="244" y="799"/>
                </a:cubicBezTo>
                <a:cubicBezTo>
                  <a:pt x="245" y="802"/>
                  <a:pt x="247" y="799"/>
                  <a:pt x="248" y="802"/>
                </a:cubicBezTo>
                <a:cubicBezTo>
                  <a:pt x="248" y="805"/>
                  <a:pt x="246" y="801"/>
                  <a:pt x="244" y="802"/>
                </a:cubicBezTo>
                <a:cubicBezTo>
                  <a:pt x="244" y="802"/>
                  <a:pt x="245" y="803"/>
                  <a:pt x="245" y="804"/>
                </a:cubicBezTo>
                <a:cubicBezTo>
                  <a:pt x="240" y="802"/>
                  <a:pt x="233" y="807"/>
                  <a:pt x="230" y="801"/>
                </a:cubicBezTo>
                <a:cubicBezTo>
                  <a:pt x="228" y="804"/>
                  <a:pt x="225" y="804"/>
                  <a:pt x="223" y="805"/>
                </a:cubicBezTo>
                <a:cubicBezTo>
                  <a:pt x="222" y="806"/>
                  <a:pt x="223" y="807"/>
                  <a:pt x="223" y="809"/>
                </a:cubicBezTo>
                <a:cubicBezTo>
                  <a:pt x="220" y="808"/>
                  <a:pt x="220" y="812"/>
                  <a:pt x="217" y="813"/>
                </a:cubicBezTo>
                <a:cubicBezTo>
                  <a:pt x="217" y="811"/>
                  <a:pt x="216" y="812"/>
                  <a:pt x="215" y="811"/>
                </a:cubicBezTo>
                <a:cubicBezTo>
                  <a:pt x="213" y="812"/>
                  <a:pt x="216" y="815"/>
                  <a:pt x="213" y="813"/>
                </a:cubicBezTo>
                <a:cubicBezTo>
                  <a:pt x="212" y="815"/>
                  <a:pt x="215" y="815"/>
                  <a:pt x="213" y="817"/>
                </a:cubicBezTo>
                <a:cubicBezTo>
                  <a:pt x="212" y="812"/>
                  <a:pt x="210" y="818"/>
                  <a:pt x="209" y="814"/>
                </a:cubicBezTo>
                <a:cubicBezTo>
                  <a:pt x="208" y="816"/>
                  <a:pt x="207" y="816"/>
                  <a:pt x="207" y="818"/>
                </a:cubicBezTo>
                <a:cubicBezTo>
                  <a:pt x="206" y="819"/>
                  <a:pt x="203" y="818"/>
                  <a:pt x="204" y="816"/>
                </a:cubicBezTo>
                <a:cubicBezTo>
                  <a:pt x="201" y="814"/>
                  <a:pt x="199" y="817"/>
                  <a:pt x="198" y="820"/>
                </a:cubicBezTo>
                <a:cubicBezTo>
                  <a:pt x="199" y="820"/>
                  <a:pt x="199" y="820"/>
                  <a:pt x="200" y="821"/>
                </a:cubicBezTo>
                <a:cubicBezTo>
                  <a:pt x="198" y="824"/>
                  <a:pt x="195" y="817"/>
                  <a:pt x="193" y="819"/>
                </a:cubicBezTo>
                <a:cubicBezTo>
                  <a:pt x="191" y="820"/>
                  <a:pt x="189" y="829"/>
                  <a:pt x="186" y="823"/>
                </a:cubicBezTo>
                <a:cubicBezTo>
                  <a:pt x="187" y="824"/>
                  <a:pt x="187" y="823"/>
                  <a:pt x="187" y="822"/>
                </a:cubicBezTo>
                <a:cubicBezTo>
                  <a:pt x="187" y="821"/>
                  <a:pt x="184" y="821"/>
                  <a:pt x="186" y="820"/>
                </a:cubicBezTo>
                <a:cubicBezTo>
                  <a:pt x="185" y="819"/>
                  <a:pt x="184" y="820"/>
                  <a:pt x="183" y="820"/>
                </a:cubicBezTo>
                <a:cubicBezTo>
                  <a:pt x="184" y="821"/>
                  <a:pt x="184" y="825"/>
                  <a:pt x="181" y="822"/>
                </a:cubicBezTo>
                <a:close/>
                <a:moveTo>
                  <a:pt x="290" y="746"/>
                </a:moveTo>
                <a:cubicBezTo>
                  <a:pt x="291" y="745"/>
                  <a:pt x="293" y="749"/>
                  <a:pt x="292" y="746"/>
                </a:cubicBezTo>
                <a:cubicBezTo>
                  <a:pt x="289" y="745"/>
                  <a:pt x="295" y="743"/>
                  <a:pt x="292" y="741"/>
                </a:cubicBezTo>
                <a:cubicBezTo>
                  <a:pt x="291" y="742"/>
                  <a:pt x="289" y="743"/>
                  <a:pt x="290" y="746"/>
                </a:cubicBezTo>
                <a:close/>
                <a:moveTo>
                  <a:pt x="310" y="666"/>
                </a:moveTo>
                <a:cubicBezTo>
                  <a:pt x="312" y="667"/>
                  <a:pt x="313" y="663"/>
                  <a:pt x="312" y="661"/>
                </a:cubicBezTo>
                <a:cubicBezTo>
                  <a:pt x="314" y="660"/>
                  <a:pt x="316" y="659"/>
                  <a:pt x="318" y="660"/>
                </a:cubicBezTo>
                <a:cubicBezTo>
                  <a:pt x="315" y="656"/>
                  <a:pt x="321" y="654"/>
                  <a:pt x="320" y="650"/>
                </a:cubicBezTo>
                <a:cubicBezTo>
                  <a:pt x="319" y="651"/>
                  <a:pt x="323" y="654"/>
                  <a:pt x="322" y="651"/>
                </a:cubicBezTo>
                <a:cubicBezTo>
                  <a:pt x="321" y="651"/>
                  <a:pt x="321" y="650"/>
                  <a:pt x="319" y="648"/>
                </a:cubicBezTo>
                <a:cubicBezTo>
                  <a:pt x="317" y="650"/>
                  <a:pt x="316" y="658"/>
                  <a:pt x="312" y="655"/>
                </a:cubicBezTo>
                <a:cubicBezTo>
                  <a:pt x="314" y="654"/>
                  <a:pt x="315" y="650"/>
                  <a:pt x="314" y="650"/>
                </a:cubicBezTo>
                <a:cubicBezTo>
                  <a:pt x="314" y="651"/>
                  <a:pt x="313" y="652"/>
                  <a:pt x="311" y="652"/>
                </a:cubicBezTo>
                <a:cubicBezTo>
                  <a:pt x="312" y="658"/>
                  <a:pt x="309" y="660"/>
                  <a:pt x="310" y="666"/>
                </a:cubicBezTo>
                <a:close/>
                <a:moveTo>
                  <a:pt x="265" y="657"/>
                </a:moveTo>
                <a:cubicBezTo>
                  <a:pt x="267" y="657"/>
                  <a:pt x="267" y="655"/>
                  <a:pt x="270" y="658"/>
                </a:cubicBezTo>
                <a:cubicBezTo>
                  <a:pt x="270" y="656"/>
                  <a:pt x="272" y="658"/>
                  <a:pt x="271" y="655"/>
                </a:cubicBezTo>
                <a:cubicBezTo>
                  <a:pt x="268" y="653"/>
                  <a:pt x="269" y="654"/>
                  <a:pt x="269" y="651"/>
                </a:cubicBezTo>
                <a:cubicBezTo>
                  <a:pt x="266" y="653"/>
                  <a:pt x="266" y="654"/>
                  <a:pt x="264" y="654"/>
                </a:cubicBezTo>
                <a:cubicBezTo>
                  <a:pt x="264" y="655"/>
                  <a:pt x="264" y="656"/>
                  <a:pt x="265" y="657"/>
                </a:cubicBezTo>
                <a:close/>
                <a:moveTo>
                  <a:pt x="314" y="629"/>
                </a:moveTo>
                <a:cubicBezTo>
                  <a:pt x="316" y="628"/>
                  <a:pt x="316" y="626"/>
                  <a:pt x="319" y="626"/>
                </a:cubicBezTo>
                <a:cubicBezTo>
                  <a:pt x="316" y="621"/>
                  <a:pt x="314" y="626"/>
                  <a:pt x="314" y="629"/>
                </a:cubicBezTo>
                <a:close/>
                <a:moveTo>
                  <a:pt x="424" y="538"/>
                </a:moveTo>
                <a:cubicBezTo>
                  <a:pt x="425" y="539"/>
                  <a:pt x="426" y="540"/>
                  <a:pt x="426" y="541"/>
                </a:cubicBezTo>
                <a:cubicBezTo>
                  <a:pt x="428" y="539"/>
                  <a:pt x="428" y="538"/>
                  <a:pt x="427" y="536"/>
                </a:cubicBezTo>
                <a:cubicBezTo>
                  <a:pt x="426" y="536"/>
                  <a:pt x="425" y="537"/>
                  <a:pt x="424" y="538"/>
                </a:cubicBezTo>
                <a:close/>
                <a:moveTo>
                  <a:pt x="433" y="516"/>
                </a:moveTo>
                <a:cubicBezTo>
                  <a:pt x="434" y="512"/>
                  <a:pt x="438" y="514"/>
                  <a:pt x="437" y="509"/>
                </a:cubicBezTo>
                <a:cubicBezTo>
                  <a:pt x="436" y="512"/>
                  <a:pt x="434" y="513"/>
                  <a:pt x="431" y="511"/>
                </a:cubicBezTo>
                <a:cubicBezTo>
                  <a:pt x="430" y="511"/>
                  <a:pt x="430" y="512"/>
                  <a:pt x="430" y="513"/>
                </a:cubicBezTo>
                <a:cubicBezTo>
                  <a:pt x="431" y="514"/>
                  <a:pt x="432" y="515"/>
                  <a:pt x="433" y="516"/>
                </a:cubicBezTo>
                <a:close/>
                <a:moveTo>
                  <a:pt x="410" y="517"/>
                </a:moveTo>
                <a:cubicBezTo>
                  <a:pt x="409" y="519"/>
                  <a:pt x="407" y="514"/>
                  <a:pt x="405" y="516"/>
                </a:cubicBezTo>
                <a:cubicBezTo>
                  <a:pt x="407" y="519"/>
                  <a:pt x="410" y="519"/>
                  <a:pt x="410" y="517"/>
                </a:cubicBezTo>
                <a:close/>
                <a:moveTo>
                  <a:pt x="327" y="522"/>
                </a:moveTo>
                <a:cubicBezTo>
                  <a:pt x="325" y="521"/>
                  <a:pt x="326" y="519"/>
                  <a:pt x="324" y="519"/>
                </a:cubicBezTo>
                <a:cubicBezTo>
                  <a:pt x="325" y="521"/>
                  <a:pt x="323" y="522"/>
                  <a:pt x="324" y="524"/>
                </a:cubicBezTo>
                <a:cubicBezTo>
                  <a:pt x="326" y="524"/>
                  <a:pt x="325" y="521"/>
                  <a:pt x="327" y="522"/>
                </a:cubicBezTo>
                <a:close/>
                <a:moveTo>
                  <a:pt x="289" y="490"/>
                </a:moveTo>
                <a:cubicBezTo>
                  <a:pt x="290" y="490"/>
                  <a:pt x="290" y="491"/>
                  <a:pt x="291" y="491"/>
                </a:cubicBezTo>
                <a:cubicBezTo>
                  <a:pt x="291" y="491"/>
                  <a:pt x="291" y="491"/>
                  <a:pt x="291" y="491"/>
                </a:cubicBezTo>
                <a:cubicBezTo>
                  <a:pt x="291" y="491"/>
                  <a:pt x="291" y="491"/>
                  <a:pt x="291" y="491"/>
                </a:cubicBezTo>
                <a:cubicBezTo>
                  <a:pt x="291" y="492"/>
                  <a:pt x="291" y="492"/>
                  <a:pt x="291" y="492"/>
                </a:cubicBezTo>
                <a:cubicBezTo>
                  <a:pt x="291" y="491"/>
                  <a:pt x="291" y="492"/>
                  <a:pt x="291" y="492"/>
                </a:cubicBezTo>
                <a:cubicBezTo>
                  <a:pt x="291" y="492"/>
                  <a:pt x="291" y="492"/>
                  <a:pt x="291" y="492"/>
                </a:cubicBezTo>
                <a:cubicBezTo>
                  <a:pt x="292" y="494"/>
                  <a:pt x="292" y="494"/>
                  <a:pt x="292" y="494"/>
                </a:cubicBezTo>
                <a:cubicBezTo>
                  <a:pt x="294" y="493"/>
                  <a:pt x="294" y="493"/>
                  <a:pt x="294" y="493"/>
                </a:cubicBezTo>
                <a:cubicBezTo>
                  <a:pt x="293" y="492"/>
                  <a:pt x="293" y="492"/>
                  <a:pt x="293" y="492"/>
                </a:cubicBezTo>
                <a:cubicBezTo>
                  <a:pt x="292" y="491"/>
                  <a:pt x="292" y="491"/>
                  <a:pt x="292" y="491"/>
                </a:cubicBezTo>
                <a:cubicBezTo>
                  <a:pt x="293" y="491"/>
                  <a:pt x="293" y="491"/>
                  <a:pt x="293" y="491"/>
                </a:cubicBezTo>
                <a:cubicBezTo>
                  <a:pt x="293" y="491"/>
                  <a:pt x="294" y="491"/>
                  <a:pt x="294" y="492"/>
                </a:cubicBezTo>
                <a:cubicBezTo>
                  <a:pt x="294" y="492"/>
                  <a:pt x="293" y="492"/>
                  <a:pt x="293" y="492"/>
                </a:cubicBezTo>
                <a:cubicBezTo>
                  <a:pt x="291" y="492"/>
                  <a:pt x="291" y="492"/>
                  <a:pt x="291" y="492"/>
                </a:cubicBezTo>
                <a:cubicBezTo>
                  <a:pt x="292" y="494"/>
                  <a:pt x="292" y="494"/>
                  <a:pt x="292" y="494"/>
                </a:cubicBezTo>
                <a:cubicBezTo>
                  <a:pt x="293" y="493"/>
                  <a:pt x="293" y="493"/>
                  <a:pt x="293" y="493"/>
                </a:cubicBezTo>
                <a:cubicBezTo>
                  <a:pt x="293" y="493"/>
                  <a:pt x="293" y="493"/>
                  <a:pt x="293" y="493"/>
                </a:cubicBezTo>
                <a:cubicBezTo>
                  <a:pt x="293" y="493"/>
                  <a:pt x="293" y="493"/>
                  <a:pt x="293" y="493"/>
                </a:cubicBezTo>
                <a:cubicBezTo>
                  <a:pt x="292" y="492"/>
                  <a:pt x="292" y="492"/>
                  <a:pt x="292" y="492"/>
                </a:cubicBezTo>
                <a:cubicBezTo>
                  <a:pt x="292" y="492"/>
                  <a:pt x="292" y="492"/>
                  <a:pt x="292" y="492"/>
                </a:cubicBezTo>
                <a:cubicBezTo>
                  <a:pt x="292" y="492"/>
                  <a:pt x="292" y="492"/>
                  <a:pt x="292" y="492"/>
                </a:cubicBezTo>
                <a:cubicBezTo>
                  <a:pt x="292" y="493"/>
                  <a:pt x="292" y="493"/>
                  <a:pt x="292" y="493"/>
                </a:cubicBezTo>
                <a:cubicBezTo>
                  <a:pt x="291" y="493"/>
                  <a:pt x="290" y="492"/>
                  <a:pt x="290" y="492"/>
                </a:cubicBezTo>
                <a:cubicBezTo>
                  <a:pt x="289" y="492"/>
                  <a:pt x="287" y="492"/>
                  <a:pt x="286" y="491"/>
                </a:cubicBezTo>
                <a:cubicBezTo>
                  <a:pt x="289" y="495"/>
                  <a:pt x="286" y="501"/>
                  <a:pt x="282" y="501"/>
                </a:cubicBezTo>
                <a:cubicBezTo>
                  <a:pt x="284" y="503"/>
                  <a:pt x="286" y="504"/>
                  <a:pt x="288" y="504"/>
                </a:cubicBezTo>
                <a:cubicBezTo>
                  <a:pt x="287" y="496"/>
                  <a:pt x="294" y="499"/>
                  <a:pt x="297" y="501"/>
                </a:cubicBezTo>
                <a:cubicBezTo>
                  <a:pt x="297" y="506"/>
                  <a:pt x="291" y="498"/>
                  <a:pt x="291" y="502"/>
                </a:cubicBezTo>
                <a:cubicBezTo>
                  <a:pt x="292" y="500"/>
                  <a:pt x="293" y="503"/>
                  <a:pt x="294" y="503"/>
                </a:cubicBezTo>
                <a:cubicBezTo>
                  <a:pt x="291" y="504"/>
                  <a:pt x="294" y="508"/>
                  <a:pt x="291" y="509"/>
                </a:cubicBezTo>
                <a:cubicBezTo>
                  <a:pt x="290" y="507"/>
                  <a:pt x="288" y="507"/>
                  <a:pt x="287" y="506"/>
                </a:cubicBezTo>
                <a:cubicBezTo>
                  <a:pt x="288" y="509"/>
                  <a:pt x="289" y="514"/>
                  <a:pt x="286" y="514"/>
                </a:cubicBezTo>
                <a:cubicBezTo>
                  <a:pt x="289" y="516"/>
                  <a:pt x="288" y="516"/>
                  <a:pt x="290" y="518"/>
                </a:cubicBezTo>
                <a:cubicBezTo>
                  <a:pt x="289" y="518"/>
                  <a:pt x="287" y="517"/>
                  <a:pt x="288" y="519"/>
                </a:cubicBezTo>
                <a:cubicBezTo>
                  <a:pt x="289" y="519"/>
                  <a:pt x="288" y="520"/>
                  <a:pt x="289" y="521"/>
                </a:cubicBezTo>
                <a:cubicBezTo>
                  <a:pt x="291" y="521"/>
                  <a:pt x="290" y="519"/>
                  <a:pt x="292" y="518"/>
                </a:cubicBezTo>
                <a:cubicBezTo>
                  <a:pt x="290" y="516"/>
                  <a:pt x="289" y="514"/>
                  <a:pt x="290" y="513"/>
                </a:cubicBezTo>
                <a:cubicBezTo>
                  <a:pt x="291" y="514"/>
                  <a:pt x="291" y="516"/>
                  <a:pt x="292" y="518"/>
                </a:cubicBezTo>
                <a:cubicBezTo>
                  <a:pt x="293" y="517"/>
                  <a:pt x="294" y="519"/>
                  <a:pt x="295" y="517"/>
                </a:cubicBezTo>
                <a:cubicBezTo>
                  <a:pt x="294" y="514"/>
                  <a:pt x="293" y="516"/>
                  <a:pt x="292" y="515"/>
                </a:cubicBezTo>
                <a:cubicBezTo>
                  <a:pt x="293" y="514"/>
                  <a:pt x="293" y="516"/>
                  <a:pt x="294" y="514"/>
                </a:cubicBezTo>
                <a:cubicBezTo>
                  <a:pt x="293" y="511"/>
                  <a:pt x="292" y="515"/>
                  <a:pt x="291" y="513"/>
                </a:cubicBezTo>
                <a:cubicBezTo>
                  <a:pt x="293" y="511"/>
                  <a:pt x="295" y="509"/>
                  <a:pt x="293" y="505"/>
                </a:cubicBezTo>
                <a:cubicBezTo>
                  <a:pt x="294" y="506"/>
                  <a:pt x="296" y="506"/>
                  <a:pt x="297" y="508"/>
                </a:cubicBezTo>
                <a:cubicBezTo>
                  <a:pt x="296" y="509"/>
                  <a:pt x="294" y="510"/>
                  <a:pt x="294" y="512"/>
                </a:cubicBezTo>
                <a:cubicBezTo>
                  <a:pt x="295" y="512"/>
                  <a:pt x="295" y="512"/>
                  <a:pt x="295" y="512"/>
                </a:cubicBezTo>
                <a:cubicBezTo>
                  <a:pt x="296" y="513"/>
                  <a:pt x="296" y="513"/>
                  <a:pt x="296" y="513"/>
                </a:cubicBezTo>
                <a:cubicBezTo>
                  <a:pt x="296" y="512"/>
                  <a:pt x="297" y="509"/>
                  <a:pt x="298" y="510"/>
                </a:cubicBezTo>
                <a:cubicBezTo>
                  <a:pt x="299" y="514"/>
                  <a:pt x="294" y="512"/>
                  <a:pt x="295" y="516"/>
                </a:cubicBezTo>
                <a:cubicBezTo>
                  <a:pt x="299" y="517"/>
                  <a:pt x="299" y="512"/>
                  <a:pt x="302" y="511"/>
                </a:cubicBezTo>
                <a:cubicBezTo>
                  <a:pt x="300" y="512"/>
                  <a:pt x="299" y="510"/>
                  <a:pt x="298" y="508"/>
                </a:cubicBezTo>
                <a:cubicBezTo>
                  <a:pt x="301" y="508"/>
                  <a:pt x="299" y="508"/>
                  <a:pt x="297" y="506"/>
                </a:cubicBezTo>
                <a:cubicBezTo>
                  <a:pt x="298" y="506"/>
                  <a:pt x="299" y="506"/>
                  <a:pt x="299" y="505"/>
                </a:cubicBezTo>
                <a:cubicBezTo>
                  <a:pt x="299" y="505"/>
                  <a:pt x="300" y="506"/>
                  <a:pt x="300" y="505"/>
                </a:cubicBezTo>
                <a:cubicBezTo>
                  <a:pt x="301" y="507"/>
                  <a:pt x="301" y="507"/>
                  <a:pt x="301" y="507"/>
                </a:cubicBezTo>
                <a:cubicBezTo>
                  <a:pt x="301" y="506"/>
                  <a:pt x="301" y="506"/>
                  <a:pt x="301" y="506"/>
                </a:cubicBezTo>
                <a:cubicBezTo>
                  <a:pt x="302" y="506"/>
                  <a:pt x="302" y="506"/>
                  <a:pt x="302" y="506"/>
                </a:cubicBezTo>
                <a:cubicBezTo>
                  <a:pt x="302" y="506"/>
                  <a:pt x="302" y="506"/>
                  <a:pt x="302" y="506"/>
                </a:cubicBezTo>
                <a:cubicBezTo>
                  <a:pt x="301" y="505"/>
                  <a:pt x="301" y="505"/>
                  <a:pt x="301" y="505"/>
                </a:cubicBezTo>
                <a:cubicBezTo>
                  <a:pt x="300" y="504"/>
                  <a:pt x="300" y="504"/>
                  <a:pt x="300" y="504"/>
                </a:cubicBezTo>
                <a:cubicBezTo>
                  <a:pt x="301" y="503"/>
                  <a:pt x="301" y="503"/>
                  <a:pt x="301" y="503"/>
                </a:cubicBezTo>
                <a:cubicBezTo>
                  <a:pt x="301" y="503"/>
                  <a:pt x="302" y="502"/>
                  <a:pt x="303" y="502"/>
                </a:cubicBezTo>
                <a:cubicBezTo>
                  <a:pt x="302" y="503"/>
                  <a:pt x="302" y="504"/>
                  <a:pt x="301" y="505"/>
                </a:cubicBezTo>
                <a:cubicBezTo>
                  <a:pt x="301" y="506"/>
                  <a:pt x="301" y="506"/>
                  <a:pt x="301" y="506"/>
                </a:cubicBezTo>
                <a:cubicBezTo>
                  <a:pt x="301" y="506"/>
                  <a:pt x="301" y="506"/>
                  <a:pt x="301" y="506"/>
                </a:cubicBezTo>
                <a:cubicBezTo>
                  <a:pt x="301" y="506"/>
                  <a:pt x="301" y="506"/>
                  <a:pt x="301" y="506"/>
                </a:cubicBezTo>
                <a:cubicBezTo>
                  <a:pt x="301" y="506"/>
                  <a:pt x="301" y="506"/>
                  <a:pt x="301" y="506"/>
                </a:cubicBezTo>
                <a:cubicBezTo>
                  <a:pt x="302" y="506"/>
                  <a:pt x="300" y="507"/>
                  <a:pt x="300" y="507"/>
                </a:cubicBezTo>
                <a:cubicBezTo>
                  <a:pt x="300" y="507"/>
                  <a:pt x="300" y="507"/>
                  <a:pt x="300" y="507"/>
                </a:cubicBezTo>
                <a:cubicBezTo>
                  <a:pt x="300" y="507"/>
                  <a:pt x="300" y="507"/>
                  <a:pt x="300" y="507"/>
                </a:cubicBezTo>
                <a:cubicBezTo>
                  <a:pt x="300" y="506"/>
                  <a:pt x="300" y="506"/>
                  <a:pt x="300" y="506"/>
                </a:cubicBezTo>
                <a:cubicBezTo>
                  <a:pt x="301" y="506"/>
                  <a:pt x="301" y="506"/>
                  <a:pt x="301" y="506"/>
                </a:cubicBezTo>
                <a:cubicBezTo>
                  <a:pt x="301" y="507"/>
                  <a:pt x="301" y="507"/>
                  <a:pt x="301" y="507"/>
                </a:cubicBezTo>
                <a:cubicBezTo>
                  <a:pt x="301" y="507"/>
                  <a:pt x="301" y="507"/>
                  <a:pt x="301" y="508"/>
                </a:cubicBezTo>
                <a:cubicBezTo>
                  <a:pt x="301" y="508"/>
                  <a:pt x="301" y="509"/>
                  <a:pt x="301" y="510"/>
                </a:cubicBezTo>
                <a:cubicBezTo>
                  <a:pt x="302" y="511"/>
                  <a:pt x="302" y="511"/>
                  <a:pt x="302" y="510"/>
                </a:cubicBezTo>
                <a:cubicBezTo>
                  <a:pt x="302" y="510"/>
                  <a:pt x="303" y="510"/>
                  <a:pt x="303" y="510"/>
                </a:cubicBezTo>
                <a:cubicBezTo>
                  <a:pt x="303" y="510"/>
                  <a:pt x="303" y="510"/>
                  <a:pt x="303" y="510"/>
                </a:cubicBezTo>
                <a:cubicBezTo>
                  <a:pt x="303" y="510"/>
                  <a:pt x="303" y="510"/>
                  <a:pt x="303" y="510"/>
                </a:cubicBezTo>
                <a:cubicBezTo>
                  <a:pt x="303" y="510"/>
                  <a:pt x="303" y="510"/>
                  <a:pt x="303" y="510"/>
                </a:cubicBezTo>
                <a:cubicBezTo>
                  <a:pt x="304" y="509"/>
                  <a:pt x="303" y="509"/>
                  <a:pt x="303" y="509"/>
                </a:cubicBezTo>
                <a:cubicBezTo>
                  <a:pt x="303" y="509"/>
                  <a:pt x="303" y="509"/>
                  <a:pt x="303" y="509"/>
                </a:cubicBezTo>
                <a:cubicBezTo>
                  <a:pt x="303" y="509"/>
                  <a:pt x="303" y="509"/>
                  <a:pt x="303" y="509"/>
                </a:cubicBezTo>
                <a:cubicBezTo>
                  <a:pt x="303" y="509"/>
                  <a:pt x="303" y="509"/>
                  <a:pt x="303" y="509"/>
                </a:cubicBezTo>
                <a:cubicBezTo>
                  <a:pt x="303" y="509"/>
                  <a:pt x="303" y="509"/>
                  <a:pt x="303" y="509"/>
                </a:cubicBezTo>
                <a:cubicBezTo>
                  <a:pt x="303" y="509"/>
                  <a:pt x="303" y="509"/>
                  <a:pt x="303" y="509"/>
                </a:cubicBezTo>
                <a:cubicBezTo>
                  <a:pt x="303" y="508"/>
                  <a:pt x="303" y="508"/>
                  <a:pt x="303" y="508"/>
                </a:cubicBezTo>
                <a:cubicBezTo>
                  <a:pt x="303" y="507"/>
                  <a:pt x="303" y="506"/>
                  <a:pt x="304" y="507"/>
                </a:cubicBezTo>
                <a:cubicBezTo>
                  <a:pt x="305" y="508"/>
                  <a:pt x="304" y="509"/>
                  <a:pt x="305" y="510"/>
                </a:cubicBezTo>
                <a:cubicBezTo>
                  <a:pt x="306" y="507"/>
                  <a:pt x="309" y="512"/>
                  <a:pt x="309" y="510"/>
                </a:cubicBezTo>
                <a:cubicBezTo>
                  <a:pt x="308" y="507"/>
                  <a:pt x="305" y="509"/>
                  <a:pt x="306" y="507"/>
                </a:cubicBezTo>
                <a:cubicBezTo>
                  <a:pt x="309" y="508"/>
                  <a:pt x="311" y="507"/>
                  <a:pt x="313" y="507"/>
                </a:cubicBezTo>
                <a:cubicBezTo>
                  <a:pt x="314" y="505"/>
                  <a:pt x="311" y="505"/>
                  <a:pt x="312" y="504"/>
                </a:cubicBezTo>
                <a:cubicBezTo>
                  <a:pt x="314" y="506"/>
                  <a:pt x="315" y="503"/>
                  <a:pt x="315" y="501"/>
                </a:cubicBezTo>
                <a:cubicBezTo>
                  <a:pt x="314" y="501"/>
                  <a:pt x="312" y="501"/>
                  <a:pt x="311" y="499"/>
                </a:cubicBezTo>
                <a:cubicBezTo>
                  <a:pt x="313" y="496"/>
                  <a:pt x="314" y="496"/>
                  <a:pt x="317" y="497"/>
                </a:cubicBezTo>
                <a:cubicBezTo>
                  <a:pt x="317" y="495"/>
                  <a:pt x="314" y="496"/>
                  <a:pt x="315" y="495"/>
                </a:cubicBezTo>
                <a:cubicBezTo>
                  <a:pt x="317" y="494"/>
                  <a:pt x="316" y="493"/>
                  <a:pt x="317" y="492"/>
                </a:cubicBezTo>
                <a:cubicBezTo>
                  <a:pt x="320" y="498"/>
                  <a:pt x="320" y="491"/>
                  <a:pt x="323" y="492"/>
                </a:cubicBezTo>
                <a:cubicBezTo>
                  <a:pt x="323" y="493"/>
                  <a:pt x="320" y="496"/>
                  <a:pt x="323" y="497"/>
                </a:cubicBezTo>
                <a:cubicBezTo>
                  <a:pt x="322" y="494"/>
                  <a:pt x="325" y="494"/>
                  <a:pt x="322" y="490"/>
                </a:cubicBezTo>
                <a:cubicBezTo>
                  <a:pt x="316" y="488"/>
                  <a:pt x="314" y="492"/>
                  <a:pt x="308" y="494"/>
                </a:cubicBezTo>
                <a:cubicBezTo>
                  <a:pt x="309" y="495"/>
                  <a:pt x="309" y="496"/>
                  <a:pt x="309" y="496"/>
                </a:cubicBezTo>
                <a:cubicBezTo>
                  <a:pt x="305" y="495"/>
                  <a:pt x="301" y="496"/>
                  <a:pt x="299" y="499"/>
                </a:cubicBezTo>
                <a:cubicBezTo>
                  <a:pt x="298" y="498"/>
                  <a:pt x="296" y="498"/>
                  <a:pt x="295" y="495"/>
                </a:cubicBezTo>
                <a:cubicBezTo>
                  <a:pt x="293" y="493"/>
                  <a:pt x="293" y="493"/>
                  <a:pt x="293" y="493"/>
                </a:cubicBezTo>
                <a:cubicBezTo>
                  <a:pt x="293" y="493"/>
                  <a:pt x="293" y="493"/>
                  <a:pt x="293" y="493"/>
                </a:cubicBezTo>
                <a:cubicBezTo>
                  <a:pt x="295" y="496"/>
                  <a:pt x="295" y="496"/>
                  <a:pt x="295" y="496"/>
                </a:cubicBezTo>
                <a:cubicBezTo>
                  <a:pt x="296" y="499"/>
                  <a:pt x="296" y="499"/>
                  <a:pt x="296" y="499"/>
                </a:cubicBezTo>
                <a:cubicBezTo>
                  <a:pt x="296" y="499"/>
                  <a:pt x="297" y="500"/>
                  <a:pt x="297" y="500"/>
                </a:cubicBezTo>
                <a:cubicBezTo>
                  <a:pt x="296" y="500"/>
                  <a:pt x="296" y="500"/>
                  <a:pt x="296" y="500"/>
                </a:cubicBezTo>
                <a:cubicBezTo>
                  <a:pt x="296" y="500"/>
                  <a:pt x="295" y="499"/>
                  <a:pt x="295" y="500"/>
                </a:cubicBezTo>
                <a:cubicBezTo>
                  <a:pt x="295" y="500"/>
                  <a:pt x="295" y="499"/>
                  <a:pt x="295" y="499"/>
                </a:cubicBezTo>
                <a:cubicBezTo>
                  <a:pt x="296" y="499"/>
                  <a:pt x="296" y="500"/>
                  <a:pt x="296" y="500"/>
                </a:cubicBezTo>
                <a:cubicBezTo>
                  <a:pt x="295" y="499"/>
                  <a:pt x="294" y="499"/>
                  <a:pt x="294" y="498"/>
                </a:cubicBezTo>
                <a:cubicBezTo>
                  <a:pt x="294" y="498"/>
                  <a:pt x="294" y="497"/>
                  <a:pt x="294" y="497"/>
                </a:cubicBezTo>
                <a:cubicBezTo>
                  <a:pt x="295" y="497"/>
                  <a:pt x="294" y="497"/>
                  <a:pt x="295" y="496"/>
                </a:cubicBezTo>
                <a:cubicBezTo>
                  <a:pt x="294" y="496"/>
                  <a:pt x="294" y="496"/>
                  <a:pt x="294" y="496"/>
                </a:cubicBezTo>
                <a:cubicBezTo>
                  <a:pt x="294" y="495"/>
                  <a:pt x="294" y="495"/>
                  <a:pt x="294" y="495"/>
                </a:cubicBezTo>
                <a:cubicBezTo>
                  <a:pt x="293" y="493"/>
                  <a:pt x="293" y="493"/>
                  <a:pt x="293" y="493"/>
                </a:cubicBezTo>
                <a:cubicBezTo>
                  <a:pt x="293" y="493"/>
                  <a:pt x="293" y="493"/>
                  <a:pt x="293" y="493"/>
                </a:cubicBezTo>
                <a:cubicBezTo>
                  <a:pt x="293" y="493"/>
                  <a:pt x="293" y="493"/>
                  <a:pt x="293" y="493"/>
                </a:cubicBezTo>
                <a:cubicBezTo>
                  <a:pt x="295" y="494"/>
                  <a:pt x="295" y="494"/>
                  <a:pt x="295" y="494"/>
                </a:cubicBezTo>
                <a:cubicBezTo>
                  <a:pt x="296" y="496"/>
                  <a:pt x="296" y="496"/>
                  <a:pt x="296" y="496"/>
                </a:cubicBezTo>
                <a:cubicBezTo>
                  <a:pt x="296" y="496"/>
                  <a:pt x="296" y="496"/>
                  <a:pt x="296" y="496"/>
                </a:cubicBezTo>
                <a:cubicBezTo>
                  <a:pt x="297" y="495"/>
                  <a:pt x="298" y="494"/>
                  <a:pt x="297" y="492"/>
                </a:cubicBezTo>
                <a:cubicBezTo>
                  <a:pt x="299" y="495"/>
                  <a:pt x="298" y="491"/>
                  <a:pt x="299" y="490"/>
                </a:cubicBezTo>
                <a:cubicBezTo>
                  <a:pt x="302" y="493"/>
                  <a:pt x="302" y="489"/>
                  <a:pt x="303" y="486"/>
                </a:cubicBezTo>
                <a:cubicBezTo>
                  <a:pt x="302" y="486"/>
                  <a:pt x="300" y="485"/>
                  <a:pt x="299" y="486"/>
                </a:cubicBezTo>
                <a:cubicBezTo>
                  <a:pt x="298" y="488"/>
                  <a:pt x="301" y="488"/>
                  <a:pt x="300" y="489"/>
                </a:cubicBezTo>
                <a:cubicBezTo>
                  <a:pt x="297" y="489"/>
                  <a:pt x="296" y="489"/>
                  <a:pt x="294" y="490"/>
                </a:cubicBezTo>
                <a:cubicBezTo>
                  <a:pt x="294" y="488"/>
                  <a:pt x="294" y="486"/>
                  <a:pt x="292" y="483"/>
                </a:cubicBezTo>
                <a:cubicBezTo>
                  <a:pt x="292" y="484"/>
                  <a:pt x="292" y="485"/>
                  <a:pt x="291" y="485"/>
                </a:cubicBezTo>
                <a:cubicBezTo>
                  <a:pt x="291" y="485"/>
                  <a:pt x="291" y="485"/>
                  <a:pt x="291" y="485"/>
                </a:cubicBezTo>
                <a:cubicBezTo>
                  <a:pt x="291" y="485"/>
                  <a:pt x="290" y="485"/>
                  <a:pt x="290" y="485"/>
                </a:cubicBezTo>
                <a:cubicBezTo>
                  <a:pt x="290" y="485"/>
                  <a:pt x="290" y="485"/>
                  <a:pt x="290" y="485"/>
                </a:cubicBezTo>
                <a:cubicBezTo>
                  <a:pt x="290" y="485"/>
                  <a:pt x="290" y="485"/>
                  <a:pt x="290" y="485"/>
                </a:cubicBezTo>
                <a:cubicBezTo>
                  <a:pt x="290" y="484"/>
                  <a:pt x="290" y="484"/>
                  <a:pt x="290" y="484"/>
                </a:cubicBezTo>
                <a:cubicBezTo>
                  <a:pt x="289" y="482"/>
                  <a:pt x="289" y="482"/>
                  <a:pt x="289" y="482"/>
                </a:cubicBezTo>
                <a:cubicBezTo>
                  <a:pt x="287" y="483"/>
                  <a:pt x="287" y="483"/>
                  <a:pt x="287" y="483"/>
                </a:cubicBezTo>
                <a:cubicBezTo>
                  <a:pt x="287" y="483"/>
                  <a:pt x="287" y="483"/>
                  <a:pt x="287" y="483"/>
                </a:cubicBezTo>
                <a:cubicBezTo>
                  <a:pt x="288" y="485"/>
                  <a:pt x="288" y="485"/>
                  <a:pt x="288" y="485"/>
                </a:cubicBezTo>
                <a:cubicBezTo>
                  <a:pt x="289" y="486"/>
                  <a:pt x="289" y="486"/>
                  <a:pt x="289" y="486"/>
                </a:cubicBezTo>
                <a:cubicBezTo>
                  <a:pt x="289" y="487"/>
                  <a:pt x="290" y="488"/>
                  <a:pt x="290" y="489"/>
                </a:cubicBezTo>
                <a:cubicBezTo>
                  <a:pt x="287" y="486"/>
                  <a:pt x="288" y="489"/>
                  <a:pt x="286" y="490"/>
                </a:cubicBezTo>
                <a:cubicBezTo>
                  <a:pt x="287" y="488"/>
                  <a:pt x="284" y="488"/>
                  <a:pt x="285" y="490"/>
                </a:cubicBezTo>
                <a:cubicBezTo>
                  <a:pt x="286" y="490"/>
                  <a:pt x="288" y="490"/>
                  <a:pt x="289" y="490"/>
                </a:cubicBezTo>
                <a:close/>
                <a:moveTo>
                  <a:pt x="318" y="495"/>
                </a:moveTo>
                <a:cubicBezTo>
                  <a:pt x="319" y="497"/>
                  <a:pt x="320" y="497"/>
                  <a:pt x="320" y="499"/>
                </a:cubicBezTo>
                <a:cubicBezTo>
                  <a:pt x="321" y="498"/>
                  <a:pt x="321" y="498"/>
                  <a:pt x="322" y="497"/>
                </a:cubicBezTo>
                <a:cubicBezTo>
                  <a:pt x="321" y="496"/>
                  <a:pt x="319" y="494"/>
                  <a:pt x="318" y="495"/>
                </a:cubicBezTo>
                <a:close/>
                <a:moveTo>
                  <a:pt x="228" y="523"/>
                </a:moveTo>
                <a:cubicBezTo>
                  <a:pt x="229" y="524"/>
                  <a:pt x="228" y="524"/>
                  <a:pt x="228" y="525"/>
                </a:cubicBezTo>
                <a:cubicBezTo>
                  <a:pt x="229" y="525"/>
                  <a:pt x="229" y="525"/>
                  <a:pt x="230" y="526"/>
                </a:cubicBezTo>
                <a:cubicBezTo>
                  <a:pt x="232" y="526"/>
                  <a:pt x="230" y="522"/>
                  <a:pt x="228" y="523"/>
                </a:cubicBezTo>
                <a:close/>
                <a:moveTo>
                  <a:pt x="632" y="51"/>
                </a:moveTo>
                <a:cubicBezTo>
                  <a:pt x="635" y="54"/>
                  <a:pt x="632" y="54"/>
                  <a:pt x="634" y="56"/>
                </a:cubicBezTo>
                <a:cubicBezTo>
                  <a:pt x="635" y="54"/>
                  <a:pt x="635" y="53"/>
                  <a:pt x="635" y="51"/>
                </a:cubicBezTo>
                <a:cubicBezTo>
                  <a:pt x="634" y="53"/>
                  <a:pt x="633" y="51"/>
                  <a:pt x="632" y="51"/>
                </a:cubicBezTo>
                <a:close/>
                <a:moveTo>
                  <a:pt x="729" y="108"/>
                </a:moveTo>
                <a:cubicBezTo>
                  <a:pt x="730" y="109"/>
                  <a:pt x="731" y="110"/>
                  <a:pt x="730" y="110"/>
                </a:cubicBezTo>
                <a:cubicBezTo>
                  <a:pt x="729" y="108"/>
                  <a:pt x="727" y="110"/>
                  <a:pt x="727" y="111"/>
                </a:cubicBezTo>
                <a:cubicBezTo>
                  <a:pt x="728" y="112"/>
                  <a:pt x="731" y="114"/>
                  <a:pt x="730" y="111"/>
                </a:cubicBezTo>
                <a:cubicBezTo>
                  <a:pt x="728" y="111"/>
                  <a:pt x="734" y="110"/>
                  <a:pt x="732" y="108"/>
                </a:cubicBezTo>
                <a:cubicBezTo>
                  <a:pt x="731" y="108"/>
                  <a:pt x="730" y="107"/>
                  <a:pt x="729" y="108"/>
                </a:cubicBezTo>
                <a:close/>
                <a:moveTo>
                  <a:pt x="740" y="130"/>
                </a:moveTo>
                <a:cubicBezTo>
                  <a:pt x="741" y="132"/>
                  <a:pt x="744" y="131"/>
                  <a:pt x="744" y="129"/>
                </a:cubicBezTo>
                <a:cubicBezTo>
                  <a:pt x="742" y="130"/>
                  <a:pt x="741" y="128"/>
                  <a:pt x="740" y="130"/>
                </a:cubicBezTo>
                <a:close/>
                <a:moveTo>
                  <a:pt x="805" y="159"/>
                </a:moveTo>
                <a:cubicBezTo>
                  <a:pt x="804" y="159"/>
                  <a:pt x="804" y="159"/>
                  <a:pt x="804" y="159"/>
                </a:cubicBezTo>
                <a:cubicBezTo>
                  <a:pt x="804" y="160"/>
                  <a:pt x="804" y="160"/>
                  <a:pt x="804" y="160"/>
                </a:cubicBezTo>
                <a:cubicBezTo>
                  <a:pt x="805" y="160"/>
                  <a:pt x="805" y="160"/>
                  <a:pt x="805" y="161"/>
                </a:cubicBezTo>
                <a:cubicBezTo>
                  <a:pt x="804" y="161"/>
                  <a:pt x="804" y="162"/>
                  <a:pt x="805" y="163"/>
                </a:cubicBezTo>
                <a:cubicBezTo>
                  <a:pt x="806" y="162"/>
                  <a:pt x="807" y="164"/>
                  <a:pt x="807" y="162"/>
                </a:cubicBezTo>
                <a:cubicBezTo>
                  <a:pt x="806" y="160"/>
                  <a:pt x="805" y="161"/>
                  <a:pt x="805" y="159"/>
                </a:cubicBezTo>
                <a:close/>
                <a:moveTo>
                  <a:pt x="913" y="396"/>
                </a:moveTo>
                <a:cubicBezTo>
                  <a:pt x="912" y="396"/>
                  <a:pt x="911" y="397"/>
                  <a:pt x="910" y="398"/>
                </a:cubicBezTo>
                <a:cubicBezTo>
                  <a:pt x="909" y="397"/>
                  <a:pt x="907" y="394"/>
                  <a:pt x="906" y="395"/>
                </a:cubicBezTo>
                <a:cubicBezTo>
                  <a:pt x="904" y="397"/>
                  <a:pt x="908" y="398"/>
                  <a:pt x="909" y="400"/>
                </a:cubicBezTo>
                <a:cubicBezTo>
                  <a:pt x="911" y="397"/>
                  <a:pt x="913" y="399"/>
                  <a:pt x="915" y="398"/>
                </a:cubicBezTo>
                <a:cubicBezTo>
                  <a:pt x="915" y="397"/>
                  <a:pt x="914" y="397"/>
                  <a:pt x="913" y="396"/>
                </a:cubicBezTo>
                <a:close/>
                <a:moveTo>
                  <a:pt x="850" y="583"/>
                </a:moveTo>
                <a:cubicBezTo>
                  <a:pt x="847" y="584"/>
                  <a:pt x="849" y="586"/>
                  <a:pt x="848" y="587"/>
                </a:cubicBezTo>
                <a:cubicBezTo>
                  <a:pt x="849" y="588"/>
                  <a:pt x="850" y="585"/>
                  <a:pt x="851" y="588"/>
                </a:cubicBezTo>
                <a:cubicBezTo>
                  <a:pt x="853" y="587"/>
                  <a:pt x="853" y="587"/>
                  <a:pt x="853" y="587"/>
                </a:cubicBezTo>
                <a:cubicBezTo>
                  <a:pt x="852" y="585"/>
                  <a:pt x="851" y="585"/>
                  <a:pt x="850" y="583"/>
                </a:cubicBezTo>
                <a:close/>
                <a:moveTo>
                  <a:pt x="361" y="738"/>
                </a:moveTo>
                <a:cubicBezTo>
                  <a:pt x="362" y="740"/>
                  <a:pt x="365" y="741"/>
                  <a:pt x="364" y="738"/>
                </a:cubicBezTo>
                <a:cubicBezTo>
                  <a:pt x="363" y="739"/>
                  <a:pt x="362" y="736"/>
                  <a:pt x="361" y="738"/>
                </a:cubicBezTo>
                <a:close/>
                <a:moveTo>
                  <a:pt x="218" y="807"/>
                </a:moveTo>
                <a:cubicBezTo>
                  <a:pt x="218" y="808"/>
                  <a:pt x="216" y="809"/>
                  <a:pt x="217" y="811"/>
                </a:cubicBezTo>
                <a:cubicBezTo>
                  <a:pt x="218" y="811"/>
                  <a:pt x="221" y="810"/>
                  <a:pt x="218" y="807"/>
                </a:cubicBezTo>
                <a:close/>
                <a:moveTo>
                  <a:pt x="243" y="802"/>
                </a:moveTo>
                <a:cubicBezTo>
                  <a:pt x="241" y="799"/>
                  <a:pt x="241" y="799"/>
                  <a:pt x="241" y="799"/>
                </a:cubicBezTo>
                <a:cubicBezTo>
                  <a:pt x="239" y="800"/>
                  <a:pt x="238" y="799"/>
                  <a:pt x="237" y="801"/>
                </a:cubicBezTo>
                <a:cubicBezTo>
                  <a:pt x="239" y="803"/>
                  <a:pt x="241" y="803"/>
                  <a:pt x="243" y="802"/>
                </a:cubicBezTo>
                <a:close/>
                <a:moveTo>
                  <a:pt x="250" y="775"/>
                </a:moveTo>
                <a:cubicBezTo>
                  <a:pt x="250" y="772"/>
                  <a:pt x="252" y="773"/>
                  <a:pt x="254" y="771"/>
                </a:cubicBezTo>
                <a:cubicBezTo>
                  <a:pt x="253" y="768"/>
                  <a:pt x="252" y="773"/>
                  <a:pt x="250" y="771"/>
                </a:cubicBezTo>
                <a:cubicBezTo>
                  <a:pt x="249" y="769"/>
                  <a:pt x="253" y="770"/>
                  <a:pt x="250" y="768"/>
                </a:cubicBezTo>
                <a:cubicBezTo>
                  <a:pt x="248" y="770"/>
                  <a:pt x="249" y="769"/>
                  <a:pt x="246" y="770"/>
                </a:cubicBezTo>
                <a:cubicBezTo>
                  <a:pt x="248" y="772"/>
                  <a:pt x="247" y="774"/>
                  <a:pt x="250" y="775"/>
                </a:cubicBezTo>
                <a:close/>
                <a:moveTo>
                  <a:pt x="257" y="767"/>
                </a:moveTo>
                <a:cubicBezTo>
                  <a:pt x="256" y="768"/>
                  <a:pt x="255" y="769"/>
                  <a:pt x="254" y="768"/>
                </a:cubicBezTo>
                <a:cubicBezTo>
                  <a:pt x="256" y="773"/>
                  <a:pt x="259" y="769"/>
                  <a:pt x="257" y="767"/>
                </a:cubicBezTo>
                <a:close/>
                <a:moveTo>
                  <a:pt x="269" y="777"/>
                </a:moveTo>
                <a:cubicBezTo>
                  <a:pt x="269" y="776"/>
                  <a:pt x="265" y="778"/>
                  <a:pt x="267" y="780"/>
                </a:cubicBezTo>
                <a:cubicBezTo>
                  <a:pt x="268" y="779"/>
                  <a:pt x="271" y="779"/>
                  <a:pt x="269" y="777"/>
                </a:cubicBezTo>
                <a:close/>
                <a:moveTo>
                  <a:pt x="283" y="779"/>
                </a:moveTo>
                <a:cubicBezTo>
                  <a:pt x="281" y="778"/>
                  <a:pt x="278" y="779"/>
                  <a:pt x="279" y="781"/>
                </a:cubicBezTo>
                <a:cubicBezTo>
                  <a:pt x="280" y="782"/>
                  <a:pt x="286" y="783"/>
                  <a:pt x="283" y="779"/>
                </a:cubicBezTo>
                <a:close/>
                <a:moveTo>
                  <a:pt x="260" y="742"/>
                </a:moveTo>
                <a:cubicBezTo>
                  <a:pt x="259" y="740"/>
                  <a:pt x="255" y="740"/>
                  <a:pt x="255" y="742"/>
                </a:cubicBezTo>
                <a:cubicBezTo>
                  <a:pt x="258" y="745"/>
                  <a:pt x="258" y="741"/>
                  <a:pt x="260" y="742"/>
                </a:cubicBezTo>
                <a:close/>
                <a:moveTo>
                  <a:pt x="247" y="706"/>
                </a:moveTo>
                <a:cubicBezTo>
                  <a:pt x="250" y="703"/>
                  <a:pt x="244" y="697"/>
                  <a:pt x="241" y="697"/>
                </a:cubicBezTo>
                <a:cubicBezTo>
                  <a:pt x="242" y="702"/>
                  <a:pt x="239" y="699"/>
                  <a:pt x="237" y="701"/>
                </a:cubicBezTo>
                <a:cubicBezTo>
                  <a:pt x="239" y="704"/>
                  <a:pt x="240" y="704"/>
                  <a:pt x="240" y="707"/>
                </a:cubicBezTo>
                <a:cubicBezTo>
                  <a:pt x="243" y="708"/>
                  <a:pt x="245" y="702"/>
                  <a:pt x="247" y="706"/>
                </a:cubicBezTo>
                <a:close/>
                <a:moveTo>
                  <a:pt x="267" y="735"/>
                </a:moveTo>
                <a:cubicBezTo>
                  <a:pt x="266" y="736"/>
                  <a:pt x="263" y="736"/>
                  <a:pt x="264" y="738"/>
                </a:cubicBezTo>
                <a:cubicBezTo>
                  <a:pt x="266" y="739"/>
                  <a:pt x="269" y="738"/>
                  <a:pt x="267" y="735"/>
                </a:cubicBezTo>
                <a:close/>
                <a:moveTo>
                  <a:pt x="250" y="708"/>
                </a:moveTo>
                <a:cubicBezTo>
                  <a:pt x="249" y="709"/>
                  <a:pt x="248" y="709"/>
                  <a:pt x="247" y="709"/>
                </a:cubicBezTo>
                <a:cubicBezTo>
                  <a:pt x="249" y="711"/>
                  <a:pt x="246" y="710"/>
                  <a:pt x="247" y="712"/>
                </a:cubicBezTo>
                <a:cubicBezTo>
                  <a:pt x="249" y="713"/>
                  <a:pt x="253" y="712"/>
                  <a:pt x="250" y="708"/>
                </a:cubicBezTo>
                <a:close/>
                <a:moveTo>
                  <a:pt x="284" y="754"/>
                </a:moveTo>
                <a:cubicBezTo>
                  <a:pt x="290" y="749"/>
                  <a:pt x="290" y="749"/>
                  <a:pt x="290" y="749"/>
                </a:cubicBezTo>
                <a:cubicBezTo>
                  <a:pt x="289" y="748"/>
                  <a:pt x="290" y="745"/>
                  <a:pt x="288" y="746"/>
                </a:cubicBezTo>
                <a:cubicBezTo>
                  <a:pt x="288" y="747"/>
                  <a:pt x="289" y="747"/>
                  <a:pt x="289" y="748"/>
                </a:cubicBezTo>
                <a:cubicBezTo>
                  <a:pt x="286" y="748"/>
                  <a:pt x="286" y="750"/>
                  <a:pt x="284" y="751"/>
                </a:cubicBezTo>
                <a:cubicBezTo>
                  <a:pt x="283" y="749"/>
                  <a:pt x="283" y="749"/>
                  <a:pt x="283" y="749"/>
                </a:cubicBezTo>
                <a:cubicBezTo>
                  <a:pt x="282" y="751"/>
                  <a:pt x="280" y="749"/>
                  <a:pt x="278" y="750"/>
                </a:cubicBezTo>
                <a:cubicBezTo>
                  <a:pt x="282" y="752"/>
                  <a:pt x="277" y="753"/>
                  <a:pt x="279" y="754"/>
                </a:cubicBezTo>
                <a:cubicBezTo>
                  <a:pt x="281" y="752"/>
                  <a:pt x="281" y="750"/>
                  <a:pt x="284" y="754"/>
                </a:cubicBezTo>
                <a:close/>
                <a:moveTo>
                  <a:pt x="271" y="737"/>
                </a:moveTo>
                <a:cubicBezTo>
                  <a:pt x="272" y="736"/>
                  <a:pt x="272" y="735"/>
                  <a:pt x="271" y="733"/>
                </a:cubicBezTo>
                <a:cubicBezTo>
                  <a:pt x="270" y="733"/>
                  <a:pt x="269" y="733"/>
                  <a:pt x="268" y="734"/>
                </a:cubicBezTo>
                <a:cubicBezTo>
                  <a:pt x="269" y="736"/>
                  <a:pt x="270" y="737"/>
                  <a:pt x="271" y="737"/>
                </a:cubicBezTo>
                <a:close/>
                <a:moveTo>
                  <a:pt x="277" y="733"/>
                </a:moveTo>
                <a:cubicBezTo>
                  <a:pt x="279" y="730"/>
                  <a:pt x="284" y="731"/>
                  <a:pt x="284" y="725"/>
                </a:cubicBezTo>
                <a:cubicBezTo>
                  <a:pt x="285" y="726"/>
                  <a:pt x="288" y="727"/>
                  <a:pt x="287" y="724"/>
                </a:cubicBezTo>
                <a:cubicBezTo>
                  <a:pt x="284" y="723"/>
                  <a:pt x="284" y="723"/>
                  <a:pt x="281" y="723"/>
                </a:cubicBezTo>
                <a:cubicBezTo>
                  <a:pt x="281" y="729"/>
                  <a:pt x="273" y="728"/>
                  <a:pt x="273" y="732"/>
                </a:cubicBezTo>
                <a:cubicBezTo>
                  <a:pt x="275" y="733"/>
                  <a:pt x="275" y="730"/>
                  <a:pt x="277" y="733"/>
                </a:cubicBezTo>
                <a:close/>
                <a:moveTo>
                  <a:pt x="281" y="720"/>
                </a:moveTo>
                <a:cubicBezTo>
                  <a:pt x="280" y="720"/>
                  <a:pt x="275" y="721"/>
                  <a:pt x="278" y="724"/>
                </a:cubicBezTo>
                <a:cubicBezTo>
                  <a:pt x="279" y="722"/>
                  <a:pt x="282" y="723"/>
                  <a:pt x="281" y="720"/>
                </a:cubicBezTo>
                <a:close/>
                <a:moveTo>
                  <a:pt x="277" y="709"/>
                </a:moveTo>
                <a:cubicBezTo>
                  <a:pt x="276" y="708"/>
                  <a:pt x="276" y="709"/>
                  <a:pt x="276" y="710"/>
                </a:cubicBezTo>
                <a:cubicBezTo>
                  <a:pt x="277" y="710"/>
                  <a:pt x="279" y="709"/>
                  <a:pt x="280" y="709"/>
                </a:cubicBezTo>
                <a:cubicBezTo>
                  <a:pt x="277" y="708"/>
                  <a:pt x="277" y="704"/>
                  <a:pt x="276" y="707"/>
                </a:cubicBezTo>
                <a:cubicBezTo>
                  <a:pt x="276" y="706"/>
                  <a:pt x="277" y="708"/>
                  <a:pt x="277" y="709"/>
                </a:cubicBezTo>
                <a:close/>
                <a:moveTo>
                  <a:pt x="282" y="708"/>
                </a:moveTo>
                <a:cubicBezTo>
                  <a:pt x="283" y="708"/>
                  <a:pt x="283" y="709"/>
                  <a:pt x="284" y="710"/>
                </a:cubicBezTo>
                <a:cubicBezTo>
                  <a:pt x="283" y="710"/>
                  <a:pt x="281" y="711"/>
                  <a:pt x="282" y="712"/>
                </a:cubicBezTo>
                <a:cubicBezTo>
                  <a:pt x="285" y="713"/>
                  <a:pt x="283" y="705"/>
                  <a:pt x="282" y="708"/>
                </a:cubicBezTo>
                <a:close/>
                <a:moveTo>
                  <a:pt x="287" y="714"/>
                </a:moveTo>
                <a:cubicBezTo>
                  <a:pt x="287" y="715"/>
                  <a:pt x="288" y="716"/>
                  <a:pt x="287" y="716"/>
                </a:cubicBezTo>
                <a:cubicBezTo>
                  <a:pt x="287" y="717"/>
                  <a:pt x="286" y="717"/>
                  <a:pt x="286" y="718"/>
                </a:cubicBezTo>
                <a:cubicBezTo>
                  <a:pt x="287" y="717"/>
                  <a:pt x="290" y="718"/>
                  <a:pt x="290" y="716"/>
                </a:cubicBezTo>
                <a:cubicBezTo>
                  <a:pt x="287" y="716"/>
                  <a:pt x="293" y="715"/>
                  <a:pt x="290" y="715"/>
                </a:cubicBezTo>
                <a:cubicBezTo>
                  <a:pt x="289" y="717"/>
                  <a:pt x="287" y="712"/>
                  <a:pt x="287" y="714"/>
                </a:cubicBezTo>
                <a:close/>
                <a:moveTo>
                  <a:pt x="309" y="738"/>
                </a:moveTo>
                <a:cubicBezTo>
                  <a:pt x="307" y="735"/>
                  <a:pt x="305" y="735"/>
                  <a:pt x="304" y="736"/>
                </a:cubicBezTo>
                <a:cubicBezTo>
                  <a:pt x="304" y="737"/>
                  <a:pt x="303" y="738"/>
                  <a:pt x="305" y="741"/>
                </a:cubicBezTo>
                <a:cubicBezTo>
                  <a:pt x="307" y="740"/>
                  <a:pt x="308" y="739"/>
                  <a:pt x="309" y="738"/>
                </a:cubicBezTo>
                <a:close/>
                <a:moveTo>
                  <a:pt x="310" y="738"/>
                </a:moveTo>
                <a:cubicBezTo>
                  <a:pt x="311" y="734"/>
                  <a:pt x="317" y="735"/>
                  <a:pt x="318" y="731"/>
                </a:cubicBezTo>
                <a:cubicBezTo>
                  <a:pt x="315" y="732"/>
                  <a:pt x="310" y="734"/>
                  <a:pt x="305" y="732"/>
                </a:cubicBezTo>
                <a:cubicBezTo>
                  <a:pt x="307" y="737"/>
                  <a:pt x="309" y="733"/>
                  <a:pt x="310" y="738"/>
                </a:cubicBezTo>
                <a:close/>
                <a:moveTo>
                  <a:pt x="267" y="651"/>
                </a:moveTo>
                <a:cubicBezTo>
                  <a:pt x="266" y="649"/>
                  <a:pt x="264" y="649"/>
                  <a:pt x="263" y="650"/>
                </a:cubicBezTo>
                <a:cubicBezTo>
                  <a:pt x="264" y="651"/>
                  <a:pt x="264" y="652"/>
                  <a:pt x="264" y="653"/>
                </a:cubicBezTo>
                <a:cubicBezTo>
                  <a:pt x="265" y="652"/>
                  <a:pt x="266" y="651"/>
                  <a:pt x="267" y="651"/>
                </a:cubicBezTo>
                <a:close/>
                <a:moveTo>
                  <a:pt x="321" y="727"/>
                </a:moveTo>
                <a:cubicBezTo>
                  <a:pt x="320" y="729"/>
                  <a:pt x="320" y="728"/>
                  <a:pt x="318" y="728"/>
                </a:cubicBezTo>
                <a:cubicBezTo>
                  <a:pt x="319" y="730"/>
                  <a:pt x="323" y="729"/>
                  <a:pt x="321" y="727"/>
                </a:cubicBezTo>
                <a:close/>
                <a:moveTo>
                  <a:pt x="315" y="716"/>
                </a:moveTo>
                <a:cubicBezTo>
                  <a:pt x="314" y="716"/>
                  <a:pt x="312" y="718"/>
                  <a:pt x="313" y="720"/>
                </a:cubicBezTo>
                <a:cubicBezTo>
                  <a:pt x="315" y="719"/>
                  <a:pt x="315" y="718"/>
                  <a:pt x="315" y="716"/>
                </a:cubicBezTo>
                <a:close/>
                <a:moveTo>
                  <a:pt x="271" y="651"/>
                </a:moveTo>
                <a:cubicBezTo>
                  <a:pt x="270" y="650"/>
                  <a:pt x="269" y="651"/>
                  <a:pt x="271" y="653"/>
                </a:cubicBezTo>
                <a:cubicBezTo>
                  <a:pt x="272" y="651"/>
                  <a:pt x="273" y="652"/>
                  <a:pt x="274" y="650"/>
                </a:cubicBezTo>
                <a:cubicBezTo>
                  <a:pt x="275" y="650"/>
                  <a:pt x="276" y="652"/>
                  <a:pt x="277" y="652"/>
                </a:cubicBezTo>
                <a:cubicBezTo>
                  <a:pt x="277" y="648"/>
                  <a:pt x="273" y="650"/>
                  <a:pt x="271" y="650"/>
                </a:cubicBezTo>
                <a:cubicBezTo>
                  <a:pt x="270" y="649"/>
                  <a:pt x="271" y="648"/>
                  <a:pt x="271" y="648"/>
                </a:cubicBezTo>
                <a:cubicBezTo>
                  <a:pt x="269" y="649"/>
                  <a:pt x="268" y="647"/>
                  <a:pt x="266" y="649"/>
                </a:cubicBezTo>
                <a:cubicBezTo>
                  <a:pt x="268" y="653"/>
                  <a:pt x="269" y="648"/>
                  <a:pt x="271" y="651"/>
                </a:cubicBezTo>
                <a:close/>
                <a:moveTo>
                  <a:pt x="274" y="648"/>
                </a:moveTo>
                <a:cubicBezTo>
                  <a:pt x="273" y="646"/>
                  <a:pt x="275" y="646"/>
                  <a:pt x="274" y="645"/>
                </a:cubicBezTo>
                <a:cubicBezTo>
                  <a:pt x="272" y="647"/>
                  <a:pt x="270" y="642"/>
                  <a:pt x="267" y="644"/>
                </a:cubicBezTo>
                <a:cubicBezTo>
                  <a:pt x="267" y="644"/>
                  <a:pt x="267" y="645"/>
                  <a:pt x="267" y="646"/>
                </a:cubicBezTo>
                <a:cubicBezTo>
                  <a:pt x="270" y="643"/>
                  <a:pt x="271" y="648"/>
                  <a:pt x="274" y="648"/>
                </a:cubicBezTo>
                <a:close/>
                <a:moveTo>
                  <a:pt x="219" y="564"/>
                </a:moveTo>
                <a:cubicBezTo>
                  <a:pt x="219" y="564"/>
                  <a:pt x="219" y="564"/>
                  <a:pt x="218" y="564"/>
                </a:cubicBezTo>
                <a:cubicBezTo>
                  <a:pt x="218" y="565"/>
                  <a:pt x="218" y="565"/>
                  <a:pt x="218" y="565"/>
                </a:cubicBezTo>
                <a:cubicBezTo>
                  <a:pt x="220" y="567"/>
                  <a:pt x="218" y="566"/>
                  <a:pt x="219" y="568"/>
                </a:cubicBezTo>
                <a:cubicBezTo>
                  <a:pt x="221" y="568"/>
                  <a:pt x="219" y="566"/>
                  <a:pt x="219" y="564"/>
                </a:cubicBezTo>
                <a:close/>
                <a:moveTo>
                  <a:pt x="285" y="643"/>
                </a:moveTo>
                <a:cubicBezTo>
                  <a:pt x="283" y="644"/>
                  <a:pt x="277" y="645"/>
                  <a:pt x="278" y="649"/>
                </a:cubicBezTo>
                <a:cubicBezTo>
                  <a:pt x="281" y="646"/>
                  <a:pt x="287" y="649"/>
                  <a:pt x="285" y="643"/>
                </a:cubicBezTo>
                <a:close/>
                <a:moveTo>
                  <a:pt x="327" y="705"/>
                </a:moveTo>
                <a:cubicBezTo>
                  <a:pt x="327" y="702"/>
                  <a:pt x="329" y="701"/>
                  <a:pt x="326" y="698"/>
                </a:cubicBezTo>
                <a:cubicBezTo>
                  <a:pt x="324" y="699"/>
                  <a:pt x="318" y="702"/>
                  <a:pt x="320" y="708"/>
                </a:cubicBezTo>
                <a:cubicBezTo>
                  <a:pt x="323" y="707"/>
                  <a:pt x="324" y="705"/>
                  <a:pt x="327" y="705"/>
                </a:cubicBezTo>
                <a:close/>
                <a:moveTo>
                  <a:pt x="234" y="561"/>
                </a:moveTo>
                <a:cubicBezTo>
                  <a:pt x="233" y="560"/>
                  <a:pt x="227" y="562"/>
                  <a:pt x="228" y="566"/>
                </a:cubicBezTo>
                <a:cubicBezTo>
                  <a:pt x="229" y="565"/>
                  <a:pt x="235" y="564"/>
                  <a:pt x="234" y="561"/>
                </a:cubicBezTo>
                <a:close/>
                <a:moveTo>
                  <a:pt x="288" y="639"/>
                </a:moveTo>
                <a:cubicBezTo>
                  <a:pt x="289" y="643"/>
                  <a:pt x="284" y="639"/>
                  <a:pt x="286" y="644"/>
                </a:cubicBezTo>
                <a:cubicBezTo>
                  <a:pt x="288" y="643"/>
                  <a:pt x="287" y="640"/>
                  <a:pt x="288" y="643"/>
                </a:cubicBezTo>
                <a:cubicBezTo>
                  <a:pt x="289" y="643"/>
                  <a:pt x="289" y="639"/>
                  <a:pt x="288" y="639"/>
                </a:cubicBezTo>
                <a:close/>
                <a:moveTo>
                  <a:pt x="331" y="700"/>
                </a:moveTo>
                <a:cubicBezTo>
                  <a:pt x="330" y="698"/>
                  <a:pt x="328" y="695"/>
                  <a:pt x="327" y="697"/>
                </a:cubicBezTo>
                <a:cubicBezTo>
                  <a:pt x="329" y="700"/>
                  <a:pt x="329" y="700"/>
                  <a:pt x="329" y="700"/>
                </a:cubicBezTo>
                <a:cubicBezTo>
                  <a:pt x="330" y="700"/>
                  <a:pt x="330" y="699"/>
                  <a:pt x="331" y="700"/>
                </a:cubicBezTo>
                <a:close/>
                <a:moveTo>
                  <a:pt x="293" y="636"/>
                </a:moveTo>
                <a:cubicBezTo>
                  <a:pt x="292" y="636"/>
                  <a:pt x="290" y="639"/>
                  <a:pt x="291" y="641"/>
                </a:cubicBezTo>
                <a:cubicBezTo>
                  <a:pt x="292" y="639"/>
                  <a:pt x="295" y="641"/>
                  <a:pt x="293" y="636"/>
                </a:cubicBezTo>
                <a:close/>
                <a:moveTo>
                  <a:pt x="240" y="558"/>
                </a:moveTo>
                <a:cubicBezTo>
                  <a:pt x="239" y="559"/>
                  <a:pt x="237" y="560"/>
                  <a:pt x="239" y="562"/>
                </a:cubicBezTo>
                <a:cubicBezTo>
                  <a:pt x="239" y="561"/>
                  <a:pt x="243" y="560"/>
                  <a:pt x="240" y="558"/>
                </a:cubicBezTo>
                <a:close/>
                <a:moveTo>
                  <a:pt x="312" y="667"/>
                </a:moveTo>
                <a:cubicBezTo>
                  <a:pt x="312" y="668"/>
                  <a:pt x="313" y="670"/>
                  <a:pt x="314" y="672"/>
                </a:cubicBezTo>
                <a:cubicBezTo>
                  <a:pt x="317" y="671"/>
                  <a:pt x="315" y="665"/>
                  <a:pt x="312" y="667"/>
                </a:cubicBezTo>
                <a:close/>
                <a:moveTo>
                  <a:pt x="313" y="648"/>
                </a:moveTo>
                <a:cubicBezTo>
                  <a:pt x="312" y="649"/>
                  <a:pt x="312" y="647"/>
                  <a:pt x="310" y="646"/>
                </a:cubicBezTo>
                <a:cubicBezTo>
                  <a:pt x="309" y="647"/>
                  <a:pt x="308" y="649"/>
                  <a:pt x="307" y="648"/>
                </a:cubicBezTo>
                <a:cubicBezTo>
                  <a:pt x="307" y="647"/>
                  <a:pt x="306" y="646"/>
                  <a:pt x="306" y="645"/>
                </a:cubicBezTo>
                <a:cubicBezTo>
                  <a:pt x="307" y="644"/>
                  <a:pt x="310" y="645"/>
                  <a:pt x="308" y="642"/>
                </a:cubicBezTo>
                <a:cubicBezTo>
                  <a:pt x="305" y="641"/>
                  <a:pt x="299" y="645"/>
                  <a:pt x="303" y="647"/>
                </a:cubicBezTo>
                <a:cubicBezTo>
                  <a:pt x="302" y="649"/>
                  <a:pt x="301" y="647"/>
                  <a:pt x="300" y="648"/>
                </a:cubicBezTo>
                <a:cubicBezTo>
                  <a:pt x="301" y="650"/>
                  <a:pt x="301" y="651"/>
                  <a:pt x="301" y="652"/>
                </a:cubicBezTo>
                <a:cubicBezTo>
                  <a:pt x="304" y="651"/>
                  <a:pt x="303" y="647"/>
                  <a:pt x="304" y="645"/>
                </a:cubicBezTo>
                <a:cubicBezTo>
                  <a:pt x="306" y="649"/>
                  <a:pt x="304" y="651"/>
                  <a:pt x="303" y="653"/>
                </a:cubicBezTo>
                <a:cubicBezTo>
                  <a:pt x="305" y="652"/>
                  <a:pt x="307" y="657"/>
                  <a:pt x="309" y="656"/>
                </a:cubicBezTo>
                <a:cubicBezTo>
                  <a:pt x="308" y="654"/>
                  <a:pt x="311" y="653"/>
                  <a:pt x="310" y="649"/>
                </a:cubicBezTo>
                <a:cubicBezTo>
                  <a:pt x="311" y="650"/>
                  <a:pt x="314" y="650"/>
                  <a:pt x="313" y="648"/>
                </a:cubicBezTo>
                <a:close/>
                <a:moveTo>
                  <a:pt x="190" y="466"/>
                </a:moveTo>
                <a:cubicBezTo>
                  <a:pt x="188" y="466"/>
                  <a:pt x="193" y="464"/>
                  <a:pt x="190" y="462"/>
                </a:cubicBezTo>
                <a:cubicBezTo>
                  <a:pt x="190" y="463"/>
                  <a:pt x="188" y="464"/>
                  <a:pt x="188" y="465"/>
                </a:cubicBezTo>
                <a:cubicBezTo>
                  <a:pt x="189" y="465"/>
                  <a:pt x="188" y="466"/>
                  <a:pt x="189" y="467"/>
                </a:cubicBezTo>
                <a:cubicBezTo>
                  <a:pt x="189" y="467"/>
                  <a:pt x="192" y="468"/>
                  <a:pt x="190" y="466"/>
                </a:cubicBezTo>
                <a:close/>
                <a:moveTo>
                  <a:pt x="318" y="638"/>
                </a:moveTo>
                <a:cubicBezTo>
                  <a:pt x="320" y="637"/>
                  <a:pt x="319" y="635"/>
                  <a:pt x="319" y="634"/>
                </a:cubicBezTo>
                <a:cubicBezTo>
                  <a:pt x="320" y="635"/>
                  <a:pt x="321" y="636"/>
                  <a:pt x="322" y="635"/>
                </a:cubicBezTo>
                <a:cubicBezTo>
                  <a:pt x="320" y="633"/>
                  <a:pt x="321" y="632"/>
                  <a:pt x="321" y="630"/>
                </a:cubicBezTo>
                <a:cubicBezTo>
                  <a:pt x="320" y="630"/>
                  <a:pt x="320" y="630"/>
                  <a:pt x="319" y="629"/>
                </a:cubicBezTo>
                <a:cubicBezTo>
                  <a:pt x="316" y="636"/>
                  <a:pt x="307" y="635"/>
                  <a:pt x="305" y="641"/>
                </a:cubicBezTo>
                <a:cubicBezTo>
                  <a:pt x="306" y="637"/>
                  <a:pt x="309" y="644"/>
                  <a:pt x="312" y="642"/>
                </a:cubicBezTo>
                <a:cubicBezTo>
                  <a:pt x="311" y="639"/>
                  <a:pt x="310" y="641"/>
                  <a:pt x="309" y="640"/>
                </a:cubicBezTo>
                <a:cubicBezTo>
                  <a:pt x="309" y="639"/>
                  <a:pt x="309" y="639"/>
                  <a:pt x="309" y="638"/>
                </a:cubicBezTo>
                <a:cubicBezTo>
                  <a:pt x="313" y="642"/>
                  <a:pt x="312" y="633"/>
                  <a:pt x="318" y="638"/>
                </a:cubicBezTo>
                <a:close/>
                <a:moveTo>
                  <a:pt x="322" y="640"/>
                </a:moveTo>
                <a:cubicBezTo>
                  <a:pt x="320" y="639"/>
                  <a:pt x="317" y="648"/>
                  <a:pt x="314" y="646"/>
                </a:cubicBezTo>
                <a:cubicBezTo>
                  <a:pt x="315" y="648"/>
                  <a:pt x="315" y="647"/>
                  <a:pt x="315" y="649"/>
                </a:cubicBezTo>
                <a:cubicBezTo>
                  <a:pt x="316" y="645"/>
                  <a:pt x="322" y="645"/>
                  <a:pt x="322" y="640"/>
                </a:cubicBezTo>
                <a:close/>
                <a:moveTo>
                  <a:pt x="335" y="661"/>
                </a:moveTo>
                <a:cubicBezTo>
                  <a:pt x="334" y="663"/>
                  <a:pt x="331" y="664"/>
                  <a:pt x="332" y="664"/>
                </a:cubicBezTo>
                <a:cubicBezTo>
                  <a:pt x="334" y="665"/>
                  <a:pt x="337" y="665"/>
                  <a:pt x="335" y="661"/>
                </a:cubicBezTo>
                <a:close/>
                <a:moveTo>
                  <a:pt x="321" y="648"/>
                </a:moveTo>
                <a:cubicBezTo>
                  <a:pt x="322" y="650"/>
                  <a:pt x="322" y="650"/>
                  <a:pt x="322" y="650"/>
                </a:cubicBezTo>
                <a:cubicBezTo>
                  <a:pt x="326" y="650"/>
                  <a:pt x="323" y="646"/>
                  <a:pt x="321" y="648"/>
                </a:cubicBezTo>
                <a:close/>
                <a:moveTo>
                  <a:pt x="205" y="463"/>
                </a:moveTo>
                <a:cubicBezTo>
                  <a:pt x="205" y="462"/>
                  <a:pt x="204" y="458"/>
                  <a:pt x="202" y="459"/>
                </a:cubicBezTo>
                <a:cubicBezTo>
                  <a:pt x="202" y="461"/>
                  <a:pt x="202" y="463"/>
                  <a:pt x="203" y="465"/>
                </a:cubicBezTo>
                <a:cubicBezTo>
                  <a:pt x="203" y="465"/>
                  <a:pt x="204" y="464"/>
                  <a:pt x="205" y="463"/>
                </a:cubicBezTo>
                <a:close/>
                <a:moveTo>
                  <a:pt x="327" y="649"/>
                </a:moveTo>
                <a:cubicBezTo>
                  <a:pt x="327" y="647"/>
                  <a:pt x="325" y="646"/>
                  <a:pt x="325" y="644"/>
                </a:cubicBezTo>
                <a:cubicBezTo>
                  <a:pt x="322" y="644"/>
                  <a:pt x="326" y="650"/>
                  <a:pt x="327" y="649"/>
                </a:cubicBezTo>
                <a:close/>
                <a:moveTo>
                  <a:pt x="341" y="663"/>
                </a:moveTo>
                <a:cubicBezTo>
                  <a:pt x="340" y="660"/>
                  <a:pt x="336" y="662"/>
                  <a:pt x="338" y="664"/>
                </a:cubicBezTo>
                <a:cubicBezTo>
                  <a:pt x="339" y="665"/>
                  <a:pt x="340" y="664"/>
                  <a:pt x="341" y="663"/>
                </a:cubicBezTo>
                <a:close/>
                <a:moveTo>
                  <a:pt x="211" y="460"/>
                </a:moveTo>
                <a:cubicBezTo>
                  <a:pt x="212" y="457"/>
                  <a:pt x="216" y="461"/>
                  <a:pt x="215" y="458"/>
                </a:cubicBezTo>
                <a:cubicBezTo>
                  <a:pt x="215" y="458"/>
                  <a:pt x="214" y="458"/>
                  <a:pt x="213" y="457"/>
                </a:cubicBezTo>
                <a:cubicBezTo>
                  <a:pt x="214" y="456"/>
                  <a:pt x="216" y="456"/>
                  <a:pt x="215" y="454"/>
                </a:cubicBezTo>
                <a:cubicBezTo>
                  <a:pt x="211" y="454"/>
                  <a:pt x="213" y="454"/>
                  <a:pt x="212" y="457"/>
                </a:cubicBezTo>
                <a:cubicBezTo>
                  <a:pt x="211" y="456"/>
                  <a:pt x="211" y="455"/>
                  <a:pt x="211" y="454"/>
                </a:cubicBezTo>
                <a:cubicBezTo>
                  <a:pt x="210" y="454"/>
                  <a:pt x="210" y="454"/>
                  <a:pt x="209" y="454"/>
                </a:cubicBezTo>
                <a:cubicBezTo>
                  <a:pt x="209" y="456"/>
                  <a:pt x="211" y="455"/>
                  <a:pt x="210" y="457"/>
                </a:cubicBezTo>
                <a:cubicBezTo>
                  <a:pt x="209" y="457"/>
                  <a:pt x="208" y="455"/>
                  <a:pt x="207" y="457"/>
                </a:cubicBezTo>
                <a:cubicBezTo>
                  <a:pt x="209" y="458"/>
                  <a:pt x="204" y="458"/>
                  <a:pt x="206" y="460"/>
                </a:cubicBezTo>
                <a:cubicBezTo>
                  <a:pt x="207" y="459"/>
                  <a:pt x="206" y="461"/>
                  <a:pt x="208" y="462"/>
                </a:cubicBezTo>
                <a:cubicBezTo>
                  <a:pt x="209" y="460"/>
                  <a:pt x="210" y="457"/>
                  <a:pt x="211" y="460"/>
                </a:cubicBezTo>
                <a:close/>
                <a:moveTo>
                  <a:pt x="270" y="547"/>
                </a:moveTo>
                <a:cubicBezTo>
                  <a:pt x="269" y="549"/>
                  <a:pt x="266" y="547"/>
                  <a:pt x="268" y="550"/>
                </a:cubicBezTo>
                <a:cubicBezTo>
                  <a:pt x="268" y="549"/>
                  <a:pt x="272" y="549"/>
                  <a:pt x="270" y="547"/>
                </a:cubicBezTo>
                <a:close/>
                <a:moveTo>
                  <a:pt x="326" y="633"/>
                </a:moveTo>
                <a:cubicBezTo>
                  <a:pt x="326" y="634"/>
                  <a:pt x="323" y="634"/>
                  <a:pt x="325" y="636"/>
                </a:cubicBezTo>
                <a:cubicBezTo>
                  <a:pt x="327" y="637"/>
                  <a:pt x="328" y="635"/>
                  <a:pt x="326" y="633"/>
                </a:cubicBezTo>
                <a:close/>
                <a:moveTo>
                  <a:pt x="324" y="623"/>
                </a:moveTo>
                <a:cubicBezTo>
                  <a:pt x="322" y="625"/>
                  <a:pt x="320" y="623"/>
                  <a:pt x="319" y="623"/>
                </a:cubicBezTo>
                <a:cubicBezTo>
                  <a:pt x="321" y="627"/>
                  <a:pt x="326" y="628"/>
                  <a:pt x="324" y="623"/>
                </a:cubicBezTo>
                <a:close/>
                <a:moveTo>
                  <a:pt x="251" y="516"/>
                </a:moveTo>
                <a:cubicBezTo>
                  <a:pt x="250" y="515"/>
                  <a:pt x="248" y="514"/>
                  <a:pt x="249" y="516"/>
                </a:cubicBezTo>
                <a:cubicBezTo>
                  <a:pt x="249" y="516"/>
                  <a:pt x="250" y="516"/>
                  <a:pt x="250" y="517"/>
                </a:cubicBezTo>
                <a:cubicBezTo>
                  <a:pt x="250" y="518"/>
                  <a:pt x="249" y="518"/>
                  <a:pt x="250" y="519"/>
                </a:cubicBezTo>
                <a:cubicBezTo>
                  <a:pt x="250" y="518"/>
                  <a:pt x="251" y="517"/>
                  <a:pt x="251" y="516"/>
                </a:cubicBezTo>
                <a:close/>
                <a:moveTo>
                  <a:pt x="364" y="650"/>
                </a:moveTo>
                <a:cubicBezTo>
                  <a:pt x="360" y="649"/>
                  <a:pt x="362" y="657"/>
                  <a:pt x="358" y="655"/>
                </a:cubicBezTo>
                <a:cubicBezTo>
                  <a:pt x="358" y="654"/>
                  <a:pt x="357" y="654"/>
                  <a:pt x="357" y="653"/>
                </a:cubicBezTo>
                <a:cubicBezTo>
                  <a:pt x="358" y="651"/>
                  <a:pt x="359" y="654"/>
                  <a:pt x="360" y="653"/>
                </a:cubicBezTo>
                <a:cubicBezTo>
                  <a:pt x="357" y="651"/>
                  <a:pt x="356" y="649"/>
                  <a:pt x="353" y="649"/>
                </a:cubicBezTo>
                <a:cubicBezTo>
                  <a:pt x="354" y="653"/>
                  <a:pt x="355" y="652"/>
                  <a:pt x="357" y="655"/>
                </a:cubicBezTo>
                <a:cubicBezTo>
                  <a:pt x="354" y="658"/>
                  <a:pt x="353" y="657"/>
                  <a:pt x="351" y="661"/>
                </a:cubicBezTo>
                <a:cubicBezTo>
                  <a:pt x="350" y="660"/>
                  <a:pt x="350" y="658"/>
                  <a:pt x="349" y="659"/>
                </a:cubicBezTo>
                <a:cubicBezTo>
                  <a:pt x="349" y="662"/>
                  <a:pt x="348" y="663"/>
                  <a:pt x="348" y="666"/>
                </a:cubicBezTo>
                <a:cubicBezTo>
                  <a:pt x="350" y="666"/>
                  <a:pt x="352" y="668"/>
                  <a:pt x="355" y="667"/>
                </a:cubicBezTo>
                <a:cubicBezTo>
                  <a:pt x="355" y="665"/>
                  <a:pt x="353" y="663"/>
                  <a:pt x="353" y="662"/>
                </a:cubicBezTo>
                <a:cubicBezTo>
                  <a:pt x="355" y="663"/>
                  <a:pt x="356" y="663"/>
                  <a:pt x="358" y="663"/>
                </a:cubicBezTo>
                <a:cubicBezTo>
                  <a:pt x="358" y="665"/>
                  <a:pt x="357" y="664"/>
                  <a:pt x="355" y="665"/>
                </a:cubicBezTo>
                <a:cubicBezTo>
                  <a:pt x="358" y="668"/>
                  <a:pt x="360" y="667"/>
                  <a:pt x="362" y="665"/>
                </a:cubicBezTo>
                <a:cubicBezTo>
                  <a:pt x="360" y="660"/>
                  <a:pt x="364" y="663"/>
                  <a:pt x="363" y="657"/>
                </a:cubicBezTo>
                <a:cubicBezTo>
                  <a:pt x="365" y="663"/>
                  <a:pt x="368" y="657"/>
                  <a:pt x="368" y="657"/>
                </a:cubicBezTo>
                <a:cubicBezTo>
                  <a:pt x="369" y="658"/>
                  <a:pt x="369" y="659"/>
                  <a:pt x="369" y="660"/>
                </a:cubicBezTo>
                <a:cubicBezTo>
                  <a:pt x="372" y="656"/>
                  <a:pt x="378" y="652"/>
                  <a:pt x="383" y="651"/>
                </a:cubicBezTo>
                <a:cubicBezTo>
                  <a:pt x="384" y="653"/>
                  <a:pt x="381" y="654"/>
                  <a:pt x="380" y="656"/>
                </a:cubicBezTo>
                <a:cubicBezTo>
                  <a:pt x="374" y="658"/>
                  <a:pt x="367" y="662"/>
                  <a:pt x="362" y="669"/>
                </a:cubicBezTo>
                <a:cubicBezTo>
                  <a:pt x="361" y="668"/>
                  <a:pt x="361" y="668"/>
                  <a:pt x="361" y="667"/>
                </a:cubicBezTo>
                <a:cubicBezTo>
                  <a:pt x="360" y="668"/>
                  <a:pt x="360" y="670"/>
                  <a:pt x="360" y="671"/>
                </a:cubicBezTo>
                <a:cubicBezTo>
                  <a:pt x="358" y="671"/>
                  <a:pt x="354" y="670"/>
                  <a:pt x="353" y="673"/>
                </a:cubicBezTo>
                <a:cubicBezTo>
                  <a:pt x="356" y="673"/>
                  <a:pt x="362" y="671"/>
                  <a:pt x="361" y="676"/>
                </a:cubicBezTo>
                <a:cubicBezTo>
                  <a:pt x="364" y="676"/>
                  <a:pt x="367" y="673"/>
                  <a:pt x="368" y="671"/>
                </a:cubicBezTo>
                <a:cubicBezTo>
                  <a:pt x="370" y="672"/>
                  <a:pt x="369" y="675"/>
                  <a:pt x="371" y="673"/>
                </a:cubicBezTo>
                <a:cubicBezTo>
                  <a:pt x="370" y="668"/>
                  <a:pt x="379" y="666"/>
                  <a:pt x="381" y="666"/>
                </a:cubicBezTo>
                <a:cubicBezTo>
                  <a:pt x="383" y="663"/>
                  <a:pt x="386" y="663"/>
                  <a:pt x="388" y="665"/>
                </a:cubicBezTo>
                <a:cubicBezTo>
                  <a:pt x="389" y="665"/>
                  <a:pt x="390" y="664"/>
                  <a:pt x="392" y="664"/>
                </a:cubicBezTo>
                <a:cubicBezTo>
                  <a:pt x="393" y="663"/>
                  <a:pt x="393" y="663"/>
                  <a:pt x="393" y="663"/>
                </a:cubicBezTo>
                <a:cubicBezTo>
                  <a:pt x="393" y="663"/>
                  <a:pt x="393" y="663"/>
                  <a:pt x="393" y="663"/>
                </a:cubicBezTo>
                <a:cubicBezTo>
                  <a:pt x="394" y="664"/>
                  <a:pt x="394" y="664"/>
                  <a:pt x="394" y="664"/>
                </a:cubicBezTo>
                <a:cubicBezTo>
                  <a:pt x="394" y="665"/>
                  <a:pt x="394" y="665"/>
                  <a:pt x="394" y="665"/>
                </a:cubicBezTo>
                <a:cubicBezTo>
                  <a:pt x="394" y="665"/>
                  <a:pt x="394" y="665"/>
                  <a:pt x="394" y="665"/>
                </a:cubicBezTo>
                <a:cubicBezTo>
                  <a:pt x="395" y="665"/>
                  <a:pt x="395" y="665"/>
                  <a:pt x="395" y="665"/>
                </a:cubicBezTo>
                <a:cubicBezTo>
                  <a:pt x="395" y="665"/>
                  <a:pt x="395" y="665"/>
                  <a:pt x="395" y="665"/>
                </a:cubicBezTo>
                <a:cubicBezTo>
                  <a:pt x="393" y="666"/>
                  <a:pt x="394" y="665"/>
                  <a:pt x="394" y="665"/>
                </a:cubicBezTo>
                <a:cubicBezTo>
                  <a:pt x="394" y="665"/>
                  <a:pt x="394" y="665"/>
                  <a:pt x="394" y="665"/>
                </a:cubicBezTo>
                <a:cubicBezTo>
                  <a:pt x="393" y="664"/>
                  <a:pt x="393" y="664"/>
                  <a:pt x="393" y="664"/>
                </a:cubicBezTo>
                <a:cubicBezTo>
                  <a:pt x="394" y="664"/>
                  <a:pt x="394" y="663"/>
                  <a:pt x="395" y="662"/>
                </a:cubicBezTo>
                <a:cubicBezTo>
                  <a:pt x="397" y="661"/>
                  <a:pt x="400" y="660"/>
                  <a:pt x="403" y="659"/>
                </a:cubicBezTo>
                <a:cubicBezTo>
                  <a:pt x="403" y="658"/>
                  <a:pt x="402" y="656"/>
                  <a:pt x="403" y="655"/>
                </a:cubicBezTo>
                <a:cubicBezTo>
                  <a:pt x="407" y="656"/>
                  <a:pt x="413" y="653"/>
                  <a:pt x="412" y="649"/>
                </a:cubicBezTo>
                <a:cubicBezTo>
                  <a:pt x="413" y="650"/>
                  <a:pt x="414" y="650"/>
                  <a:pt x="416" y="650"/>
                </a:cubicBezTo>
                <a:cubicBezTo>
                  <a:pt x="418" y="645"/>
                  <a:pt x="419" y="644"/>
                  <a:pt x="423" y="642"/>
                </a:cubicBezTo>
                <a:cubicBezTo>
                  <a:pt x="416" y="634"/>
                  <a:pt x="429" y="633"/>
                  <a:pt x="429" y="628"/>
                </a:cubicBezTo>
                <a:cubicBezTo>
                  <a:pt x="430" y="629"/>
                  <a:pt x="432" y="629"/>
                  <a:pt x="432" y="627"/>
                </a:cubicBezTo>
                <a:cubicBezTo>
                  <a:pt x="433" y="628"/>
                  <a:pt x="433" y="628"/>
                  <a:pt x="433" y="629"/>
                </a:cubicBezTo>
                <a:cubicBezTo>
                  <a:pt x="436" y="627"/>
                  <a:pt x="440" y="626"/>
                  <a:pt x="440" y="623"/>
                </a:cubicBezTo>
                <a:cubicBezTo>
                  <a:pt x="439" y="624"/>
                  <a:pt x="438" y="624"/>
                  <a:pt x="437" y="623"/>
                </a:cubicBezTo>
                <a:cubicBezTo>
                  <a:pt x="437" y="621"/>
                  <a:pt x="439" y="621"/>
                  <a:pt x="441" y="622"/>
                </a:cubicBezTo>
                <a:cubicBezTo>
                  <a:pt x="440" y="620"/>
                  <a:pt x="441" y="619"/>
                  <a:pt x="440" y="618"/>
                </a:cubicBezTo>
                <a:cubicBezTo>
                  <a:pt x="437" y="620"/>
                  <a:pt x="433" y="619"/>
                  <a:pt x="433" y="623"/>
                </a:cubicBezTo>
                <a:cubicBezTo>
                  <a:pt x="429" y="620"/>
                  <a:pt x="425" y="626"/>
                  <a:pt x="425" y="630"/>
                </a:cubicBezTo>
                <a:cubicBezTo>
                  <a:pt x="425" y="629"/>
                  <a:pt x="424" y="629"/>
                  <a:pt x="424" y="629"/>
                </a:cubicBezTo>
                <a:cubicBezTo>
                  <a:pt x="425" y="629"/>
                  <a:pt x="426" y="628"/>
                  <a:pt x="424" y="626"/>
                </a:cubicBezTo>
                <a:cubicBezTo>
                  <a:pt x="419" y="625"/>
                  <a:pt x="413" y="637"/>
                  <a:pt x="408" y="632"/>
                </a:cubicBezTo>
                <a:cubicBezTo>
                  <a:pt x="406" y="634"/>
                  <a:pt x="407" y="634"/>
                  <a:pt x="406" y="637"/>
                </a:cubicBezTo>
                <a:cubicBezTo>
                  <a:pt x="405" y="633"/>
                  <a:pt x="401" y="636"/>
                  <a:pt x="402" y="638"/>
                </a:cubicBezTo>
                <a:cubicBezTo>
                  <a:pt x="395" y="638"/>
                  <a:pt x="393" y="647"/>
                  <a:pt x="385" y="644"/>
                </a:cubicBezTo>
                <a:cubicBezTo>
                  <a:pt x="384" y="645"/>
                  <a:pt x="387" y="647"/>
                  <a:pt x="385" y="648"/>
                </a:cubicBezTo>
                <a:cubicBezTo>
                  <a:pt x="384" y="647"/>
                  <a:pt x="384" y="645"/>
                  <a:pt x="384" y="645"/>
                </a:cubicBezTo>
                <a:cubicBezTo>
                  <a:pt x="384" y="645"/>
                  <a:pt x="383" y="645"/>
                  <a:pt x="383" y="645"/>
                </a:cubicBezTo>
                <a:cubicBezTo>
                  <a:pt x="383" y="646"/>
                  <a:pt x="383" y="646"/>
                  <a:pt x="383" y="646"/>
                </a:cubicBezTo>
                <a:cubicBezTo>
                  <a:pt x="382" y="646"/>
                  <a:pt x="382" y="646"/>
                  <a:pt x="382" y="646"/>
                </a:cubicBezTo>
                <a:cubicBezTo>
                  <a:pt x="382" y="645"/>
                  <a:pt x="382" y="645"/>
                  <a:pt x="382" y="645"/>
                </a:cubicBezTo>
                <a:cubicBezTo>
                  <a:pt x="382" y="645"/>
                  <a:pt x="382" y="645"/>
                  <a:pt x="382" y="645"/>
                </a:cubicBezTo>
                <a:cubicBezTo>
                  <a:pt x="382" y="645"/>
                  <a:pt x="382" y="645"/>
                  <a:pt x="382" y="645"/>
                </a:cubicBezTo>
                <a:cubicBezTo>
                  <a:pt x="383" y="647"/>
                  <a:pt x="383" y="647"/>
                  <a:pt x="383" y="647"/>
                </a:cubicBezTo>
                <a:cubicBezTo>
                  <a:pt x="383" y="647"/>
                  <a:pt x="385" y="644"/>
                  <a:pt x="382" y="645"/>
                </a:cubicBezTo>
                <a:cubicBezTo>
                  <a:pt x="383" y="645"/>
                  <a:pt x="383" y="645"/>
                  <a:pt x="383" y="645"/>
                </a:cubicBezTo>
                <a:cubicBezTo>
                  <a:pt x="383" y="645"/>
                  <a:pt x="383" y="645"/>
                  <a:pt x="383" y="645"/>
                </a:cubicBezTo>
                <a:cubicBezTo>
                  <a:pt x="383" y="645"/>
                  <a:pt x="383" y="645"/>
                  <a:pt x="383" y="645"/>
                </a:cubicBezTo>
                <a:cubicBezTo>
                  <a:pt x="382" y="645"/>
                  <a:pt x="382" y="646"/>
                  <a:pt x="382" y="646"/>
                </a:cubicBezTo>
                <a:cubicBezTo>
                  <a:pt x="381" y="645"/>
                  <a:pt x="381" y="645"/>
                  <a:pt x="379" y="645"/>
                </a:cubicBezTo>
                <a:cubicBezTo>
                  <a:pt x="379" y="647"/>
                  <a:pt x="383" y="647"/>
                  <a:pt x="382" y="648"/>
                </a:cubicBezTo>
                <a:cubicBezTo>
                  <a:pt x="380" y="647"/>
                  <a:pt x="381" y="651"/>
                  <a:pt x="379" y="649"/>
                </a:cubicBezTo>
                <a:cubicBezTo>
                  <a:pt x="378" y="648"/>
                  <a:pt x="381" y="648"/>
                  <a:pt x="379" y="646"/>
                </a:cubicBezTo>
                <a:cubicBezTo>
                  <a:pt x="377" y="647"/>
                  <a:pt x="376" y="646"/>
                  <a:pt x="374" y="647"/>
                </a:cubicBezTo>
                <a:cubicBezTo>
                  <a:pt x="375" y="650"/>
                  <a:pt x="376" y="646"/>
                  <a:pt x="377" y="649"/>
                </a:cubicBezTo>
                <a:cubicBezTo>
                  <a:pt x="374" y="648"/>
                  <a:pt x="374" y="651"/>
                  <a:pt x="372" y="650"/>
                </a:cubicBezTo>
                <a:cubicBezTo>
                  <a:pt x="371" y="648"/>
                  <a:pt x="375" y="648"/>
                  <a:pt x="373" y="645"/>
                </a:cubicBezTo>
                <a:cubicBezTo>
                  <a:pt x="371" y="647"/>
                  <a:pt x="371" y="648"/>
                  <a:pt x="369" y="647"/>
                </a:cubicBezTo>
                <a:cubicBezTo>
                  <a:pt x="371" y="650"/>
                  <a:pt x="368" y="650"/>
                  <a:pt x="366" y="651"/>
                </a:cubicBezTo>
                <a:cubicBezTo>
                  <a:pt x="367" y="652"/>
                  <a:pt x="368" y="653"/>
                  <a:pt x="368" y="653"/>
                </a:cubicBezTo>
                <a:cubicBezTo>
                  <a:pt x="367" y="654"/>
                  <a:pt x="368" y="655"/>
                  <a:pt x="367" y="655"/>
                </a:cubicBezTo>
                <a:cubicBezTo>
                  <a:pt x="368" y="650"/>
                  <a:pt x="362" y="655"/>
                  <a:pt x="362" y="651"/>
                </a:cubicBezTo>
                <a:cubicBezTo>
                  <a:pt x="363" y="653"/>
                  <a:pt x="365" y="651"/>
                  <a:pt x="364" y="650"/>
                </a:cubicBezTo>
                <a:close/>
                <a:moveTo>
                  <a:pt x="346" y="651"/>
                </a:moveTo>
                <a:cubicBezTo>
                  <a:pt x="345" y="652"/>
                  <a:pt x="344" y="654"/>
                  <a:pt x="344" y="655"/>
                </a:cubicBezTo>
                <a:cubicBezTo>
                  <a:pt x="346" y="656"/>
                  <a:pt x="346" y="653"/>
                  <a:pt x="346" y="651"/>
                </a:cubicBezTo>
                <a:close/>
                <a:moveTo>
                  <a:pt x="324" y="623"/>
                </a:moveTo>
                <a:cubicBezTo>
                  <a:pt x="327" y="623"/>
                  <a:pt x="330" y="622"/>
                  <a:pt x="330" y="617"/>
                </a:cubicBezTo>
                <a:cubicBezTo>
                  <a:pt x="328" y="617"/>
                  <a:pt x="329" y="622"/>
                  <a:pt x="327" y="620"/>
                </a:cubicBezTo>
                <a:cubicBezTo>
                  <a:pt x="327" y="619"/>
                  <a:pt x="328" y="619"/>
                  <a:pt x="327" y="618"/>
                </a:cubicBezTo>
                <a:cubicBezTo>
                  <a:pt x="326" y="620"/>
                  <a:pt x="325" y="618"/>
                  <a:pt x="324" y="618"/>
                </a:cubicBezTo>
                <a:cubicBezTo>
                  <a:pt x="325" y="620"/>
                  <a:pt x="326" y="620"/>
                  <a:pt x="325" y="621"/>
                </a:cubicBezTo>
                <a:cubicBezTo>
                  <a:pt x="324" y="621"/>
                  <a:pt x="324" y="621"/>
                  <a:pt x="324" y="621"/>
                </a:cubicBezTo>
                <a:cubicBezTo>
                  <a:pt x="323" y="619"/>
                  <a:pt x="322" y="618"/>
                  <a:pt x="321" y="618"/>
                </a:cubicBezTo>
                <a:cubicBezTo>
                  <a:pt x="321" y="620"/>
                  <a:pt x="324" y="620"/>
                  <a:pt x="324" y="623"/>
                </a:cubicBezTo>
                <a:close/>
                <a:moveTo>
                  <a:pt x="334" y="625"/>
                </a:moveTo>
                <a:cubicBezTo>
                  <a:pt x="332" y="623"/>
                  <a:pt x="327" y="625"/>
                  <a:pt x="328" y="628"/>
                </a:cubicBezTo>
                <a:cubicBezTo>
                  <a:pt x="330" y="627"/>
                  <a:pt x="332" y="627"/>
                  <a:pt x="334" y="625"/>
                </a:cubicBezTo>
                <a:close/>
                <a:moveTo>
                  <a:pt x="351" y="655"/>
                </a:moveTo>
                <a:cubicBezTo>
                  <a:pt x="349" y="651"/>
                  <a:pt x="346" y="654"/>
                  <a:pt x="348" y="656"/>
                </a:cubicBezTo>
                <a:cubicBezTo>
                  <a:pt x="349" y="654"/>
                  <a:pt x="350" y="658"/>
                  <a:pt x="351" y="655"/>
                </a:cubicBezTo>
                <a:close/>
                <a:moveTo>
                  <a:pt x="220" y="455"/>
                </a:moveTo>
                <a:cubicBezTo>
                  <a:pt x="218" y="452"/>
                  <a:pt x="218" y="452"/>
                  <a:pt x="218" y="452"/>
                </a:cubicBezTo>
                <a:cubicBezTo>
                  <a:pt x="216" y="453"/>
                  <a:pt x="219" y="455"/>
                  <a:pt x="218" y="456"/>
                </a:cubicBezTo>
                <a:cubicBezTo>
                  <a:pt x="217" y="457"/>
                  <a:pt x="216" y="457"/>
                  <a:pt x="217" y="458"/>
                </a:cubicBezTo>
                <a:cubicBezTo>
                  <a:pt x="218" y="458"/>
                  <a:pt x="218" y="458"/>
                  <a:pt x="219" y="457"/>
                </a:cubicBezTo>
                <a:cubicBezTo>
                  <a:pt x="218" y="456"/>
                  <a:pt x="219" y="455"/>
                  <a:pt x="220" y="455"/>
                </a:cubicBezTo>
                <a:close/>
                <a:moveTo>
                  <a:pt x="353" y="654"/>
                </a:moveTo>
                <a:cubicBezTo>
                  <a:pt x="351" y="653"/>
                  <a:pt x="352" y="652"/>
                  <a:pt x="350" y="650"/>
                </a:cubicBezTo>
                <a:cubicBezTo>
                  <a:pt x="349" y="650"/>
                  <a:pt x="345" y="648"/>
                  <a:pt x="347" y="652"/>
                </a:cubicBezTo>
                <a:cubicBezTo>
                  <a:pt x="349" y="650"/>
                  <a:pt x="351" y="654"/>
                  <a:pt x="353" y="654"/>
                </a:cubicBezTo>
                <a:close/>
                <a:moveTo>
                  <a:pt x="284" y="546"/>
                </a:moveTo>
                <a:cubicBezTo>
                  <a:pt x="287" y="547"/>
                  <a:pt x="285" y="543"/>
                  <a:pt x="286" y="541"/>
                </a:cubicBezTo>
                <a:cubicBezTo>
                  <a:pt x="287" y="542"/>
                  <a:pt x="286" y="543"/>
                  <a:pt x="287" y="544"/>
                </a:cubicBezTo>
                <a:cubicBezTo>
                  <a:pt x="289" y="544"/>
                  <a:pt x="289" y="543"/>
                  <a:pt x="289" y="542"/>
                </a:cubicBezTo>
                <a:cubicBezTo>
                  <a:pt x="285" y="540"/>
                  <a:pt x="288" y="539"/>
                  <a:pt x="285" y="535"/>
                </a:cubicBezTo>
                <a:cubicBezTo>
                  <a:pt x="284" y="537"/>
                  <a:pt x="284" y="539"/>
                  <a:pt x="284" y="541"/>
                </a:cubicBezTo>
                <a:cubicBezTo>
                  <a:pt x="283" y="539"/>
                  <a:pt x="282" y="540"/>
                  <a:pt x="281" y="537"/>
                </a:cubicBezTo>
                <a:cubicBezTo>
                  <a:pt x="280" y="538"/>
                  <a:pt x="277" y="539"/>
                  <a:pt x="278" y="540"/>
                </a:cubicBezTo>
                <a:cubicBezTo>
                  <a:pt x="280" y="542"/>
                  <a:pt x="282" y="540"/>
                  <a:pt x="284" y="542"/>
                </a:cubicBezTo>
                <a:cubicBezTo>
                  <a:pt x="281" y="542"/>
                  <a:pt x="285" y="544"/>
                  <a:pt x="284" y="546"/>
                </a:cubicBezTo>
                <a:close/>
                <a:moveTo>
                  <a:pt x="359" y="646"/>
                </a:moveTo>
                <a:cubicBezTo>
                  <a:pt x="359" y="647"/>
                  <a:pt x="355" y="647"/>
                  <a:pt x="357" y="650"/>
                </a:cubicBezTo>
                <a:cubicBezTo>
                  <a:pt x="359" y="649"/>
                  <a:pt x="362" y="649"/>
                  <a:pt x="359" y="646"/>
                </a:cubicBezTo>
                <a:close/>
                <a:moveTo>
                  <a:pt x="290" y="538"/>
                </a:moveTo>
                <a:cubicBezTo>
                  <a:pt x="288" y="538"/>
                  <a:pt x="291" y="536"/>
                  <a:pt x="290" y="535"/>
                </a:cubicBezTo>
                <a:cubicBezTo>
                  <a:pt x="289" y="535"/>
                  <a:pt x="287" y="532"/>
                  <a:pt x="286" y="534"/>
                </a:cubicBezTo>
                <a:cubicBezTo>
                  <a:pt x="287" y="536"/>
                  <a:pt x="288" y="537"/>
                  <a:pt x="289" y="540"/>
                </a:cubicBezTo>
                <a:cubicBezTo>
                  <a:pt x="289" y="539"/>
                  <a:pt x="291" y="539"/>
                  <a:pt x="290" y="538"/>
                </a:cubicBezTo>
                <a:close/>
                <a:moveTo>
                  <a:pt x="296" y="532"/>
                </a:moveTo>
                <a:cubicBezTo>
                  <a:pt x="293" y="529"/>
                  <a:pt x="292" y="532"/>
                  <a:pt x="295" y="532"/>
                </a:cubicBezTo>
                <a:cubicBezTo>
                  <a:pt x="294" y="535"/>
                  <a:pt x="292" y="531"/>
                  <a:pt x="291" y="532"/>
                </a:cubicBezTo>
                <a:cubicBezTo>
                  <a:pt x="293" y="534"/>
                  <a:pt x="290" y="534"/>
                  <a:pt x="292" y="535"/>
                </a:cubicBezTo>
                <a:cubicBezTo>
                  <a:pt x="294" y="536"/>
                  <a:pt x="296" y="535"/>
                  <a:pt x="296" y="532"/>
                </a:cubicBezTo>
                <a:close/>
                <a:moveTo>
                  <a:pt x="296" y="536"/>
                </a:moveTo>
                <a:cubicBezTo>
                  <a:pt x="296" y="536"/>
                  <a:pt x="295" y="536"/>
                  <a:pt x="295" y="537"/>
                </a:cubicBezTo>
                <a:cubicBezTo>
                  <a:pt x="295" y="537"/>
                  <a:pt x="296" y="538"/>
                  <a:pt x="296" y="539"/>
                </a:cubicBezTo>
                <a:cubicBezTo>
                  <a:pt x="297" y="538"/>
                  <a:pt x="298" y="537"/>
                  <a:pt x="297" y="536"/>
                </a:cubicBezTo>
                <a:cubicBezTo>
                  <a:pt x="296" y="537"/>
                  <a:pt x="297" y="538"/>
                  <a:pt x="296" y="536"/>
                </a:cubicBezTo>
                <a:close/>
                <a:moveTo>
                  <a:pt x="370" y="641"/>
                </a:moveTo>
                <a:cubicBezTo>
                  <a:pt x="369" y="643"/>
                  <a:pt x="366" y="643"/>
                  <a:pt x="368" y="645"/>
                </a:cubicBezTo>
                <a:cubicBezTo>
                  <a:pt x="369" y="645"/>
                  <a:pt x="372" y="644"/>
                  <a:pt x="370" y="641"/>
                </a:cubicBezTo>
                <a:close/>
                <a:moveTo>
                  <a:pt x="236" y="433"/>
                </a:moveTo>
                <a:cubicBezTo>
                  <a:pt x="234" y="431"/>
                  <a:pt x="232" y="433"/>
                  <a:pt x="230" y="434"/>
                </a:cubicBezTo>
                <a:cubicBezTo>
                  <a:pt x="232" y="436"/>
                  <a:pt x="231" y="437"/>
                  <a:pt x="233" y="439"/>
                </a:cubicBezTo>
                <a:cubicBezTo>
                  <a:pt x="234" y="437"/>
                  <a:pt x="231" y="434"/>
                  <a:pt x="236" y="433"/>
                </a:cubicBezTo>
                <a:close/>
                <a:moveTo>
                  <a:pt x="283" y="506"/>
                </a:moveTo>
                <a:cubicBezTo>
                  <a:pt x="281" y="505"/>
                  <a:pt x="279" y="501"/>
                  <a:pt x="278" y="505"/>
                </a:cubicBezTo>
                <a:cubicBezTo>
                  <a:pt x="279" y="504"/>
                  <a:pt x="280" y="506"/>
                  <a:pt x="280" y="507"/>
                </a:cubicBezTo>
                <a:cubicBezTo>
                  <a:pt x="280" y="504"/>
                  <a:pt x="283" y="508"/>
                  <a:pt x="283" y="506"/>
                </a:cubicBezTo>
                <a:close/>
                <a:moveTo>
                  <a:pt x="308" y="526"/>
                </a:moveTo>
                <a:cubicBezTo>
                  <a:pt x="306" y="527"/>
                  <a:pt x="304" y="528"/>
                  <a:pt x="304" y="530"/>
                </a:cubicBezTo>
                <a:cubicBezTo>
                  <a:pt x="302" y="529"/>
                  <a:pt x="303" y="527"/>
                  <a:pt x="301" y="527"/>
                </a:cubicBezTo>
                <a:cubicBezTo>
                  <a:pt x="302" y="529"/>
                  <a:pt x="299" y="530"/>
                  <a:pt x="301" y="532"/>
                </a:cubicBezTo>
                <a:cubicBezTo>
                  <a:pt x="304" y="531"/>
                  <a:pt x="308" y="532"/>
                  <a:pt x="308" y="526"/>
                </a:cubicBezTo>
                <a:close/>
                <a:moveTo>
                  <a:pt x="306" y="521"/>
                </a:moveTo>
                <a:cubicBezTo>
                  <a:pt x="306" y="525"/>
                  <a:pt x="300" y="522"/>
                  <a:pt x="300" y="526"/>
                </a:cubicBezTo>
                <a:cubicBezTo>
                  <a:pt x="302" y="525"/>
                  <a:pt x="307" y="526"/>
                  <a:pt x="306" y="521"/>
                </a:cubicBezTo>
                <a:close/>
                <a:moveTo>
                  <a:pt x="240" y="430"/>
                </a:moveTo>
                <a:cubicBezTo>
                  <a:pt x="239" y="431"/>
                  <a:pt x="238" y="428"/>
                  <a:pt x="237" y="429"/>
                </a:cubicBezTo>
                <a:cubicBezTo>
                  <a:pt x="236" y="431"/>
                  <a:pt x="241" y="433"/>
                  <a:pt x="240" y="430"/>
                </a:cubicBezTo>
                <a:close/>
                <a:moveTo>
                  <a:pt x="283" y="478"/>
                </a:moveTo>
                <a:cubicBezTo>
                  <a:pt x="279" y="478"/>
                  <a:pt x="280" y="477"/>
                  <a:pt x="276" y="476"/>
                </a:cubicBezTo>
                <a:cubicBezTo>
                  <a:pt x="278" y="481"/>
                  <a:pt x="281" y="480"/>
                  <a:pt x="283" y="478"/>
                </a:cubicBezTo>
                <a:close/>
                <a:moveTo>
                  <a:pt x="312" y="526"/>
                </a:moveTo>
                <a:cubicBezTo>
                  <a:pt x="312" y="525"/>
                  <a:pt x="312" y="525"/>
                  <a:pt x="312" y="525"/>
                </a:cubicBezTo>
                <a:cubicBezTo>
                  <a:pt x="311" y="523"/>
                  <a:pt x="311" y="523"/>
                  <a:pt x="311" y="523"/>
                </a:cubicBezTo>
                <a:cubicBezTo>
                  <a:pt x="311" y="523"/>
                  <a:pt x="311" y="523"/>
                  <a:pt x="311" y="523"/>
                </a:cubicBezTo>
                <a:cubicBezTo>
                  <a:pt x="311" y="523"/>
                  <a:pt x="311" y="523"/>
                  <a:pt x="311" y="523"/>
                </a:cubicBezTo>
                <a:cubicBezTo>
                  <a:pt x="311" y="523"/>
                  <a:pt x="311" y="523"/>
                  <a:pt x="311" y="523"/>
                </a:cubicBezTo>
                <a:cubicBezTo>
                  <a:pt x="311" y="523"/>
                  <a:pt x="311" y="523"/>
                  <a:pt x="311" y="523"/>
                </a:cubicBezTo>
                <a:cubicBezTo>
                  <a:pt x="312" y="525"/>
                  <a:pt x="312" y="525"/>
                  <a:pt x="312" y="525"/>
                </a:cubicBezTo>
                <a:cubicBezTo>
                  <a:pt x="314" y="526"/>
                  <a:pt x="314" y="526"/>
                  <a:pt x="314" y="526"/>
                </a:cubicBezTo>
                <a:cubicBezTo>
                  <a:pt x="314" y="527"/>
                  <a:pt x="314" y="527"/>
                  <a:pt x="314" y="527"/>
                </a:cubicBezTo>
                <a:cubicBezTo>
                  <a:pt x="314" y="527"/>
                  <a:pt x="315" y="527"/>
                  <a:pt x="315" y="527"/>
                </a:cubicBezTo>
                <a:cubicBezTo>
                  <a:pt x="313" y="523"/>
                  <a:pt x="318" y="526"/>
                  <a:pt x="319" y="526"/>
                </a:cubicBezTo>
                <a:cubicBezTo>
                  <a:pt x="317" y="523"/>
                  <a:pt x="322" y="524"/>
                  <a:pt x="320" y="521"/>
                </a:cubicBezTo>
                <a:cubicBezTo>
                  <a:pt x="321" y="521"/>
                  <a:pt x="322" y="523"/>
                  <a:pt x="323" y="521"/>
                </a:cubicBezTo>
                <a:cubicBezTo>
                  <a:pt x="322" y="520"/>
                  <a:pt x="322" y="519"/>
                  <a:pt x="322" y="519"/>
                </a:cubicBezTo>
                <a:cubicBezTo>
                  <a:pt x="319" y="520"/>
                  <a:pt x="316" y="523"/>
                  <a:pt x="315" y="519"/>
                </a:cubicBezTo>
                <a:cubicBezTo>
                  <a:pt x="315" y="521"/>
                  <a:pt x="314" y="522"/>
                  <a:pt x="313" y="523"/>
                </a:cubicBezTo>
                <a:cubicBezTo>
                  <a:pt x="313" y="523"/>
                  <a:pt x="313" y="524"/>
                  <a:pt x="313" y="524"/>
                </a:cubicBezTo>
                <a:cubicBezTo>
                  <a:pt x="313" y="524"/>
                  <a:pt x="313" y="524"/>
                  <a:pt x="313" y="524"/>
                </a:cubicBezTo>
                <a:cubicBezTo>
                  <a:pt x="314" y="524"/>
                  <a:pt x="314" y="524"/>
                  <a:pt x="314" y="524"/>
                </a:cubicBezTo>
                <a:cubicBezTo>
                  <a:pt x="313" y="524"/>
                  <a:pt x="313" y="524"/>
                  <a:pt x="313" y="524"/>
                </a:cubicBezTo>
                <a:cubicBezTo>
                  <a:pt x="313" y="523"/>
                  <a:pt x="313" y="523"/>
                  <a:pt x="313" y="523"/>
                </a:cubicBezTo>
                <a:cubicBezTo>
                  <a:pt x="313" y="523"/>
                  <a:pt x="313" y="523"/>
                  <a:pt x="313" y="523"/>
                </a:cubicBezTo>
                <a:cubicBezTo>
                  <a:pt x="310" y="525"/>
                  <a:pt x="311" y="523"/>
                  <a:pt x="311" y="523"/>
                </a:cubicBezTo>
                <a:cubicBezTo>
                  <a:pt x="311" y="523"/>
                  <a:pt x="311" y="523"/>
                  <a:pt x="311" y="523"/>
                </a:cubicBezTo>
                <a:cubicBezTo>
                  <a:pt x="311" y="524"/>
                  <a:pt x="311" y="524"/>
                  <a:pt x="311" y="524"/>
                </a:cubicBezTo>
                <a:cubicBezTo>
                  <a:pt x="312" y="525"/>
                  <a:pt x="312" y="525"/>
                  <a:pt x="312" y="525"/>
                </a:cubicBezTo>
                <a:cubicBezTo>
                  <a:pt x="312" y="525"/>
                  <a:pt x="312" y="526"/>
                  <a:pt x="312" y="526"/>
                </a:cubicBezTo>
                <a:cubicBezTo>
                  <a:pt x="312" y="526"/>
                  <a:pt x="312" y="526"/>
                  <a:pt x="312" y="527"/>
                </a:cubicBezTo>
                <a:cubicBezTo>
                  <a:pt x="312" y="527"/>
                  <a:pt x="312" y="526"/>
                  <a:pt x="312" y="526"/>
                </a:cubicBezTo>
                <a:close/>
                <a:moveTo>
                  <a:pt x="299" y="496"/>
                </a:moveTo>
                <a:cubicBezTo>
                  <a:pt x="297" y="497"/>
                  <a:pt x="297" y="497"/>
                  <a:pt x="297" y="497"/>
                </a:cubicBezTo>
                <a:cubicBezTo>
                  <a:pt x="299" y="500"/>
                  <a:pt x="301" y="498"/>
                  <a:pt x="299" y="496"/>
                </a:cubicBezTo>
                <a:close/>
                <a:moveTo>
                  <a:pt x="299" y="482"/>
                </a:moveTo>
                <a:cubicBezTo>
                  <a:pt x="298" y="484"/>
                  <a:pt x="293" y="482"/>
                  <a:pt x="295" y="487"/>
                </a:cubicBezTo>
                <a:cubicBezTo>
                  <a:pt x="297" y="484"/>
                  <a:pt x="300" y="485"/>
                  <a:pt x="299" y="482"/>
                </a:cubicBezTo>
                <a:close/>
                <a:moveTo>
                  <a:pt x="303" y="492"/>
                </a:moveTo>
                <a:cubicBezTo>
                  <a:pt x="303" y="493"/>
                  <a:pt x="299" y="493"/>
                  <a:pt x="301" y="495"/>
                </a:cubicBezTo>
                <a:cubicBezTo>
                  <a:pt x="303" y="494"/>
                  <a:pt x="304" y="494"/>
                  <a:pt x="303" y="492"/>
                </a:cubicBezTo>
                <a:close/>
                <a:moveTo>
                  <a:pt x="325" y="515"/>
                </a:moveTo>
                <a:cubicBezTo>
                  <a:pt x="326" y="516"/>
                  <a:pt x="325" y="517"/>
                  <a:pt x="324" y="517"/>
                </a:cubicBezTo>
                <a:cubicBezTo>
                  <a:pt x="327" y="521"/>
                  <a:pt x="328" y="515"/>
                  <a:pt x="325" y="515"/>
                </a:cubicBezTo>
                <a:close/>
                <a:moveTo>
                  <a:pt x="318" y="500"/>
                </a:moveTo>
                <a:cubicBezTo>
                  <a:pt x="317" y="499"/>
                  <a:pt x="314" y="496"/>
                  <a:pt x="314" y="499"/>
                </a:cubicBezTo>
                <a:cubicBezTo>
                  <a:pt x="315" y="499"/>
                  <a:pt x="317" y="501"/>
                  <a:pt x="318" y="500"/>
                </a:cubicBezTo>
                <a:close/>
                <a:moveTo>
                  <a:pt x="302" y="470"/>
                </a:moveTo>
                <a:cubicBezTo>
                  <a:pt x="299" y="467"/>
                  <a:pt x="303" y="467"/>
                  <a:pt x="302" y="465"/>
                </a:cubicBezTo>
                <a:cubicBezTo>
                  <a:pt x="301" y="468"/>
                  <a:pt x="297" y="469"/>
                  <a:pt x="297" y="472"/>
                </a:cubicBezTo>
                <a:cubicBezTo>
                  <a:pt x="299" y="472"/>
                  <a:pt x="300" y="470"/>
                  <a:pt x="302" y="470"/>
                </a:cubicBezTo>
                <a:close/>
                <a:moveTo>
                  <a:pt x="307" y="467"/>
                </a:moveTo>
                <a:cubicBezTo>
                  <a:pt x="304" y="462"/>
                  <a:pt x="303" y="468"/>
                  <a:pt x="303" y="470"/>
                </a:cubicBezTo>
                <a:cubicBezTo>
                  <a:pt x="305" y="469"/>
                  <a:pt x="305" y="468"/>
                  <a:pt x="307" y="467"/>
                </a:cubicBezTo>
                <a:close/>
                <a:moveTo>
                  <a:pt x="326" y="493"/>
                </a:moveTo>
                <a:cubicBezTo>
                  <a:pt x="329" y="492"/>
                  <a:pt x="329" y="492"/>
                  <a:pt x="329" y="492"/>
                </a:cubicBezTo>
                <a:cubicBezTo>
                  <a:pt x="328" y="490"/>
                  <a:pt x="328" y="489"/>
                  <a:pt x="327" y="486"/>
                </a:cubicBezTo>
                <a:cubicBezTo>
                  <a:pt x="325" y="488"/>
                  <a:pt x="324" y="487"/>
                  <a:pt x="323" y="488"/>
                </a:cubicBezTo>
                <a:cubicBezTo>
                  <a:pt x="324" y="490"/>
                  <a:pt x="324" y="492"/>
                  <a:pt x="326" y="493"/>
                </a:cubicBezTo>
                <a:close/>
                <a:moveTo>
                  <a:pt x="384" y="581"/>
                </a:moveTo>
                <a:cubicBezTo>
                  <a:pt x="386" y="583"/>
                  <a:pt x="383" y="583"/>
                  <a:pt x="385" y="585"/>
                </a:cubicBezTo>
                <a:cubicBezTo>
                  <a:pt x="387" y="585"/>
                  <a:pt x="385" y="580"/>
                  <a:pt x="384" y="581"/>
                </a:cubicBezTo>
                <a:close/>
                <a:moveTo>
                  <a:pt x="386" y="578"/>
                </a:moveTo>
                <a:cubicBezTo>
                  <a:pt x="385" y="579"/>
                  <a:pt x="386" y="581"/>
                  <a:pt x="387" y="584"/>
                </a:cubicBezTo>
                <a:cubicBezTo>
                  <a:pt x="390" y="584"/>
                  <a:pt x="390" y="578"/>
                  <a:pt x="393" y="578"/>
                </a:cubicBezTo>
                <a:cubicBezTo>
                  <a:pt x="393" y="577"/>
                  <a:pt x="392" y="577"/>
                  <a:pt x="391" y="576"/>
                </a:cubicBezTo>
                <a:cubicBezTo>
                  <a:pt x="387" y="578"/>
                  <a:pt x="390" y="579"/>
                  <a:pt x="386" y="581"/>
                </a:cubicBezTo>
                <a:cubicBezTo>
                  <a:pt x="387" y="580"/>
                  <a:pt x="387" y="579"/>
                  <a:pt x="386" y="578"/>
                </a:cubicBezTo>
                <a:close/>
                <a:moveTo>
                  <a:pt x="331" y="483"/>
                </a:moveTo>
                <a:cubicBezTo>
                  <a:pt x="330" y="483"/>
                  <a:pt x="329" y="483"/>
                  <a:pt x="328" y="484"/>
                </a:cubicBezTo>
                <a:cubicBezTo>
                  <a:pt x="329" y="485"/>
                  <a:pt x="329" y="486"/>
                  <a:pt x="330" y="486"/>
                </a:cubicBezTo>
                <a:cubicBezTo>
                  <a:pt x="329" y="485"/>
                  <a:pt x="333" y="486"/>
                  <a:pt x="331" y="483"/>
                </a:cubicBezTo>
                <a:close/>
                <a:moveTo>
                  <a:pt x="348" y="506"/>
                </a:moveTo>
                <a:cubicBezTo>
                  <a:pt x="347" y="505"/>
                  <a:pt x="345" y="504"/>
                  <a:pt x="344" y="504"/>
                </a:cubicBezTo>
                <a:cubicBezTo>
                  <a:pt x="344" y="506"/>
                  <a:pt x="346" y="505"/>
                  <a:pt x="345" y="507"/>
                </a:cubicBezTo>
                <a:cubicBezTo>
                  <a:pt x="345" y="506"/>
                  <a:pt x="343" y="508"/>
                  <a:pt x="345" y="509"/>
                </a:cubicBezTo>
                <a:cubicBezTo>
                  <a:pt x="346" y="508"/>
                  <a:pt x="347" y="507"/>
                  <a:pt x="348" y="506"/>
                </a:cubicBezTo>
                <a:close/>
                <a:moveTo>
                  <a:pt x="349" y="507"/>
                </a:moveTo>
                <a:cubicBezTo>
                  <a:pt x="352" y="506"/>
                  <a:pt x="355" y="507"/>
                  <a:pt x="357" y="505"/>
                </a:cubicBezTo>
                <a:cubicBezTo>
                  <a:pt x="355" y="501"/>
                  <a:pt x="357" y="503"/>
                  <a:pt x="354" y="498"/>
                </a:cubicBezTo>
                <a:cubicBezTo>
                  <a:pt x="354" y="499"/>
                  <a:pt x="353" y="499"/>
                  <a:pt x="353" y="499"/>
                </a:cubicBezTo>
                <a:cubicBezTo>
                  <a:pt x="355" y="501"/>
                  <a:pt x="353" y="504"/>
                  <a:pt x="352" y="502"/>
                </a:cubicBezTo>
                <a:cubicBezTo>
                  <a:pt x="355" y="501"/>
                  <a:pt x="348" y="500"/>
                  <a:pt x="349" y="502"/>
                </a:cubicBezTo>
                <a:cubicBezTo>
                  <a:pt x="350" y="502"/>
                  <a:pt x="350" y="503"/>
                  <a:pt x="351" y="504"/>
                </a:cubicBezTo>
                <a:cubicBezTo>
                  <a:pt x="351" y="505"/>
                  <a:pt x="350" y="506"/>
                  <a:pt x="349" y="505"/>
                </a:cubicBezTo>
                <a:cubicBezTo>
                  <a:pt x="349" y="504"/>
                  <a:pt x="349" y="503"/>
                  <a:pt x="348" y="501"/>
                </a:cubicBezTo>
                <a:cubicBezTo>
                  <a:pt x="346" y="500"/>
                  <a:pt x="345" y="503"/>
                  <a:pt x="347" y="503"/>
                </a:cubicBezTo>
                <a:cubicBezTo>
                  <a:pt x="347" y="501"/>
                  <a:pt x="348" y="506"/>
                  <a:pt x="349" y="507"/>
                </a:cubicBezTo>
                <a:close/>
                <a:moveTo>
                  <a:pt x="434" y="635"/>
                </a:moveTo>
                <a:cubicBezTo>
                  <a:pt x="432" y="632"/>
                  <a:pt x="432" y="632"/>
                  <a:pt x="432" y="632"/>
                </a:cubicBezTo>
                <a:cubicBezTo>
                  <a:pt x="430" y="633"/>
                  <a:pt x="433" y="637"/>
                  <a:pt x="434" y="635"/>
                </a:cubicBezTo>
                <a:close/>
                <a:moveTo>
                  <a:pt x="440" y="635"/>
                </a:moveTo>
                <a:cubicBezTo>
                  <a:pt x="439" y="633"/>
                  <a:pt x="438" y="634"/>
                  <a:pt x="438" y="632"/>
                </a:cubicBezTo>
                <a:cubicBezTo>
                  <a:pt x="436" y="633"/>
                  <a:pt x="437" y="636"/>
                  <a:pt x="435" y="635"/>
                </a:cubicBezTo>
                <a:cubicBezTo>
                  <a:pt x="436" y="637"/>
                  <a:pt x="438" y="637"/>
                  <a:pt x="440" y="635"/>
                </a:cubicBezTo>
                <a:close/>
                <a:moveTo>
                  <a:pt x="360" y="507"/>
                </a:moveTo>
                <a:cubicBezTo>
                  <a:pt x="359" y="508"/>
                  <a:pt x="358" y="506"/>
                  <a:pt x="357" y="507"/>
                </a:cubicBezTo>
                <a:cubicBezTo>
                  <a:pt x="358" y="508"/>
                  <a:pt x="357" y="509"/>
                  <a:pt x="358" y="510"/>
                </a:cubicBezTo>
                <a:cubicBezTo>
                  <a:pt x="359" y="509"/>
                  <a:pt x="361" y="509"/>
                  <a:pt x="360" y="507"/>
                </a:cubicBezTo>
                <a:close/>
                <a:moveTo>
                  <a:pt x="370" y="498"/>
                </a:moveTo>
                <a:cubicBezTo>
                  <a:pt x="369" y="496"/>
                  <a:pt x="366" y="496"/>
                  <a:pt x="367" y="497"/>
                </a:cubicBezTo>
                <a:cubicBezTo>
                  <a:pt x="368" y="497"/>
                  <a:pt x="369" y="500"/>
                  <a:pt x="370" y="498"/>
                </a:cubicBezTo>
                <a:close/>
                <a:moveTo>
                  <a:pt x="382" y="505"/>
                </a:moveTo>
                <a:cubicBezTo>
                  <a:pt x="380" y="503"/>
                  <a:pt x="378" y="504"/>
                  <a:pt x="376" y="504"/>
                </a:cubicBezTo>
                <a:cubicBezTo>
                  <a:pt x="378" y="506"/>
                  <a:pt x="380" y="507"/>
                  <a:pt x="382" y="505"/>
                </a:cubicBezTo>
                <a:close/>
                <a:moveTo>
                  <a:pt x="383" y="505"/>
                </a:moveTo>
                <a:cubicBezTo>
                  <a:pt x="385" y="504"/>
                  <a:pt x="384" y="503"/>
                  <a:pt x="384" y="501"/>
                </a:cubicBezTo>
                <a:cubicBezTo>
                  <a:pt x="383" y="503"/>
                  <a:pt x="382" y="501"/>
                  <a:pt x="381" y="502"/>
                </a:cubicBezTo>
                <a:cubicBezTo>
                  <a:pt x="383" y="504"/>
                  <a:pt x="382" y="504"/>
                  <a:pt x="383" y="505"/>
                </a:cubicBezTo>
                <a:close/>
                <a:moveTo>
                  <a:pt x="498" y="669"/>
                </a:moveTo>
                <a:cubicBezTo>
                  <a:pt x="495" y="668"/>
                  <a:pt x="498" y="671"/>
                  <a:pt x="496" y="672"/>
                </a:cubicBezTo>
                <a:cubicBezTo>
                  <a:pt x="495" y="671"/>
                  <a:pt x="495" y="670"/>
                  <a:pt x="494" y="671"/>
                </a:cubicBezTo>
                <a:cubicBezTo>
                  <a:pt x="496" y="674"/>
                  <a:pt x="499" y="671"/>
                  <a:pt x="498" y="669"/>
                </a:cubicBezTo>
                <a:close/>
                <a:moveTo>
                  <a:pt x="387" y="488"/>
                </a:moveTo>
                <a:cubicBezTo>
                  <a:pt x="386" y="484"/>
                  <a:pt x="381" y="481"/>
                  <a:pt x="383" y="485"/>
                </a:cubicBezTo>
                <a:cubicBezTo>
                  <a:pt x="384" y="483"/>
                  <a:pt x="386" y="488"/>
                  <a:pt x="387" y="488"/>
                </a:cubicBezTo>
                <a:close/>
                <a:moveTo>
                  <a:pt x="396" y="499"/>
                </a:moveTo>
                <a:cubicBezTo>
                  <a:pt x="393" y="497"/>
                  <a:pt x="397" y="497"/>
                  <a:pt x="396" y="495"/>
                </a:cubicBezTo>
                <a:cubicBezTo>
                  <a:pt x="393" y="495"/>
                  <a:pt x="394" y="497"/>
                  <a:pt x="391" y="497"/>
                </a:cubicBezTo>
                <a:cubicBezTo>
                  <a:pt x="393" y="498"/>
                  <a:pt x="394" y="498"/>
                  <a:pt x="396" y="499"/>
                </a:cubicBezTo>
                <a:close/>
                <a:moveTo>
                  <a:pt x="512" y="671"/>
                </a:moveTo>
                <a:cubicBezTo>
                  <a:pt x="511" y="668"/>
                  <a:pt x="507" y="669"/>
                  <a:pt x="509" y="672"/>
                </a:cubicBezTo>
                <a:cubicBezTo>
                  <a:pt x="510" y="670"/>
                  <a:pt x="511" y="672"/>
                  <a:pt x="512" y="671"/>
                </a:cubicBezTo>
                <a:close/>
                <a:moveTo>
                  <a:pt x="399" y="499"/>
                </a:moveTo>
                <a:cubicBezTo>
                  <a:pt x="400" y="501"/>
                  <a:pt x="401" y="502"/>
                  <a:pt x="401" y="503"/>
                </a:cubicBezTo>
                <a:cubicBezTo>
                  <a:pt x="405" y="504"/>
                  <a:pt x="402" y="498"/>
                  <a:pt x="399" y="499"/>
                </a:cubicBezTo>
                <a:close/>
                <a:moveTo>
                  <a:pt x="409" y="508"/>
                </a:moveTo>
                <a:cubicBezTo>
                  <a:pt x="408" y="508"/>
                  <a:pt x="405" y="507"/>
                  <a:pt x="407" y="510"/>
                </a:cubicBezTo>
                <a:cubicBezTo>
                  <a:pt x="407" y="510"/>
                  <a:pt x="410" y="510"/>
                  <a:pt x="409" y="508"/>
                </a:cubicBezTo>
                <a:close/>
                <a:moveTo>
                  <a:pt x="435" y="539"/>
                </a:moveTo>
                <a:cubicBezTo>
                  <a:pt x="432" y="534"/>
                  <a:pt x="430" y="536"/>
                  <a:pt x="428" y="536"/>
                </a:cubicBezTo>
                <a:cubicBezTo>
                  <a:pt x="431" y="541"/>
                  <a:pt x="432" y="536"/>
                  <a:pt x="435" y="539"/>
                </a:cubicBezTo>
                <a:close/>
                <a:moveTo>
                  <a:pt x="514" y="663"/>
                </a:moveTo>
                <a:cubicBezTo>
                  <a:pt x="513" y="659"/>
                  <a:pt x="511" y="661"/>
                  <a:pt x="509" y="661"/>
                </a:cubicBezTo>
                <a:cubicBezTo>
                  <a:pt x="511" y="664"/>
                  <a:pt x="513" y="664"/>
                  <a:pt x="514" y="663"/>
                </a:cubicBezTo>
                <a:close/>
                <a:moveTo>
                  <a:pt x="409" y="503"/>
                </a:moveTo>
                <a:cubicBezTo>
                  <a:pt x="410" y="502"/>
                  <a:pt x="411" y="501"/>
                  <a:pt x="411" y="500"/>
                </a:cubicBezTo>
                <a:cubicBezTo>
                  <a:pt x="409" y="500"/>
                  <a:pt x="408" y="497"/>
                  <a:pt x="407" y="499"/>
                </a:cubicBezTo>
                <a:cubicBezTo>
                  <a:pt x="409" y="501"/>
                  <a:pt x="408" y="502"/>
                  <a:pt x="409" y="503"/>
                </a:cubicBezTo>
                <a:close/>
                <a:moveTo>
                  <a:pt x="415" y="494"/>
                </a:moveTo>
                <a:cubicBezTo>
                  <a:pt x="414" y="496"/>
                  <a:pt x="411" y="496"/>
                  <a:pt x="412" y="498"/>
                </a:cubicBezTo>
                <a:cubicBezTo>
                  <a:pt x="413" y="498"/>
                  <a:pt x="416" y="498"/>
                  <a:pt x="415" y="494"/>
                </a:cubicBezTo>
                <a:close/>
                <a:moveTo>
                  <a:pt x="437" y="531"/>
                </a:moveTo>
                <a:cubicBezTo>
                  <a:pt x="435" y="531"/>
                  <a:pt x="436" y="533"/>
                  <a:pt x="437" y="535"/>
                </a:cubicBezTo>
                <a:cubicBezTo>
                  <a:pt x="439" y="534"/>
                  <a:pt x="438" y="532"/>
                  <a:pt x="437" y="531"/>
                </a:cubicBezTo>
                <a:close/>
                <a:moveTo>
                  <a:pt x="428" y="518"/>
                </a:moveTo>
                <a:cubicBezTo>
                  <a:pt x="430" y="517"/>
                  <a:pt x="429" y="516"/>
                  <a:pt x="429" y="514"/>
                </a:cubicBezTo>
                <a:cubicBezTo>
                  <a:pt x="428" y="514"/>
                  <a:pt x="425" y="515"/>
                  <a:pt x="426" y="516"/>
                </a:cubicBezTo>
                <a:cubicBezTo>
                  <a:pt x="427" y="515"/>
                  <a:pt x="428" y="516"/>
                  <a:pt x="428" y="518"/>
                </a:cubicBezTo>
                <a:close/>
                <a:moveTo>
                  <a:pt x="439" y="513"/>
                </a:moveTo>
                <a:cubicBezTo>
                  <a:pt x="440" y="515"/>
                  <a:pt x="439" y="516"/>
                  <a:pt x="440" y="518"/>
                </a:cubicBezTo>
                <a:cubicBezTo>
                  <a:pt x="442" y="517"/>
                  <a:pt x="442" y="517"/>
                  <a:pt x="442" y="517"/>
                </a:cubicBezTo>
                <a:cubicBezTo>
                  <a:pt x="439" y="515"/>
                  <a:pt x="441" y="513"/>
                  <a:pt x="439" y="513"/>
                </a:cubicBezTo>
                <a:close/>
                <a:moveTo>
                  <a:pt x="539" y="646"/>
                </a:moveTo>
                <a:cubicBezTo>
                  <a:pt x="538" y="647"/>
                  <a:pt x="537" y="648"/>
                  <a:pt x="537" y="649"/>
                </a:cubicBezTo>
                <a:cubicBezTo>
                  <a:pt x="539" y="650"/>
                  <a:pt x="542" y="649"/>
                  <a:pt x="539" y="646"/>
                </a:cubicBezTo>
                <a:close/>
                <a:moveTo>
                  <a:pt x="462" y="503"/>
                </a:moveTo>
                <a:cubicBezTo>
                  <a:pt x="461" y="500"/>
                  <a:pt x="457" y="501"/>
                  <a:pt x="459" y="503"/>
                </a:cubicBezTo>
                <a:cubicBezTo>
                  <a:pt x="460" y="502"/>
                  <a:pt x="461" y="505"/>
                  <a:pt x="462" y="503"/>
                </a:cubicBezTo>
                <a:close/>
                <a:moveTo>
                  <a:pt x="516" y="582"/>
                </a:moveTo>
                <a:cubicBezTo>
                  <a:pt x="515" y="582"/>
                  <a:pt x="513" y="582"/>
                  <a:pt x="512" y="581"/>
                </a:cubicBezTo>
                <a:cubicBezTo>
                  <a:pt x="512" y="583"/>
                  <a:pt x="512" y="584"/>
                  <a:pt x="513" y="585"/>
                </a:cubicBezTo>
                <a:cubicBezTo>
                  <a:pt x="514" y="584"/>
                  <a:pt x="518" y="586"/>
                  <a:pt x="516" y="582"/>
                </a:cubicBezTo>
                <a:close/>
                <a:moveTo>
                  <a:pt x="539" y="572"/>
                </a:moveTo>
                <a:cubicBezTo>
                  <a:pt x="537" y="570"/>
                  <a:pt x="537" y="570"/>
                  <a:pt x="537" y="570"/>
                </a:cubicBezTo>
                <a:cubicBezTo>
                  <a:pt x="536" y="571"/>
                  <a:pt x="536" y="572"/>
                  <a:pt x="537" y="574"/>
                </a:cubicBezTo>
                <a:lnTo>
                  <a:pt x="539" y="572"/>
                </a:lnTo>
                <a:close/>
                <a:moveTo>
                  <a:pt x="605" y="651"/>
                </a:moveTo>
                <a:cubicBezTo>
                  <a:pt x="604" y="652"/>
                  <a:pt x="604" y="653"/>
                  <a:pt x="603" y="651"/>
                </a:cubicBezTo>
                <a:cubicBezTo>
                  <a:pt x="604" y="651"/>
                  <a:pt x="606" y="650"/>
                  <a:pt x="605" y="648"/>
                </a:cubicBezTo>
                <a:cubicBezTo>
                  <a:pt x="602" y="651"/>
                  <a:pt x="600" y="650"/>
                  <a:pt x="597" y="651"/>
                </a:cubicBezTo>
                <a:cubicBezTo>
                  <a:pt x="600" y="654"/>
                  <a:pt x="603" y="653"/>
                  <a:pt x="605" y="651"/>
                </a:cubicBezTo>
                <a:close/>
                <a:moveTo>
                  <a:pt x="648" y="650"/>
                </a:moveTo>
                <a:cubicBezTo>
                  <a:pt x="647" y="650"/>
                  <a:pt x="646" y="651"/>
                  <a:pt x="647" y="653"/>
                </a:cubicBezTo>
                <a:cubicBezTo>
                  <a:pt x="649" y="654"/>
                  <a:pt x="650" y="652"/>
                  <a:pt x="648" y="650"/>
                </a:cubicBezTo>
                <a:close/>
                <a:moveTo>
                  <a:pt x="610" y="450"/>
                </a:moveTo>
                <a:cubicBezTo>
                  <a:pt x="609" y="448"/>
                  <a:pt x="610" y="448"/>
                  <a:pt x="608" y="446"/>
                </a:cubicBezTo>
                <a:cubicBezTo>
                  <a:pt x="606" y="447"/>
                  <a:pt x="609" y="451"/>
                  <a:pt x="610" y="450"/>
                </a:cubicBezTo>
                <a:close/>
                <a:moveTo>
                  <a:pt x="739" y="628"/>
                </a:moveTo>
                <a:cubicBezTo>
                  <a:pt x="738" y="625"/>
                  <a:pt x="734" y="629"/>
                  <a:pt x="737" y="631"/>
                </a:cubicBezTo>
                <a:cubicBezTo>
                  <a:pt x="738" y="629"/>
                  <a:pt x="737" y="628"/>
                  <a:pt x="739" y="628"/>
                </a:cubicBezTo>
                <a:close/>
                <a:moveTo>
                  <a:pt x="768" y="658"/>
                </a:moveTo>
                <a:cubicBezTo>
                  <a:pt x="766" y="659"/>
                  <a:pt x="768" y="662"/>
                  <a:pt x="769" y="664"/>
                </a:cubicBezTo>
                <a:cubicBezTo>
                  <a:pt x="770" y="663"/>
                  <a:pt x="769" y="660"/>
                  <a:pt x="768" y="658"/>
                </a:cubicBezTo>
                <a:close/>
                <a:moveTo>
                  <a:pt x="808" y="609"/>
                </a:moveTo>
                <a:cubicBezTo>
                  <a:pt x="807" y="610"/>
                  <a:pt x="805" y="611"/>
                  <a:pt x="807" y="614"/>
                </a:cubicBezTo>
                <a:cubicBezTo>
                  <a:pt x="807" y="612"/>
                  <a:pt x="810" y="613"/>
                  <a:pt x="808" y="609"/>
                </a:cubicBezTo>
                <a:close/>
                <a:moveTo>
                  <a:pt x="526" y="122"/>
                </a:moveTo>
                <a:cubicBezTo>
                  <a:pt x="527" y="125"/>
                  <a:pt x="525" y="121"/>
                  <a:pt x="526" y="121"/>
                </a:cubicBezTo>
                <a:cubicBezTo>
                  <a:pt x="524" y="122"/>
                  <a:pt x="519" y="127"/>
                  <a:pt x="525" y="128"/>
                </a:cubicBezTo>
                <a:cubicBezTo>
                  <a:pt x="524" y="124"/>
                  <a:pt x="527" y="126"/>
                  <a:pt x="529" y="124"/>
                </a:cubicBezTo>
                <a:cubicBezTo>
                  <a:pt x="527" y="123"/>
                  <a:pt x="528" y="122"/>
                  <a:pt x="526" y="122"/>
                </a:cubicBezTo>
                <a:close/>
                <a:moveTo>
                  <a:pt x="804" y="543"/>
                </a:moveTo>
                <a:cubicBezTo>
                  <a:pt x="804" y="545"/>
                  <a:pt x="801" y="548"/>
                  <a:pt x="804" y="548"/>
                </a:cubicBezTo>
                <a:cubicBezTo>
                  <a:pt x="804" y="547"/>
                  <a:pt x="806" y="544"/>
                  <a:pt x="804" y="543"/>
                </a:cubicBezTo>
                <a:close/>
                <a:moveTo>
                  <a:pt x="807" y="551"/>
                </a:moveTo>
                <a:cubicBezTo>
                  <a:pt x="809" y="551"/>
                  <a:pt x="811" y="548"/>
                  <a:pt x="812" y="552"/>
                </a:cubicBezTo>
                <a:cubicBezTo>
                  <a:pt x="814" y="551"/>
                  <a:pt x="815" y="554"/>
                  <a:pt x="816" y="553"/>
                </a:cubicBezTo>
                <a:cubicBezTo>
                  <a:pt x="815" y="550"/>
                  <a:pt x="814" y="551"/>
                  <a:pt x="813" y="550"/>
                </a:cubicBezTo>
                <a:cubicBezTo>
                  <a:pt x="817" y="548"/>
                  <a:pt x="818" y="542"/>
                  <a:pt x="822" y="543"/>
                </a:cubicBezTo>
                <a:cubicBezTo>
                  <a:pt x="822" y="544"/>
                  <a:pt x="822" y="544"/>
                  <a:pt x="823" y="546"/>
                </a:cubicBezTo>
                <a:cubicBezTo>
                  <a:pt x="824" y="546"/>
                  <a:pt x="824" y="544"/>
                  <a:pt x="825" y="543"/>
                </a:cubicBezTo>
                <a:cubicBezTo>
                  <a:pt x="825" y="544"/>
                  <a:pt x="825" y="545"/>
                  <a:pt x="827" y="545"/>
                </a:cubicBezTo>
                <a:cubicBezTo>
                  <a:pt x="826" y="544"/>
                  <a:pt x="825" y="543"/>
                  <a:pt x="826" y="542"/>
                </a:cubicBezTo>
                <a:cubicBezTo>
                  <a:pt x="827" y="543"/>
                  <a:pt x="828" y="545"/>
                  <a:pt x="829" y="543"/>
                </a:cubicBezTo>
                <a:cubicBezTo>
                  <a:pt x="826" y="541"/>
                  <a:pt x="829" y="541"/>
                  <a:pt x="828" y="538"/>
                </a:cubicBezTo>
                <a:cubicBezTo>
                  <a:pt x="826" y="539"/>
                  <a:pt x="825" y="539"/>
                  <a:pt x="824" y="541"/>
                </a:cubicBezTo>
                <a:cubicBezTo>
                  <a:pt x="824" y="539"/>
                  <a:pt x="823" y="540"/>
                  <a:pt x="822" y="538"/>
                </a:cubicBezTo>
                <a:cubicBezTo>
                  <a:pt x="822" y="537"/>
                  <a:pt x="825" y="537"/>
                  <a:pt x="823" y="535"/>
                </a:cubicBezTo>
                <a:cubicBezTo>
                  <a:pt x="820" y="537"/>
                  <a:pt x="818" y="534"/>
                  <a:pt x="816" y="533"/>
                </a:cubicBezTo>
                <a:cubicBezTo>
                  <a:pt x="818" y="532"/>
                  <a:pt x="820" y="532"/>
                  <a:pt x="820" y="530"/>
                </a:cubicBezTo>
                <a:cubicBezTo>
                  <a:pt x="819" y="529"/>
                  <a:pt x="818" y="531"/>
                  <a:pt x="816" y="530"/>
                </a:cubicBezTo>
                <a:cubicBezTo>
                  <a:pt x="816" y="528"/>
                  <a:pt x="818" y="528"/>
                  <a:pt x="819" y="528"/>
                </a:cubicBezTo>
                <a:cubicBezTo>
                  <a:pt x="818" y="526"/>
                  <a:pt x="819" y="526"/>
                  <a:pt x="818" y="524"/>
                </a:cubicBezTo>
                <a:cubicBezTo>
                  <a:pt x="817" y="524"/>
                  <a:pt x="816" y="527"/>
                  <a:pt x="815" y="525"/>
                </a:cubicBezTo>
                <a:cubicBezTo>
                  <a:pt x="815" y="522"/>
                  <a:pt x="813" y="525"/>
                  <a:pt x="811" y="520"/>
                </a:cubicBezTo>
                <a:cubicBezTo>
                  <a:pt x="810" y="522"/>
                  <a:pt x="808" y="524"/>
                  <a:pt x="809" y="527"/>
                </a:cubicBezTo>
                <a:cubicBezTo>
                  <a:pt x="807" y="525"/>
                  <a:pt x="808" y="524"/>
                  <a:pt x="807" y="523"/>
                </a:cubicBezTo>
                <a:cubicBezTo>
                  <a:pt x="805" y="525"/>
                  <a:pt x="806" y="520"/>
                  <a:pt x="804" y="522"/>
                </a:cubicBezTo>
                <a:cubicBezTo>
                  <a:pt x="805" y="524"/>
                  <a:pt x="805" y="526"/>
                  <a:pt x="806" y="528"/>
                </a:cubicBezTo>
                <a:cubicBezTo>
                  <a:pt x="809" y="526"/>
                  <a:pt x="808" y="529"/>
                  <a:pt x="810" y="529"/>
                </a:cubicBezTo>
                <a:cubicBezTo>
                  <a:pt x="810" y="527"/>
                  <a:pt x="811" y="526"/>
                  <a:pt x="812" y="525"/>
                </a:cubicBezTo>
                <a:cubicBezTo>
                  <a:pt x="816" y="527"/>
                  <a:pt x="812" y="529"/>
                  <a:pt x="816" y="531"/>
                </a:cubicBezTo>
                <a:cubicBezTo>
                  <a:pt x="813" y="536"/>
                  <a:pt x="808" y="536"/>
                  <a:pt x="804" y="541"/>
                </a:cubicBezTo>
                <a:cubicBezTo>
                  <a:pt x="805" y="544"/>
                  <a:pt x="806" y="542"/>
                  <a:pt x="807" y="543"/>
                </a:cubicBezTo>
                <a:cubicBezTo>
                  <a:pt x="805" y="545"/>
                  <a:pt x="805" y="548"/>
                  <a:pt x="807" y="551"/>
                </a:cubicBezTo>
                <a:close/>
                <a:moveTo>
                  <a:pt x="804" y="524"/>
                </a:moveTo>
                <a:cubicBezTo>
                  <a:pt x="802" y="526"/>
                  <a:pt x="802" y="526"/>
                  <a:pt x="802" y="526"/>
                </a:cubicBezTo>
                <a:cubicBezTo>
                  <a:pt x="802" y="527"/>
                  <a:pt x="803" y="529"/>
                  <a:pt x="803" y="530"/>
                </a:cubicBezTo>
                <a:cubicBezTo>
                  <a:pt x="803" y="526"/>
                  <a:pt x="806" y="527"/>
                  <a:pt x="804" y="524"/>
                </a:cubicBezTo>
                <a:close/>
                <a:moveTo>
                  <a:pt x="802" y="529"/>
                </a:moveTo>
                <a:cubicBezTo>
                  <a:pt x="801" y="527"/>
                  <a:pt x="801" y="527"/>
                  <a:pt x="801" y="527"/>
                </a:cubicBezTo>
                <a:cubicBezTo>
                  <a:pt x="800" y="528"/>
                  <a:pt x="799" y="529"/>
                  <a:pt x="800" y="531"/>
                </a:cubicBezTo>
                <a:cubicBezTo>
                  <a:pt x="801" y="529"/>
                  <a:pt x="802" y="531"/>
                  <a:pt x="802" y="529"/>
                </a:cubicBezTo>
                <a:close/>
                <a:moveTo>
                  <a:pt x="845" y="589"/>
                </a:moveTo>
                <a:cubicBezTo>
                  <a:pt x="845" y="590"/>
                  <a:pt x="844" y="592"/>
                  <a:pt x="845" y="594"/>
                </a:cubicBezTo>
                <a:cubicBezTo>
                  <a:pt x="846" y="592"/>
                  <a:pt x="847" y="591"/>
                  <a:pt x="845" y="589"/>
                </a:cubicBezTo>
                <a:close/>
                <a:moveTo>
                  <a:pt x="541" y="112"/>
                </a:moveTo>
                <a:cubicBezTo>
                  <a:pt x="538" y="112"/>
                  <a:pt x="536" y="117"/>
                  <a:pt x="533" y="120"/>
                </a:cubicBezTo>
                <a:cubicBezTo>
                  <a:pt x="537" y="121"/>
                  <a:pt x="542" y="116"/>
                  <a:pt x="541" y="112"/>
                </a:cubicBezTo>
                <a:close/>
                <a:moveTo>
                  <a:pt x="825" y="552"/>
                </a:moveTo>
                <a:cubicBezTo>
                  <a:pt x="824" y="551"/>
                  <a:pt x="825" y="550"/>
                  <a:pt x="823" y="548"/>
                </a:cubicBezTo>
                <a:cubicBezTo>
                  <a:pt x="821" y="549"/>
                  <a:pt x="820" y="550"/>
                  <a:pt x="821" y="552"/>
                </a:cubicBezTo>
                <a:cubicBezTo>
                  <a:pt x="822" y="549"/>
                  <a:pt x="824" y="553"/>
                  <a:pt x="825" y="552"/>
                </a:cubicBezTo>
                <a:close/>
                <a:moveTo>
                  <a:pt x="831" y="550"/>
                </a:moveTo>
                <a:cubicBezTo>
                  <a:pt x="830" y="550"/>
                  <a:pt x="828" y="550"/>
                  <a:pt x="827" y="551"/>
                </a:cubicBezTo>
                <a:cubicBezTo>
                  <a:pt x="828" y="552"/>
                  <a:pt x="828" y="553"/>
                  <a:pt x="828" y="553"/>
                </a:cubicBezTo>
                <a:cubicBezTo>
                  <a:pt x="829" y="553"/>
                  <a:pt x="830" y="551"/>
                  <a:pt x="831" y="550"/>
                </a:cubicBezTo>
                <a:close/>
                <a:moveTo>
                  <a:pt x="818" y="523"/>
                </a:moveTo>
                <a:cubicBezTo>
                  <a:pt x="817" y="522"/>
                  <a:pt x="816" y="519"/>
                  <a:pt x="815" y="520"/>
                </a:cubicBezTo>
                <a:cubicBezTo>
                  <a:pt x="816" y="521"/>
                  <a:pt x="814" y="522"/>
                  <a:pt x="816" y="524"/>
                </a:cubicBezTo>
                <a:cubicBezTo>
                  <a:pt x="817" y="523"/>
                  <a:pt x="817" y="523"/>
                  <a:pt x="818" y="523"/>
                </a:cubicBezTo>
                <a:close/>
                <a:moveTo>
                  <a:pt x="546" y="105"/>
                </a:moveTo>
                <a:cubicBezTo>
                  <a:pt x="545" y="104"/>
                  <a:pt x="543" y="105"/>
                  <a:pt x="544" y="107"/>
                </a:cubicBezTo>
                <a:cubicBezTo>
                  <a:pt x="546" y="108"/>
                  <a:pt x="547" y="106"/>
                  <a:pt x="546" y="105"/>
                </a:cubicBezTo>
                <a:close/>
                <a:moveTo>
                  <a:pt x="589" y="98"/>
                </a:moveTo>
                <a:cubicBezTo>
                  <a:pt x="588" y="102"/>
                  <a:pt x="581" y="102"/>
                  <a:pt x="582" y="107"/>
                </a:cubicBezTo>
                <a:cubicBezTo>
                  <a:pt x="585" y="106"/>
                  <a:pt x="591" y="103"/>
                  <a:pt x="589" y="98"/>
                </a:cubicBezTo>
                <a:close/>
                <a:moveTo>
                  <a:pt x="861" y="502"/>
                </a:moveTo>
                <a:cubicBezTo>
                  <a:pt x="862" y="501"/>
                  <a:pt x="864" y="502"/>
                  <a:pt x="865" y="501"/>
                </a:cubicBezTo>
                <a:cubicBezTo>
                  <a:pt x="862" y="498"/>
                  <a:pt x="864" y="498"/>
                  <a:pt x="866" y="497"/>
                </a:cubicBezTo>
                <a:cubicBezTo>
                  <a:pt x="861" y="491"/>
                  <a:pt x="861" y="498"/>
                  <a:pt x="858" y="498"/>
                </a:cubicBezTo>
                <a:cubicBezTo>
                  <a:pt x="859" y="500"/>
                  <a:pt x="860" y="500"/>
                  <a:pt x="861" y="502"/>
                </a:cubicBezTo>
                <a:close/>
                <a:moveTo>
                  <a:pt x="591" y="86"/>
                </a:moveTo>
                <a:cubicBezTo>
                  <a:pt x="590" y="86"/>
                  <a:pt x="586" y="85"/>
                  <a:pt x="588" y="89"/>
                </a:cubicBezTo>
                <a:cubicBezTo>
                  <a:pt x="590" y="88"/>
                  <a:pt x="593" y="88"/>
                  <a:pt x="591" y="86"/>
                </a:cubicBezTo>
                <a:close/>
                <a:moveTo>
                  <a:pt x="858" y="488"/>
                </a:moveTo>
                <a:cubicBezTo>
                  <a:pt x="858" y="489"/>
                  <a:pt x="855" y="489"/>
                  <a:pt x="856" y="491"/>
                </a:cubicBezTo>
                <a:cubicBezTo>
                  <a:pt x="858" y="492"/>
                  <a:pt x="860" y="491"/>
                  <a:pt x="858" y="488"/>
                </a:cubicBezTo>
                <a:close/>
                <a:moveTo>
                  <a:pt x="594" y="84"/>
                </a:moveTo>
                <a:cubicBezTo>
                  <a:pt x="593" y="86"/>
                  <a:pt x="593" y="86"/>
                  <a:pt x="593" y="86"/>
                </a:cubicBezTo>
                <a:cubicBezTo>
                  <a:pt x="594" y="89"/>
                  <a:pt x="597" y="87"/>
                  <a:pt x="594" y="84"/>
                </a:cubicBezTo>
                <a:close/>
                <a:moveTo>
                  <a:pt x="610" y="70"/>
                </a:moveTo>
                <a:cubicBezTo>
                  <a:pt x="609" y="67"/>
                  <a:pt x="606" y="69"/>
                  <a:pt x="608" y="71"/>
                </a:cubicBezTo>
                <a:cubicBezTo>
                  <a:pt x="609" y="69"/>
                  <a:pt x="611" y="72"/>
                  <a:pt x="610" y="70"/>
                </a:cubicBezTo>
                <a:close/>
                <a:moveTo>
                  <a:pt x="629" y="86"/>
                </a:moveTo>
                <a:cubicBezTo>
                  <a:pt x="629" y="88"/>
                  <a:pt x="626" y="87"/>
                  <a:pt x="628" y="90"/>
                </a:cubicBezTo>
                <a:cubicBezTo>
                  <a:pt x="630" y="88"/>
                  <a:pt x="631" y="90"/>
                  <a:pt x="633" y="89"/>
                </a:cubicBezTo>
                <a:cubicBezTo>
                  <a:pt x="634" y="87"/>
                  <a:pt x="634" y="81"/>
                  <a:pt x="638" y="82"/>
                </a:cubicBezTo>
                <a:cubicBezTo>
                  <a:pt x="636" y="77"/>
                  <a:pt x="636" y="76"/>
                  <a:pt x="634" y="71"/>
                </a:cubicBezTo>
                <a:cubicBezTo>
                  <a:pt x="633" y="73"/>
                  <a:pt x="632" y="69"/>
                  <a:pt x="632" y="71"/>
                </a:cubicBezTo>
                <a:cubicBezTo>
                  <a:pt x="633" y="79"/>
                  <a:pt x="624" y="79"/>
                  <a:pt x="623" y="87"/>
                </a:cubicBezTo>
                <a:cubicBezTo>
                  <a:pt x="625" y="87"/>
                  <a:pt x="626" y="81"/>
                  <a:pt x="629" y="86"/>
                </a:cubicBezTo>
                <a:close/>
                <a:moveTo>
                  <a:pt x="617" y="66"/>
                </a:moveTo>
                <a:cubicBezTo>
                  <a:pt x="616" y="67"/>
                  <a:pt x="616" y="67"/>
                  <a:pt x="616" y="67"/>
                </a:cubicBezTo>
                <a:cubicBezTo>
                  <a:pt x="616" y="65"/>
                  <a:pt x="615" y="66"/>
                  <a:pt x="614" y="64"/>
                </a:cubicBezTo>
                <a:cubicBezTo>
                  <a:pt x="611" y="67"/>
                  <a:pt x="619" y="68"/>
                  <a:pt x="617" y="66"/>
                </a:cubicBezTo>
                <a:close/>
                <a:moveTo>
                  <a:pt x="622" y="69"/>
                </a:moveTo>
                <a:cubicBezTo>
                  <a:pt x="620" y="69"/>
                  <a:pt x="620" y="70"/>
                  <a:pt x="620" y="72"/>
                </a:cubicBezTo>
                <a:cubicBezTo>
                  <a:pt x="622" y="71"/>
                  <a:pt x="623" y="71"/>
                  <a:pt x="622" y="69"/>
                </a:cubicBezTo>
                <a:close/>
                <a:moveTo>
                  <a:pt x="672" y="141"/>
                </a:moveTo>
                <a:cubicBezTo>
                  <a:pt x="670" y="138"/>
                  <a:pt x="669" y="139"/>
                  <a:pt x="668" y="138"/>
                </a:cubicBezTo>
                <a:cubicBezTo>
                  <a:pt x="669" y="140"/>
                  <a:pt x="667" y="142"/>
                  <a:pt x="669" y="142"/>
                </a:cubicBezTo>
                <a:cubicBezTo>
                  <a:pt x="668" y="139"/>
                  <a:pt x="671" y="143"/>
                  <a:pt x="672" y="141"/>
                </a:cubicBezTo>
                <a:close/>
                <a:moveTo>
                  <a:pt x="683" y="150"/>
                </a:moveTo>
                <a:cubicBezTo>
                  <a:pt x="682" y="149"/>
                  <a:pt x="682" y="149"/>
                  <a:pt x="682" y="149"/>
                </a:cubicBezTo>
                <a:cubicBezTo>
                  <a:pt x="682" y="149"/>
                  <a:pt x="683" y="148"/>
                  <a:pt x="682" y="148"/>
                </a:cubicBezTo>
                <a:cubicBezTo>
                  <a:pt x="682" y="148"/>
                  <a:pt x="677" y="138"/>
                  <a:pt x="677" y="147"/>
                </a:cubicBezTo>
                <a:cubicBezTo>
                  <a:pt x="678" y="145"/>
                  <a:pt x="677" y="148"/>
                  <a:pt x="678" y="149"/>
                </a:cubicBezTo>
                <a:cubicBezTo>
                  <a:pt x="680" y="149"/>
                  <a:pt x="681" y="151"/>
                  <a:pt x="683" y="150"/>
                </a:cubicBezTo>
                <a:close/>
                <a:moveTo>
                  <a:pt x="628" y="64"/>
                </a:moveTo>
                <a:cubicBezTo>
                  <a:pt x="629" y="66"/>
                  <a:pt x="625" y="67"/>
                  <a:pt x="627" y="69"/>
                </a:cubicBezTo>
                <a:cubicBezTo>
                  <a:pt x="629" y="69"/>
                  <a:pt x="631" y="65"/>
                  <a:pt x="628" y="64"/>
                </a:cubicBezTo>
                <a:close/>
                <a:moveTo>
                  <a:pt x="669" y="125"/>
                </a:moveTo>
                <a:cubicBezTo>
                  <a:pt x="668" y="122"/>
                  <a:pt x="665" y="124"/>
                  <a:pt x="666" y="126"/>
                </a:cubicBezTo>
                <a:cubicBezTo>
                  <a:pt x="668" y="127"/>
                  <a:pt x="668" y="127"/>
                  <a:pt x="669" y="125"/>
                </a:cubicBezTo>
                <a:close/>
                <a:moveTo>
                  <a:pt x="639" y="75"/>
                </a:moveTo>
                <a:cubicBezTo>
                  <a:pt x="642" y="74"/>
                  <a:pt x="640" y="71"/>
                  <a:pt x="638" y="68"/>
                </a:cubicBezTo>
                <a:cubicBezTo>
                  <a:pt x="634" y="70"/>
                  <a:pt x="640" y="72"/>
                  <a:pt x="639" y="75"/>
                </a:cubicBezTo>
                <a:close/>
                <a:moveTo>
                  <a:pt x="627" y="58"/>
                </a:moveTo>
                <a:cubicBezTo>
                  <a:pt x="628" y="57"/>
                  <a:pt x="631" y="53"/>
                  <a:pt x="628" y="49"/>
                </a:cubicBezTo>
                <a:cubicBezTo>
                  <a:pt x="628" y="50"/>
                  <a:pt x="627" y="55"/>
                  <a:pt x="626" y="54"/>
                </a:cubicBezTo>
                <a:cubicBezTo>
                  <a:pt x="628" y="55"/>
                  <a:pt x="625" y="56"/>
                  <a:pt x="627" y="58"/>
                </a:cubicBezTo>
                <a:close/>
                <a:moveTo>
                  <a:pt x="650" y="83"/>
                </a:moveTo>
                <a:cubicBezTo>
                  <a:pt x="649" y="82"/>
                  <a:pt x="649" y="81"/>
                  <a:pt x="648" y="80"/>
                </a:cubicBezTo>
                <a:cubicBezTo>
                  <a:pt x="647" y="81"/>
                  <a:pt x="647" y="82"/>
                  <a:pt x="647" y="83"/>
                </a:cubicBezTo>
                <a:cubicBezTo>
                  <a:pt x="648" y="81"/>
                  <a:pt x="649" y="85"/>
                  <a:pt x="650" y="83"/>
                </a:cubicBezTo>
                <a:close/>
                <a:moveTo>
                  <a:pt x="646" y="68"/>
                </a:moveTo>
                <a:cubicBezTo>
                  <a:pt x="643" y="67"/>
                  <a:pt x="643" y="69"/>
                  <a:pt x="642" y="72"/>
                </a:cubicBezTo>
                <a:cubicBezTo>
                  <a:pt x="645" y="73"/>
                  <a:pt x="649" y="76"/>
                  <a:pt x="652" y="77"/>
                </a:cubicBezTo>
                <a:cubicBezTo>
                  <a:pt x="651" y="73"/>
                  <a:pt x="650" y="71"/>
                  <a:pt x="648" y="65"/>
                </a:cubicBezTo>
                <a:cubicBezTo>
                  <a:pt x="647" y="65"/>
                  <a:pt x="643" y="65"/>
                  <a:pt x="645" y="66"/>
                </a:cubicBezTo>
                <a:cubicBezTo>
                  <a:pt x="646" y="66"/>
                  <a:pt x="646" y="67"/>
                  <a:pt x="646" y="68"/>
                </a:cubicBezTo>
                <a:close/>
                <a:moveTo>
                  <a:pt x="643" y="58"/>
                </a:moveTo>
                <a:cubicBezTo>
                  <a:pt x="641" y="58"/>
                  <a:pt x="640" y="57"/>
                  <a:pt x="639" y="59"/>
                </a:cubicBezTo>
                <a:cubicBezTo>
                  <a:pt x="640" y="60"/>
                  <a:pt x="641" y="64"/>
                  <a:pt x="642" y="64"/>
                </a:cubicBezTo>
                <a:cubicBezTo>
                  <a:pt x="641" y="62"/>
                  <a:pt x="643" y="60"/>
                  <a:pt x="643" y="58"/>
                </a:cubicBezTo>
                <a:close/>
                <a:moveTo>
                  <a:pt x="671" y="102"/>
                </a:moveTo>
                <a:cubicBezTo>
                  <a:pt x="670" y="102"/>
                  <a:pt x="668" y="100"/>
                  <a:pt x="667" y="101"/>
                </a:cubicBezTo>
                <a:cubicBezTo>
                  <a:pt x="669" y="102"/>
                  <a:pt x="670" y="106"/>
                  <a:pt x="670" y="106"/>
                </a:cubicBezTo>
                <a:cubicBezTo>
                  <a:pt x="669" y="104"/>
                  <a:pt x="673" y="104"/>
                  <a:pt x="671" y="102"/>
                </a:cubicBezTo>
                <a:close/>
                <a:moveTo>
                  <a:pt x="643" y="54"/>
                </a:moveTo>
                <a:cubicBezTo>
                  <a:pt x="641" y="56"/>
                  <a:pt x="642" y="53"/>
                  <a:pt x="641" y="51"/>
                </a:cubicBezTo>
                <a:cubicBezTo>
                  <a:pt x="639" y="52"/>
                  <a:pt x="639" y="52"/>
                  <a:pt x="639" y="52"/>
                </a:cubicBezTo>
                <a:cubicBezTo>
                  <a:pt x="640" y="54"/>
                  <a:pt x="641" y="54"/>
                  <a:pt x="642" y="56"/>
                </a:cubicBezTo>
                <a:cubicBezTo>
                  <a:pt x="642" y="55"/>
                  <a:pt x="643" y="55"/>
                  <a:pt x="643" y="54"/>
                </a:cubicBezTo>
                <a:close/>
                <a:moveTo>
                  <a:pt x="894" y="427"/>
                </a:moveTo>
                <a:cubicBezTo>
                  <a:pt x="893" y="428"/>
                  <a:pt x="890" y="428"/>
                  <a:pt x="891" y="432"/>
                </a:cubicBezTo>
                <a:cubicBezTo>
                  <a:pt x="893" y="432"/>
                  <a:pt x="894" y="429"/>
                  <a:pt x="894" y="427"/>
                </a:cubicBezTo>
                <a:close/>
                <a:moveTo>
                  <a:pt x="926" y="450"/>
                </a:moveTo>
                <a:cubicBezTo>
                  <a:pt x="924" y="451"/>
                  <a:pt x="923" y="450"/>
                  <a:pt x="920" y="450"/>
                </a:cubicBezTo>
                <a:cubicBezTo>
                  <a:pt x="921" y="452"/>
                  <a:pt x="922" y="454"/>
                  <a:pt x="923" y="456"/>
                </a:cubicBezTo>
                <a:cubicBezTo>
                  <a:pt x="925" y="455"/>
                  <a:pt x="927" y="453"/>
                  <a:pt x="926" y="450"/>
                </a:cubicBezTo>
                <a:close/>
                <a:moveTo>
                  <a:pt x="940" y="465"/>
                </a:moveTo>
                <a:cubicBezTo>
                  <a:pt x="938" y="468"/>
                  <a:pt x="935" y="466"/>
                  <a:pt x="938" y="469"/>
                </a:cubicBezTo>
                <a:cubicBezTo>
                  <a:pt x="939" y="468"/>
                  <a:pt x="942" y="469"/>
                  <a:pt x="940" y="465"/>
                </a:cubicBezTo>
                <a:close/>
                <a:moveTo>
                  <a:pt x="909" y="422"/>
                </a:moveTo>
                <a:cubicBezTo>
                  <a:pt x="911" y="421"/>
                  <a:pt x="911" y="421"/>
                  <a:pt x="911" y="421"/>
                </a:cubicBezTo>
                <a:cubicBezTo>
                  <a:pt x="908" y="418"/>
                  <a:pt x="908" y="418"/>
                  <a:pt x="905" y="414"/>
                </a:cubicBezTo>
                <a:cubicBezTo>
                  <a:pt x="904" y="416"/>
                  <a:pt x="904" y="416"/>
                  <a:pt x="904" y="416"/>
                </a:cubicBezTo>
                <a:cubicBezTo>
                  <a:pt x="906" y="419"/>
                  <a:pt x="909" y="418"/>
                  <a:pt x="909" y="422"/>
                </a:cubicBezTo>
                <a:close/>
                <a:moveTo>
                  <a:pt x="756" y="185"/>
                </a:moveTo>
                <a:cubicBezTo>
                  <a:pt x="758" y="185"/>
                  <a:pt x="759" y="186"/>
                  <a:pt x="760" y="183"/>
                </a:cubicBezTo>
                <a:cubicBezTo>
                  <a:pt x="761" y="185"/>
                  <a:pt x="762" y="186"/>
                  <a:pt x="763" y="188"/>
                </a:cubicBezTo>
                <a:cubicBezTo>
                  <a:pt x="766" y="188"/>
                  <a:pt x="766" y="183"/>
                  <a:pt x="773" y="182"/>
                </a:cubicBezTo>
                <a:cubicBezTo>
                  <a:pt x="772" y="183"/>
                  <a:pt x="773" y="183"/>
                  <a:pt x="773" y="184"/>
                </a:cubicBezTo>
                <a:cubicBezTo>
                  <a:pt x="774" y="183"/>
                  <a:pt x="773" y="181"/>
                  <a:pt x="772" y="178"/>
                </a:cubicBezTo>
                <a:cubicBezTo>
                  <a:pt x="770" y="177"/>
                  <a:pt x="770" y="180"/>
                  <a:pt x="769" y="177"/>
                </a:cubicBezTo>
                <a:cubicBezTo>
                  <a:pt x="766" y="178"/>
                  <a:pt x="768" y="184"/>
                  <a:pt x="764" y="183"/>
                </a:cubicBezTo>
                <a:cubicBezTo>
                  <a:pt x="765" y="178"/>
                  <a:pt x="767" y="178"/>
                  <a:pt x="767" y="173"/>
                </a:cubicBezTo>
                <a:cubicBezTo>
                  <a:pt x="769" y="173"/>
                  <a:pt x="770" y="176"/>
                  <a:pt x="770" y="177"/>
                </a:cubicBezTo>
                <a:cubicBezTo>
                  <a:pt x="771" y="176"/>
                  <a:pt x="774" y="175"/>
                  <a:pt x="772" y="172"/>
                </a:cubicBezTo>
                <a:cubicBezTo>
                  <a:pt x="771" y="173"/>
                  <a:pt x="771" y="174"/>
                  <a:pt x="769" y="174"/>
                </a:cubicBezTo>
                <a:cubicBezTo>
                  <a:pt x="767" y="171"/>
                  <a:pt x="769" y="171"/>
                  <a:pt x="768" y="169"/>
                </a:cubicBezTo>
                <a:cubicBezTo>
                  <a:pt x="766" y="172"/>
                  <a:pt x="763" y="175"/>
                  <a:pt x="760" y="173"/>
                </a:cubicBezTo>
                <a:cubicBezTo>
                  <a:pt x="762" y="171"/>
                  <a:pt x="766" y="171"/>
                  <a:pt x="764" y="167"/>
                </a:cubicBezTo>
                <a:cubicBezTo>
                  <a:pt x="762" y="167"/>
                  <a:pt x="762" y="168"/>
                  <a:pt x="761" y="165"/>
                </a:cubicBezTo>
                <a:cubicBezTo>
                  <a:pt x="759" y="166"/>
                  <a:pt x="757" y="167"/>
                  <a:pt x="755" y="165"/>
                </a:cubicBezTo>
                <a:cubicBezTo>
                  <a:pt x="759" y="164"/>
                  <a:pt x="762" y="165"/>
                  <a:pt x="766" y="164"/>
                </a:cubicBezTo>
                <a:cubicBezTo>
                  <a:pt x="765" y="162"/>
                  <a:pt x="761" y="159"/>
                  <a:pt x="760" y="158"/>
                </a:cubicBezTo>
                <a:cubicBezTo>
                  <a:pt x="758" y="159"/>
                  <a:pt x="763" y="160"/>
                  <a:pt x="761" y="162"/>
                </a:cubicBezTo>
                <a:cubicBezTo>
                  <a:pt x="758" y="160"/>
                  <a:pt x="755" y="161"/>
                  <a:pt x="753" y="164"/>
                </a:cubicBezTo>
                <a:cubicBezTo>
                  <a:pt x="754" y="162"/>
                  <a:pt x="754" y="165"/>
                  <a:pt x="754" y="166"/>
                </a:cubicBezTo>
                <a:cubicBezTo>
                  <a:pt x="753" y="166"/>
                  <a:pt x="751" y="167"/>
                  <a:pt x="750" y="168"/>
                </a:cubicBezTo>
                <a:cubicBezTo>
                  <a:pt x="752" y="171"/>
                  <a:pt x="752" y="171"/>
                  <a:pt x="752" y="171"/>
                </a:cubicBezTo>
                <a:cubicBezTo>
                  <a:pt x="753" y="171"/>
                  <a:pt x="754" y="169"/>
                  <a:pt x="754" y="171"/>
                </a:cubicBezTo>
                <a:cubicBezTo>
                  <a:pt x="753" y="172"/>
                  <a:pt x="752" y="171"/>
                  <a:pt x="751" y="172"/>
                </a:cubicBezTo>
                <a:cubicBezTo>
                  <a:pt x="754" y="176"/>
                  <a:pt x="749" y="176"/>
                  <a:pt x="751" y="178"/>
                </a:cubicBezTo>
                <a:cubicBezTo>
                  <a:pt x="753" y="180"/>
                  <a:pt x="752" y="175"/>
                  <a:pt x="754" y="177"/>
                </a:cubicBezTo>
                <a:cubicBezTo>
                  <a:pt x="756" y="179"/>
                  <a:pt x="753" y="179"/>
                  <a:pt x="755" y="181"/>
                </a:cubicBezTo>
                <a:cubicBezTo>
                  <a:pt x="756" y="181"/>
                  <a:pt x="757" y="181"/>
                  <a:pt x="757" y="181"/>
                </a:cubicBezTo>
                <a:cubicBezTo>
                  <a:pt x="757" y="179"/>
                  <a:pt x="756" y="179"/>
                  <a:pt x="756" y="179"/>
                </a:cubicBezTo>
                <a:cubicBezTo>
                  <a:pt x="757" y="179"/>
                  <a:pt x="758" y="180"/>
                  <a:pt x="759" y="181"/>
                </a:cubicBezTo>
                <a:cubicBezTo>
                  <a:pt x="758" y="182"/>
                  <a:pt x="759" y="183"/>
                  <a:pt x="758" y="184"/>
                </a:cubicBezTo>
                <a:cubicBezTo>
                  <a:pt x="756" y="184"/>
                  <a:pt x="754" y="182"/>
                  <a:pt x="752" y="182"/>
                </a:cubicBezTo>
                <a:cubicBezTo>
                  <a:pt x="754" y="185"/>
                  <a:pt x="755" y="182"/>
                  <a:pt x="756" y="185"/>
                </a:cubicBezTo>
                <a:close/>
                <a:moveTo>
                  <a:pt x="751" y="165"/>
                </a:moveTo>
                <a:cubicBezTo>
                  <a:pt x="752" y="164"/>
                  <a:pt x="752" y="162"/>
                  <a:pt x="753" y="160"/>
                </a:cubicBezTo>
                <a:cubicBezTo>
                  <a:pt x="752" y="160"/>
                  <a:pt x="750" y="158"/>
                  <a:pt x="749" y="159"/>
                </a:cubicBezTo>
                <a:cubicBezTo>
                  <a:pt x="750" y="163"/>
                  <a:pt x="747" y="160"/>
                  <a:pt x="745" y="161"/>
                </a:cubicBezTo>
                <a:cubicBezTo>
                  <a:pt x="748" y="163"/>
                  <a:pt x="747" y="163"/>
                  <a:pt x="745" y="164"/>
                </a:cubicBezTo>
                <a:cubicBezTo>
                  <a:pt x="748" y="168"/>
                  <a:pt x="748" y="159"/>
                  <a:pt x="751" y="165"/>
                </a:cubicBezTo>
                <a:close/>
                <a:moveTo>
                  <a:pt x="764" y="192"/>
                </a:moveTo>
                <a:cubicBezTo>
                  <a:pt x="762" y="192"/>
                  <a:pt x="761" y="194"/>
                  <a:pt x="762" y="196"/>
                </a:cubicBezTo>
                <a:cubicBezTo>
                  <a:pt x="763" y="196"/>
                  <a:pt x="766" y="195"/>
                  <a:pt x="764" y="192"/>
                </a:cubicBezTo>
                <a:close/>
                <a:moveTo>
                  <a:pt x="757" y="153"/>
                </a:moveTo>
                <a:cubicBezTo>
                  <a:pt x="757" y="155"/>
                  <a:pt x="756" y="158"/>
                  <a:pt x="754" y="160"/>
                </a:cubicBezTo>
                <a:cubicBezTo>
                  <a:pt x="758" y="160"/>
                  <a:pt x="760" y="157"/>
                  <a:pt x="761" y="153"/>
                </a:cubicBezTo>
                <a:cubicBezTo>
                  <a:pt x="762" y="155"/>
                  <a:pt x="760" y="156"/>
                  <a:pt x="761" y="157"/>
                </a:cubicBezTo>
                <a:cubicBezTo>
                  <a:pt x="763" y="154"/>
                  <a:pt x="763" y="156"/>
                  <a:pt x="765" y="156"/>
                </a:cubicBezTo>
                <a:cubicBezTo>
                  <a:pt x="763" y="155"/>
                  <a:pt x="764" y="153"/>
                  <a:pt x="763" y="150"/>
                </a:cubicBezTo>
                <a:cubicBezTo>
                  <a:pt x="761" y="153"/>
                  <a:pt x="759" y="154"/>
                  <a:pt x="757" y="151"/>
                </a:cubicBezTo>
                <a:cubicBezTo>
                  <a:pt x="757" y="150"/>
                  <a:pt x="759" y="150"/>
                  <a:pt x="757" y="148"/>
                </a:cubicBezTo>
                <a:cubicBezTo>
                  <a:pt x="757" y="149"/>
                  <a:pt x="754" y="151"/>
                  <a:pt x="753" y="153"/>
                </a:cubicBezTo>
                <a:cubicBezTo>
                  <a:pt x="751" y="153"/>
                  <a:pt x="752" y="150"/>
                  <a:pt x="750" y="151"/>
                </a:cubicBezTo>
                <a:cubicBezTo>
                  <a:pt x="752" y="155"/>
                  <a:pt x="748" y="154"/>
                  <a:pt x="748" y="156"/>
                </a:cubicBezTo>
                <a:cubicBezTo>
                  <a:pt x="752" y="160"/>
                  <a:pt x="755" y="152"/>
                  <a:pt x="757" y="153"/>
                </a:cubicBezTo>
                <a:close/>
                <a:moveTo>
                  <a:pt x="720" y="101"/>
                </a:moveTo>
                <a:cubicBezTo>
                  <a:pt x="719" y="98"/>
                  <a:pt x="715" y="100"/>
                  <a:pt x="716" y="102"/>
                </a:cubicBezTo>
                <a:cubicBezTo>
                  <a:pt x="717" y="102"/>
                  <a:pt x="719" y="103"/>
                  <a:pt x="720" y="101"/>
                </a:cubicBezTo>
                <a:close/>
                <a:moveTo>
                  <a:pt x="910" y="387"/>
                </a:moveTo>
                <a:cubicBezTo>
                  <a:pt x="907" y="383"/>
                  <a:pt x="907" y="383"/>
                  <a:pt x="907" y="383"/>
                </a:cubicBezTo>
                <a:cubicBezTo>
                  <a:pt x="905" y="384"/>
                  <a:pt x="905" y="384"/>
                  <a:pt x="905" y="384"/>
                </a:cubicBezTo>
                <a:cubicBezTo>
                  <a:pt x="907" y="386"/>
                  <a:pt x="908" y="387"/>
                  <a:pt x="910" y="387"/>
                </a:cubicBezTo>
                <a:close/>
                <a:moveTo>
                  <a:pt x="724" y="104"/>
                </a:moveTo>
                <a:cubicBezTo>
                  <a:pt x="723" y="105"/>
                  <a:pt x="725" y="107"/>
                  <a:pt x="725" y="109"/>
                </a:cubicBezTo>
                <a:cubicBezTo>
                  <a:pt x="726" y="109"/>
                  <a:pt x="728" y="108"/>
                  <a:pt x="727" y="106"/>
                </a:cubicBezTo>
                <a:cubicBezTo>
                  <a:pt x="726" y="106"/>
                  <a:pt x="725" y="106"/>
                  <a:pt x="725" y="106"/>
                </a:cubicBezTo>
                <a:cubicBezTo>
                  <a:pt x="725" y="105"/>
                  <a:pt x="725" y="105"/>
                  <a:pt x="724" y="104"/>
                </a:cubicBezTo>
                <a:close/>
                <a:moveTo>
                  <a:pt x="766" y="160"/>
                </a:moveTo>
                <a:cubicBezTo>
                  <a:pt x="765" y="157"/>
                  <a:pt x="765" y="157"/>
                  <a:pt x="765" y="157"/>
                </a:cubicBezTo>
                <a:cubicBezTo>
                  <a:pt x="764" y="157"/>
                  <a:pt x="763" y="158"/>
                  <a:pt x="763" y="158"/>
                </a:cubicBezTo>
                <a:cubicBezTo>
                  <a:pt x="764" y="161"/>
                  <a:pt x="765" y="161"/>
                  <a:pt x="766" y="160"/>
                </a:cubicBezTo>
                <a:close/>
                <a:moveTo>
                  <a:pt x="730" y="103"/>
                </a:moveTo>
                <a:cubicBezTo>
                  <a:pt x="730" y="101"/>
                  <a:pt x="724" y="98"/>
                  <a:pt x="725" y="102"/>
                </a:cubicBezTo>
                <a:cubicBezTo>
                  <a:pt x="727" y="102"/>
                  <a:pt x="729" y="104"/>
                  <a:pt x="730" y="103"/>
                </a:cubicBezTo>
                <a:close/>
                <a:moveTo>
                  <a:pt x="782" y="176"/>
                </a:moveTo>
                <a:cubicBezTo>
                  <a:pt x="782" y="177"/>
                  <a:pt x="782" y="177"/>
                  <a:pt x="782" y="178"/>
                </a:cubicBezTo>
                <a:cubicBezTo>
                  <a:pt x="782" y="179"/>
                  <a:pt x="783" y="179"/>
                  <a:pt x="784" y="180"/>
                </a:cubicBezTo>
                <a:cubicBezTo>
                  <a:pt x="785" y="180"/>
                  <a:pt x="784" y="176"/>
                  <a:pt x="782" y="176"/>
                </a:cubicBezTo>
                <a:close/>
                <a:moveTo>
                  <a:pt x="759" y="133"/>
                </a:moveTo>
                <a:cubicBezTo>
                  <a:pt x="758" y="130"/>
                  <a:pt x="755" y="130"/>
                  <a:pt x="756" y="133"/>
                </a:cubicBezTo>
                <a:cubicBezTo>
                  <a:pt x="757" y="133"/>
                  <a:pt x="758" y="134"/>
                  <a:pt x="759" y="133"/>
                </a:cubicBezTo>
                <a:close/>
                <a:moveTo>
                  <a:pt x="761" y="129"/>
                </a:moveTo>
                <a:cubicBezTo>
                  <a:pt x="760" y="128"/>
                  <a:pt x="762" y="127"/>
                  <a:pt x="761" y="126"/>
                </a:cubicBezTo>
                <a:cubicBezTo>
                  <a:pt x="760" y="126"/>
                  <a:pt x="759" y="126"/>
                  <a:pt x="758" y="127"/>
                </a:cubicBezTo>
                <a:cubicBezTo>
                  <a:pt x="759" y="129"/>
                  <a:pt x="760" y="129"/>
                  <a:pt x="761" y="129"/>
                </a:cubicBezTo>
                <a:close/>
                <a:moveTo>
                  <a:pt x="892" y="278"/>
                </a:moveTo>
                <a:cubicBezTo>
                  <a:pt x="895" y="281"/>
                  <a:pt x="896" y="281"/>
                  <a:pt x="897" y="278"/>
                </a:cubicBezTo>
                <a:cubicBezTo>
                  <a:pt x="899" y="280"/>
                  <a:pt x="900" y="282"/>
                  <a:pt x="902" y="282"/>
                </a:cubicBezTo>
                <a:cubicBezTo>
                  <a:pt x="902" y="279"/>
                  <a:pt x="906" y="280"/>
                  <a:pt x="906" y="276"/>
                </a:cubicBezTo>
                <a:cubicBezTo>
                  <a:pt x="907" y="276"/>
                  <a:pt x="909" y="277"/>
                  <a:pt x="911" y="277"/>
                </a:cubicBezTo>
                <a:cubicBezTo>
                  <a:pt x="909" y="274"/>
                  <a:pt x="907" y="274"/>
                  <a:pt x="906" y="271"/>
                </a:cubicBezTo>
                <a:cubicBezTo>
                  <a:pt x="905" y="272"/>
                  <a:pt x="903" y="270"/>
                  <a:pt x="902" y="268"/>
                </a:cubicBezTo>
                <a:cubicBezTo>
                  <a:pt x="896" y="266"/>
                  <a:pt x="895" y="273"/>
                  <a:pt x="890" y="273"/>
                </a:cubicBezTo>
                <a:cubicBezTo>
                  <a:pt x="891" y="277"/>
                  <a:pt x="895" y="275"/>
                  <a:pt x="894" y="277"/>
                </a:cubicBezTo>
                <a:cubicBezTo>
                  <a:pt x="893" y="276"/>
                  <a:pt x="892" y="277"/>
                  <a:pt x="892" y="278"/>
                </a:cubicBezTo>
                <a:close/>
                <a:moveTo>
                  <a:pt x="894" y="282"/>
                </a:moveTo>
                <a:cubicBezTo>
                  <a:pt x="892" y="280"/>
                  <a:pt x="890" y="279"/>
                  <a:pt x="889" y="277"/>
                </a:cubicBezTo>
                <a:cubicBezTo>
                  <a:pt x="885" y="285"/>
                  <a:pt x="879" y="279"/>
                  <a:pt x="880" y="289"/>
                </a:cubicBezTo>
                <a:cubicBezTo>
                  <a:pt x="880" y="288"/>
                  <a:pt x="881" y="288"/>
                  <a:pt x="882" y="288"/>
                </a:cubicBezTo>
                <a:cubicBezTo>
                  <a:pt x="877" y="289"/>
                  <a:pt x="877" y="292"/>
                  <a:pt x="871" y="295"/>
                </a:cubicBezTo>
                <a:cubicBezTo>
                  <a:pt x="874" y="297"/>
                  <a:pt x="876" y="297"/>
                  <a:pt x="878" y="297"/>
                </a:cubicBezTo>
                <a:cubicBezTo>
                  <a:pt x="878" y="296"/>
                  <a:pt x="875" y="296"/>
                  <a:pt x="876" y="294"/>
                </a:cubicBezTo>
                <a:cubicBezTo>
                  <a:pt x="878" y="295"/>
                  <a:pt x="879" y="295"/>
                  <a:pt x="880" y="293"/>
                </a:cubicBezTo>
                <a:cubicBezTo>
                  <a:pt x="887" y="298"/>
                  <a:pt x="893" y="288"/>
                  <a:pt x="900" y="286"/>
                </a:cubicBezTo>
                <a:cubicBezTo>
                  <a:pt x="898" y="283"/>
                  <a:pt x="895" y="285"/>
                  <a:pt x="894" y="280"/>
                </a:cubicBezTo>
                <a:cubicBezTo>
                  <a:pt x="893" y="280"/>
                  <a:pt x="894" y="282"/>
                  <a:pt x="894" y="282"/>
                </a:cubicBezTo>
                <a:close/>
                <a:moveTo>
                  <a:pt x="921" y="339"/>
                </a:moveTo>
                <a:cubicBezTo>
                  <a:pt x="920" y="336"/>
                  <a:pt x="917" y="338"/>
                  <a:pt x="919" y="340"/>
                </a:cubicBezTo>
                <a:lnTo>
                  <a:pt x="921" y="339"/>
                </a:lnTo>
                <a:close/>
                <a:moveTo>
                  <a:pt x="803" y="165"/>
                </a:moveTo>
                <a:cubicBezTo>
                  <a:pt x="806" y="162"/>
                  <a:pt x="799" y="159"/>
                  <a:pt x="803" y="165"/>
                </a:cubicBezTo>
                <a:close/>
                <a:moveTo>
                  <a:pt x="808" y="166"/>
                </a:moveTo>
                <a:cubicBezTo>
                  <a:pt x="807" y="163"/>
                  <a:pt x="804" y="165"/>
                  <a:pt x="805" y="167"/>
                </a:cubicBezTo>
                <a:cubicBezTo>
                  <a:pt x="806" y="166"/>
                  <a:pt x="807" y="167"/>
                  <a:pt x="808" y="166"/>
                </a:cubicBezTo>
                <a:close/>
                <a:moveTo>
                  <a:pt x="927" y="347"/>
                </a:moveTo>
                <a:cubicBezTo>
                  <a:pt x="928" y="346"/>
                  <a:pt x="929" y="344"/>
                  <a:pt x="929" y="343"/>
                </a:cubicBezTo>
                <a:cubicBezTo>
                  <a:pt x="927" y="344"/>
                  <a:pt x="926" y="341"/>
                  <a:pt x="924" y="344"/>
                </a:cubicBezTo>
                <a:cubicBezTo>
                  <a:pt x="925" y="345"/>
                  <a:pt x="926" y="346"/>
                  <a:pt x="927" y="347"/>
                </a:cubicBezTo>
                <a:close/>
                <a:moveTo>
                  <a:pt x="937" y="332"/>
                </a:moveTo>
                <a:cubicBezTo>
                  <a:pt x="935" y="329"/>
                  <a:pt x="937" y="328"/>
                  <a:pt x="939" y="327"/>
                </a:cubicBezTo>
                <a:cubicBezTo>
                  <a:pt x="937" y="324"/>
                  <a:pt x="935" y="327"/>
                  <a:pt x="934" y="324"/>
                </a:cubicBezTo>
                <a:cubicBezTo>
                  <a:pt x="933" y="325"/>
                  <a:pt x="929" y="325"/>
                  <a:pt x="931" y="328"/>
                </a:cubicBezTo>
                <a:cubicBezTo>
                  <a:pt x="933" y="329"/>
                  <a:pt x="931" y="324"/>
                  <a:pt x="934" y="327"/>
                </a:cubicBezTo>
                <a:cubicBezTo>
                  <a:pt x="933" y="329"/>
                  <a:pt x="933" y="331"/>
                  <a:pt x="934" y="333"/>
                </a:cubicBezTo>
                <a:cubicBezTo>
                  <a:pt x="935" y="333"/>
                  <a:pt x="936" y="334"/>
                  <a:pt x="937" y="332"/>
                </a:cubicBezTo>
                <a:close/>
                <a:moveTo>
                  <a:pt x="830" y="159"/>
                </a:moveTo>
                <a:cubicBezTo>
                  <a:pt x="828" y="156"/>
                  <a:pt x="825" y="157"/>
                  <a:pt x="827" y="160"/>
                </a:cubicBezTo>
                <a:cubicBezTo>
                  <a:pt x="828" y="160"/>
                  <a:pt x="829" y="160"/>
                  <a:pt x="830" y="159"/>
                </a:cubicBezTo>
                <a:close/>
                <a:moveTo>
                  <a:pt x="838" y="169"/>
                </a:moveTo>
                <a:cubicBezTo>
                  <a:pt x="839" y="171"/>
                  <a:pt x="840" y="169"/>
                  <a:pt x="841" y="169"/>
                </a:cubicBezTo>
                <a:cubicBezTo>
                  <a:pt x="840" y="166"/>
                  <a:pt x="839" y="168"/>
                  <a:pt x="838" y="169"/>
                </a:cubicBezTo>
                <a:close/>
                <a:moveTo>
                  <a:pt x="845" y="159"/>
                </a:moveTo>
                <a:cubicBezTo>
                  <a:pt x="844" y="159"/>
                  <a:pt x="840" y="158"/>
                  <a:pt x="840" y="161"/>
                </a:cubicBezTo>
                <a:cubicBezTo>
                  <a:pt x="841" y="160"/>
                  <a:pt x="842" y="163"/>
                  <a:pt x="841" y="163"/>
                </a:cubicBezTo>
                <a:cubicBezTo>
                  <a:pt x="837" y="162"/>
                  <a:pt x="832" y="165"/>
                  <a:pt x="836" y="169"/>
                </a:cubicBezTo>
                <a:cubicBezTo>
                  <a:pt x="836" y="165"/>
                  <a:pt x="840" y="165"/>
                  <a:pt x="843" y="165"/>
                </a:cubicBezTo>
                <a:cubicBezTo>
                  <a:pt x="842" y="166"/>
                  <a:pt x="841" y="167"/>
                  <a:pt x="841" y="169"/>
                </a:cubicBezTo>
                <a:cubicBezTo>
                  <a:pt x="847" y="172"/>
                  <a:pt x="849" y="168"/>
                  <a:pt x="852" y="165"/>
                </a:cubicBezTo>
                <a:cubicBezTo>
                  <a:pt x="849" y="160"/>
                  <a:pt x="847" y="166"/>
                  <a:pt x="845" y="166"/>
                </a:cubicBezTo>
                <a:cubicBezTo>
                  <a:pt x="845" y="162"/>
                  <a:pt x="843" y="164"/>
                  <a:pt x="841" y="162"/>
                </a:cubicBezTo>
                <a:cubicBezTo>
                  <a:pt x="842" y="162"/>
                  <a:pt x="847" y="162"/>
                  <a:pt x="845" y="159"/>
                </a:cubicBezTo>
                <a:close/>
                <a:moveTo>
                  <a:pt x="917" y="280"/>
                </a:moveTo>
                <a:cubicBezTo>
                  <a:pt x="920" y="281"/>
                  <a:pt x="921" y="283"/>
                  <a:pt x="921" y="285"/>
                </a:cubicBezTo>
                <a:cubicBezTo>
                  <a:pt x="924" y="285"/>
                  <a:pt x="920" y="282"/>
                  <a:pt x="923" y="281"/>
                </a:cubicBezTo>
                <a:cubicBezTo>
                  <a:pt x="917" y="278"/>
                  <a:pt x="917" y="274"/>
                  <a:pt x="912" y="271"/>
                </a:cubicBezTo>
                <a:cubicBezTo>
                  <a:pt x="911" y="272"/>
                  <a:pt x="911" y="274"/>
                  <a:pt x="912" y="277"/>
                </a:cubicBezTo>
                <a:cubicBezTo>
                  <a:pt x="913" y="278"/>
                  <a:pt x="915" y="276"/>
                  <a:pt x="916" y="277"/>
                </a:cubicBezTo>
                <a:cubicBezTo>
                  <a:pt x="916" y="280"/>
                  <a:pt x="913" y="279"/>
                  <a:pt x="914" y="282"/>
                </a:cubicBezTo>
                <a:cubicBezTo>
                  <a:pt x="917" y="283"/>
                  <a:pt x="916" y="282"/>
                  <a:pt x="917" y="280"/>
                </a:cubicBezTo>
                <a:close/>
                <a:moveTo>
                  <a:pt x="851" y="154"/>
                </a:moveTo>
                <a:cubicBezTo>
                  <a:pt x="849" y="156"/>
                  <a:pt x="847" y="154"/>
                  <a:pt x="848" y="158"/>
                </a:cubicBezTo>
                <a:cubicBezTo>
                  <a:pt x="850" y="159"/>
                  <a:pt x="851" y="157"/>
                  <a:pt x="851" y="154"/>
                </a:cubicBezTo>
                <a:close/>
                <a:moveTo>
                  <a:pt x="227" y="491"/>
                </a:moveTo>
                <a:cubicBezTo>
                  <a:pt x="225" y="489"/>
                  <a:pt x="226" y="488"/>
                  <a:pt x="226" y="487"/>
                </a:cubicBezTo>
                <a:cubicBezTo>
                  <a:pt x="224" y="487"/>
                  <a:pt x="223" y="489"/>
                  <a:pt x="221" y="491"/>
                </a:cubicBezTo>
                <a:cubicBezTo>
                  <a:pt x="224" y="494"/>
                  <a:pt x="224" y="489"/>
                  <a:pt x="227" y="491"/>
                </a:cubicBezTo>
                <a:close/>
                <a:moveTo>
                  <a:pt x="237" y="498"/>
                </a:moveTo>
                <a:cubicBezTo>
                  <a:pt x="238" y="496"/>
                  <a:pt x="239" y="497"/>
                  <a:pt x="241" y="495"/>
                </a:cubicBezTo>
                <a:cubicBezTo>
                  <a:pt x="239" y="492"/>
                  <a:pt x="242" y="494"/>
                  <a:pt x="241" y="491"/>
                </a:cubicBezTo>
                <a:cubicBezTo>
                  <a:pt x="238" y="492"/>
                  <a:pt x="235" y="493"/>
                  <a:pt x="237" y="498"/>
                </a:cubicBezTo>
                <a:close/>
                <a:moveTo>
                  <a:pt x="233" y="493"/>
                </a:moveTo>
                <a:cubicBezTo>
                  <a:pt x="234" y="494"/>
                  <a:pt x="236" y="493"/>
                  <a:pt x="237" y="492"/>
                </a:cubicBezTo>
                <a:cubicBezTo>
                  <a:pt x="237" y="491"/>
                  <a:pt x="237" y="490"/>
                  <a:pt x="237" y="488"/>
                </a:cubicBezTo>
                <a:cubicBezTo>
                  <a:pt x="235" y="488"/>
                  <a:pt x="232" y="492"/>
                  <a:pt x="236" y="491"/>
                </a:cubicBezTo>
                <a:cubicBezTo>
                  <a:pt x="235" y="493"/>
                  <a:pt x="231" y="490"/>
                  <a:pt x="233" y="493"/>
                </a:cubicBezTo>
                <a:close/>
                <a:moveTo>
                  <a:pt x="847" y="510"/>
                </a:moveTo>
                <a:cubicBezTo>
                  <a:pt x="848" y="507"/>
                  <a:pt x="854" y="511"/>
                  <a:pt x="856" y="514"/>
                </a:cubicBezTo>
                <a:cubicBezTo>
                  <a:pt x="856" y="513"/>
                  <a:pt x="858" y="512"/>
                  <a:pt x="858" y="510"/>
                </a:cubicBezTo>
                <a:cubicBezTo>
                  <a:pt x="856" y="508"/>
                  <a:pt x="853" y="512"/>
                  <a:pt x="852" y="507"/>
                </a:cubicBezTo>
                <a:cubicBezTo>
                  <a:pt x="851" y="508"/>
                  <a:pt x="850" y="509"/>
                  <a:pt x="848" y="507"/>
                </a:cubicBezTo>
                <a:cubicBezTo>
                  <a:pt x="847" y="508"/>
                  <a:pt x="844" y="507"/>
                  <a:pt x="847" y="510"/>
                </a:cubicBezTo>
                <a:close/>
                <a:moveTo>
                  <a:pt x="969" y="369"/>
                </a:moveTo>
                <a:cubicBezTo>
                  <a:pt x="969" y="368"/>
                  <a:pt x="971" y="367"/>
                  <a:pt x="969" y="365"/>
                </a:cubicBezTo>
                <a:cubicBezTo>
                  <a:pt x="969" y="367"/>
                  <a:pt x="966" y="365"/>
                  <a:pt x="967" y="366"/>
                </a:cubicBezTo>
                <a:cubicBezTo>
                  <a:pt x="968" y="366"/>
                  <a:pt x="968" y="367"/>
                  <a:pt x="969" y="369"/>
                </a:cubicBezTo>
                <a:close/>
                <a:moveTo>
                  <a:pt x="679" y="94"/>
                </a:moveTo>
                <a:cubicBezTo>
                  <a:pt x="680" y="95"/>
                  <a:pt x="680" y="95"/>
                  <a:pt x="681" y="95"/>
                </a:cubicBezTo>
                <a:cubicBezTo>
                  <a:pt x="678" y="91"/>
                  <a:pt x="677" y="94"/>
                  <a:pt x="677" y="95"/>
                </a:cubicBezTo>
                <a:cubicBezTo>
                  <a:pt x="678" y="96"/>
                  <a:pt x="679" y="95"/>
                  <a:pt x="679" y="94"/>
                </a:cubicBezTo>
                <a:close/>
                <a:moveTo>
                  <a:pt x="239" y="528"/>
                </a:moveTo>
                <a:cubicBezTo>
                  <a:pt x="240" y="527"/>
                  <a:pt x="243" y="528"/>
                  <a:pt x="243" y="526"/>
                </a:cubicBezTo>
                <a:cubicBezTo>
                  <a:pt x="241" y="527"/>
                  <a:pt x="238" y="524"/>
                  <a:pt x="239" y="528"/>
                </a:cubicBezTo>
                <a:close/>
                <a:moveTo>
                  <a:pt x="378" y="540"/>
                </a:moveTo>
                <a:cubicBezTo>
                  <a:pt x="380" y="542"/>
                  <a:pt x="377" y="542"/>
                  <a:pt x="378" y="544"/>
                </a:cubicBezTo>
                <a:cubicBezTo>
                  <a:pt x="380" y="542"/>
                  <a:pt x="379" y="543"/>
                  <a:pt x="380" y="546"/>
                </a:cubicBezTo>
                <a:cubicBezTo>
                  <a:pt x="381" y="545"/>
                  <a:pt x="382" y="543"/>
                  <a:pt x="383" y="542"/>
                </a:cubicBezTo>
                <a:cubicBezTo>
                  <a:pt x="384" y="542"/>
                  <a:pt x="386" y="544"/>
                  <a:pt x="387" y="544"/>
                </a:cubicBezTo>
                <a:cubicBezTo>
                  <a:pt x="386" y="542"/>
                  <a:pt x="389" y="546"/>
                  <a:pt x="389" y="544"/>
                </a:cubicBezTo>
                <a:cubicBezTo>
                  <a:pt x="388" y="542"/>
                  <a:pt x="387" y="542"/>
                  <a:pt x="386" y="541"/>
                </a:cubicBezTo>
                <a:cubicBezTo>
                  <a:pt x="387" y="540"/>
                  <a:pt x="386" y="540"/>
                  <a:pt x="387" y="539"/>
                </a:cubicBezTo>
                <a:cubicBezTo>
                  <a:pt x="388" y="541"/>
                  <a:pt x="390" y="542"/>
                  <a:pt x="391" y="541"/>
                </a:cubicBezTo>
                <a:cubicBezTo>
                  <a:pt x="390" y="540"/>
                  <a:pt x="389" y="540"/>
                  <a:pt x="390" y="539"/>
                </a:cubicBezTo>
                <a:cubicBezTo>
                  <a:pt x="391" y="540"/>
                  <a:pt x="393" y="535"/>
                  <a:pt x="393" y="540"/>
                </a:cubicBezTo>
                <a:cubicBezTo>
                  <a:pt x="394" y="539"/>
                  <a:pt x="395" y="537"/>
                  <a:pt x="396" y="540"/>
                </a:cubicBezTo>
                <a:cubicBezTo>
                  <a:pt x="396" y="537"/>
                  <a:pt x="401" y="541"/>
                  <a:pt x="399" y="536"/>
                </a:cubicBezTo>
                <a:cubicBezTo>
                  <a:pt x="395" y="536"/>
                  <a:pt x="394" y="533"/>
                  <a:pt x="390" y="530"/>
                </a:cubicBezTo>
                <a:cubicBezTo>
                  <a:pt x="389" y="532"/>
                  <a:pt x="392" y="532"/>
                  <a:pt x="391" y="534"/>
                </a:cubicBezTo>
                <a:cubicBezTo>
                  <a:pt x="389" y="532"/>
                  <a:pt x="390" y="536"/>
                  <a:pt x="390" y="537"/>
                </a:cubicBezTo>
                <a:cubicBezTo>
                  <a:pt x="385" y="539"/>
                  <a:pt x="382" y="538"/>
                  <a:pt x="380" y="543"/>
                </a:cubicBezTo>
                <a:cubicBezTo>
                  <a:pt x="379" y="542"/>
                  <a:pt x="380" y="539"/>
                  <a:pt x="378" y="540"/>
                </a:cubicBezTo>
                <a:close/>
                <a:moveTo>
                  <a:pt x="264" y="669"/>
                </a:moveTo>
                <a:cubicBezTo>
                  <a:pt x="265" y="667"/>
                  <a:pt x="267" y="668"/>
                  <a:pt x="268" y="668"/>
                </a:cubicBezTo>
                <a:cubicBezTo>
                  <a:pt x="267" y="666"/>
                  <a:pt x="266" y="663"/>
                  <a:pt x="266" y="661"/>
                </a:cubicBezTo>
                <a:cubicBezTo>
                  <a:pt x="266" y="665"/>
                  <a:pt x="265" y="667"/>
                  <a:pt x="264" y="669"/>
                </a:cubicBezTo>
                <a:close/>
                <a:moveTo>
                  <a:pt x="125" y="722"/>
                </a:moveTo>
                <a:cubicBezTo>
                  <a:pt x="124" y="719"/>
                  <a:pt x="121" y="722"/>
                  <a:pt x="121" y="722"/>
                </a:cubicBezTo>
                <a:cubicBezTo>
                  <a:pt x="123" y="722"/>
                  <a:pt x="124" y="724"/>
                  <a:pt x="125" y="722"/>
                </a:cubicBezTo>
                <a:close/>
                <a:moveTo>
                  <a:pt x="106" y="690"/>
                </a:moveTo>
                <a:cubicBezTo>
                  <a:pt x="105" y="691"/>
                  <a:pt x="105" y="692"/>
                  <a:pt x="105" y="694"/>
                </a:cubicBezTo>
                <a:cubicBezTo>
                  <a:pt x="107" y="693"/>
                  <a:pt x="106" y="696"/>
                  <a:pt x="106" y="697"/>
                </a:cubicBezTo>
                <a:cubicBezTo>
                  <a:pt x="107" y="697"/>
                  <a:pt x="108" y="696"/>
                  <a:pt x="108" y="696"/>
                </a:cubicBezTo>
                <a:cubicBezTo>
                  <a:pt x="107" y="694"/>
                  <a:pt x="106" y="695"/>
                  <a:pt x="105" y="692"/>
                </a:cubicBezTo>
                <a:cubicBezTo>
                  <a:pt x="106" y="692"/>
                  <a:pt x="108" y="691"/>
                  <a:pt x="106" y="690"/>
                </a:cubicBezTo>
                <a:close/>
                <a:moveTo>
                  <a:pt x="175" y="793"/>
                </a:moveTo>
                <a:cubicBezTo>
                  <a:pt x="179" y="793"/>
                  <a:pt x="179" y="791"/>
                  <a:pt x="182" y="792"/>
                </a:cubicBezTo>
                <a:cubicBezTo>
                  <a:pt x="180" y="789"/>
                  <a:pt x="173" y="793"/>
                  <a:pt x="173" y="791"/>
                </a:cubicBezTo>
                <a:lnTo>
                  <a:pt x="175" y="793"/>
                </a:lnTo>
                <a:close/>
                <a:moveTo>
                  <a:pt x="265" y="900"/>
                </a:moveTo>
                <a:cubicBezTo>
                  <a:pt x="268" y="903"/>
                  <a:pt x="263" y="901"/>
                  <a:pt x="262" y="902"/>
                </a:cubicBezTo>
                <a:cubicBezTo>
                  <a:pt x="268" y="905"/>
                  <a:pt x="272" y="900"/>
                  <a:pt x="276" y="899"/>
                </a:cubicBezTo>
                <a:cubicBezTo>
                  <a:pt x="274" y="895"/>
                  <a:pt x="275" y="901"/>
                  <a:pt x="272" y="898"/>
                </a:cubicBezTo>
                <a:cubicBezTo>
                  <a:pt x="270" y="899"/>
                  <a:pt x="273" y="901"/>
                  <a:pt x="271" y="901"/>
                </a:cubicBezTo>
                <a:cubicBezTo>
                  <a:pt x="268" y="898"/>
                  <a:pt x="267" y="902"/>
                  <a:pt x="265" y="900"/>
                </a:cubicBezTo>
                <a:close/>
                <a:moveTo>
                  <a:pt x="200" y="795"/>
                </a:moveTo>
                <a:cubicBezTo>
                  <a:pt x="199" y="794"/>
                  <a:pt x="195" y="792"/>
                  <a:pt x="195" y="794"/>
                </a:cubicBezTo>
                <a:cubicBezTo>
                  <a:pt x="196" y="792"/>
                  <a:pt x="198" y="797"/>
                  <a:pt x="200" y="795"/>
                </a:cubicBezTo>
                <a:close/>
                <a:moveTo>
                  <a:pt x="152" y="712"/>
                </a:moveTo>
                <a:cubicBezTo>
                  <a:pt x="150" y="711"/>
                  <a:pt x="147" y="714"/>
                  <a:pt x="147" y="710"/>
                </a:cubicBezTo>
                <a:cubicBezTo>
                  <a:pt x="146" y="711"/>
                  <a:pt x="145" y="708"/>
                  <a:pt x="143" y="710"/>
                </a:cubicBezTo>
                <a:cubicBezTo>
                  <a:pt x="145" y="714"/>
                  <a:pt x="146" y="711"/>
                  <a:pt x="148" y="714"/>
                </a:cubicBezTo>
                <a:cubicBezTo>
                  <a:pt x="147" y="716"/>
                  <a:pt x="145" y="715"/>
                  <a:pt x="145" y="717"/>
                </a:cubicBezTo>
                <a:cubicBezTo>
                  <a:pt x="147" y="715"/>
                  <a:pt x="150" y="720"/>
                  <a:pt x="150" y="718"/>
                </a:cubicBezTo>
                <a:cubicBezTo>
                  <a:pt x="148" y="716"/>
                  <a:pt x="148" y="714"/>
                  <a:pt x="149" y="713"/>
                </a:cubicBezTo>
                <a:cubicBezTo>
                  <a:pt x="150" y="714"/>
                  <a:pt x="152" y="713"/>
                  <a:pt x="152" y="712"/>
                </a:cubicBezTo>
                <a:close/>
                <a:moveTo>
                  <a:pt x="70" y="588"/>
                </a:moveTo>
                <a:cubicBezTo>
                  <a:pt x="70" y="587"/>
                  <a:pt x="72" y="583"/>
                  <a:pt x="71" y="584"/>
                </a:cubicBezTo>
                <a:cubicBezTo>
                  <a:pt x="71" y="587"/>
                  <a:pt x="65" y="584"/>
                  <a:pt x="67" y="585"/>
                </a:cubicBezTo>
                <a:cubicBezTo>
                  <a:pt x="68" y="585"/>
                  <a:pt x="69" y="586"/>
                  <a:pt x="70" y="588"/>
                </a:cubicBezTo>
                <a:close/>
                <a:moveTo>
                  <a:pt x="186" y="705"/>
                </a:moveTo>
                <a:cubicBezTo>
                  <a:pt x="183" y="704"/>
                  <a:pt x="181" y="706"/>
                  <a:pt x="179" y="708"/>
                </a:cubicBezTo>
                <a:cubicBezTo>
                  <a:pt x="178" y="709"/>
                  <a:pt x="179" y="707"/>
                  <a:pt x="178" y="706"/>
                </a:cubicBezTo>
                <a:cubicBezTo>
                  <a:pt x="183" y="705"/>
                  <a:pt x="184" y="702"/>
                  <a:pt x="186" y="697"/>
                </a:cubicBezTo>
                <a:cubicBezTo>
                  <a:pt x="187" y="701"/>
                  <a:pt x="194" y="695"/>
                  <a:pt x="194" y="692"/>
                </a:cubicBezTo>
                <a:cubicBezTo>
                  <a:pt x="193" y="692"/>
                  <a:pt x="193" y="692"/>
                  <a:pt x="192" y="691"/>
                </a:cubicBezTo>
                <a:cubicBezTo>
                  <a:pt x="192" y="696"/>
                  <a:pt x="189" y="693"/>
                  <a:pt x="188" y="697"/>
                </a:cubicBezTo>
                <a:cubicBezTo>
                  <a:pt x="187" y="694"/>
                  <a:pt x="187" y="694"/>
                  <a:pt x="187" y="694"/>
                </a:cubicBezTo>
                <a:cubicBezTo>
                  <a:pt x="184" y="696"/>
                  <a:pt x="181" y="697"/>
                  <a:pt x="183" y="701"/>
                </a:cubicBezTo>
                <a:cubicBezTo>
                  <a:pt x="180" y="703"/>
                  <a:pt x="179" y="698"/>
                  <a:pt x="176" y="700"/>
                </a:cubicBezTo>
                <a:cubicBezTo>
                  <a:pt x="175" y="704"/>
                  <a:pt x="173" y="706"/>
                  <a:pt x="172" y="709"/>
                </a:cubicBezTo>
                <a:cubicBezTo>
                  <a:pt x="173" y="709"/>
                  <a:pt x="173" y="709"/>
                  <a:pt x="174" y="710"/>
                </a:cubicBezTo>
                <a:cubicBezTo>
                  <a:pt x="175" y="710"/>
                  <a:pt x="174" y="709"/>
                  <a:pt x="176" y="709"/>
                </a:cubicBezTo>
                <a:cubicBezTo>
                  <a:pt x="174" y="712"/>
                  <a:pt x="170" y="714"/>
                  <a:pt x="167" y="714"/>
                </a:cubicBezTo>
                <a:cubicBezTo>
                  <a:pt x="165" y="715"/>
                  <a:pt x="166" y="717"/>
                  <a:pt x="166" y="718"/>
                </a:cubicBezTo>
                <a:cubicBezTo>
                  <a:pt x="164" y="720"/>
                  <a:pt x="164" y="717"/>
                  <a:pt x="164" y="715"/>
                </a:cubicBezTo>
                <a:cubicBezTo>
                  <a:pt x="167" y="712"/>
                  <a:pt x="168" y="712"/>
                  <a:pt x="170" y="710"/>
                </a:cubicBezTo>
                <a:cubicBezTo>
                  <a:pt x="167" y="706"/>
                  <a:pt x="163" y="709"/>
                  <a:pt x="164" y="712"/>
                </a:cubicBezTo>
                <a:cubicBezTo>
                  <a:pt x="163" y="712"/>
                  <a:pt x="162" y="710"/>
                  <a:pt x="161" y="709"/>
                </a:cubicBezTo>
                <a:cubicBezTo>
                  <a:pt x="159" y="710"/>
                  <a:pt x="159" y="711"/>
                  <a:pt x="156" y="712"/>
                </a:cubicBezTo>
                <a:cubicBezTo>
                  <a:pt x="154" y="709"/>
                  <a:pt x="154" y="709"/>
                  <a:pt x="154" y="709"/>
                </a:cubicBezTo>
                <a:cubicBezTo>
                  <a:pt x="155" y="707"/>
                  <a:pt x="157" y="708"/>
                  <a:pt x="159" y="707"/>
                </a:cubicBezTo>
                <a:cubicBezTo>
                  <a:pt x="160" y="706"/>
                  <a:pt x="158" y="707"/>
                  <a:pt x="157" y="704"/>
                </a:cubicBezTo>
                <a:cubicBezTo>
                  <a:pt x="158" y="702"/>
                  <a:pt x="161" y="704"/>
                  <a:pt x="162" y="701"/>
                </a:cubicBezTo>
                <a:cubicBezTo>
                  <a:pt x="162" y="703"/>
                  <a:pt x="161" y="704"/>
                  <a:pt x="161" y="706"/>
                </a:cubicBezTo>
                <a:cubicBezTo>
                  <a:pt x="162" y="707"/>
                  <a:pt x="163" y="707"/>
                  <a:pt x="164" y="707"/>
                </a:cubicBezTo>
                <a:cubicBezTo>
                  <a:pt x="164" y="705"/>
                  <a:pt x="164" y="703"/>
                  <a:pt x="165" y="702"/>
                </a:cubicBezTo>
                <a:cubicBezTo>
                  <a:pt x="164" y="701"/>
                  <a:pt x="162" y="700"/>
                  <a:pt x="163" y="698"/>
                </a:cubicBezTo>
                <a:cubicBezTo>
                  <a:pt x="163" y="699"/>
                  <a:pt x="168" y="698"/>
                  <a:pt x="168" y="695"/>
                </a:cubicBezTo>
                <a:cubicBezTo>
                  <a:pt x="171" y="696"/>
                  <a:pt x="170" y="698"/>
                  <a:pt x="170" y="700"/>
                </a:cubicBezTo>
                <a:cubicBezTo>
                  <a:pt x="172" y="701"/>
                  <a:pt x="172" y="699"/>
                  <a:pt x="173" y="697"/>
                </a:cubicBezTo>
                <a:cubicBezTo>
                  <a:pt x="172" y="696"/>
                  <a:pt x="170" y="696"/>
                  <a:pt x="170" y="694"/>
                </a:cubicBezTo>
                <a:cubicBezTo>
                  <a:pt x="173" y="696"/>
                  <a:pt x="173" y="693"/>
                  <a:pt x="176" y="691"/>
                </a:cubicBezTo>
                <a:cubicBezTo>
                  <a:pt x="178" y="693"/>
                  <a:pt x="180" y="691"/>
                  <a:pt x="182" y="693"/>
                </a:cubicBezTo>
                <a:cubicBezTo>
                  <a:pt x="184" y="691"/>
                  <a:pt x="182" y="689"/>
                  <a:pt x="183" y="688"/>
                </a:cubicBezTo>
                <a:cubicBezTo>
                  <a:pt x="185" y="694"/>
                  <a:pt x="202" y="685"/>
                  <a:pt x="193" y="683"/>
                </a:cubicBezTo>
                <a:cubicBezTo>
                  <a:pt x="191" y="682"/>
                  <a:pt x="196" y="682"/>
                  <a:pt x="195" y="681"/>
                </a:cubicBezTo>
                <a:cubicBezTo>
                  <a:pt x="195" y="682"/>
                  <a:pt x="197" y="683"/>
                  <a:pt x="199" y="682"/>
                </a:cubicBezTo>
                <a:cubicBezTo>
                  <a:pt x="200" y="681"/>
                  <a:pt x="200" y="680"/>
                  <a:pt x="199" y="679"/>
                </a:cubicBezTo>
                <a:cubicBezTo>
                  <a:pt x="201" y="680"/>
                  <a:pt x="202" y="679"/>
                  <a:pt x="204" y="677"/>
                </a:cubicBezTo>
                <a:cubicBezTo>
                  <a:pt x="203" y="675"/>
                  <a:pt x="202" y="677"/>
                  <a:pt x="201" y="676"/>
                </a:cubicBezTo>
                <a:cubicBezTo>
                  <a:pt x="201" y="673"/>
                  <a:pt x="205" y="678"/>
                  <a:pt x="206" y="677"/>
                </a:cubicBezTo>
                <a:cubicBezTo>
                  <a:pt x="205" y="676"/>
                  <a:pt x="206" y="673"/>
                  <a:pt x="205" y="673"/>
                </a:cubicBezTo>
                <a:cubicBezTo>
                  <a:pt x="207" y="674"/>
                  <a:pt x="218" y="677"/>
                  <a:pt x="216" y="667"/>
                </a:cubicBezTo>
                <a:cubicBezTo>
                  <a:pt x="218" y="669"/>
                  <a:pt x="219" y="666"/>
                  <a:pt x="221" y="670"/>
                </a:cubicBezTo>
                <a:cubicBezTo>
                  <a:pt x="223" y="667"/>
                  <a:pt x="223" y="665"/>
                  <a:pt x="225" y="668"/>
                </a:cubicBezTo>
                <a:cubicBezTo>
                  <a:pt x="226" y="665"/>
                  <a:pt x="232" y="666"/>
                  <a:pt x="230" y="661"/>
                </a:cubicBezTo>
                <a:cubicBezTo>
                  <a:pt x="231" y="661"/>
                  <a:pt x="235" y="664"/>
                  <a:pt x="233" y="660"/>
                </a:cubicBezTo>
                <a:cubicBezTo>
                  <a:pt x="236" y="664"/>
                  <a:pt x="238" y="661"/>
                  <a:pt x="241" y="661"/>
                </a:cubicBezTo>
                <a:cubicBezTo>
                  <a:pt x="240" y="665"/>
                  <a:pt x="234" y="662"/>
                  <a:pt x="235" y="668"/>
                </a:cubicBezTo>
                <a:cubicBezTo>
                  <a:pt x="233" y="670"/>
                  <a:pt x="235" y="666"/>
                  <a:pt x="234" y="665"/>
                </a:cubicBezTo>
                <a:cubicBezTo>
                  <a:pt x="230" y="667"/>
                  <a:pt x="228" y="668"/>
                  <a:pt x="226" y="672"/>
                </a:cubicBezTo>
                <a:cubicBezTo>
                  <a:pt x="230" y="671"/>
                  <a:pt x="234" y="669"/>
                  <a:pt x="238" y="669"/>
                </a:cubicBezTo>
                <a:cubicBezTo>
                  <a:pt x="239" y="671"/>
                  <a:pt x="235" y="671"/>
                  <a:pt x="238" y="674"/>
                </a:cubicBezTo>
                <a:cubicBezTo>
                  <a:pt x="234" y="671"/>
                  <a:pt x="232" y="678"/>
                  <a:pt x="230" y="675"/>
                </a:cubicBezTo>
                <a:cubicBezTo>
                  <a:pt x="229" y="676"/>
                  <a:pt x="229" y="677"/>
                  <a:pt x="228" y="677"/>
                </a:cubicBezTo>
                <a:cubicBezTo>
                  <a:pt x="229" y="678"/>
                  <a:pt x="229" y="678"/>
                  <a:pt x="230" y="677"/>
                </a:cubicBezTo>
                <a:cubicBezTo>
                  <a:pt x="230" y="681"/>
                  <a:pt x="225" y="677"/>
                  <a:pt x="224" y="679"/>
                </a:cubicBezTo>
                <a:cubicBezTo>
                  <a:pt x="227" y="683"/>
                  <a:pt x="221" y="683"/>
                  <a:pt x="220" y="687"/>
                </a:cubicBezTo>
                <a:cubicBezTo>
                  <a:pt x="219" y="686"/>
                  <a:pt x="219" y="685"/>
                  <a:pt x="220" y="684"/>
                </a:cubicBezTo>
                <a:cubicBezTo>
                  <a:pt x="219" y="684"/>
                  <a:pt x="218" y="685"/>
                  <a:pt x="216" y="684"/>
                </a:cubicBezTo>
                <a:cubicBezTo>
                  <a:pt x="217" y="689"/>
                  <a:pt x="211" y="690"/>
                  <a:pt x="210" y="694"/>
                </a:cubicBezTo>
                <a:cubicBezTo>
                  <a:pt x="209" y="695"/>
                  <a:pt x="208" y="695"/>
                  <a:pt x="207" y="693"/>
                </a:cubicBezTo>
                <a:cubicBezTo>
                  <a:pt x="205" y="694"/>
                  <a:pt x="208" y="697"/>
                  <a:pt x="206" y="698"/>
                </a:cubicBezTo>
                <a:cubicBezTo>
                  <a:pt x="205" y="696"/>
                  <a:pt x="206" y="695"/>
                  <a:pt x="206" y="693"/>
                </a:cubicBezTo>
                <a:cubicBezTo>
                  <a:pt x="202" y="691"/>
                  <a:pt x="203" y="695"/>
                  <a:pt x="200" y="695"/>
                </a:cubicBezTo>
                <a:cubicBezTo>
                  <a:pt x="199" y="697"/>
                  <a:pt x="202" y="697"/>
                  <a:pt x="201" y="700"/>
                </a:cubicBezTo>
                <a:cubicBezTo>
                  <a:pt x="200" y="698"/>
                  <a:pt x="198" y="701"/>
                  <a:pt x="197" y="698"/>
                </a:cubicBezTo>
                <a:cubicBezTo>
                  <a:pt x="195" y="700"/>
                  <a:pt x="195" y="700"/>
                  <a:pt x="193" y="700"/>
                </a:cubicBezTo>
                <a:cubicBezTo>
                  <a:pt x="193" y="700"/>
                  <a:pt x="193" y="701"/>
                  <a:pt x="193" y="703"/>
                </a:cubicBezTo>
                <a:cubicBezTo>
                  <a:pt x="195" y="704"/>
                  <a:pt x="195" y="700"/>
                  <a:pt x="197" y="700"/>
                </a:cubicBezTo>
                <a:cubicBezTo>
                  <a:pt x="197" y="705"/>
                  <a:pt x="195" y="705"/>
                  <a:pt x="191" y="704"/>
                </a:cubicBezTo>
                <a:cubicBezTo>
                  <a:pt x="190" y="702"/>
                  <a:pt x="191" y="702"/>
                  <a:pt x="193" y="701"/>
                </a:cubicBezTo>
                <a:cubicBezTo>
                  <a:pt x="190" y="699"/>
                  <a:pt x="184" y="700"/>
                  <a:pt x="186" y="705"/>
                </a:cubicBezTo>
                <a:close/>
                <a:moveTo>
                  <a:pt x="177" y="694"/>
                </a:moveTo>
                <a:cubicBezTo>
                  <a:pt x="176" y="694"/>
                  <a:pt x="172" y="695"/>
                  <a:pt x="174" y="698"/>
                </a:cubicBezTo>
                <a:cubicBezTo>
                  <a:pt x="176" y="700"/>
                  <a:pt x="179" y="697"/>
                  <a:pt x="177" y="694"/>
                </a:cubicBezTo>
                <a:close/>
                <a:moveTo>
                  <a:pt x="200" y="685"/>
                </a:moveTo>
                <a:cubicBezTo>
                  <a:pt x="199" y="688"/>
                  <a:pt x="198" y="684"/>
                  <a:pt x="197" y="686"/>
                </a:cubicBezTo>
                <a:cubicBezTo>
                  <a:pt x="201" y="689"/>
                  <a:pt x="195" y="689"/>
                  <a:pt x="198" y="693"/>
                </a:cubicBezTo>
                <a:cubicBezTo>
                  <a:pt x="199" y="691"/>
                  <a:pt x="202" y="690"/>
                  <a:pt x="200" y="685"/>
                </a:cubicBezTo>
                <a:close/>
                <a:moveTo>
                  <a:pt x="216" y="680"/>
                </a:moveTo>
                <a:cubicBezTo>
                  <a:pt x="213" y="680"/>
                  <a:pt x="209" y="681"/>
                  <a:pt x="209" y="684"/>
                </a:cubicBezTo>
                <a:cubicBezTo>
                  <a:pt x="212" y="683"/>
                  <a:pt x="215" y="682"/>
                  <a:pt x="216" y="680"/>
                </a:cubicBezTo>
                <a:close/>
                <a:moveTo>
                  <a:pt x="222" y="675"/>
                </a:moveTo>
                <a:cubicBezTo>
                  <a:pt x="220" y="671"/>
                  <a:pt x="217" y="674"/>
                  <a:pt x="218" y="677"/>
                </a:cubicBezTo>
                <a:cubicBezTo>
                  <a:pt x="219" y="677"/>
                  <a:pt x="222" y="677"/>
                  <a:pt x="222" y="675"/>
                </a:cubicBezTo>
                <a:close/>
                <a:moveTo>
                  <a:pt x="227" y="673"/>
                </a:moveTo>
                <a:cubicBezTo>
                  <a:pt x="226" y="676"/>
                  <a:pt x="223" y="674"/>
                  <a:pt x="224" y="677"/>
                </a:cubicBezTo>
                <a:cubicBezTo>
                  <a:pt x="225" y="676"/>
                  <a:pt x="230" y="677"/>
                  <a:pt x="227" y="673"/>
                </a:cubicBezTo>
                <a:close/>
                <a:moveTo>
                  <a:pt x="205" y="767"/>
                </a:moveTo>
                <a:cubicBezTo>
                  <a:pt x="203" y="769"/>
                  <a:pt x="203" y="769"/>
                  <a:pt x="203" y="769"/>
                </a:cubicBezTo>
                <a:cubicBezTo>
                  <a:pt x="204" y="770"/>
                  <a:pt x="203" y="771"/>
                  <a:pt x="204" y="771"/>
                </a:cubicBezTo>
                <a:cubicBezTo>
                  <a:pt x="203" y="769"/>
                  <a:pt x="207" y="769"/>
                  <a:pt x="205" y="767"/>
                </a:cubicBezTo>
                <a:close/>
                <a:moveTo>
                  <a:pt x="115" y="615"/>
                </a:moveTo>
                <a:cubicBezTo>
                  <a:pt x="117" y="613"/>
                  <a:pt x="120" y="617"/>
                  <a:pt x="120" y="614"/>
                </a:cubicBezTo>
                <a:cubicBezTo>
                  <a:pt x="119" y="614"/>
                  <a:pt x="119" y="613"/>
                  <a:pt x="118" y="612"/>
                </a:cubicBezTo>
                <a:cubicBezTo>
                  <a:pt x="116" y="614"/>
                  <a:pt x="117" y="611"/>
                  <a:pt x="116" y="611"/>
                </a:cubicBezTo>
                <a:cubicBezTo>
                  <a:pt x="116" y="613"/>
                  <a:pt x="116" y="614"/>
                  <a:pt x="116" y="614"/>
                </a:cubicBezTo>
                <a:cubicBezTo>
                  <a:pt x="115" y="612"/>
                  <a:pt x="113" y="614"/>
                  <a:pt x="113" y="616"/>
                </a:cubicBezTo>
                <a:cubicBezTo>
                  <a:pt x="113" y="615"/>
                  <a:pt x="114" y="615"/>
                  <a:pt x="115" y="617"/>
                </a:cubicBezTo>
                <a:cubicBezTo>
                  <a:pt x="113" y="619"/>
                  <a:pt x="114" y="619"/>
                  <a:pt x="112" y="620"/>
                </a:cubicBezTo>
                <a:cubicBezTo>
                  <a:pt x="114" y="623"/>
                  <a:pt x="110" y="623"/>
                  <a:pt x="111" y="626"/>
                </a:cubicBezTo>
                <a:cubicBezTo>
                  <a:pt x="112" y="621"/>
                  <a:pt x="118" y="622"/>
                  <a:pt x="115" y="615"/>
                </a:cubicBezTo>
                <a:close/>
                <a:moveTo>
                  <a:pt x="231" y="780"/>
                </a:moveTo>
                <a:cubicBezTo>
                  <a:pt x="229" y="777"/>
                  <a:pt x="229" y="777"/>
                  <a:pt x="229" y="777"/>
                </a:cubicBezTo>
                <a:cubicBezTo>
                  <a:pt x="227" y="780"/>
                  <a:pt x="223" y="778"/>
                  <a:pt x="223" y="780"/>
                </a:cubicBezTo>
                <a:cubicBezTo>
                  <a:pt x="225" y="782"/>
                  <a:pt x="227" y="779"/>
                  <a:pt x="229" y="779"/>
                </a:cubicBezTo>
                <a:cubicBezTo>
                  <a:pt x="230" y="785"/>
                  <a:pt x="226" y="789"/>
                  <a:pt x="221" y="785"/>
                </a:cubicBezTo>
                <a:cubicBezTo>
                  <a:pt x="222" y="783"/>
                  <a:pt x="223" y="785"/>
                  <a:pt x="224" y="784"/>
                </a:cubicBezTo>
                <a:cubicBezTo>
                  <a:pt x="222" y="782"/>
                  <a:pt x="217" y="785"/>
                  <a:pt x="219" y="788"/>
                </a:cubicBezTo>
                <a:cubicBezTo>
                  <a:pt x="222" y="786"/>
                  <a:pt x="225" y="789"/>
                  <a:pt x="229" y="789"/>
                </a:cubicBezTo>
                <a:cubicBezTo>
                  <a:pt x="228" y="789"/>
                  <a:pt x="227" y="787"/>
                  <a:pt x="228" y="787"/>
                </a:cubicBezTo>
                <a:cubicBezTo>
                  <a:pt x="230" y="791"/>
                  <a:pt x="229" y="786"/>
                  <a:pt x="232" y="788"/>
                </a:cubicBezTo>
                <a:cubicBezTo>
                  <a:pt x="230" y="788"/>
                  <a:pt x="232" y="792"/>
                  <a:pt x="233" y="791"/>
                </a:cubicBezTo>
                <a:cubicBezTo>
                  <a:pt x="232" y="789"/>
                  <a:pt x="233" y="788"/>
                  <a:pt x="233" y="786"/>
                </a:cubicBezTo>
                <a:cubicBezTo>
                  <a:pt x="232" y="788"/>
                  <a:pt x="231" y="786"/>
                  <a:pt x="230" y="785"/>
                </a:cubicBezTo>
                <a:cubicBezTo>
                  <a:pt x="231" y="785"/>
                  <a:pt x="230" y="784"/>
                  <a:pt x="230" y="783"/>
                </a:cubicBezTo>
                <a:cubicBezTo>
                  <a:pt x="233" y="785"/>
                  <a:pt x="234" y="786"/>
                  <a:pt x="236" y="786"/>
                </a:cubicBezTo>
                <a:cubicBezTo>
                  <a:pt x="235" y="784"/>
                  <a:pt x="234" y="784"/>
                  <a:pt x="234" y="782"/>
                </a:cubicBezTo>
                <a:cubicBezTo>
                  <a:pt x="232" y="785"/>
                  <a:pt x="231" y="781"/>
                  <a:pt x="229" y="781"/>
                </a:cubicBezTo>
                <a:lnTo>
                  <a:pt x="231" y="780"/>
                </a:lnTo>
                <a:close/>
                <a:moveTo>
                  <a:pt x="226" y="791"/>
                </a:moveTo>
                <a:cubicBezTo>
                  <a:pt x="225" y="788"/>
                  <a:pt x="221" y="789"/>
                  <a:pt x="221" y="790"/>
                </a:cubicBezTo>
                <a:cubicBezTo>
                  <a:pt x="223" y="791"/>
                  <a:pt x="224" y="791"/>
                  <a:pt x="226" y="791"/>
                </a:cubicBezTo>
                <a:close/>
                <a:moveTo>
                  <a:pt x="292" y="887"/>
                </a:moveTo>
                <a:cubicBezTo>
                  <a:pt x="293" y="889"/>
                  <a:pt x="294" y="888"/>
                  <a:pt x="295" y="891"/>
                </a:cubicBezTo>
                <a:cubicBezTo>
                  <a:pt x="299" y="888"/>
                  <a:pt x="296" y="889"/>
                  <a:pt x="292" y="887"/>
                </a:cubicBezTo>
                <a:close/>
                <a:moveTo>
                  <a:pt x="187" y="707"/>
                </a:moveTo>
                <a:cubicBezTo>
                  <a:pt x="183" y="705"/>
                  <a:pt x="184" y="713"/>
                  <a:pt x="180" y="711"/>
                </a:cubicBezTo>
                <a:cubicBezTo>
                  <a:pt x="179" y="709"/>
                  <a:pt x="183" y="712"/>
                  <a:pt x="180" y="709"/>
                </a:cubicBezTo>
                <a:cubicBezTo>
                  <a:pt x="180" y="710"/>
                  <a:pt x="177" y="710"/>
                  <a:pt x="178" y="712"/>
                </a:cubicBezTo>
                <a:cubicBezTo>
                  <a:pt x="183" y="716"/>
                  <a:pt x="184" y="708"/>
                  <a:pt x="187" y="707"/>
                </a:cubicBezTo>
                <a:close/>
                <a:moveTo>
                  <a:pt x="157" y="679"/>
                </a:moveTo>
                <a:cubicBezTo>
                  <a:pt x="159" y="682"/>
                  <a:pt x="159" y="682"/>
                  <a:pt x="159" y="682"/>
                </a:cubicBezTo>
                <a:cubicBezTo>
                  <a:pt x="164" y="680"/>
                  <a:pt x="160" y="681"/>
                  <a:pt x="157" y="679"/>
                </a:cubicBezTo>
                <a:close/>
                <a:moveTo>
                  <a:pt x="190" y="717"/>
                </a:moveTo>
                <a:cubicBezTo>
                  <a:pt x="190" y="716"/>
                  <a:pt x="182" y="716"/>
                  <a:pt x="185" y="719"/>
                </a:cubicBezTo>
                <a:cubicBezTo>
                  <a:pt x="185" y="717"/>
                  <a:pt x="189" y="718"/>
                  <a:pt x="190" y="717"/>
                </a:cubicBezTo>
                <a:close/>
                <a:moveTo>
                  <a:pt x="199" y="737"/>
                </a:moveTo>
                <a:cubicBezTo>
                  <a:pt x="203" y="736"/>
                  <a:pt x="205" y="736"/>
                  <a:pt x="207" y="731"/>
                </a:cubicBezTo>
                <a:cubicBezTo>
                  <a:pt x="205" y="733"/>
                  <a:pt x="194" y="733"/>
                  <a:pt x="199" y="737"/>
                </a:cubicBezTo>
                <a:close/>
                <a:moveTo>
                  <a:pt x="129" y="614"/>
                </a:moveTo>
                <a:cubicBezTo>
                  <a:pt x="127" y="615"/>
                  <a:pt x="127" y="615"/>
                  <a:pt x="125" y="616"/>
                </a:cubicBezTo>
                <a:cubicBezTo>
                  <a:pt x="126" y="617"/>
                  <a:pt x="125" y="618"/>
                  <a:pt x="125" y="618"/>
                </a:cubicBezTo>
                <a:cubicBezTo>
                  <a:pt x="126" y="618"/>
                  <a:pt x="127" y="621"/>
                  <a:pt x="128" y="620"/>
                </a:cubicBezTo>
                <a:cubicBezTo>
                  <a:pt x="125" y="615"/>
                  <a:pt x="133" y="617"/>
                  <a:pt x="133" y="613"/>
                </a:cubicBezTo>
                <a:cubicBezTo>
                  <a:pt x="131" y="609"/>
                  <a:pt x="138" y="604"/>
                  <a:pt x="141" y="605"/>
                </a:cubicBezTo>
                <a:cubicBezTo>
                  <a:pt x="140" y="607"/>
                  <a:pt x="138" y="608"/>
                  <a:pt x="138" y="609"/>
                </a:cubicBezTo>
                <a:cubicBezTo>
                  <a:pt x="138" y="609"/>
                  <a:pt x="139" y="611"/>
                  <a:pt x="140" y="611"/>
                </a:cubicBezTo>
                <a:cubicBezTo>
                  <a:pt x="141" y="610"/>
                  <a:pt x="143" y="608"/>
                  <a:pt x="141" y="606"/>
                </a:cubicBezTo>
                <a:cubicBezTo>
                  <a:pt x="144" y="608"/>
                  <a:pt x="144" y="605"/>
                  <a:pt x="146" y="605"/>
                </a:cubicBezTo>
                <a:cubicBezTo>
                  <a:pt x="144" y="604"/>
                  <a:pt x="145" y="601"/>
                  <a:pt x="146" y="602"/>
                </a:cubicBezTo>
                <a:cubicBezTo>
                  <a:pt x="146" y="602"/>
                  <a:pt x="145" y="603"/>
                  <a:pt x="146" y="603"/>
                </a:cubicBezTo>
                <a:cubicBezTo>
                  <a:pt x="154" y="604"/>
                  <a:pt x="155" y="594"/>
                  <a:pt x="163" y="597"/>
                </a:cubicBezTo>
                <a:cubicBezTo>
                  <a:pt x="164" y="595"/>
                  <a:pt x="161" y="593"/>
                  <a:pt x="161" y="593"/>
                </a:cubicBezTo>
                <a:cubicBezTo>
                  <a:pt x="166" y="595"/>
                  <a:pt x="167" y="587"/>
                  <a:pt x="173" y="589"/>
                </a:cubicBezTo>
                <a:cubicBezTo>
                  <a:pt x="173" y="588"/>
                  <a:pt x="172" y="587"/>
                  <a:pt x="172" y="586"/>
                </a:cubicBezTo>
                <a:cubicBezTo>
                  <a:pt x="174" y="588"/>
                  <a:pt x="178" y="584"/>
                  <a:pt x="177" y="583"/>
                </a:cubicBezTo>
                <a:cubicBezTo>
                  <a:pt x="179" y="582"/>
                  <a:pt x="182" y="583"/>
                  <a:pt x="183" y="587"/>
                </a:cubicBezTo>
                <a:cubicBezTo>
                  <a:pt x="183" y="583"/>
                  <a:pt x="186" y="587"/>
                  <a:pt x="187" y="584"/>
                </a:cubicBezTo>
                <a:cubicBezTo>
                  <a:pt x="184" y="585"/>
                  <a:pt x="187" y="581"/>
                  <a:pt x="185" y="579"/>
                </a:cubicBezTo>
                <a:cubicBezTo>
                  <a:pt x="183" y="580"/>
                  <a:pt x="181" y="580"/>
                  <a:pt x="181" y="583"/>
                </a:cubicBezTo>
                <a:cubicBezTo>
                  <a:pt x="173" y="581"/>
                  <a:pt x="168" y="590"/>
                  <a:pt x="162" y="591"/>
                </a:cubicBezTo>
                <a:cubicBezTo>
                  <a:pt x="161" y="589"/>
                  <a:pt x="159" y="590"/>
                  <a:pt x="159" y="588"/>
                </a:cubicBezTo>
                <a:cubicBezTo>
                  <a:pt x="159" y="591"/>
                  <a:pt x="157" y="593"/>
                  <a:pt x="154" y="593"/>
                </a:cubicBezTo>
                <a:cubicBezTo>
                  <a:pt x="155" y="595"/>
                  <a:pt x="154" y="596"/>
                  <a:pt x="153" y="597"/>
                </a:cubicBezTo>
                <a:cubicBezTo>
                  <a:pt x="152" y="596"/>
                  <a:pt x="153" y="595"/>
                  <a:pt x="152" y="594"/>
                </a:cubicBezTo>
                <a:cubicBezTo>
                  <a:pt x="151" y="595"/>
                  <a:pt x="151" y="595"/>
                  <a:pt x="151" y="596"/>
                </a:cubicBezTo>
                <a:cubicBezTo>
                  <a:pt x="151" y="595"/>
                  <a:pt x="151" y="595"/>
                  <a:pt x="151" y="594"/>
                </a:cubicBezTo>
                <a:cubicBezTo>
                  <a:pt x="150" y="596"/>
                  <a:pt x="147" y="594"/>
                  <a:pt x="148" y="596"/>
                </a:cubicBezTo>
                <a:cubicBezTo>
                  <a:pt x="149" y="596"/>
                  <a:pt x="149" y="596"/>
                  <a:pt x="150" y="597"/>
                </a:cubicBezTo>
                <a:cubicBezTo>
                  <a:pt x="149" y="597"/>
                  <a:pt x="150" y="598"/>
                  <a:pt x="149" y="599"/>
                </a:cubicBezTo>
                <a:cubicBezTo>
                  <a:pt x="148" y="596"/>
                  <a:pt x="147" y="598"/>
                  <a:pt x="145" y="596"/>
                </a:cubicBezTo>
                <a:cubicBezTo>
                  <a:pt x="145" y="599"/>
                  <a:pt x="145" y="600"/>
                  <a:pt x="141" y="600"/>
                </a:cubicBezTo>
                <a:cubicBezTo>
                  <a:pt x="143" y="602"/>
                  <a:pt x="143" y="603"/>
                  <a:pt x="142" y="604"/>
                </a:cubicBezTo>
                <a:cubicBezTo>
                  <a:pt x="141" y="599"/>
                  <a:pt x="137" y="603"/>
                  <a:pt x="137" y="605"/>
                </a:cubicBezTo>
                <a:cubicBezTo>
                  <a:pt x="137" y="604"/>
                  <a:pt x="136" y="603"/>
                  <a:pt x="136" y="603"/>
                </a:cubicBezTo>
                <a:cubicBezTo>
                  <a:pt x="134" y="606"/>
                  <a:pt x="130" y="607"/>
                  <a:pt x="126" y="607"/>
                </a:cubicBezTo>
                <a:cubicBezTo>
                  <a:pt x="129" y="610"/>
                  <a:pt x="125" y="611"/>
                  <a:pt x="123" y="611"/>
                </a:cubicBezTo>
                <a:cubicBezTo>
                  <a:pt x="123" y="610"/>
                  <a:pt x="123" y="609"/>
                  <a:pt x="123" y="608"/>
                </a:cubicBezTo>
                <a:cubicBezTo>
                  <a:pt x="123" y="611"/>
                  <a:pt x="126" y="609"/>
                  <a:pt x="125" y="608"/>
                </a:cubicBezTo>
                <a:cubicBezTo>
                  <a:pt x="123" y="610"/>
                  <a:pt x="122" y="607"/>
                  <a:pt x="120" y="606"/>
                </a:cubicBezTo>
                <a:cubicBezTo>
                  <a:pt x="122" y="611"/>
                  <a:pt x="120" y="609"/>
                  <a:pt x="124" y="614"/>
                </a:cubicBezTo>
                <a:cubicBezTo>
                  <a:pt x="125" y="613"/>
                  <a:pt x="129" y="608"/>
                  <a:pt x="130" y="612"/>
                </a:cubicBezTo>
                <a:cubicBezTo>
                  <a:pt x="128" y="610"/>
                  <a:pt x="130" y="613"/>
                  <a:pt x="129" y="614"/>
                </a:cubicBezTo>
                <a:close/>
                <a:moveTo>
                  <a:pt x="206" y="723"/>
                </a:moveTo>
                <a:cubicBezTo>
                  <a:pt x="206" y="720"/>
                  <a:pt x="203" y="727"/>
                  <a:pt x="205" y="729"/>
                </a:cubicBezTo>
                <a:cubicBezTo>
                  <a:pt x="207" y="728"/>
                  <a:pt x="206" y="725"/>
                  <a:pt x="206" y="723"/>
                </a:cubicBezTo>
                <a:close/>
                <a:moveTo>
                  <a:pt x="172" y="662"/>
                </a:moveTo>
                <a:cubicBezTo>
                  <a:pt x="171" y="660"/>
                  <a:pt x="170" y="661"/>
                  <a:pt x="169" y="659"/>
                </a:cubicBezTo>
                <a:cubicBezTo>
                  <a:pt x="171" y="660"/>
                  <a:pt x="173" y="659"/>
                  <a:pt x="172" y="656"/>
                </a:cubicBezTo>
                <a:cubicBezTo>
                  <a:pt x="169" y="659"/>
                  <a:pt x="167" y="661"/>
                  <a:pt x="163" y="661"/>
                </a:cubicBezTo>
                <a:cubicBezTo>
                  <a:pt x="164" y="662"/>
                  <a:pt x="163" y="665"/>
                  <a:pt x="165" y="665"/>
                </a:cubicBezTo>
                <a:cubicBezTo>
                  <a:pt x="165" y="661"/>
                  <a:pt x="169" y="662"/>
                  <a:pt x="172" y="662"/>
                </a:cubicBezTo>
                <a:close/>
                <a:moveTo>
                  <a:pt x="245" y="761"/>
                </a:moveTo>
                <a:cubicBezTo>
                  <a:pt x="244" y="761"/>
                  <a:pt x="239" y="760"/>
                  <a:pt x="241" y="761"/>
                </a:cubicBezTo>
                <a:cubicBezTo>
                  <a:pt x="242" y="762"/>
                  <a:pt x="243" y="761"/>
                  <a:pt x="245" y="762"/>
                </a:cubicBezTo>
                <a:cubicBezTo>
                  <a:pt x="242" y="763"/>
                  <a:pt x="243" y="766"/>
                  <a:pt x="240" y="766"/>
                </a:cubicBezTo>
                <a:cubicBezTo>
                  <a:pt x="243" y="770"/>
                  <a:pt x="245" y="763"/>
                  <a:pt x="245" y="761"/>
                </a:cubicBezTo>
                <a:close/>
                <a:moveTo>
                  <a:pt x="134" y="585"/>
                </a:moveTo>
                <a:cubicBezTo>
                  <a:pt x="131" y="581"/>
                  <a:pt x="136" y="585"/>
                  <a:pt x="135" y="581"/>
                </a:cubicBezTo>
                <a:cubicBezTo>
                  <a:pt x="134" y="582"/>
                  <a:pt x="133" y="581"/>
                  <a:pt x="132" y="581"/>
                </a:cubicBezTo>
                <a:cubicBezTo>
                  <a:pt x="134" y="585"/>
                  <a:pt x="127" y="583"/>
                  <a:pt x="127" y="587"/>
                </a:cubicBezTo>
                <a:cubicBezTo>
                  <a:pt x="129" y="585"/>
                  <a:pt x="131" y="584"/>
                  <a:pt x="134" y="585"/>
                </a:cubicBezTo>
                <a:close/>
                <a:moveTo>
                  <a:pt x="132" y="586"/>
                </a:moveTo>
                <a:cubicBezTo>
                  <a:pt x="132" y="586"/>
                  <a:pt x="131" y="587"/>
                  <a:pt x="130" y="588"/>
                </a:cubicBezTo>
                <a:cubicBezTo>
                  <a:pt x="131" y="591"/>
                  <a:pt x="131" y="591"/>
                  <a:pt x="131" y="591"/>
                </a:cubicBezTo>
                <a:cubicBezTo>
                  <a:pt x="133" y="590"/>
                  <a:pt x="135" y="589"/>
                  <a:pt x="134" y="587"/>
                </a:cubicBezTo>
                <a:cubicBezTo>
                  <a:pt x="132" y="588"/>
                  <a:pt x="133" y="584"/>
                  <a:pt x="132" y="586"/>
                </a:cubicBezTo>
                <a:close/>
                <a:moveTo>
                  <a:pt x="182" y="659"/>
                </a:moveTo>
                <a:cubicBezTo>
                  <a:pt x="183" y="658"/>
                  <a:pt x="186" y="662"/>
                  <a:pt x="186" y="659"/>
                </a:cubicBezTo>
                <a:cubicBezTo>
                  <a:pt x="185" y="660"/>
                  <a:pt x="184" y="657"/>
                  <a:pt x="183" y="658"/>
                </a:cubicBezTo>
                <a:cubicBezTo>
                  <a:pt x="183" y="660"/>
                  <a:pt x="180" y="658"/>
                  <a:pt x="181" y="661"/>
                </a:cubicBezTo>
                <a:cubicBezTo>
                  <a:pt x="182" y="661"/>
                  <a:pt x="181" y="663"/>
                  <a:pt x="182" y="664"/>
                </a:cubicBezTo>
                <a:cubicBezTo>
                  <a:pt x="184" y="663"/>
                  <a:pt x="181" y="661"/>
                  <a:pt x="182" y="659"/>
                </a:cubicBezTo>
                <a:close/>
                <a:moveTo>
                  <a:pt x="240" y="743"/>
                </a:moveTo>
                <a:cubicBezTo>
                  <a:pt x="242" y="742"/>
                  <a:pt x="242" y="742"/>
                  <a:pt x="242" y="742"/>
                </a:cubicBezTo>
                <a:cubicBezTo>
                  <a:pt x="240" y="740"/>
                  <a:pt x="239" y="741"/>
                  <a:pt x="237" y="740"/>
                </a:cubicBezTo>
                <a:cubicBezTo>
                  <a:pt x="238" y="743"/>
                  <a:pt x="239" y="741"/>
                  <a:pt x="240" y="743"/>
                </a:cubicBezTo>
                <a:close/>
                <a:moveTo>
                  <a:pt x="193" y="659"/>
                </a:moveTo>
                <a:cubicBezTo>
                  <a:pt x="192" y="656"/>
                  <a:pt x="195" y="659"/>
                  <a:pt x="194" y="656"/>
                </a:cubicBezTo>
                <a:cubicBezTo>
                  <a:pt x="192" y="653"/>
                  <a:pt x="190" y="657"/>
                  <a:pt x="188" y="656"/>
                </a:cubicBezTo>
                <a:cubicBezTo>
                  <a:pt x="188" y="653"/>
                  <a:pt x="196" y="655"/>
                  <a:pt x="193" y="650"/>
                </a:cubicBezTo>
                <a:cubicBezTo>
                  <a:pt x="196" y="651"/>
                  <a:pt x="195" y="649"/>
                  <a:pt x="198" y="648"/>
                </a:cubicBezTo>
                <a:cubicBezTo>
                  <a:pt x="199" y="651"/>
                  <a:pt x="200" y="650"/>
                  <a:pt x="204" y="654"/>
                </a:cubicBezTo>
                <a:cubicBezTo>
                  <a:pt x="203" y="654"/>
                  <a:pt x="203" y="655"/>
                  <a:pt x="202" y="656"/>
                </a:cubicBezTo>
                <a:cubicBezTo>
                  <a:pt x="201" y="654"/>
                  <a:pt x="200" y="655"/>
                  <a:pt x="199" y="653"/>
                </a:cubicBezTo>
                <a:cubicBezTo>
                  <a:pt x="199" y="656"/>
                  <a:pt x="195" y="657"/>
                  <a:pt x="193" y="659"/>
                </a:cubicBezTo>
                <a:close/>
                <a:moveTo>
                  <a:pt x="197" y="650"/>
                </a:moveTo>
                <a:cubicBezTo>
                  <a:pt x="197" y="653"/>
                  <a:pt x="194" y="652"/>
                  <a:pt x="194" y="654"/>
                </a:cubicBezTo>
                <a:cubicBezTo>
                  <a:pt x="196" y="655"/>
                  <a:pt x="199" y="651"/>
                  <a:pt x="197" y="650"/>
                </a:cubicBezTo>
                <a:close/>
                <a:moveTo>
                  <a:pt x="302" y="814"/>
                </a:moveTo>
                <a:cubicBezTo>
                  <a:pt x="305" y="819"/>
                  <a:pt x="306" y="817"/>
                  <a:pt x="308" y="820"/>
                </a:cubicBezTo>
                <a:cubicBezTo>
                  <a:pt x="306" y="816"/>
                  <a:pt x="314" y="817"/>
                  <a:pt x="311" y="814"/>
                </a:cubicBezTo>
                <a:cubicBezTo>
                  <a:pt x="312" y="813"/>
                  <a:pt x="313" y="816"/>
                  <a:pt x="314" y="816"/>
                </a:cubicBezTo>
                <a:cubicBezTo>
                  <a:pt x="318" y="813"/>
                  <a:pt x="321" y="807"/>
                  <a:pt x="326" y="808"/>
                </a:cubicBezTo>
                <a:cubicBezTo>
                  <a:pt x="324" y="806"/>
                  <a:pt x="325" y="808"/>
                  <a:pt x="325" y="805"/>
                </a:cubicBezTo>
                <a:cubicBezTo>
                  <a:pt x="323" y="808"/>
                  <a:pt x="314" y="803"/>
                  <a:pt x="314" y="809"/>
                </a:cubicBezTo>
                <a:cubicBezTo>
                  <a:pt x="313" y="808"/>
                  <a:pt x="312" y="807"/>
                  <a:pt x="312" y="807"/>
                </a:cubicBezTo>
                <a:cubicBezTo>
                  <a:pt x="314" y="810"/>
                  <a:pt x="310" y="809"/>
                  <a:pt x="309" y="808"/>
                </a:cubicBezTo>
                <a:cubicBezTo>
                  <a:pt x="308" y="811"/>
                  <a:pt x="303" y="811"/>
                  <a:pt x="300" y="813"/>
                </a:cubicBezTo>
                <a:cubicBezTo>
                  <a:pt x="301" y="814"/>
                  <a:pt x="301" y="817"/>
                  <a:pt x="302" y="817"/>
                </a:cubicBezTo>
                <a:cubicBezTo>
                  <a:pt x="302" y="816"/>
                  <a:pt x="303" y="815"/>
                  <a:pt x="302" y="814"/>
                </a:cubicBezTo>
                <a:close/>
                <a:moveTo>
                  <a:pt x="159" y="572"/>
                </a:moveTo>
                <a:cubicBezTo>
                  <a:pt x="156" y="571"/>
                  <a:pt x="154" y="574"/>
                  <a:pt x="153" y="577"/>
                </a:cubicBezTo>
                <a:cubicBezTo>
                  <a:pt x="154" y="576"/>
                  <a:pt x="156" y="577"/>
                  <a:pt x="157" y="575"/>
                </a:cubicBezTo>
                <a:cubicBezTo>
                  <a:pt x="154" y="573"/>
                  <a:pt x="161" y="575"/>
                  <a:pt x="159" y="572"/>
                </a:cubicBezTo>
                <a:close/>
                <a:moveTo>
                  <a:pt x="213" y="637"/>
                </a:moveTo>
                <a:cubicBezTo>
                  <a:pt x="214" y="636"/>
                  <a:pt x="216" y="638"/>
                  <a:pt x="217" y="637"/>
                </a:cubicBezTo>
                <a:cubicBezTo>
                  <a:pt x="215" y="634"/>
                  <a:pt x="214" y="637"/>
                  <a:pt x="212" y="636"/>
                </a:cubicBezTo>
                <a:cubicBezTo>
                  <a:pt x="212" y="638"/>
                  <a:pt x="212" y="640"/>
                  <a:pt x="211" y="641"/>
                </a:cubicBezTo>
                <a:cubicBezTo>
                  <a:pt x="208" y="638"/>
                  <a:pt x="208" y="642"/>
                  <a:pt x="205" y="641"/>
                </a:cubicBezTo>
                <a:cubicBezTo>
                  <a:pt x="206" y="643"/>
                  <a:pt x="206" y="644"/>
                  <a:pt x="205" y="645"/>
                </a:cubicBezTo>
                <a:cubicBezTo>
                  <a:pt x="204" y="644"/>
                  <a:pt x="204" y="644"/>
                  <a:pt x="203" y="643"/>
                </a:cubicBezTo>
                <a:cubicBezTo>
                  <a:pt x="204" y="643"/>
                  <a:pt x="204" y="642"/>
                  <a:pt x="204" y="641"/>
                </a:cubicBezTo>
                <a:cubicBezTo>
                  <a:pt x="202" y="643"/>
                  <a:pt x="200" y="643"/>
                  <a:pt x="198" y="642"/>
                </a:cubicBezTo>
                <a:cubicBezTo>
                  <a:pt x="201" y="644"/>
                  <a:pt x="197" y="643"/>
                  <a:pt x="198" y="645"/>
                </a:cubicBezTo>
                <a:cubicBezTo>
                  <a:pt x="200" y="646"/>
                  <a:pt x="202" y="641"/>
                  <a:pt x="203" y="646"/>
                </a:cubicBezTo>
                <a:cubicBezTo>
                  <a:pt x="202" y="646"/>
                  <a:pt x="202" y="645"/>
                  <a:pt x="201" y="646"/>
                </a:cubicBezTo>
                <a:cubicBezTo>
                  <a:pt x="202" y="650"/>
                  <a:pt x="204" y="650"/>
                  <a:pt x="204" y="653"/>
                </a:cubicBezTo>
                <a:cubicBezTo>
                  <a:pt x="206" y="652"/>
                  <a:pt x="204" y="649"/>
                  <a:pt x="206" y="648"/>
                </a:cubicBezTo>
                <a:cubicBezTo>
                  <a:pt x="207" y="651"/>
                  <a:pt x="206" y="653"/>
                  <a:pt x="209" y="652"/>
                </a:cubicBezTo>
                <a:cubicBezTo>
                  <a:pt x="207" y="649"/>
                  <a:pt x="207" y="647"/>
                  <a:pt x="209" y="646"/>
                </a:cubicBezTo>
                <a:cubicBezTo>
                  <a:pt x="210" y="650"/>
                  <a:pt x="213" y="645"/>
                  <a:pt x="214" y="645"/>
                </a:cubicBezTo>
                <a:cubicBezTo>
                  <a:pt x="216" y="647"/>
                  <a:pt x="215" y="648"/>
                  <a:pt x="217" y="647"/>
                </a:cubicBezTo>
                <a:cubicBezTo>
                  <a:pt x="215" y="645"/>
                  <a:pt x="220" y="646"/>
                  <a:pt x="217" y="644"/>
                </a:cubicBezTo>
                <a:cubicBezTo>
                  <a:pt x="216" y="644"/>
                  <a:pt x="217" y="647"/>
                  <a:pt x="215" y="645"/>
                </a:cubicBezTo>
                <a:cubicBezTo>
                  <a:pt x="216" y="641"/>
                  <a:pt x="220" y="639"/>
                  <a:pt x="222" y="639"/>
                </a:cubicBezTo>
                <a:cubicBezTo>
                  <a:pt x="220" y="634"/>
                  <a:pt x="215" y="640"/>
                  <a:pt x="213" y="641"/>
                </a:cubicBezTo>
                <a:cubicBezTo>
                  <a:pt x="213" y="641"/>
                  <a:pt x="212" y="641"/>
                  <a:pt x="212" y="640"/>
                </a:cubicBezTo>
                <a:cubicBezTo>
                  <a:pt x="214" y="640"/>
                  <a:pt x="213" y="638"/>
                  <a:pt x="213" y="637"/>
                </a:cubicBezTo>
                <a:close/>
                <a:moveTo>
                  <a:pt x="152" y="541"/>
                </a:moveTo>
                <a:cubicBezTo>
                  <a:pt x="151" y="544"/>
                  <a:pt x="148" y="542"/>
                  <a:pt x="149" y="540"/>
                </a:cubicBezTo>
                <a:cubicBezTo>
                  <a:pt x="147" y="538"/>
                  <a:pt x="145" y="544"/>
                  <a:pt x="143" y="541"/>
                </a:cubicBezTo>
                <a:cubicBezTo>
                  <a:pt x="143" y="544"/>
                  <a:pt x="142" y="544"/>
                  <a:pt x="141" y="545"/>
                </a:cubicBezTo>
                <a:cubicBezTo>
                  <a:pt x="144" y="547"/>
                  <a:pt x="144" y="540"/>
                  <a:pt x="147" y="542"/>
                </a:cubicBezTo>
                <a:cubicBezTo>
                  <a:pt x="150" y="544"/>
                  <a:pt x="147" y="544"/>
                  <a:pt x="149" y="546"/>
                </a:cubicBezTo>
                <a:cubicBezTo>
                  <a:pt x="150" y="547"/>
                  <a:pt x="152" y="543"/>
                  <a:pt x="149" y="544"/>
                </a:cubicBezTo>
                <a:cubicBezTo>
                  <a:pt x="150" y="543"/>
                  <a:pt x="154" y="545"/>
                  <a:pt x="152" y="541"/>
                </a:cubicBezTo>
                <a:close/>
                <a:moveTo>
                  <a:pt x="204" y="616"/>
                </a:moveTo>
                <a:cubicBezTo>
                  <a:pt x="202" y="615"/>
                  <a:pt x="201" y="611"/>
                  <a:pt x="201" y="613"/>
                </a:cubicBezTo>
                <a:cubicBezTo>
                  <a:pt x="203" y="617"/>
                  <a:pt x="198" y="617"/>
                  <a:pt x="200" y="619"/>
                </a:cubicBezTo>
                <a:cubicBezTo>
                  <a:pt x="201" y="618"/>
                  <a:pt x="202" y="616"/>
                  <a:pt x="204" y="616"/>
                </a:cubicBezTo>
                <a:close/>
                <a:moveTo>
                  <a:pt x="94" y="424"/>
                </a:moveTo>
                <a:cubicBezTo>
                  <a:pt x="89" y="423"/>
                  <a:pt x="84" y="425"/>
                  <a:pt x="83" y="429"/>
                </a:cubicBezTo>
                <a:cubicBezTo>
                  <a:pt x="86" y="424"/>
                  <a:pt x="92" y="428"/>
                  <a:pt x="94" y="424"/>
                </a:cubicBezTo>
                <a:close/>
                <a:moveTo>
                  <a:pt x="153" y="524"/>
                </a:moveTo>
                <a:cubicBezTo>
                  <a:pt x="155" y="527"/>
                  <a:pt x="152" y="529"/>
                  <a:pt x="153" y="533"/>
                </a:cubicBezTo>
                <a:cubicBezTo>
                  <a:pt x="154" y="530"/>
                  <a:pt x="157" y="531"/>
                  <a:pt x="159" y="533"/>
                </a:cubicBezTo>
                <a:cubicBezTo>
                  <a:pt x="157" y="530"/>
                  <a:pt x="155" y="525"/>
                  <a:pt x="153" y="524"/>
                </a:cubicBezTo>
                <a:close/>
                <a:moveTo>
                  <a:pt x="242" y="626"/>
                </a:moveTo>
                <a:cubicBezTo>
                  <a:pt x="242" y="626"/>
                  <a:pt x="241" y="625"/>
                  <a:pt x="242" y="624"/>
                </a:cubicBezTo>
                <a:cubicBezTo>
                  <a:pt x="240" y="622"/>
                  <a:pt x="239" y="627"/>
                  <a:pt x="238" y="624"/>
                </a:cubicBezTo>
                <a:cubicBezTo>
                  <a:pt x="240" y="622"/>
                  <a:pt x="243" y="624"/>
                  <a:pt x="242" y="621"/>
                </a:cubicBezTo>
                <a:cubicBezTo>
                  <a:pt x="245" y="624"/>
                  <a:pt x="244" y="617"/>
                  <a:pt x="247" y="621"/>
                </a:cubicBezTo>
                <a:cubicBezTo>
                  <a:pt x="249" y="621"/>
                  <a:pt x="245" y="617"/>
                  <a:pt x="248" y="616"/>
                </a:cubicBezTo>
                <a:cubicBezTo>
                  <a:pt x="248" y="618"/>
                  <a:pt x="247" y="619"/>
                  <a:pt x="249" y="618"/>
                </a:cubicBezTo>
                <a:cubicBezTo>
                  <a:pt x="250" y="616"/>
                  <a:pt x="247" y="616"/>
                  <a:pt x="248" y="614"/>
                </a:cubicBezTo>
                <a:cubicBezTo>
                  <a:pt x="248" y="614"/>
                  <a:pt x="249" y="616"/>
                  <a:pt x="250" y="615"/>
                </a:cubicBezTo>
                <a:cubicBezTo>
                  <a:pt x="250" y="616"/>
                  <a:pt x="251" y="617"/>
                  <a:pt x="251" y="618"/>
                </a:cubicBezTo>
                <a:cubicBezTo>
                  <a:pt x="250" y="611"/>
                  <a:pt x="263" y="611"/>
                  <a:pt x="258" y="605"/>
                </a:cubicBezTo>
                <a:cubicBezTo>
                  <a:pt x="259" y="604"/>
                  <a:pt x="260" y="605"/>
                  <a:pt x="261" y="607"/>
                </a:cubicBezTo>
                <a:cubicBezTo>
                  <a:pt x="262" y="606"/>
                  <a:pt x="263" y="605"/>
                  <a:pt x="263" y="605"/>
                </a:cubicBezTo>
                <a:cubicBezTo>
                  <a:pt x="262" y="601"/>
                  <a:pt x="261" y="605"/>
                  <a:pt x="259" y="602"/>
                </a:cubicBezTo>
                <a:cubicBezTo>
                  <a:pt x="262" y="602"/>
                  <a:pt x="265" y="602"/>
                  <a:pt x="268" y="601"/>
                </a:cubicBezTo>
                <a:cubicBezTo>
                  <a:pt x="269" y="605"/>
                  <a:pt x="270" y="600"/>
                  <a:pt x="270" y="605"/>
                </a:cubicBezTo>
                <a:cubicBezTo>
                  <a:pt x="272" y="605"/>
                  <a:pt x="273" y="603"/>
                  <a:pt x="273" y="603"/>
                </a:cubicBezTo>
                <a:cubicBezTo>
                  <a:pt x="271" y="600"/>
                  <a:pt x="271" y="601"/>
                  <a:pt x="269" y="600"/>
                </a:cubicBezTo>
                <a:cubicBezTo>
                  <a:pt x="270" y="598"/>
                  <a:pt x="271" y="598"/>
                  <a:pt x="273" y="601"/>
                </a:cubicBezTo>
                <a:cubicBezTo>
                  <a:pt x="274" y="600"/>
                  <a:pt x="274" y="599"/>
                  <a:pt x="275" y="598"/>
                </a:cubicBezTo>
                <a:cubicBezTo>
                  <a:pt x="277" y="600"/>
                  <a:pt x="276" y="599"/>
                  <a:pt x="277" y="602"/>
                </a:cubicBezTo>
                <a:cubicBezTo>
                  <a:pt x="278" y="597"/>
                  <a:pt x="289" y="598"/>
                  <a:pt x="290" y="593"/>
                </a:cubicBezTo>
                <a:cubicBezTo>
                  <a:pt x="292" y="595"/>
                  <a:pt x="290" y="596"/>
                  <a:pt x="289" y="597"/>
                </a:cubicBezTo>
                <a:cubicBezTo>
                  <a:pt x="290" y="598"/>
                  <a:pt x="290" y="598"/>
                  <a:pt x="291" y="599"/>
                </a:cubicBezTo>
                <a:cubicBezTo>
                  <a:pt x="291" y="596"/>
                  <a:pt x="295" y="594"/>
                  <a:pt x="293" y="592"/>
                </a:cubicBezTo>
                <a:cubicBezTo>
                  <a:pt x="294" y="590"/>
                  <a:pt x="295" y="593"/>
                  <a:pt x="296" y="593"/>
                </a:cubicBezTo>
                <a:cubicBezTo>
                  <a:pt x="295" y="590"/>
                  <a:pt x="301" y="590"/>
                  <a:pt x="300" y="588"/>
                </a:cubicBezTo>
                <a:cubicBezTo>
                  <a:pt x="302" y="586"/>
                  <a:pt x="311" y="581"/>
                  <a:pt x="306" y="576"/>
                </a:cubicBezTo>
                <a:cubicBezTo>
                  <a:pt x="308" y="574"/>
                  <a:pt x="311" y="579"/>
                  <a:pt x="309" y="580"/>
                </a:cubicBezTo>
                <a:cubicBezTo>
                  <a:pt x="312" y="583"/>
                  <a:pt x="315" y="575"/>
                  <a:pt x="318" y="579"/>
                </a:cubicBezTo>
                <a:cubicBezTo>
                  <a:pt x="318" y="577"/>
                  <a:pt x="317" y="576"/>
                  <a:pt x="319" y="575"/>
                </a:cubicBezTo>
                <a:cubicBezTo>
                  <a:pt x="321" y="577"/>
                  <a:pt x="319" y="577"/>
                  <a:pt x="320" y="578"/>
                </a:cubicBezTo>
                <a:cubicBezTo>
                  <a:pt x="323" y="576"/>
                  <a:pt x="327" y="569"/>
                  <a:pt x="332" y="570"/>
                </a:cubicBezTo>
                <a:cubicBezTo>
                  <a:pt x="333" y="569"/>
                  <a:pt x="332" y="567"/>
                  <a:pt x="333" y="566"/>
                </a:cubicBezTo>
                <a:cubicBezTo>
                  <a:pt x="335" y="568"/>
                  <a:pt x="336" y="565"/>
                  <a:pt x="337" y="568"/>
                </a:cubicBezTo>
                <a:cubicBezTo>
                  <a:pt x="332" y="571"/>
                  <a:pt x="333" y="577"/>
                  <a:pt x="330" y="581"/>
                </a:cubicBezTo>
                <a:cubicBezTo>
                  <a:pt x="329" y="580"/>
                  <a:pt x="328" y="580"/>
                  <a:pt x="328" y="579"/>
                </a:cubicBezTo>
                <a:cubicBezTo>
                  <a:pt x="329" y="579"/>
                  <a:pt x="330" y="579"/>
                  <a:pt x="331" y="578"/>
                </a:cubicBezTo>
                <a:cubicBezTo>
                  <a:pt x="327" y="577"/>
                  <a:pt x="324" y="578"/>
                  <a:pt x="321" y="580"/>
                </a:cubicBezTo>
                <a:cubicBezTo>
                  <a:pt x="321" y="581"/>
                  <a:pt x="322" y="581"/>
                  <a:pt x="322" y="581"/>
                </a:cubicBezTo>
                <a:cubicBezTo>
                  <a:pt x="323" y="582"/>
                  <a:pt x="321" y="582"/>
                  <a:pt x="320" y="583"/>
                </a:cubicBezTo>
                <a:cubicBezTo>
                  <a:pt x="319" y="582"/>
                  <a:pt x="321" y="582"/>
                  <a:pt x="319" y="580"/>
                </a:cubicBezTo>
                <a:cubicBezTo>
                  <a:pt x="318" y="580"/>
                  <a:pt x="319" y="581"/>
                  <a:pt x="319" y="581"/>
                </a:cubicBezTo>
                <a:cubicBezTo>
                  <a:pt x="319" y="586"/>
                  <a:pt x="312" y="583"/>
                  <a:pt x="313" y="589"/>
                </a:cubicBezTo>
                <a:cubicBezTo>
                  <a:pt x="313" y="584"/>
                  <a:pt x="310" y="590"/>
                  <a:pt x="309" y="586"/>
                </a:cubicBezTo>
                <a:cubicBezTo>
                  <a:pt x="304" y="593"/>
                  <a:pt x="296" y="596"/>
                  <a:pt x="290" y="602"/>
                </a:cubicBezTo>
                <a:cubicBezTo>
                  <a:pt x="288" y="600"/>
                  <a:pt x="290" y="600"/>
                  <a:pt x="289" y="598"/>
                </a:cubicBezTo>
                <a:cubicBezTo>
                  <a:pt x="287" y="602"/>
                  <a:pt x="284" y="602"/>
                  <a:pt x="281" y="606"/>
                </a:cubicBezTo>
                <a:cubicBezTo>
                  <a:pt x="280" y="605"/>
                  <a:pt x="278" y="605"/>
                  <a:pt x="278" y="603"/>
                </a:cubicBezTo>
                <a:cubicBezTo>
                  <a:pt x="278" y="606"/>
                  <a:pt x="275" y="604"/>
                  <a:pt x="274" y="606"/>
                </a:cubicBezTo>
                <a:cubicBezTo>
                  <a:pt x="275" y="608"/>
                  <a:pt x="277" y="603"/>
                  <a:pt x="279" y="607"/>
                </a:cubicBezTo>
                <a:cubicBezTo>
                  <a:pt x="278" y="609"/>
                  <a:pt x="276" y="609"/>
                  <a:pt x="274" y="607"/>
                </a:cubicBezTo>
                <a:cubicBezTo>
                  <a:pt x="272" y="607"/>
                  <a:pt x="274" y="610"/>
                  <a:pt x="272" y="610"/>
                </a:cubicBezTo>
                <a:cubicBezTo>
                  <a:pt x="274" y="613"/>
                  <a:pt x="274" y="613"/>
                  <a:pt x="274" y="613"/>
                </a:cubicBezTo>
                <a:cubicBezTo>
                  <a:pt x="274" y="614"/>
                  <a:pt x="273" y="613"/>
                  <a:pt x="273" y="613"/>
                </a:cubicBezTo>
                <a:cubicBezTo>
                  <a:pt x="272" y="611"/>
                  <a:pt x="271" y="614"/>
                  <a:pt x="270" y="614"/>
                </a:cubicBezTo>
                <a:cubicBezTo>
                  <a:pt x="269" y="611"/>
                  <a:pt x="272" y="612"/>
                  <a:pt x="272" y="610"/>
                </a:cubicBezTo>
                <a:cubicBezTo>
                  <a:pt x="270" y="610"/>
                  <a:pt x="261" y="612"/>
                  <a:pt x="266" y="616"/>
                </a:cubicBezTo>
                <a:cubicBezTo>
                  <a:pt x="266" y="618"/>
                  <a:pt x="265" y="617"/>
                  <a:pt x="264" y="619"/>
                </a:cubicBezTo>
                <a:cubicBezTo>
                  <a:pt x="265" y="621"/>
                  <a:pt x="265" y="620"/>
                  <a:pt x="266" y="620"/>
                </a:cubicBezTo>
                <a:cubicBezTo>
                  <a:pt x="266" y="623"/>
                  <a:pt x="264" y="622"/>
                  <a:pt x="261" y="625"/>
                </a:cubicBezTo>
                <a:cubicBezTo>
                  <a:pt x="261" y="624"/>
                  <a:pt x="261" y="622"/>
                  <a:pt x="260" y="622"/>
                </a:cubicBezTo>
                <a:cubicBezTo>
                  <a:pt x="259" y="621"/>
                  <a:pt x="265" y="623"/>
                  <a:pt x="264" y="620"/>
                </a:cubicBezTo>
                <a:cubicBezTo>
                  <a:pt x="256" y="621"/>
                  <a:pt x="251" y="620"/>
                  <a:pt x="247" y="624"/>
                </a:cubicBezTo>
                <a:cubicBezTo>
                  <a:pt x="248" y="626"/>
                  <a:pt x="250" y="625"/>
                  <a:pt x="251" y="625"/>
                </a:cubicBezTo>
                <a:cubicBezTo>
                  <a:pt x="251" y="626"/>
                  <a:pt x="249" y="627"/>
                  <a:pt x="251" y="628"/>
                </a:cubicBezTo>
                <a:cubicBezTo>
                  <a:pt x="249" y="629"/>
                  <a:pt x="249" y="628"/>
                  <a:pt x="249" y="626"/>
                </a:cubicBezTo>
                <a:cubicBezTo>
                  <a:pt x="249" y="630"/>
                  <a:pt x="244" y="625"/>
                  <a:pt x="247" y="630"/>
                </a:cubicBezTo>
                <a:cubicBezTo>
                  <a:pt x="245" y="630"/>
                  <a:pt x="243" y="628"/>
                  <a:pt x="242" y="626"/>
                </a:cubicBezTo>
                <a:cubicBezTo>
                  <a:pt x="241" y="629"/>
                  <a:pt x="237" y="632"/>
                  <a:pt x="232" y="629"/>
                </a:cubicBezTo>
                <a:cubicBezTo>
                  <a:pt x="231" y="630"/>
                  <a:pt x="232" y="631"/>
                  <a:pt x="231" y="631"/>
                </a:cubicBezTo>
                <a:cubicBezTo>
                  <a:pt x="232" y="634"/>
                  <a:pt x="232" y="631"/>
                  <a:pt x="233" y="634"/>
                </a:cubicBezTo>
                <a:cubicBezTo>
                  <a:pt x="232" y="634"/>
                  <a:pt x="233" y="636"/>
                  <a:pt x="232" y="636"/>
                </a:cubicBezTo>
                <a:cubicBezTo>
                  <a:pt x="230" y="635"/>
                  <a:pt x="231" y="634"/>
                  <a:pt x="230" y="633"/>
                </a:cubicBezTo>
                <a:cubicBezTo>
                  <a:pt x="230" y="633"/>
                  <a:pt x="225" y="633"/>
                  <a:pt x="227" y="636"/>
                </a:cubicBezTo>
                <a:cubicBezTo>
                  <a:pt x="226" y="637"/>
                  <a:pt x="225" y="638"/>
                  <a:pt x="224" y="638"/>
                </a:cubicBezTo>
                <a:cubicBezTo>
                  <a:pt x="223" y="637"/>
                  <a:pt x="223" y="637"/>
                  <a:pt x="222" y="636"/>
                </a:cubicBezTo>
                <a:cubicBezTo>
                  <a:pt x="223" y="633"/>
                  <a:pt x="226" y="634"/>
                  <a:pt x="223" y="630"/>
                </a:cubicBezTo>
                <a:cubicBezTo>
                  <a:pt x="226" y="631"/>
                  <a:pt x="227" y="626"/>
                  <a:pt x="230" y="626"/>
                </a:cubicBezTo>
                <a:cubicBezTo>
                  <a:pt x="229" y="632"/>
                  <a:pt x="237" y="622"/>
                  <a:pt x="242" y="626"/>
                </a:cubicBezTo>
                <a:close/>
                <a:moveTo>
                  <a:pt x="244" y="624"/>
                </a:moveTo>
                <a:cubicBezTo>
                  <a:pt x="244" y="624"/>
                  <a:pt x="245" y="623"/>
                  <a:pt x="245" y="624"/>
                </a:cubicBezTo>
                <a:cubicBezTo>
                  <a:pt x="246" y="625"/>
                  <a:pt x="245" y="625"/>
                  <a:pt x="246" y="626"/>
                </a:cubicBezTo>
                <a:cubicBezTo>
                  <a:pt x="247" y="626"/>
                  <a:pt x="247" y="625"/>
                  <a:pt x="247" y="624"/>
                </a:cubicBezTo>
                <a:cubicBezTo>
                  <a:pt x="246" y="621"/>
                  <a:pt x="243" y="622"/>
                  <a:pt x="244" y="624"/>
                </a:cubicBezTo>
                <a:close/>
                <a:moveTo>
                  <a:pt x="261" y="612"/>
                </a:moveTo>
                <a:cubicBezTo>
                  <a:pt x="260" y="614"/>
                  <a:pt x="256" y="615"/>
                  <a:pt x="257" y="618"/>
                </a:cubicBezTo>
                <a:cubicBezTo>
                  <a:pt x="259" y="615"/>
                  <a:pt x="263" y="617"/>
                  <a:pt x="261" y="612"/>
                </a:cubicBezTo>
                <a:close/>
                <a:moveTo>
                  <a:pt x="268" y="608"/>
                </a:moveTo>
                <a:cubicBezTo>
                  <a:pt x="266" y="608"/>
                  <a:pt x="267" y="609"/>
                  <a:pt x="264" y="609"/>
                </a:cubicBezTo>
                <a:cubicBezTo>
                  <a:pt x="267" y="613"/>
                  <a:pt x="269" y="611"/>
                  <a:pt x="268" y="608"/>
                </a:cubicBezTo>
                <a:close/>
                <a:moveTo>
                  <a:pt x="237" y="632"/>
                </a:moveTo>
                <a:cubicBezTo>
                  <a:pt x="240" y="634"/>
                  <a:pt x="244" y="632"/>
                  <a:pt x="245" y="631"/>
                </a:cubicBezTo>
                <a:cubicBezTo>
                  <a:pt x="243" y="632"/>
                  <a:pt x="245" y="630"/>
                  <a:pt x="244" y="629"/>
                </a:cubicBezTo>
                <a:cubicBezTo>
                  <a:pt x="244" y="629"/>
                  <a:pt x="243" y="629"/>
                  <a:pt x="243" y="628"/>
                </a:cubicBezTo>
                <a:cubicBezTo>
                  <a:pt x="241" y="629"/>
                  <a:pt x="244" y="631"/>
                  <a:pt x="243" y="632"/>
                </a:cubicBezTo>
                <a:cubicBezTo>
                  <a:pt x="241" y="630"/>
                  <a:pt x="239" y="631"/>
                  <a:pt x="237" y="632"/>
                </a:cubicBezTo>
                <a:close/>
                <a:moveTo>
                  <a:pt x="152" y="521"/>
                </a:moveTo>
                <a:cubicBezTo>
                  <a:pt x="149" y="520"/>
                  <a:pt x="149" y="526"/>
                  <a:pt x="149" y="525"/>
                </a:cubicBezTo>
                <a:cubicBezTo>
                  <a:pt x="150" y="523"/>
                  <a:pt x="152" y="524"/>
                  <a:pt x="152" y="521"/>
                </a:cubicBezTo>
                <a:close/>
                <a:moveTo>
                  <a:pt x="202" y="598"/>
                </a:moveTo>
                <a:cubicBezTo>
                  <a:pt x="200" y="598"/>
                  <a:pt x="200" y="604"/>
                  <a:pt x="202" y="602"/>
                </a:cubicBezTo>
                <a:cubicBezTo>
                  <a:pt x="199" y="600"/>
                  <a:pt x="205" y="600"/>
                  <a:pt x="202" y="598"/>
                </a:cubicBezTo>
                <a:close/>
                <a:moveTo>
                  <a:pt x="199" y="598"/>
                </a:moveTo>
                <a:cubicBezTo>
                  <a:pt x="200" y="597"/>
                  <a:pt x="202" y="597"/>
                  <a:pt x="201" y="595"/>
                </a:cubicBezTo>
                <a:cubicBezTo>
                  <a:pt x="199" y="598"/>
                  <a:pt x="198" y="594"/>
                  <a:pt x="196" y="595"/>
                </a:cubicBezTo>
                <a:cubicBezTo>
                  <a:pt x="197" y="597"/>
                  <a:pt x="198" y="595"/>
                  <a:pt x="199" y="598"/>
                </a:cubicBezTo>
                <a:close/>
                <a:moveTo>
                  <a:pt x="169" y="551"/>
                </a:moveTo>
                <a:cubicBezTo>
                  <a:pt x="167" y="553"/>
                  <a:pt x="168" y="549"/>
                  <a:pt x="167" y="547"/>
                </a:cubicBezTo>
                <a:cubicBezTo>
                  <a:pt x="163" y="548"/>
                  <a:pt x="170" y="555"/>
                  <a:pt x="169" y="551"/>
                </a:cubicBezTo>
                <a:close/>
                <a:moveTo>
                  <a:pt x="162" y="538"/>
                </a:moveTo>
                <a:cubicBezTo>
                  <a:pt x="161" y="537"/>
                  <a:pt x="161" y="537"/>
                  <a:pt x="161" y="537"/>
                </a:cubicBezTo>
                <a:cubicBezTo>
                  <a:pt x="162" y="536"/>
                  <a:pt x="163" y="536"/>
                  <a:pt x="162" y="535"/>
                </a:cubicBezTo>
                <a:cubicBezTo>
                  <a:pt x="162" y="534"/>
                  <a:pt x="158" y="535"/>
                  <a:pt x="160" y="536"/>
                </a:cubicBezTo>
                <a:cubicBezTo>
                  <a:pt x="161" y="535"/>
                  <a:pt x="160" y="539"/>
                  <a:pt x="162" y="538"/>
                </a:cubicBezTo>
                <a:close/>
                <a:moveTo>
                  <a:pt x="101" y="443"/>
                </a:moveTo>
                <a:cubicBezTo>
                  <a:pt x="104" y="440"/>
                  <a:pt x="104" y="440"/>
                  <a:pt x="104" y="440"/>
                </a:cubicBezTo>
                <a:cubicBezTo>
                  <a:pt x="104" y="439"/>
                  <a:pt x="96" y="442"/>
                  <a:pt x="98" y="442"/>
                </a:cubicBezTo>
                <a:cubicBezTo>
                  <a:pt x="99" y="442"/>
                  <a:pt x="100" y="442"/>
                  <a:pt x="101" y="443"/>
                </a:cubicBezTo>
                <a:close/>
                <a:moveTo>
                  <a:pt x="170" y="535"/>
                </a:moveTo>
                <a:cubicBezTo>
                  <a:pt x="171" y="539"/>
                  <a:pt x="168" y="536"/>
                  <a:pt x="167" y="537"/>
                </a:cubicBezTo>
                <a:cubicBezTo>
                  <a:pt x="169" y="539"/>
                  <a:pt x="172" y="538"/>
                  <a:pt x="174" y="541"/>
                </a:cubicBezTo>
                <a:cubicBezTo>
                  <a:pt x="173" y="540"/>
                  <a:pt x="174" y="539"/>
                  <a:pt x="173" y="538"/>
                </a:cubicBezTo>
                <a:cubicBezTo>
                  <a:pt x="172" y="538"/>
                  <a:pt x="171" y="538"/>
                  <a:pt x="170" y="536"/>
                </a:cubicBezTo>
                <a:cubicBezTo>
                  <a:pt x="171" y="536"/>
                  <a:pt x="171" y="535"/>
                  <a:pt x="170" y="535"/>
                </a:cubicBezTo>
                <a:close/>
                <a:moveTo>
                  <a:pt x="183" y="542"/>
                </a:moveTo>
                <a:cubicBezTo>
                  <a:pt x="184" y="538"/>
                  <a:pt x="186" y="538"/>
                  <a:pt x="190" y="538"/>
                </a:cubicBezTo>
                <a:cubicBezTo>
                  <a:pt x="189" y="537"/>
                  <a:pt x="189" y="536"/>
                  <a:pt x="189" y="535"/>
                </a:cubicBezTo>
                <a:cubicBezTo>
                  <a:pt x="187" y="535"/>
                  <a:pt x="190" y="538"/>
                  <a:pt x="188" y="538"/>
                </a:cubicBezTo>
                <a:cubicBezTo>
                  <a:pt x="187" y="536"/>
                  <a:pt x="189" y="536"/>
                  <a:pt x="188" y="534"/>
                </a:cubicBezTo>
                <a:cubicBezTo>
                  <a:pt x="186" y="535"/>
                  <a:pt x="186" y="538"/>
                  <a:pt x="184" y="536"/>
                </a:cubicBezTo>
                <a:cubicBezTo>
                  <a:pt x="184" y="532"/>
                  <a:pt x="190" y="534"/>
                  <a:pt x="188" y="530"/>
                </a:cubicBezTo>
                <a:cubicBezTo>
                  <a:pt x="184" y="530"/>
                  <a:pt x="186" y="531"/>
                  <a:pt x="183" y="534"/>
                </a:cubicBezTo>
                <a:cubicBezTo>
                  <a:pt x="184" y="538"/>
                  <a:pt x="182" y="537"/>
                  <a:pt x="183" y="542"/>
                </a:cubicBezTo>
                <a:close/>
                <a:moveTo>
                  <a:pt x="247" y="632"/>
                </a:moveTo>
                <a:cubicBezTo>
                  <a:pt x="247" y="635"/>
                  <a:pt x="245" y="634"/>
                  <a:pt x="245" y="636"/>
                </a:cubicBezTo>
                <a:cubicBezTo>
                  <a:pt x="247" y="637"/>
                  <a:pt x="248" y="634"/>
                  <a:pt x="247" y="632"/>
                </a:cubicBezTo>
                <a:close/>
                <a:moveTo>
                  <a:pt x="301" y="719"/>
                </a:moveTo>
                <a:cubicBezTo>
                  <a:pt x="306" y="722"/>
                  <a:pt x="306" y="714"/>
                  <a:pt x="301" y="719"/>
                </a:cubicBezTo>
                <a:close/>
                <a:moveTo>
                  <a:pt x="177" y="514"/>
                </a:moveTo>
                <a:cubicBezTo>
                  <a:pt x="176" y="517"/>
                  <a:pt x="174" y="519"/>
                  <a:pt x="174" y="523"/>
                </a:cubicBezTo>
                <a:cubicBezTo>
                  <a:pt x="175" y="519"/>
                  <a:pt x="179" y="518"/>
                  <a:pt x="177" y="514"/>
                </a:cubicBezTo>
                <a:close/>
                <a:moveTo>
                  <a:pt x="303" y="699"/>
                </a:moveTo>
                <a:cubicBezTo>
                  <a:pt x="300" y="700"/>
                  <a:pt x="298" y="704"/>
                  <a:pt x="299" y="707"/>
                </a:cubicBezTo>
                <a:cubicBezTo>
                  <a:pt x="299" y="704"/>
                  <a:pt x="304" y="702"/>
                  <a:pt x="303" y="699"/>
                </a:cubicBezTo>
                <a:close/>
                <a:moveTo>
                  <a:pt x="197" y="530"/>
                </a:moveTo>
                <a:cubicBezTo>
                  <a:pt x="199" y="528"/>
                  <a:pt x="200" y="530"/>
                  <a:pt x="202" y="530"/>
                </a:cubicBezTo>
                <a:cubicBezTo>
                  <a:pt x="201" y="528"/>
                  <a:pt x="200" y="527"/>
                  <a:pt x="201" y="526"/>
                </a:cubicBezTo>
                <a:cubicBezTo>
                  <a:pt x="201" y="526"/>
                  <a:pt x="205" y="530"/>
                  <a:pt x="204" y="527"/>
                </a:cubicBezTo>
                <a:cubicBezTo>
                  <a:pt x="202" y="527"/>
                  <a:pt x="205" y="523"/>
                  <a:pt x="203" y="521"/>
                </a:cubicBezTo>
                <a:cubicBezTo>
                  <a:pt x="202" y="524"/>
                  <a:pt x="201" y="520"/>
                  <a:pt x="200" y="520"/>
                </a:cubicBezTo>
                <a:cubicBezTo>
                  <a:pt x="201" y="523"/>
                  <a:pt x="198" y="521"/>
                  <a:pt x="199" y="524"/>
                </a:cubicBezTo>
                <a:cubicBezTo>
                  <a:pt x="199" y="523"/>
                  <a:pt x="198" y="524"/>
                  <a:pt x="198" y="523"/>
                </a:cubicBezTo>
                <a:cubicBezTo>
                  <a:pt x="198" y="522"/>
                  <a:pt x="198" y="522"/>
                  <a:pt x="198" y="521"/>
                </a:cubicBezTo>
                <a:cubicBezTo>
                  <a:pt x="195" y="519"/>
                  <a:pt x="197" y="523"/>
                  <a:pt x="197" y="525"/>
                </a:cubicBezTo>
                <a:cubicBezTo>
                  <a:pt x="193" y="528"/>
                  <a:pt x="191" y="526"/>
                  <a:pt x="190" y="530"/>
                </a:cubicBezTo>
                <a:cubicBezTo>
                  <a:pt x="191" y="530"/>
                  <a:pt x="190" y="534"/>
                  <a:pt x="190" y="535"/>
                </a:cubicBezTo>
                <a:cubicBezTo>
                  <a:pt x="193" y="534"/>
                  <a:pt x="192" y="528"/>
                  <a:pt x="196" y="531"/>
                </a:cubicBezTo>
                <a:cubicBezTo>
                  <a:pt x="195" y="532"/>
                  <a:pt x="196" y="534"/>
                  <a:pt x="197" y="535"/>
                </a:cubicBezTo>
                <a:cubicBezTo>
                  <a:pt x="197" y="533"/>
                  <a:pt x="197" y="532"/>
                  <a:pt x="197" y="530"/>
                </a:cubicBezTo>
                <a:close/>
                <a:moveTo>
                  <a:pt x="278" y="660"/>
                </a:moveTo>
                <a:cubicBezTo>
                  <a:pt x="275" y="658"/>
                  <a:pt x="277" y="662"/>
                  <a:pt x="274" y="661"/>
                </a:cubicBezTo>
                <a:cubicBezTo>
                  <a:pt x="276" y="663"/>
                  <a:pt x="276" y="663"/>
                  <a:pt x="277" y="666"/>
                </a:cubicBezTo>
                <a:cubicBezTo>
                  <a:pt x="280" y="665"/>
                  <a:pt x="275" y="661"/>
                  <a:pt x="277" y="660"/>
                </a:cubicBezTo>
                <a:cubicBezTo>
                  <a:pt x="278" y="661"/>
                  <a:pt x="278" y="661"/>
                  <a:pt x="278" y="660"/>
                </a:cubicBezTo>
                <a:close/>
                <a:moveTo>
                  <a:pt x="231" y="584"/>
                </a:moveTo>
                <a:cubicBezTo>
                  <a:pt x="230" y="582"/>
                  <a:pt x="228" y="584"/>
                  <a:pt x="226" y="583"/>
                </a:cubicBezTo>
                <a:cubicBezTo>
                  <a:pt x="227" y="585"/>
                  <a:pt x="225" y="585"/>
                  <a:pt x="225" y="587"/>
                </a:cubicBezTo>
                <a:cubicBezTo>
                  <a:pt x="228" y="586"/>
                  <a:pt x="228" y="583"/>
                  <a:pt x="231" y="584"/>
                </a:cubicBezTo>
                <a:close/>
                <a:moveTo>
                  <a:pt x="182" y="510"/>
                </a:moveTo>
                <a:cubicBezTo>
                  <a:pt x="181" y="512"/>
                  <a:pt x="181" y="513"/>
                  <a:pt x="179" y="512"/>
                </a:cubicBezTo>
                <a:cubicBezTo>
                  <a:pt x="180" y="513"/>
                  <a:pt x="180" y="514"/>
                  <a:pt x="180" y="515"/>
                </a:cubicBezTo>
                <a:cubicBezTo>
                  <a:pt x="182" y="514"/>
                  <a:pt x="183" y="512"/>
                  <a:pt x="182" y="510"/>
                </a:cubicBezTo>
                <a:close/>
                <a:moveTo>
                  <a:pt x="177" y="508"/>
                </a:moveTo>
                <a:cubicBezTo>
                  <a:pt x="178" y="509"/>
                  <a:pt x="179" y="508"/>
                  <a:pt x="180" y="508"/>
                </a:cubicBezTo>
                <a:cubicBezTo>
                  <a:pt x="179" y="507"/>
                  <a:pt x="180" y="506"/>
                  <a:pt x="180" y="505"/>
                </a:cubicBezTo>
                <a:cubicBezTo>
                  <a:pt x="178" y="505"/>
                  <a:pt x="179" y="507"/>
                  <a:pt x="178" y="508"/>
                </a:cubicBezTo>
                <a:cubicBezTo>
                  <a:pt x="177" y="508"/>
                  <a:pt x="174" y="504"/>
                  <a:pt x="175" y="507"/>
                </a:cubicBezTo>
                <a:cubicBezTo>
                  <a:pt x="175" y="507"/>
                  <a:pt x="176" y="507"/>
                  <a:pt x="177" y="508"/>
                </a:cubicBezTo>
                <a:close/>
                <a:moveTo>
                  <a:pt x="282" y="659"/>
                </a:moveTo>
                <a:cubicBezTo>
                  <a:pt x="281" y="658"/>
                  <a:pt x="279" y="660"/>
                  <a:pt x="278" y="659"/>
                </a:cubicBezTo>
                <a:cubicBezTo>
                  <a:pt x="281" y="662"/>
                  <a:pt x="277" y="662"/>
                  <a:pt x="280" y="665"/>
                </a:cubicBezTo>
                <a:cubicBezTo>
                  <a:pt x="281" y="662"/>
                  <a:pt x="282" y="668"/>
                  <a:pt x="283" y="666"/>
                </a:cubicBezTo>
                <a:cubicBezTo>
                  <a:pt x="282" y="663"/>
                  <a:pt x="281" y="663"/>
                  <a:pt x="280" y="662"/>
                </a:cubicBezTo>
                <a:cubicBezTo>
                  <a:pt x="281" y="661"/>
                  <a:pt x="283" y="661"/>
                  <a:pt x="282" y="659"/>
                </a:cubicBezTo>
                <a:close/>
                <a:moveTo>
                  <a:pt x="296" y="679"/>
                </a:moveTo>
                <a:cubicBezTo>
                  <a:pt x="296" y="680"/>
                  <a:pt x="295" y="679"/>
                  <a:pt x="295" y="678"/>
                </a:cubicBezTo>
                <a:cubicBezTo>
                  <a:pt x="295" y="681"/>
                  <a:pt x="292" y="679"/>
                  <a:pt x="292" y="682"/>
                </a:cubicBezTo>
                <a:cubicBezTo>
                  <a:pt x="294" y="683"/>
                  <a:pt x="296" y="680"/>
                  <a:pt x="296" y="679"/>
                </a:cubicBezTo>
                <a:close/>
                <a:moveTo>
                  <a:pt x="247" y="596"/>
                </a:moveTo>
                <a:cubicBezTo>
                  <a:pt x="245" y="595"/>
                  <a:pt x="241" y="591"/>
                  <a:pt x="240" y="595"/>
                </a:cubicBezTo>
                <a:cubicBezTo>
                  <a:pt x="243" y="595"/>
                  <a:pt x="241" y="598"/>
                  <a:pt x="241" y="600"/>
                </a:cubicBezTo>
                <a:cubicBezTo>
                  <a:pt x="244" y="598"/>
                  <a:pt x="245" y="596"/>
                  <a:pt x="247" y="596"/>
                </a:cubicBezTo>
                <a:close/>
                <a:moveTo>
                  <a:pt x="219" y="558"/>
                </a:moveTo>
                <a:cubicBezTo>
                  <a:pt x="219" y="559"/>
                  <a:pt x="220" y="560"/>
                  <a:pt x="220" y="559"/>
                </a:cubicBezTo>
                <a:cubicBezTo>
                  <a:pt x="219" y="557"/>
                  <a:pt x="219" y="557"/>
                  <a:pt x="219" y="557"/>
                </a:cubicBezTo>
                <a:cubicBezTo>
                  <a:pt x="218" y="558"/>
                  <a:pt x="217" y="559"/>
                  <a:pt x="217" y="561"/>
                </a:cubicBezTo>
                <a:cubicBezTo>
                  <a:pt x="218" y="560"/>
                  <a:pt x="219" y="561"/>
                  <a:pt x="219" y="560"/>
                </a:cubicBezTo>
                <a:cubicBezTo>
                  <a:pt x="219" y="559"/>
                  <a:pt x="218" y="558"/>
                  <a:pt x="219" y="558"/>
                </a:cubicBezTo>
                <a:close/>
                <a:moveTo>
                  <a:pt x="187" y="510"/>
                </a:moveTo>
                <a:cubicBezTo>
                  <a:pt x="188" y="511"/>
                  <a:pt x="188" y="511"/>
                  <a:pt x="188" y="512"/>
                </a:cubicBezTo>
                <a:cubicBezTo>
                  <a:pt x="190" y="511"/>
                  <a:pt x="188" y="510"/>
                  <a:pt x="186" y="509"/>
                </a:cubicBezTo>
                <a:cubicBezTo>
                  <a:pt x="185" y="509"/>
                  <a:pt x="184" y="513"/>
                  <a:pt x="186" y="513"/>
                </a:cubicBezTo>
                <a:cubicBezTo>
                  <a:pt x="185" y="511"/>
                  <a:pt x="186" y="510"/>
                  <a:pt x="187" y="510"/>
                </a:cubicBezTo>
                <a:close/>
                <a:moveTo>
                  <a:pt x="358" y="762"/>
                </a:moveTo>
                <a:cubicBezTo>
                  <a:pt x="356" y="763"/>
                  <a:pt x="359" y="766"/>
                  <a:pt x="359" y="768"/>
                </a:cubicBezTo>
                <a:cubicBezTo>
                  <a:pt x="360" y="766"/>
                  <a:pt x="360" y="764"/>
                  <a:pt x="361" y="763"/>
                </a:cubicBezTo>
                <a:cubicBezTo>
                  <a:pt x="359" y="764"/>
                  <a:pt x="362" y="759"/>
                  <a:pt x="359" y="759"/>
                </a:cubicBezTo>
                <a:cubicBezTo>
                  <a:pt x="360" y="761"/>
                  <a:pt x="359" y="767"/>
                  <a:pt x="358" y="762"/>
                </a:cubicBezTo>
                <a:close/>
                <a:moveTo>
                  <a:pt x="173" y="469"/>
                </a:moveTo>
                <a:cubicBezTo>
                  <a:pt x="171" y="471"/>
                  <a:pt x="170" y="472"/>
                  <a:pt x="167" y="473"/>
                </a:cubicBezTo>
                <a:cubicBezTo>
                  <a:pt x="170" y="475"/>
                  <a:pt x="166" y="474"/>
                  <a:pt x="167" y="476"/>
                </a:cubicBezTo>
                <a:cubicBezTo>
                  <a:pt x="169" y="474"/>
                  <a:pt x="173" y="473"/>
                  <a:pt x="173" y="469"/>
                </a:cubicBezTo>
                <a:close/>
                <a:moveTo>
                  <a:pt x="203" y="514"/>
                </a:moveTo>
                <a:cubicBezTo>
                  <a:pt x="201" y="509"/>
                  <a:pt x="202" y="508"/>
                  <a:pt x="199" y="504"/>
                </a:cubicBezTo>
                <a:cubicBezTo>
                  <a:pt x="198" y="503"/>
                  <a:pt x="198" y="505"/>
                  <a:pt x="197" y="503"/>
                </a:cubicBezTo>
                <a:cubicBezTo>
                  <a:pt x="196" y="502"/>
                  <a:pt x="201" y="502"/>
                  <a:pt x="198" y="499"/>
                </a:cubicBezTo>
                <a:cubicBezTo>
                  <a:pt x="196" y="504"/>
                  <a:pt x="191" y="504"/>
                  <a:pt x="190" y="507"/>
                </a:cubicBezTo>
                <a:cubicBezTo>
                  <a:pt x="191" y="507"/>
                  <a:pt x="192" y="510"/>
                  <a:pt x="192" y="511"/>
                </a:cubicBezTo>
                <a:cubicBezTo>
                  <a:pt x="194" y="509"/>
                  <a:pt x="198" y="512"/>
                  <a:pt x="198" y="508"/>
                </a:cubicBezTo>
                <a:cubicBezTo>
                  <a:pt x="200" y="511"/>
                  <a:pt x="203" y="512"/>
                  <a:pt x="201" y="515"/>
                </a:cubicBezTo>
                <a:cubicBezTo>
                  <a:pt x="201" y="514"/>
                  <a:pt x="200" y="514"/>
                  <a:pt x="200" y="514"/>
                </a:cubicBezTo>
                <a:cubicBezTo>
                  <a:pt x="201" y="515"/>
                  <a:pt x="202" y="517"/>
                  <a:pt x="202" y="516"/>
                </a:cubicBezTo>
                <a:cubicBezTo>
                  <a:pt x="202" y="515"/>
                  <a:pt x="202" y="514"/>
                  <a:pt x="203" y="514"/>
                </a:cubicBezTo>
                <a:close/>
                <a:moveTo>
                  <a:pt x="281" y="631"/>
                </a:moveTo>
                <a:cubicBezTo>
                  <a:pt x="280" y="629"/>
                  <a:pt x="279" y="627"/>
                  <a:pt x="277" y="626"/>
                </a:cubicBezTo>
                <a:cubicBezTo>
                  <a:pt x="279" y="627"/>
                  <a:pt x="279" y="629"/>
                  <a:pt x="278" y="630"/>
                </a:cubicBezTo>
                <a:cubicBezTo>
                  <a:pt x="278" y="629"/>
                  <a:pt x="277" y="626"/>
                  <a:pt x="276" y="627"/>
                </a:cubicBezTo>
                <a:cubicBezTo>
                  <a:pt x="277" y="628"/>
                  <a:pt x="276" y="629"/>
                  <a:pt x="276" y="629"/>
                </a:cubicBezTo>
                <a:cubicBezTo>
                  <a:pt x="278" y="629"/>
                  <a:pt x="279" y="632"/>
                  <a:pt x="281" y="631"/>
                </a:cubicBezTo>
                <a:close/>
                <a:moveTo>
                  <a:pt x="207" y="514"/>
                </a:moveTo>
                <a:cubicBezTo>
                  <a:pt x="210" y="518"/>
                  <a:pt x="206" y="519"/>
                  <a:pt x="204" y="519"/>
                </a:cubicBezTo>
                <a:cubicBezTo>
                  <a:pt x="204" y="521"/>
                  <a:pt x="205" y="520"/>
                  <a:pt x="205" y="522"/>
                </a:cubicBezTo>
                <a:cubicBezTo>
                  <a:pt x="208" y="520"/>
                  <a:pt x="211" y="526"/>
                  <a:pt x="214" y="526"/>
                </a:cubicBezTo>
                <a:cubicBezTo>
                  <a:pt x="212" y="524"/>
                  <a:pt x="209" y="523"/>
                  <a:pt x="209" y="521"/>
                </a:cubicBezTo>
                <a:cubicBezTo>
                  <a:pt x="214" y="524"/>
                  <a:pt x="212" y="519"/>
                  <a:pt x="215" y="516"/>
                </a:cubicBezTo>
                <a:cubicBezTo>
                  <a:pt x="218" y="518"/>
                  <a:pt x="217" y="514"/>
                  <a:pt x="220" y="515"/>
                </a:cubicBezTo>
                <a:cubicBezTo>
                  <a:pt x="219" y="514"/>
                  <a:pt x="220" y="513"/>
                  <a:pt x="220" y="512"/>
                </a:cubicBezTo>
                <a:cubicBezTo>
                  <a:pt x="219" y="512"/>
                  <a:pt x="218" y="513"/>
                  <a:pt x="218" y="511"/>
                </a:cubicBezTo>
                <a:cubicBezTo>
                  <a:pt x="217" y="513"/>
                  <a:pt x="216" y="515"/>
                  <a:pt x="214" y="512"/>
                </a:cubicBezTo>
                <a:cubicBezTo>
                  <a:pt x="217" y="511"/>
                  <a:pt x="213" y="511"/>
                  <a:pt x="212" y="508"/>
                </a:cubicBezTo>
                <a:cubicBezTo>
                  <a:pt x="211" y="509"/>
                  <a:pt x="210" y="509"/>
                  <a:pt x="211" y="510"/>
                </a:cubicBezTo>
                <a:cubicBezTo>
                  <a:pt x="214" y="508"/>
                  <a:pt x="209" y="514"/>
                  <a:pt x="212" y="513"/>
                </a:cubicBezTo>
                <a:cubicBezTo>
                  <a:pt x="211" y="511"/>
                  <a:pt x="214" y="512"/>
                  <a:pt x="214" y="514"/>
                </a:cubicBezTo>
                <a:cubicBezTo>
                  <a:pt x="212" y="515"/>
                  <a:pt x="209" y="513"/>
                  <a:pt x="207" y="514"/>
                </a:cubicBezTo>
                <a:close/>
                <a:moveTo>
                  <a:pt x="272" y="617"/>
                </a:moveTo>
                <a:cubicBezTo>
                  <a:pt x="272" y="616"/>
                  <a:pt x="271" y="615"/>
                  <a:pt x="271" y="615"/>
                </a:cubicBezTo>
                <a:cubicBezTo>
                  <a:pt x="271" y="616"/>
                  <a:pt x="272" y="617"/>
                  <a:pt x="271" y="617"/>
                </a:cubicBezTo>
                <a:cubicBezTo>
                  <a:pt x="270" y="616"/>
                  <a:pt x="270" y="616"/>
                  <a:pt x="269" y="617"/>
                </a:cubicBezTo>
                <a:cubicBezTo>
                  <a:pt x="270" y="619"/>
                  <a:pt x="274" y="622"/>
                  <a:pt x="273" y="618"/>
                </a:cubicBezTo>
                <a:cubicBezTo>
                  <a:pt x="271" y="619"/>
                  <a:pt x="271" y="617"/>
                  <a:pt x="272" y="617"/>
                </a:cubicBezTo>
                <a:close/>
                <a:moveTo>
                  <a:pt x="248" y="576"/>
                </a:moveTo>
                <a:cubicBezTo>
                  <a:pt x="248" y="574"/>
                  <a:pt x="246" y="575"/>
                  <a:pt x="247" y="574"/>
                </a:cubicBezTo>
                <a:cubicBezTo>
                  <a:pt x="249" y="571"/>
                  <a:pt x="252" y="574"/>
                  <a:pt x="253" y="572"/>
                </a:cubicBezTo>
                <a:cubicBezTo>
                  <a:pt x="252" y="572"/>
                  <a:pt x="252" y="571"/>
                  <a:pt x="252" y="570"/>
                </a:cubicBezTo>
                <a:cubicBezTo>
                  <a:pt x="249" y="573"/>
                  <a:pt x="243" y="573"/>
                  <a:pt x="242" y="576"/>
                </a:cubicBezTo>
                <a:cubicBezTo>
                  <a:pt x="244" y="573"/>
                  <a:pt x="246" y="577"/>
                  <a:pt x="248" y="576"/>
                </a:cubicBezTo>
                <a:close/>
                <a:moveTo>
                  <a:pt x="181" y="473"/>
                </a:moveTo>
                <a:cubicBezTo>
                  <a:pt x="179" y="475"/>
                  <a:pt x="176" y="472"/>
                  <a:pt x="177" y="477"/>
                </a:cubicBezTo>
                <a:cubicBezTo>
                  <a:pt x="179" y="475"/>
                  <a:pt x="181" y="475"/>
                  <a:pt x="181" y="473"/>
                </a:cubicBezTo>
                <a:close/>
                <a:moveTo>
                  <a:pt x="181" y="471"/>
                </a:moveTo>
                <a:cubicBezTo>
                  <a:pt x="180" y="471"/>
                  <a:pt x="179" y="471"/>
                  <a:pt x="178" y="471"/>
                </a:cubicBezTo>
                <a:cubicBezTo>
                  <a:pt x="178" y="470"/>
                  <a:pt x="178" y="468"/>
                  <a:pt x="177" y="468"/>
                </a:cubicBezTo>
                <a:cubicBezTo>
                  <a:pt x="178" y="470"/>
                  <a:pt x="177" y="471"/>
                  <a:pt x="177" y="473"/>
                </a:cubicBezTo>
                <a:cubicBezTo>
                  <a:pt x="178" y="470"/>
                  <a:pt x="181" y="474"/>
                  <a:pt x="181" y="471"/>
                </a:cubicBezTo>
                <a:close/>
                <a:moveTo>
                  <a:pt x="276" y="616"/>
                </a:moveTo>
                <a:cubicBezTo>
                  <a:pt x="277" y="617"/>
                  <a:pt x="278" y="620"/>
                  <a:pt x="279" y="618"/>
                </a:cubicBezTo>
                <a:cubicBezTo>
                  <a:pt x="277" y="616"/>
                  <a:pt x="276" y="615"/>
                  <a:pt x="274" y="615"/>
                </a:cubicBezTo>
                <a:cubicBezTo>
                  <a:pt x="275" y="617"/>
                  <a:pt x="274" y="617"/>
                  <a:pt x="274" y="619"/>
                </a:cubicBezTo>
                <a:cubicBezTo>
                  <a:pt x="275" y="618"/>
                  <a:pt x="276" y="617"/>
                  <a:pt x="276" y="616"/>
                </a:cubicBezTo>
                <a:close/>
                <a:moveTo>
                  <a:pt x="209" y="510"/>
                </a:moveTo>
                <a:cubicBezTo>
                  <a:pt x="206" y="508"/>
                  <a:pt x="209" y="507"/>
                  <a:pt x="208" y="505"/>
                </a:cubicBezTo>
                <a:cubicBezTo>
                  <a:pt x="206" y="506"/>
                  <a:pt x="207" y="512"/>
                  <a:pt x="208" y="512"/>
                </a:cubicBezTo>
                <a:cubicBezTo>
                  <a:pt x="207" y="511"/>
                  <a:pt x="208" y="511"/>
                  <a:pt x="209" y="510"/>
                </a:cubicBezTo>
                <a:close/>
                <a:moveTo>
                  <a:pt x="287" y="625"/>
                </a:moveTo>
                <a:cubicBezTo>
                  <a:pt x="288" y="627"/>
                  <a:pt x="284" y="627"/>
                  <a:pt x="286" y="629"/>
                </a:cubicBezTo>
                <a:cubicBezTo>
                  <a:pt x="287" y="628"/>
                  <a:pt x="288" y="631"/>
                  <a:pt x="290" y="630"/>
                </a:cubicBezTo>
                <a:cubicBezTo>
                  <a:pt x="289" y="629"/>
                  <a:pt x="290" y="629"/>
                  <a:pt x="289" y="628"/>
                </a:cubicBezTo>
                <a:cubicBezTo>
                  <a:pt x="289" y="629"/>
                  <a:pt x="288" y="629"/>
                  <a:pt x="287" y="628"/>
                </a:cubicBezTo>
                <a:cubicBezTo>
                  <a:pt x="288" y="628"/>
                  <a:pt x="288" y="624"/>
                  <a:pt x="287" y="625"/>
                </a:cubicBezTo>
                <a:close/>
                <a:moveTo>
                  <a:pt x="286" y="623"/>
                </a:moveTo>
                <a:cubicBezTo>
                  <a:pt x="283" y="621"/>
                  <a:pt x="284" y="621"/>
                  <a:pt x="283" y="618"/>
                </a:cubicBezTo>
                <a:cubicBezTo>
                  <a:pt x="281" y="619"/>
                  <a:pt x="281" y="619"/>
                  <a:pt x="281" y="622"/>
                </a:cubicBezTo>
                <a:cubicBezTo>
                  <a:pt x="282" y="622"/>
                  <a:pt x="283" y="622"/>
                  <a:pt x="284" y="624"/>
                </a:cubicBezTo>
                <a:cubicBezTo>
                  <a:pt x="284" y="624"/>
                  <a:pt x="284" y="625"/>
                  <a:pt x="285" y="624"/>
                </a:cubicBezTo>
                <a:cubicBezTo>
                  <a:pt x="284" y="623"/>
                  <a:pt x="285" y="624"/>
                  <a:pt x="286" y="623"/>
                </a:cubicBezTo>
                <a:close/>
                <a:moveTo>
                  <a:pt x="193" y="481"/>
                </a:moveTo>
                <a:cubicBezTo>
                  <a:pt x="192" y="482"/>
                  <a:pt x="194" y="485"/>
                  <a:pt x="193" y="487"/>
                </a:cubicBezTo>
                <a:cubicBezTo>
                  <a:pt x="195" y="486"/>
                  <a:pt x="194" y="483"/>
                  <a:pt x="193" y="481"/>
                </a:cubicBezTo>
                <a:close/>
                <a:moveTo>
                  <a:pt x="200" y="469"/>
                </a:moveTo>
                <a:cubicBezTo>
                  <a:pt x="199" y="468"/>
                  <a:pt x="194" y="470"/>
                  <a:pt x="193" y="472"/>
                </a:cubicBezTo>
                <a:cubicBezTo>
                  <a:pt x="193" y="471"/>
                  <a:pt x="195" y="472"/>
                  <a:pt x="194" y="473"/>
                </a:cubicBezTo>
                <a:cubicBezTo>
                  <a:pt x="192" y="473"/>
                  <a:pt x="190" y="473"/>
                  <a:pt x="188" y="473"/>
                </a:cubicBezTo>
                <a:cubicBezTo>
                  <a:pt x="188" y="475"/>
                  <a:pt x="185" y="475"/>
                  <a:pt x="186" y="478"/>
                </a:cubicBezTo>
                <a:cubicBezTo>
                  <a:pt x="192" y="475"/>
                  <a:pt x="196" y="474"/>
                  <a:pt x="200" y="471"/>
                </a:cubicBezTo>
                <a:cubicBezTo>
                  <a:pt x="199" y="470"/>
                  <a:pt x="199" y="469"/>
                  <a:pt x="200" y="469"/>
                </a:cubicBezTo>
                <a:close/>
                <a:moveTo>
                  <a:pt x="168" y="439"/>
                </a:moveTo>
                <a:cubicBezTo>
                  <a:pt x="162" y="441"/>
                  <a:pt x="165" y="444"/>
                  <a:pt x="168" y="439"/>
                </a:cubicBezTo>
                <a:close/>
                <a:moveTo>
                  <a:pt x="202" y="491"/>
                </a:moveTo>
                <a:cubicBezTo>
                  <a:pt x="200" y="490"/>
                  <a:pt x="199" y="493"/>
                  <a:pt x="199" y="494"/>
                </a:cubicBezTo>
                <a:cubicBezTo>
                  <a:pt x="200" y="491"/>
                  <a:pt x="203" y="494"/>
                  <a:pt x="202" y="491"/>
                </a:cubicBezTo>
                <a:close/>
                <a:moveTo>
                  <a:pt x="206" y="495"/>
                </a:moveTo>
                <a:cubicBezTo>
                  <a:pt x="204" y="493"/>
                  <a:pt x="206" y="493"/>
                  <a:pt x="204" y="493"/>
                </a:cubicBezTo>
                <a:cubicBezTo>
                  <a:pt x="203" y="493"/>
                  <a:pt x="203" y="493"/>
                  <a:pt x="203" y="493"/>
                </a:cubicBezTo>
                <a:cubicBezTo>
                  <a:pt x="203" y="494"/>
                  <a:pt x="203" y="494"/>
                  <a:pt x="203" y="494"/>
                </a:cubicBezTo>
                <a:cubicBezTo>
                  <a:pt x="204" y="497"/>
                  <a:pt x="205" y="494"/>
                  <a:pt x="206" y="496"/>
                </a:cubicBezTo>
                <a:cubicBezTo>
                  <a:pt x="206" y="498"/>
                  <a:pt x="203" y="499"/>
                  <a:pt x="204" y="500"/>
                </a:cubicBezTo>
                <a:cubicBezTo>
                  <a:pt x="204" y="498"/>
                  <a:pt x="205" y="501"/>
                  <a:pt x="206" y="500"/>
                </a:cubicBezTo>
                <a:cubicBezTo>
                  <a:pt x="205" y="499"/>
                  <a:pt x="208" y="499"/>
                  <a:pt x="208" y="498"/>
                </a:cubicBezTo>
                <a:cubicBezTo>
                  <a:pt x="209" y="500"/>
                  <a:pt x="210" y="501"/>
                  <a:pt x="212" y="503"/>
                </a:cubicBezTo>
                <a:cubicBezTo>
                  <a:pt x="212" y="500"/>
                  <a:pt x="216" y="500"/>
                  <a:pt x="215" y="499"/>
                </a:cubicBezTo>
                <a:cubicBezTo>
                  <a:pt x="213" y="499"/>
                  <a:pt x="212" y="501"/>
                  <a:pt x="210" y="498"/>
                </a:cubicBezTo>
                <a:cubicBezTo>
                  <a:pt x="211" y="498"/>
                  <a:pt x="212" y="498"/>
                  <a:pt x="213" y="497"/>
                </a:cubicBezTo>
                <a:cubicBezTo>
                  <a:pt x="211" y="495"/>
                  <a:pt x="206" y="493"/>
                  <a:pt x="206" y="495"/>
                </a:cubicBezTo>
                <a:close/>
                <a:moveTo>
                  <a:pt x="282" y="613"/>
                </a:moveTo>
                <a:cubicBezTo>
                  <a:pt x="284" y="616"/>
                  <a:pt x="280" y="614"/>
                  <a:pt x="281" y="616"/>
                </a:cubicBezTo>
                <a:cubicBezTo>
                  <a:pt x="282" y="616"/>
                  <a:pt x="283" y="618"/>
                  <a:pt x="284" y="616"/>
                </a:cubicBezTo>
                <a:cubicBezTo>
                  <a:pt x="282" y="615"/>
                  <a:pt x="285" y="613"/>
                  <a:pt x="282" y="613"/>
                </a:cubicBezTo>
                <a:close/>
                <a:moveTo>
                  <a:pt x="216" y="502"/>
                </a:moveTo>
                <a:cubicBezTo>
                  <a:pt x="214" y="501"/>
                  <a:pt x="213" y="505"/>
                  <a:pt x="213" y="506"/>
                </a:cubicBezTo>
                <a:cubicBezTo>
                  <a:pt x="215" y="507"/>
                  <a:pt x="215" y="503"/>
                  <a:pt x="216" y="502"/>
                </a:cubicBezTo>
                <a:close/>
                <a:moveTo>
                  <a:pt x="284" y="606"/>
                </a:moveTo>
                <a:cubicBezTo>
                  <a:pt x="285" y="608"/>
                  <a:pt x="283" y="608"/>
                  <a:pt x="285" y="610"/>
                </a:cubicBezTo>
                <a:cubicBezTo>
                  <a:pt x="286" y="611"/>
                  <a:pt x="285" y="610"/>
                  <a:pt x="286" y="609"/>
                </a:cubicBezTo>
                <a:cubicBezTo>
                  <a:pt x="286" y="608"/>
                  <a:pt x="285" y="608"/>
                  <a:pt x="285" y="607"/>
                </a:cubicBezTo>
                <a:cubicBezTo>
                  <a:pt x="285" y="607"/>
                  <a:pt x="285" y="606"/>
                  <a:pt x="284" y="606"/>
                </a:cubicBezTo>
                <a:close/>
                <a:moveTo>
                  <a:pt x="276" y="583"/>
                </a:moveTo>
                <a:cubicBezTo>
                  <a:pt x="273" y="582"/>
                  <a:pt x="271" y="582"/>
                  <a:pt x="269" y="580"/>
                </a:cubicBezTo>
                <a:cubicBezTo>
                  <a:pt x="269" y="581"/>
                  <a:pt x="270" y="583"/>
                  <a:pt x="270" y="584"/>
                </a:cubicBezTo>
                <a:cubicBezTo>
                  <a:pt x="271" y="584"/>
                  <a:pt x="270" y="583"/>
                  <a:pt x="271" y="582"/>
                </a:cubicBezTo>
                <a:cubicBezTo>
                  <a:pt x="272" y="584"/>
                  <a:pt x="275" y="586"/>
                  <a:pt x="276" y="583"/>
                </a:cubicBezTo>
                <a:close/>
                <a:moveTo>
                  <a:pt x="213" y="489"/>
                </a:moveTo>
                <a:cubicBezTo>
                  <a:pt x="214" y="492"/>
                  <a:pt x="214" y="494"/>
                  <a:pt x="212" y="494"/>
                </a:cubicBezTo>
                <a:cubicBezTo>
                  <a:pt x="214" y="497"/>
                  <a:pt x="215" y="494"/>
                  <a:pt x="215" y="493"/>
                </a:cubicBezTo>
                <a:cubicBezTo>
                  <a:pt x="213" y="491"/>
                  <a:pt x="214" y="489"/>
                  <a:pt x="213" y="489"/>
                </a:cubicBezTo>
                <a:close/>
                <a:moveTo>
                  <a:pt x="396" y="732"/>
                </a:moveTo>
                <a:cubicBezTo>
                  <a:pt x="395" y="732"/>
                  <a:pt x="395" y="732"/>
                  <a:pt x="395" y="731"/>
                </a:cubicBezTo>
                <a:cubicBezTo>
                  <a:pt x="394" y="732"/>
                  <a:pt x="394" y="737"/>
                  <a:pt x="394" y="737"/>
                </a:cubicBezTo>
                <a:cubicBezTo>
                  <a:pt x="394" y="735"/>
                  <a:pt x="397" y="734"/>
                  <a:pt x="396" y="732"/>
                </a:cubicBezTo>
                <a:close/>
                <a:moveTo>
                  <a:pt x="224" y="469"/>
                </a:moveTo>
                <a:cubicBezTo>
                  <a:pt x="223" y="467"/>
                  <a:pt x="219" y="465"/>
                  <a:pt x="219" y="466"/>
                </a:cubicBezTo>
                <a:cubicBezTo>
                  <a:pt x="224" y="468"/>
                  <a:pt x="221" y="471"/>
                  <a:pt x="221" y="471"/>
                </a:cubicBezTo>
                <a:cubicBezTo>
                  <a:pt x="222" y="471"/>
                  <a:pt x="225" y="470"/>
                  <a:pt x="224" y="469"/>
                </a:cubicBezTo>
                <a:close/>
                <a:moveTo>
                  <a:pt x="397" y="731"/>
                </a:moveTo>
                <a:cubicBezTo>
                  <a:pt x="398" y="731"/>
                  <a:pt x="398" y="732"/>
                  <a:pt x="399" y="732"/>
                </a:cubicBezTo>
                <a:cubicBezTo>
                  <a:pt x="399" y="729"/>
                  <a:pt x="395" y="729"/>
                  <a:pt x="396" y="731"/>
                </a:cubicBezTo>
                <a:cubicBezTo>
                  <a:pt x="396" y="730"/>
                  <a:pt x="397" y="735"/>
                  <a:pt x="397" y="732"/>
                </a:cubicBezTo>
                <a:cubicBezTo>
                  <a:pt x="397" y="732"/>
                  <a:pt x="397" y="731"/>
                  <a:pt x="397" y="731"/>
                </a:cubicBezTo>
                <a:close/>
                <a:moveTo>
                  <a:pt x="310" y="594"/>
                </a:moveTo>
                <a:cubicBezTo>
                  <a:pt x="309" y="597"/>
                  <a:pt x="308" y="594"/>
                  <a:pt x="306" y="593"/>
                </a:cubicBezTo>
                <a:cubicBezTo>
                  <a:pt x="308" y="595"/>
                  <a:pt x="307" y="596"/>
                  <a:pt x="307" y="597"/>
                </a:cubicBezTo>
                <a:cubicBezTo>
                  <a:pt x="309" y="597"/>
                  <a:pt x="310" y="595"/>
                  <a:pt x="310" y="594"/>
                </a:cubicBezTo>
                <a:close/>
                <a:moveTo>
                  <a:pt x="263" y="524"/>
                </a:moveTo>
                <a:cubicBezTo>
                  <a:pt x="262" y="523"/>
                  <a:pt x="262" y="526"/>
                  <a:pt x="263" y="526"/>
                </a:cubicBezTo>
                <a:cubicBezTo>
                  <a:pt x="264" y="523"/>
                  <a:pt x="262" y="523"/>
                  <a:pt x="262" y="520"/>
                </a:cubicBezTo>
                <a:cubicBezTo>
                  <a:pt x="261" y="521"/>
                  <a:pt x="259" y="524"/>
                  <a:pt x="261" y="524"/>
                </a:cubicBezTo>
                <a:cubicBezTo>
                  <a:pt x="260" y="523"/>
                  <a:pt x="263" y="523"/>
                  <a:pt x="263" y="524"/>
                </a:cubicBezTo>
                <a:close/>
                <a:moveTo>
                  <a:pt x="234" y="476"/>
                </a:moveTo>
                <a:cubicBezTo>
                  <a:pt x="232" y="478"/>
                  <a:pt x="230" y="476"/>
                  <a:pt x="228" y="475"/>
                </a:cubicBezTo>
                <a:cubicBezTo>
                  <a:pt x="231" y="480"/>
                  <a:pt x="233" y="477"/>
                  <a:pt x="235" y="477"/>
                </a:cubicBezTo>
                <a:cubicBezTo>
                  <a:pt x="234" y="475"/>
                  <a:pt x="236" y="474"/>
                  <a:pt x="233" y="471"/>
                </a:cubicBezTo>
                <a:cubicBezTo>
                  <a:pt x="235" y="476"/>
                  <a:pt x="229" y="473"/>
                  <a:pt x="234" y="476"/>
                </a:cubicBezTo>
                <a:close/>
                <a:moveTo>
                  <a:pt x="214" y="437"/>
                </a:moveTo>
                <a:cubicBezTo>
                  <a:pt x="213" y="438"/>
                  <a:pt x="208" y="434"/>
                  <a:pt x="208" y="438"/>
                </a:cubicBezTo>
                <a:cubicBezTo>
                  <a:pt x="210" y="437"/>
                  <a:pt x="212" y="437"/>
                  <a:pt x="212" y="440"/>
                </a:cubicBezTo>
                <a:cubicBezTo>
                  <a:pt x="212" y="438"/>
                  <a:pt x="215" y="439"/>
                  <a:pt x="214" y="437"/>
                </a:cubicBezTo>
                <a:close/>
                <a:moveTo>
                  <a:pt x="197" y="412"/>
                </a:moveTo>
                <a:cubicBezTo>
                  <a:pt x="193" y="414"/>
                  <a:pt x="200" y="424"/>
                  <a:pt x="200" y="423"/>
                </a:cubicBezTo>
                <a:cubicBezTo>
                  <a:pt x="199" y="419"/>
                  <a:pt x="196" y="415"/>
                  <a:pt x="197" y="412"/>
                </a:cubicBezTo>
                <a:close/>
                <a:moveTo>
                  <a:pt x="411" y="721"/>
                </a:moveTo>
                <a:cubicBezTo>
                  <a:pt x="409" y="716"/>
                  <a:pt x="417" y="720"/>
                  <a:pt x="415" y="715"/>
                </a:cubicBezTo>
                <a:cubicBezTo>
                  <a:pt x="411" y="716"/>
                  <a:pt x="406" y="718"/>
                  <a:pt x="401" y="721"/>
                </a:cubicBezTo>
                <a:cubicBezTo>
                  <a:pt x="405" y="723"/>
                  <a:pt x="407" y="718"/>
                  <a:pt x="411" y="721"/>
                </a:cubicBezTo>
                <a:close/>
                <a:moveTo>
                  <a:pt x="207" y="413"/>
                </a:moveTo>
                <a:cubicBezTo>
                  <a:pt x="209" y="416"/>
                  <a:pt x="206" y="417"/>
                  <a:pt x="207" y="420"/>
                </a:cubicBezTo>
                <a:cubicBezTo>
                  <a:pt x="208" y="418"/>
                  <a:pt x="210" y="414"/>
                  <a:pt x="207" y="413"/>
                </a:cubicBezTo>
                <a:close/>
                <a:moveTo>
                  <a:pt x="317" y="570"/>
                </a:moveTo>
                <a:cubicBezTo>
                  <a:pt x="315" y="572"/>
                  <a:pt x="315" y="572"/>
                  <a:pt x="313" y="572"/>
                </a:cubicBezTo>
                <a:cubicBezTo>
                  <a:pt x="316" y="577"/>
                  <a:pt x="309" y="573"/>
                  <a:pt x="311" y="576"/>
                </a:cubicBezTo>
                <a:cubicBezTo>
                  <a:pt x="315" y="574"/>
                  <a:pt x="316" y="573"/>
                  <a:pt x="317" y="570"/>
                </a:cubicBezTo>
                <a:close/>
                <a:moveTo>
                  <a:pt x="308" y="546"/>
                </a:moveTo>
                <a:cubicBezTo>
                  <a:pt x="307" y="550"/>
                  <a:pt x="302" y="549"/>
                  <a:pt x="301" y="554"/>
                </a:cubicBezTo>
                <a:cubicBezTo>
                  <a:pt x="302" y="551"/>
                  <a:pt x="309" y="551"/>
                  <a:pt x="308" y="546"/>
                </a:cubicBezTo>
                <a:close/>
                <a:moveTo>
                  <a:pt x="278" y="517"/>
                </a:moveTo>
                <a:cubicBezTo>
                  <a:pt x="278" y="517"/>
                  <a:pt x="278" y="517"/>
                  <a:pt x="278" y="518"/>
                </a:cubicBezTo>
                <a:cubicBezTo>
                  <a:pt x="279" y="517"/>
                  <a:pt x="279" y="517"/>
                  <a:pt x="279" y="517"/>
                </a:cubicBezTo>
                <a:cubicBezTo>
                  <a:pt x="279" y="516"/>
                  <a:pt x="279" y="516"/>
                  <a:pt x="278" y="515"/>
                </a:cubicBezTo>
                <a:cubicBezTo>
                  <a:pt x="278" y="517"/>
                  <a:pt x="274" y="511"/>
                  <a:pt x="275" y="515"/>
                </a:cubicBezTo>
                <a:cubicBezTo>
                  <a:pt x="275" y="515"/>
                  <a:pt x="276" y="515"/>
                  <a:pt x="276" y="516"/>
                </a:cubicBezTo>
                <a:cubicBezTo>
                  <a:pt x="276" y="516"/>
                  <a:pt x="277" y="516"/>
                  <a:pt x="278" y="517"/>
                </a:cubicBezTo>
                <a:close/>
                <a:moveTo>
                  <a:pt x="342" y="590"/>
                </a:moveTo>
                <a:cubicBezTo>
                  <a:pt x="342" y="590"/>
                  <a:pt x="342" y="591"/>
                  <a:pt x="342" y="591"/>
                </a:cubicBezTo>
                <a:cubicBezTo>
                  <a:pt x="341" y="590"/>
                  <a:pt x="338" y="587"/>
                  <a:pt x="339" y="590"/>
                </a:cubicBezTo>
                <a:cubicBezTo>
                  <a:pt x="340" y="591"/>
                  <a:pt x="345" y="592"/>
                  <a:pt x="342" y="590"/>
                </a:cubicBezTo>
                <a:close/>
                <a:moveTo>
                  <a:pt x="338" y="579"/>
                </a:moveTo>
                <a:cubicBezTo>
                  <a:pt x="339" y="582"/>
                  <a:pt x="334" y="579"/>
                  <a:pt x="335" y="582"/>
                </a:cubicBezTo>
                <a:cubicBezTo>
                  <a:pt x="337" y="582"/>
                  <a:pt x="338" y="582"/>
                  <a:pt x="339" y="582"/>
                </a:cubicBezTo>
                <a:cubicBezTo>
                  <a:pt x="337" y="581"/>
                  <a:pt x="340" y="579"/>
                  <a:pt x="338" y="579"/>
                </a:cubicBezTo>
                <a:close/>
                <a:moveTo>
                  <a:pt x="485" y="784"/>
                </a:moveTo>
                <a:cubicBezTo>
                  <a:pt x="485" y="791"/>
                  <a:pt x="475" y="789"/>
                  <a:pt x="473" y="794"/>
                </a:cubicBezTo>
                <a:cubicBezTo>
                  <a:pt x="477" y="793"/>
                  <a:pt x="481" y="791"/>
                  <a:pt x="485" y="789"/>
                </a:cubicBezTo>
                <a:cubicBezTo>
                  <a:pt x="483" y="787"/>
                  <a:pt x="487" y="787"/>
                  <a:pt x="485" y="784"/>
                </a:cubicBezTo>
                <a:close/>
                <a:moveTo>
                  <a:pt x="324" y="552"/>
                </a:moveTo>
                <a:cubicBezTo>
                  <a:pt x="324" y="555"/>
                  <a:pt x="320" y="553"/>
                  <a:pt x="320" y="556"/>
                </a:cubicBezTo>
                <a:cubicBezTo>
                  <a:pt x="321" y="556"/>
                  <a:pt x="321" y="556"/>
                  <a:pt x="321" y="557"/>
                </a:cubicBezTo>
                <a:cubicBezTo>
                  <a:pt x="322" y="557"/>
                  <a:pt x="322" y="557"/>
                  <a:pt x="322" y="557"/>
                </a:cubicBezTo>
                <a:cubicBezTo>
                  <a:pt x="322" y="556"/>
                  <a:pt x="322" y="556"/>
                  <a:pt x="323" y="555"/>
                </a:cubicBezTo>
                <a:cubicBezTo>
                  <a:pt x="324" y="558"/>
                  <a:pt x="325" y="558"/>
                  <a:pt x="326" y="557"/>
                </a:cubicBezTo>
                <a:cubicBezTo>
                  <a:pt x="326" y="559"/>
                  <a:pt x="329" y="562"/>
                  <a:pt x="326" y="562"/>
                </a:cubicBezTo>
                <a:cubicBezTo>
                  <a:pt x="329" y="565"/>
                  <a:pt x="332" y="564"/>
                  <a:pt x="335" y="565"/>
                </a:cubicBezTo>
                <a:cubicBezTo>
                  <a:pt x="333" y="561"/>
                  <a:pt x="330" y="564"/>
                  <a:pt x="328" y="560"/>
                </a:cubicBezTo>
                <a:cubicBezTo>
                  <a:pt x="330" y="560"/>
                  <a:pt x="325" y="556"/>
                  <a:pt x="327" y="555"/>
                </a:cubicBezTo>
                <a:cubicBezTo>
                  <a:pt x="328" y="555"/>
                  <a:pt x="329" y="555"/>
                  <a:pt x="330" y="556"/>
                </a:cubicBezTo>
                <a:cubicBezTo>
                  <a:pt x="330" y="557"/>
                  <a:pt x="330" y="557"/>
                  <a:pt x="330" y="557"/>
                </a:cubicBezTo>
                <a:cubicBezTo>
                  <a:pt x="330" y="557"/>
                  <a:pt x="331" y="558"/>
                  <a:pt x="331" y="558"/>
                </a:cubicBezTo>
                <a:cubicBezTo>
                  <a:pt x="331" y="558"/>
                  <a:pt x="331" y="558"/>
                  <a:pt x="331" y="558"/>
                </a:cubicBezTo>
                <a:cubicBezTo>
                  <a:pt x="332" y="559"/>
                  <a:pt x="332" y="559"/>
                  <a:pt x="332" y="559"/>
                </a:cubicBezTo>
                <a:cubicBezTo>
                  <a:pt x="332" y="559"/>
                  <a:pt x="332" y="559"/>
                  <a:pt x="332" y="559"/>
                </a:cubicBezTo>
                <a:cubicBezTo>
                  <a:pt x="332" y="559"/>
                  <a:pt x="332" y="558"/>
                  <a:pt x="332" y="558"/>
                </a:cubicBezTo>
                <a:cubicBezTo>
                  <a:pt x="334" y="556"/>
                  <a:pt x="329" y="555"/>
                  <a:pt x="330" y="554"/>
                </a:cubicBezTo>
                <a:cubicBezTo>
                  <a:pt x="333" y="556"/>
                  <a:pt x="331" y="552"/>
                  <a:pt x="332" y="552"/>
                </a:cubicBezTo>
                <a:cubicBezTo>
                  <a:pt x="333" y="552"/>
                  <a:pt x="335" y="554"/>
                  <a:pt x="334" y="555"/>
                </a:cubicBezTo>
                <a:cubicBezTo>
                  <a:pt x="333" y="556"/>
                  <a:pt x="333" y="554"/>
                  <a:pt x="332" y="554"/>
                </a:cubicBezTo>
                <a:cubicBezTo>
                  <a:pt x="333" y="555"/>
                  <a:pt x="333" y="557"/>
                  <a:pt x="333" y="557"/>
                </a:cubicBezTo>
                <a:cubicBezTo>
                  <a:pt x="335" y="556"/>
                  <a:pt x="339" y="555"/>
                  <a:pt x="338" y="550"/>
                </a:cubicBezTo>
                <a:cubicBezTo>
                  <a:pt x="336" y="549"/>
                  <a:pt x="338" y="552"/>
                  <a:pt x="336" y="552"/>
                </a:cubicBezTo>
                <a:cubicBezTo>
                  <a:pt x="333" y="550"/>
                  <a:pt x="333" y="549"/>
                  <a:pt x="336" y="549"/>
                </a:cubicBezTo>
                <a:cubicBezTo>
                  <a:pt x="334" y="546"/>
                  <a:pt x="332" y="548"/>
                  <a:pt x="332" y="551"/>
                </a:cubicBezTo>
                <a:cubicBezTo>
                  <a:pt x="331" y="549"/>
                  <a:pt x="331" y="549"/>
                  <a:pt x="330" y="549"/>
                </a:cubicBezTo>
                <a:cubicBezTo>
                  <a:pt x="330" y="550"/>
                  <a:pt x="331" y="551"/>
                  <a:pt x="331" y="552"/>
                </a:cubicBezTo>
                <a:cubicBezTo>
                  <a:pt x="330" y="552"/>
                  <a:pt x="329" y="552"/>
                  <a:pt x="329" y="551"/>
                </a:cubicBezTo>
                <a:cubicBezTo>
                  <a:pt x="329" y="550"/>
                  <a:pt x="329" y="548"/>
                  <a:pt x="329" y="546"/>
                </a:cubicBezTo>
                <a:cubicBezTo>
                  <a:pt x="327" y="545"/>
                  <a:pt x="327" y="550"/>
                  <a:pt x="328" y="551"/>
                </a:cubicBezTo>
                <a:cubicBezTo>
                  <a:pt x="328" y="551"/>
                  <a:pt x="328" y="551"/>
                  <a:pt x="328" y="552"/>
                </a:cubicBezTo>
                <a:cubicBezTo>
                  <a:pt x="328" y="552"/>
                  <a:pt x="328" y="552"/>
                  <a:pt x="328" y="552"/>
                </a:cubicBezTo>
                <a:cubicBezTo>
                  <a:pt x="328" y="552"/>
                  <a:pt x="328" y="552"/>
                  <a:pt x="328" y="552"/>
                </a:cubicBezTo>
                <a:cubicBezTo>
                  <a:pt x="328" y="552"/>
                  <a:pt x="328" y="552"/>
                  <a:pt x="328" y="552"/>
                </a:cubicBezTo>
                <a:cubicBezTo>
                  <a:pt x="328" y="553"/>
                  <a:pt x="328" y="553"/>
                  <a:pt x="328" y="553"/>
                </a:cubicBezTo>
                <a:cubicBezTo>
                  <a:pt x="328" y="553"/>
                  <a:pt x="328" y="553"/>
                  <a:pt x="328" y="553"/>
                </a:cubicBezTo>
                <a:cubicBezTo>
                  <a:pt x="328" y="552"/>
                  <a:pt x="328" y="552"/>
                  <a:pt x="328" y="552"/>
                </a:cubicBezTo>
                <a:cubicBezTo>
                  <a:pt x="327" y="551"/>
                  <a:pt x="327" y="551"/>
                  <a:pt x="327" y="551"/>
                </a:cubicBezTo>
                <a:cubicBezTo>
                  <a:pt x="327" y="551"/>
                  <a:pt x="327" y="551"/>
                  <a:pt x="327" y="551"/>
                </a:cubicBezTo>
                <a:cubicBezTo>
                  <a:pt x="327" y="552"/>
                  <a:pt x="327" y="552"/>
                  <a:pt x="327" y="552"/>
                </a:cubicBezTo>
                <a:cubicBezTo>
                  <a:pt x="327" y="553"/>
                  <a:pt x="327" y="553"/>
                  <a:pt x="326" y="554"/>
                </a:cubicBezTo>
                <a:cubicBezTo>
                  <a:pt x="324" y="551"/>
                  <a:pt x="325" y="556"/>
                  <a:pt x="324" y="552"/>
                </a:cubicBezTo>
                <a:close/>
                <a:moveTo>
                  <a:pt x="323" y="550"/>
                </a:moveTo>
                <a:cubicBezTo>
                  <a:pt x="322" y="547"/>
                  <a:pt x="320" y="546"/>
                  <a:pt x="318" y="546"/>
                </a:cubicBezTo>
                <a:cubicBezTo>
                  <a:pt x="320" y="548"/>
                  <a:pt x="322" y="550"/>
                  <a:pt x="323" y="550"/>
                </a:cubicBezTo>
                <a:close/>
                <a:moveTo>
                  <a:pt x="341" y="577"/>
                </a:moveTo>
                <a:cubicBezTo>
                  <a:pt x="343" y="577"/>
                  <a:pt x="342" y="573"/>
                  <a:pt x="340" y="574"/>
                </a:cubicBezTo>
                <a:cubicBezTo>
                  <a:pt x="342" y="577"/>
                  <a:pt x="339" y="575"/>
                  <a:pt x="338" y="574"/>
                </a:cubicBezTo>
                <a:cubicBezTo>
                  <a:pt x="339" y="577"/>
                  <a:pt x="340" y="575"/>
                  <a:pt x="341" y="577"/>
                </a:cubicBezTo>
                <a:close/>
                <a:moveTo>
                  <a:pt x="356" y="538"/>
                </a:moveTo>
                <a:cubicBezTo>
                  <a:pt x="355" y="538"/>
                  <a:pt x="356" y="540"/>
                  <a:pt x="354" y="540"/>
                </a:cubicBezTo>
                <a:cubicBezTo>
                  <a:pt x="354" y="539"/>
                  <a:pt x="354" y="538"/>
                  <a:pt x="353" y="537"/>
                </a:cubicBezTo>
                <a:cubicBezTo>
                  <a:pt x="354" y="537"/>
                  <a:pt x="355" y="537"/>
                  <a:pt x="357" y="537"/>
                </a:cubicBezTo>
                <a:cubicBezTo>
                  <a:pt x="358" y="537"/>
                  <a:pt x="356" y="535"/>
                  <a:pt x="357" y="534"/>
                </a:cubicBezTo>
                <a:cubicBezTo>
                  <a:pt x="354" y="534"/>
                  <a:pt x="352" y="532"/>
                  <a:pt x="349" y="529"/>
                </a:cubicBezTo>
                <a:cubicBezTo>
                  <a:pt x="352" y="531"/>
                  <a:pt x="353" y="531"/>
                  <a:pt x="353" y="527"/>
                </a:cubicBezTo>
                <a:cubicBezTo>
                  <a:pt x="357" y="532"/>
                  <a:pt x="361" y="527"/>
                  <a:pt x="363" y="526"/>
                </a:cubicBezTo>
                <a:cubicBezTo>
                  <a:pt x="364" y="527"/>
                  <a:pt x="364" y="528"/>
                  <a:pt x="363" y="528"/>
                </a:cubicBezTo>
                <a:cubicBezTo>
                  <a:pt x="368" y="532"/>
                  <a:pt x="366" y="522"/>
                  <a:pt x="370" y="525"/>
                </a:cubicBezTo>
                <a:cubicBezTo>
                  <a:pt x="370" y="527"/>
                  <a:pt x="365" y="528"/>
                  <a:pt x="368" y="532"/>
                </a:cubicBezTo>
                <a:cubicBezTo>
                  <a:pt x="365" y="530"/>
                  <a:pt x="365" y="533"/>
                  <a:pt x="363" y="535"/>
                </a:cubicBezTo>
                <a:cubicBezTo>
                  <a:pt x="366" y="536"/>
                  <a:pt x="368" y="532"/>
                  <a:pt x="370" y="531"/>
                </a:cubicBezTo>
                <a:cubicBezTo>
                  <a:pt x="369" y="535"/>
                  <a:pt x="370" y="539"/>
                  <a:pt x="368" y="542"/>
                </a:cubicBezTo>
                <a:cubicBezTo>
                  <a:pt x="370" y="544"/>
                  <a:pt x="370" y="547"/>
                  <a:pt x="371" y="544"/>
                </a:cubicBezTo>
                <a:cubicBezTo>
                  <a:pt x="372" y="546"/>
                  <a:pt x="373" y="545"/>
                  <a:pt x="375" y="548"/>
                </a:cubicBezTo>
                <a:cubicBezTo>
                  <a:pt x="373" y="549"/>
                  <a:pt x="370" y="548"/>
                  <a:pt x="373" y="551"/>
                </a:cubicBezTo>
                <a:cubicBezTo>
                  <a:pt x="367" y="552"/>
                  <a:pt x="366" y="557"/>
                  <a:pt x="363" y="555"/>
                </a:cubicBezTo>
                <a:cubicBezTo>
                  <a:pt x="362" y="556"/>
                  <a:pt x="363" y="557"/>
                  <a:pt x="364" y="558"/>
                </a:cubicBezTo>
                <a:cubicBezTo>
                  <a:pt x="361" y="557"/>
                  <a:pt x="359" y="556"/>
                  <a:pt x="356" y="558"/>
                </a:cubicBezTo>
                <a:cubicBezTo>
                  <a:pt x="357" y="560"/>
                  <a:pt x="359" y="558"/>
                  <a:pt x="360" y="558"/>
                </a:cubicBezTo>
                <a:cubicBezTo>
                  <a:pt x="362" y="563"/>
                  <a:pt x="353" y="557"/>
                  <a:pt x="356" y="562"/>
                </a:cubicBezTo>
                <a:cubicBezTo>
                  <a:pt x="355" y="562"/>
                  <a:pt x="354" y="561"/>
                  <a:pt x="353" y="560"/>
                </a:cubicBezTo>
                <a:cubicBezTo>
                  <a:pt x="351" y="561"/>
                  <a:pt x="355" y="564"/>
                  <a:pt x="352" y="565"/>
                </a:cubicBezTo>
                <a:cubicBezTo>
                  <a:pt x="352" y="563"/>
                  <a:pt x="353" y="562"/>
                  <a:pt x="351" y="562"/>
                </a:cubicBezTo>
                <a:cubicBezTo>
                  <a:pt x="350" y="561"/>
                  <a:pt x="348" y="563"/>
                  <a:pt x="346" y="565"/>
                </a:cubicBezTo>
                <a:cubicBezTo>
                  <a:pt x="344" y="563"/>
                  <a:pt x="343" y="563"/>
                  <a:pt x="341" y="563"/>
                </a:cubicBezTo>
                <a:cubicBezTo>
                  <a:pt x="342" y="565"/>
                  <a:pt x="343" y="563"/>
                  <a:pt x="344" y="564"/>
                </a:cubicBezTo>
                <a:cubicBezTo>
                  <a:pt x="344" y="567"/>
                  <a:pt x="340" y="566"/>
                  <a:pt x="340" y="569"/>
                </a:cubicBezTo>
                <a:cubicBezTo>
                  <a:pt x="339" y="567"/>
                  <a:pt x="336" y="566"/>
                  <a:pt x="336" y="564"/>
                </a:cubicBezTo>
                <a:cubicBezTo>
                  <a:pt x="339" y="563"/>
                  <a:pt x="338" y="567"/>
                  <a:pt x="340" y="565"/>
                </a:cubicBezTo>
                <a:cubicBezTo>
                  <a:pt x="339" y="562"/>
                  <a:pt x="338" y="559"/>
                  <a:pt x="338" y="556"/>
                </a:cubicBezTo>
                <a:cubicBezTo>
                  <a:pt x="339" y="556"/>
                  <a:pt x="340" y="557"/>
                  <a:pt x="341" y="558"/>
                </a:cubicBezTo>
                <a:cubicBezTo>
                  <a:pt x="340" y="559"/>
                  <a:pt x="339" y="559"/>
                  <a:pt x="340" y="560"/>
                </a:cubicBezTo>
                <a:cubicBezTo>
                  <a:pt x="348" y="561"/>
                  <a:pt x="354" y="554"/>
                  <a:pt x="361" y="554"/>
                </a:cubicBezTo>
                <a:cubicBezTo>
                  <a:pt x="362" y="554"/>
                  <a:pt x="361" y="553"/>
                  <a:pt x="360" y="552"/>
                </a:cubicBezTo>
                <a:cubicBezTo>
                  <a:pt x="362" y="552"/>
                  <a:pt x="364" y="552"/>
                  <a:pt x="366" y="551"/>
                </a:cubicBezTo>
                <a:cubicBezTo>
                  <a:pt x="367" y="549"/>
                  <a:pt x="363" y="548"/>
                  <a:pt x="366" y="547"/>
                </a:cubicBezTo>
                <a:cubicBezTo>
                  <a:pt x="366" y="548"/>
                  <a:pt x="367" y="549"/>
                  <a:pt x="368" y="551"/>
                </a:cubicBezTo>
                <a:cubicBezTo>
                  <a:pt x="368" y="549"/>
                  <a:pt x="368" y="546"/>
                  <a:pt x="367" y="544"/>
                </a:cubicBezTo>
                <a:cubicBezTo>
                  <a:pt x="366" y="542"/>
                  <a:pt x="365" y="543"/>
                  <a:pt x="364" y="543"/>
                </a:cubicBezTo>
                <a:cubicBezTo>
                  <a:pt x="362" y="544"/>
                  <a:pt x="364" y="548"/>
                  <a:pt x="362" y="547"/>
                </a:cubicBezTo>
                <a:cubicBezTo>
                  <a:pt x="362" y="546"/>
                  <a:pt x="362" y="544"/>
                  <a:pt x="360" y="541"/>
                </a:cubicBezTo>
                <a:cubicBezTo>
                  <a:pt x="359" y="542"/>
                  <a:pt x="359" y="542"/>
                  <a:pt x="359" y="542"/>
                </a:cubicBezTo>
                <a:cubicBezTo>
                  <a:pt x="358" y="543"/>
                  <a:pt x="360" y="546"/>
                  <a:pt x="360" y="547"/>
                </a:cubicBezTo>
                <a:cubicBezTo>
                  <a:pt x="358" y="546"/>
                  <a:pt x="357" y="550"/>
                  <a:pt x="354" y="548"/>
                </a:cubicBezTo>
                <a:cubicBezTo>
                  <a:pt x="358" y="549"/>
                  <a:pt x="356" y="541"/>
                  <a:pt x="360" y="540"/>
                </a:cubicBezTo>
                <a:cubicBezTo>
                  <a:pt x="360" y="539"/>
                  <a:pt x="360" y="538"/>
                  <a:pt x="359" y="537"/>
                </a:cubicBezTo>
                <a:cubicBezTo>
                  <a:pt x="357" y="538"/>
                  <a:pt x="359" y="540"/>
                  <a:pt x="357" y="541"/>
                </a:cubicBezTo>
                <a:cubicBezTo>
                  <a:pt x="356" y="539"/>
                  <a:pt x="357" y="539"/>
                  <a:pt x="356" y="538"/>
                </a:cubicBezTo>
                <a:close/>
                <a:moveTo>
                  <a:pt x="364" y="531"/>
                </a:moveTo>
                <a:cubicBezTo>
                  <a:pt x="362" y="526"/>
                  <a:pt x="358" y="531"/>
                  <a:pt x="360" y="534"/>
                </a:cubicBezTo>
                <a:cubicBezTo>
                  <a:pt x="362" y="531"/>
                  <a:pt x="361" y="531"/>
                  <a:pt x="364" y="531"/>
                </a:cubicBezTo>
                <a:close/>
                <a:moveTo>
                  <a:pt x="346" y="574"/>
                </a:moveTo>
                <a:cubicBezTo>
                  <a:pt x="345" y="571"/>
                  <a:pt x="343" y="572"/>
                  <a:pt x="343" y="570"/>
                </a:cubicBezTo>
                <a:cubicBezTo>
                  <a:pt x="342" y="570"/>
                  <a:pt x="340" y="570"/>
                  <a:pt x="342" y="572"/>
                </a:cubicBezTo>
                <a:cubicBezTo>
                  <a:pt x="343" y="573"/>
                  <a:pt x="344" y="571"/>
                  <a:pt x="345" y="574"/>
                </a:cubicBezTo>
                <a:cubicBezTo>
                  <a:pt x="345" y="575"/>
                  <a:pt x="344" y="576"/>
                  <a:pt x="345" y="576"/>
                </a:cubicBezTo>
                <a:cubicBezTo>
                  <a:pt x="346" y="575"/>
                  <a:pt x="346" y="575"/>
                  <a:pt x="346" y="574"/>
                </a:cubicBezTo>
                <a:close/>
                <a:moveTo>
                  <a:pt x="438" y="709"/>
                </a:moveTo>
                <a:cubicBezTo>
                  <a:pt x="433" y="705"/>
                  <a:pt x="442" y="710"/>
                  <a:pt x="439" y="704"/>
                </a:cubicBezTo>
                <a:cubicBezTo>
                  <a:pt x="434" y="706"/>
                  <a:pt x="434" y="705"/>
                  <a:pt x="431" y="708"/>
                </a:cubicBezTo>
                <a:cubicBezTo>
                  <a:pt x="434" y="709"/>
                  <a:pt x="435" y="707"/>
                  <a:pt x="438" y="709"/>
                </a:cubicBezTo>
                <a:close/>
                <a:moveTo>
                  <a:pt x="309" y="498"/>
                </a:moveTo>
                <a:cubicBezTo>
                  <a:pt x="307" y="499"/>
                  <a:pt x="306" y="503"/>
                  <a:pt x="303" y="501"/>
                </a:cubicBezTo>
                <a:cubicBezTo>
                  <a:pt x="305" y="503"/>
                  <a:pt x="303" y="506"/>
                  <a:pt x="305" y="506"/>
                </a:cubicBezTo>
                <a:cubicBezTo>
                  <a:pt x="306" y="503"/>
                  <a:pt x="309" y="501"/>
                  <a:pt x="309" y="498"/>
                </a:cubicBezTo>
                <a:close/>
                <a:moveTo>
                  <a:pt x="361" y="585"/>
                </a:moveTo>
                <a:cubicBezTo>
                  <a:pt x="360" y="583"/>
                  <a:pt x="358" y="582"/>
                  <a:pt x="357" y="582"/>
                </a:cubicBezTo>
                <a:cubicBezTo>
                  <a:pt x="357" y="583"/>
                  <a:pt x="357" y="586"/>
                  <a:pt x="359" y="585"/>
                </a:cubicBezTo>
                <a:cubicBezTo>
                  <a:pt x="358" y="582"/>
                  <a:pt x="361" y="586"/>
                  <a:pt x="361" y="585"/>
                </a:cubicBezTo>
                <a:close/>
                <a:moveTo>
                  <a:pt x="411" y="640"/>
                </a:moveTo>
                <a:cubicBezTo>
                  <a:pt x="408" y="636"/>
                  <a:pt x="404" y="641"/>
                  <a:pt x="402" y="643"/>
                </a:cubicBezTo>
                <a:cubicBezTo>
                  <a:pt x="403" y="642"/>
                  <a:pt x="404" y="642"/>
                  <a:pt x="405" y="644"/>
                </a:cubicBezTo>
                <a:cubicBezTo>
                  <a:pt x="405" y="646"/>
                  <a:pt x="399" y="648"/>
                  <a:pt x="402" y="650"/>
                </a:cubicBezTo>
                <a:cubicBezTo>
                  <a:pt x="405" y="647"/>
                  <a:pt x="407" y="643"/>
                  <a:pt x="409" y="640"/>
                </a:cubicBezTo>
                <a:cubicBezTo>
                  <a:pt x="410" y="641"/>
                  <a:pt x="409" y="643"/>
                  <a:pt x="411" y="642"/>
                </a:cubicBezTo>
                <a:cubicBezTo>
                  <a:pt x="410" y="641"/>
                  <a:pt x="410" y="640"/>
                  <a:pt x="411" y="640"/>
                </a:cubicBezTo>
                <a:close/>
                <a:moveTo>
                  <a:pt x="335" y="541"/>
                </a:moveTo>
                <a:cubicBezTo>
                  <a:pt x="334" y="540"/>
                  <a:pt x="333" y="540"/>
                  <a:pt x="331" y="539"/>
                </a:cubicBezTo>
                <a:cubicBezTo>
                  <a:pt x="332" y="538"/>
                  <a:pt x="333" y="537"/>
                  <a:pt x="332" y="536"/>
                </a:cubicBezTo>
                <a:cubicBezTo>
                  <a:pt x="331" y="537"/>
                  <a:pt x="331" y="538"/>
                  <a:pt x="330" y="538"/>
                </a:cubicBezTo>
                <a:cubicBezTo>
                  <a:pt x="332" y="540"/>
                  <a:pt x="335" y="543"/>
                  <a:pt x="335" y="541"/>
                </a:cubicBezTo>
                <a:close/>
                <a:moveTo>
                  <a:pt x="450" y="703"/>
                </a:moveTo>
                <a:cubicBezTo>
                  <a:pt x="449" y="703"/>
                  <a:pt x="448" y="703"/>
                  <a:pt x="447" y="701"/>
                </a:cubicBezTo>
                <a:cubicBezTo>
                  <a:pt x="446" y="702"/>
                  <a:pt x="447" y="704"/>
                  <a:pt x="445" y="704"/>
                </a:cubicBezTo>
                <a:cubicBezTo>
                  <a:pt x="443" y="702"/>
                  <a:pt x="444" y="704"/>
                  <a:pt x="442" y="702"/>
                </a:cubicBezTo>
                <a:cubicBezTo>
                  <a:pt x="443" y="704"/>
                  <a:pt x="439" y="702"/>
                  <a:pt x="440" y="704"/>
                </a:cubicBezTo>
                <a:cubicBezTo>
                  <a:pt x="441" y="704"/>
                  <a:pt x="442" y="706"/>
                  <a:pt x="443" y="705"/>
                </a:cubicBezTo>
                <a:cubicBezTo>
                  <a:pt x="443" y="705"/>
                  <a:pt x="442" y="704"/>
                  <a:pt x="443" y="704"/>
                </a:cubicBezTo>
                <a:cubicBezTo>
                  <a:pt x="443" y="705"/>
                  <a:pt x="444" y="706"/>
                  <a:pt x="445" y="706"/>
                </a:cubicBezTo>
                <a:cubicBezTo>
                  <a:pt x="444" y="704"/>
                  <a:pt x="450" y="706"/>
                  <a:pt x="448" y="703"/>
                </a:cubicBezTo>
                <a:cubicBezTo>
                  <a:pt x="449" y="704"/>
                  <a:pt x="450" y="704"/>
                  <a:pt x="450" y="703"/>
                </a:cubicBezTo>
                <a:close/>
                <a:moveTo>
                  <a:pt x="346" y="550"/>
                </a:moveTo>
                <a:cubicBezTo>
                  <a:pt x="346" y="551"/>
                  <a:pt x="345" y="551"/>
                  <a:pt x="346" y="552"/>
                </a:cubicBezTo>
                <a:cubicBezTo>
                  <a:pt x="348" y="550"/>
                  <a:pt x="351" y="550"/>
                  <a:pt x="349" y="546"/>
                </a:cubicBezTo>
                <a:cubicBezTo>
                  <a:pt x="348" y="549"/>
                  <a:pt x="345" y="549"/>
                  <a:pt x="345" y="549"/>
                </a:cubicBezTo>
                <a:cubicBezTo>
                  <a:pt x="345" y="550"/>
                  <a:pt x="346" y="550"/>
                  <a:pt x="346" y="550"/>
                </a:cubicBezTo>
                <a:close/>
                <a:moveTo>
                  <a:pt x="345" y="536"/>
                </a:moveTo>
                <a:cubicBezTo>
                  <a:pt x="344" y="533"/>
                  <a:pt x="342" y="535"/>
                  <a:pt x="341" y="534"/>
                </a:cubicBezTo>
                <a:cubicBezTo>
                  <a:pt x="342" y="535"/>
                  <a:pt x="341" y="536"/>
                  <a:pt x="342" y="536"/>
                </a:cubicBezTo>
                <a:cubicBezTo>
                  <a:pt x="341" y="534"/>
                  <a:pt x="345" y="538"/>
                  <a:pt x="345" y="536"/>
                </a:cubicBezTo>
                <a:close/>
                <a:moveTo>
                  <a:pt x="377" y="574"/>
                </a:moveTo>
                <a:cubicBezTo>
                  <a:pt x="376" y="574"/>
                  <a:pt x="377" y="576"/>
                  <a:pt x="375" y="576"/>
                </a:cubicBezTo>
                <a:cubicBezTo>
                  <a:pt x="378" y="580"/>
                  <a:pt x="377" y="575"/>
                  <a:pt x="379" y="577"/>
                </a:cubicBezTo>
                <a:cubicBezTo>
                  <a:pt x="380" y="578"/>
                  <a:pt x="378" y="579"/>
                  <a:pt x="379" y="580"/>
                </a:cubicBezTo>
                <a:cubicBezTo>
                  <a:pt x="382" y="579"/>
                  <a:pt x="377" y="575"/>
                  <a:pt x="377" y="574"/>
                </a:cubicBezTo>
                <a:close/>
                <a:moveTo>
                  <a:pt x="464" y="692"/>
                </a:moveTo>
                <a:cubicBezTo>
                  <a:pt x="464" y="695"/>
                  <a:pt x="461" y="693"/>
                  <a:pt x="459" y="693"/>
                </a:cubicBezTo>
                <a:cubicBezTo>
                  <a:pt x="463" y="697"/>
                  <a:pt x="456" y="695"/>
                  <a:pt x="458" y="698"/>
                </a:cubicBezTo>
                <a:cubicBezTo>
                  <a:pt x="459" y="697"/>
                  <a:pt x="459" y="697"/>
                  <a:pt x="459" y="699"/>
                </a:cubicBezTo>
                <a:cubicBezTo>
                  <a:pt x="462" y="697"/>
                  <a:pt x="463" y="698"/>
                  <a:pt x="461" y="695"/>
                </a:cubicBezTo>
                <a:cubicBezTo>
                  <a:pt x="464" y="695"/>
                  <a:pt x="464" y="696"/>
                  <a:pt x="466" y="697"/>
                </a:cubicBezTo>
                <a:cubicBezTo>
                  <a:pt x="464" y="696"/>
                  <a:pt x="464" y="691"/>
                  <a:pt x="464" y="692"/>
                </a:cubicBezTo>
                <a:close/>
                <a:moveTo>
                  <a:pt x="263" y="378"/>
                </a:moveTo>
                <a:cubicBezTo>
                  <a:pt x="261" y="376"/>
                  <a:pt x="264" y="376"/>
                  <a:pt x="263" y="374"/>
                </a:cubicBezTo>
                <a:cubicBezTo>
                  <a:pt x="261" y="376"/>
                  <a:pt x="259" y="375"/>
                  <a:pt x="257" y="375"/>
                </a:cubicBezTo>
                <a:cubicBezTo>
                  <a:pt x="257" y="376"/>
                  <a:pt x="258" y="378"/>
                  <a:pt x="260" y="378"/>
                </a:cubicBezTo>
                <a:cubicBezTo>
                  <a:pt x="259" y="377"/>
                  <a:pt x="258" y="376"/>
                  <a:pt x="259" y="376"/>
                </a:cubicBezTo>
                <a:cubicBezTo>
                  <a:pt x="260" y="376"/>
                  <a:pt x="261" y="377"/>
                  <a:pt x="263" y="378"/>
                </a:cubicBezTo>
                <a:close/>
                <a:moveTo>
                  <a:pt x="283" y="385"/>
                </a:moveTo>
                <a:cubicBezTo>
                  <a:pt x="282" y="384"/>
                  <a:pt x="282" y="383"/>
                  <a:pt x="281" y="383"/>
                </a:cubicBezTo>
                <a:cubicBezTo>
                  <a:pt x="280" y="383"/>
                  <a:pt x="280" y="383"/>
                  <a:pt x="280" y="383"/>
                </a:cubicBezTo>
                <a:cubicBezTo>
                  <a:pt x="284" y="387"/>
                  <a:pt x="278" y="386"/>
                  <a:pt x="277" y="388"/>
                </a:cubicBezTo>
                <a:cubicBezTo>
                  <a:pt x="278" y="387"/>
                  <a:pt x="278" y="387"/>
                  <a:pt x="278" y="388"/>
                </a:cubicBezTo>
                <a:cubicBezTo>
                  <a:pt x="278" y="388"/>
                  <a:pt x="277" y="389"/>
                  <a:pt x="277" y="390"/>
                </a:cubicBezTo>
                <a:cubicBezTo>
                  <a:pt x="280" y="390"/>
                  <a:pt x="281" y="386"/>
                  <a:pt x="283" y="385"/>
                </a:cubicBezTo>
                <a:close/>
                <a:moveTo>
                  <a:pt x="389" y="550"/>
                </a:moveTo>
                <a:cubicBezTo>
                  <a:pt x="387" y="548"/>
                  <a:pt x="386" y="548"/>
                  <a:pt x="385" y="547"/>
                </a:cubicBezTo>
                <a:cubicBezTo>
                  <a:pt x="386" y="551"/>
                  <a:pt x="383" y="548"/>
                  <a:pt x="382" y="548"/>
                </a:cubicBezTo>
                <a:cubicBezTo>
                  <a:pt x="382" y="550"/>
                  <a:pt x="385" y="549"/>
                  <a:pt x="384" y="552"/>
                </a:cubicBezTo>
                <a:cubicBezTo>
                  <a:pt x="384" y="551"/>
                  <a:pt x="383" y="550"/>
                  <a:pt x="383" y="550"/>
                </a:cubicBezTo>
                <a:cubicBezTo>
                  <a:pt x="387" y="554"/>
                  <a:pt x="386" y="550"/>
                  <a:pt x="389" y="550"/>
                </a:cubicBezTo>
                <a:close/>
                <a:moveTo>
                  <a:pt x="367" y="517"/>
                </a:moveTo>
                <a:cubicBezTo>
                  <a:pt x="368" y="520"/>
                  <a:pt x="364" y="518"/>
                  <a:pt x="366" y="522"/>
                </a:cubicBezTo>
                <a:cubicBezTo>
                  <a:pt x="367" y="521"/>
                  <a:pt x="367" y="519"/>
                  <a:pt x="369" y="520"/>
                </a:cubicBezTo>
                <a:cubicBezTo>
                  <a:pt x="367" y="519"/>
                  <a:pt x="368" y="516"/>
                  <a:pt x="367" y="517"/>
                </a:cubicBezTo>
                <a:close/>
                <a:moveTo>
                  <a:pt x="371" y="520"/>
                </a:moveTo>
                <a:cubicBezTo>
                  <a:pt x="371" y="521"/>
                  <a:pt x="376" y="520"/>
                  <a:pt x="375" y="518"/>
                </a:cubicBezTo>
                <a:cubicBezTo>
                  <a:pt x="372" y="517"/>
                  <a:pt x="372" y="521"/>
                  <a:pt x="370" y="519"/>
                </a:cubicBezTo>
                <a:cubicBezTo>
                  <a:pt x="371" y="522"/>
                  <a:pt x="370" y="523"/>
                  <a:pt x="371" y="526"/>
                </a:cubicBezTo>
                <a:cubicBezTo>
                  <a:pt x="373" y="524"/>
                  <a:pt x="373" y="524"/>
                  <a:pt x="373" y="524"/>
                </a:cubicBezTo>
                <a:cubicBezTo>
                  <a:pt x="373" y="523"/>
                  <a:pt x="370" y="521"/>
                  <a:pt x="371" y="520"/>
                </a:cubicBezTo>
                <a:close/>
                <a:moveTo>
                  <a:pt x="398" y="551"/>
                </a:moveTo>
                <a:cubicBezTo>
                  <a:pt x="395" y="550"/>
                  <a:pt x="395" y="548"/>
                  <a:pt x="392" y="549"/>
                </a:cubicBezTo>
                <a:cubicBezTo>
                  <a:pt x="393" y="550"/>
                  <a:pt x="393" y="551"/>
                  <a:pt x="394" y="552"/>
                </a:cubicBezTo>
                <a:cubicBezTo>
                  <a:pt x="396" y="553"/>
                  <a:pt x="396" y="550"/>
                  <a:pt x="398" y="551"/>
                </a:cubicBezTo>
                <a:close/>
                <a:moveTo>
                  <a:pt x="383" y="521"/>
                </a:moveTo>
                <a:cubicBezTo>
                  <a:pt x="382" y="520"/>
                  <a:pt x="383" y="519"/>
                  <a:pt x="383" y="518"/>
                </a:cubicBezTo>
                <a:cubicBezTo>
                  <a:pt x="381" y="518"/>
                  <a:pt x="382" y="520"/>
                  <a:pt x="380" y="518"/>
                </a:cubicBezTo>
                <a:cubicBezTo>
                  <a:pt x="380" y="518"/>
                  <a:pt x="380" y="517"/>
                  <a:pt x="379" y="517"/>
                </a:cubicBezTo>
                <a:cubicBezTo>
                  <a:pt x="379" y="518"/>
                  <a:pt x="380" y="523"/>
                  <a:pt x="381" y="522"/>
                </a:cubicBezTo>
                <a:cubicBezTo>
                  <a:pt x="380" y="520"/>
                  <a:pt x="383" y="521"/>
                  <a:pt x="383" y="521"/>
                </a:cubicBezTo>
                <a:close/>
                <a:moveTo>
                  <a:pt x="405" y="538"/>
                </a:moveTo>
                <a:cubicBezTo>
                  <a:pt x="401" y="540"/>
                  <a:pt x="402" y="540"/>
                  <a:pt x="401" y="543"/>
                </a:cubicBezTo>
                <a:cubicBezTo>
                  <a:pt x="402" y="543"/>
                  <a:pt x="406" y="538"/>
                  <a:pt x="405" y="538"/>
                </a:cubicBezTo>
                <a:close/>
                <a:moveTo>
                  <a:pt x="409" y="550"/>
                </a:moveTo>
                <a:cubicBezTo>
                  <a:pt x="409" y="548"/>
                  <a:pt x="407" y="545"/>
                  <a:pt x="406" y="545"/>
                </a:cubicBezTo>
                <a:cubicBezTo>
                  <a:pt x="406" y="546"/>
                  <a:pt x="408" y="550"/>
                  <a:pt x="408" y="550"/>
                </a:cubicBezTo>
                <a:cubicBezTo>
                  <a:pt x="408" y="549"/>
                  <a:pt x="409" y="549"/>
                  <a:pt x="409" y="550"/>
                </a:cubicBezTo>
                <a:close/>
                <a:moveTo>
                  <a:pt x="415" y="535"/>
                </a:moveTo>
                <a:cubicBezTo>
                  <a:pt x="418" y="533"/>
                  <a:pt x="413" y="527"/>
                  <a:pt x="411" y="529"/>
                </a:cubicBezTo>
                <a:cubicBezTo>
                  <a:pt x="415" y="530"/>
                  <a:pt x="413" y="532"/>
                  <a:pt x="415" y="535"/>
                </a:cubicBezTo>
                <a:close/>
                <a:moveTo>
                  <a:pt x="271" y="293"/>
                </a:moveTo>
                <a:cubicBezTo>
                  <a:pt x="271" y="291"/>
                  <a:pt x="274" y="292"/>
                  <a:pt x="274" y="289"/>
                </a:cubicBezTo>
                <a:cubicBezTo>
                  <a:pt x="281" y="284"/>
                  <a:pt x="268" y="290"/>
                  <a:pt x="271" y="291"/>
                </a:cubicBezTo>
                <a:cubicBezTo>
                  <a:pt x="268" y="291"/>
                  <a:pt x="266" y="290"/>
                  <a:pt x="265" y="294"/>
                </a:cubicBezTo>
                <a:cubicBezTo>
                  <a:pt x="268" y="295"/>
                  <a:pt x="269" y="293"/>
                  <a:pt x="269" y="292"/>
                </a:cubicBezTo>
                <a:cubicBezTo>
                  <a:pt x="269" y="292"/>
                  <a:pt x="270" y="293"/>
                  <a:pt x="271" y="293"/>
                </a:cubicBezTo>
                <a:close/>
                <a:moveTo>
                  <a:pt x="427" y="531"/>
                </a:moveTo>
                <a:cubicBezTo>
                  <a:pt x="425" y="535"/>
                  <a:pt x="421" y="529"/>
                  <a:pt x="421" y="533"/>
                </a:cubicBezTo>
                <a:cubicBezTo>
                  <a:pt x="422" y="531"/>
                  <a:pt x="428" y="536"/>
                  <a:pt x="427" y="531"/>
                </a:cubicBezTo>
                <a:close/>
                <a:moveTo>
                  <a:pt x="532" y="675"/>
                </a:moveTo>
                <a:cubicBezTo>
                  <a:pt x="530" y="676"/>
                  <a:pt x="535" y="680"/>
                  <a:pt x="533" y="681"/>
                </a:cubicBezTo>
                <a:cubicBezTo>
                  <a:pt x="534" y="681"/>
                  <a:pt x="534" y="681"/>
                  <a:pt x="535" y="681"/>
                </a:cubicBezTo>
                <a:cubicBezTo>
                  <a:pt x="534" y="678"/>
                  <a:pt x="533" y="674"/>
                  <a:pt x="529" y="672"/>
                </a:cubicBezTo>
                <a:cubicBezTo>
                  <a:pt x="529" y="673"/>
                  <a:pt x="527" y="674"/>
                  <a:pt x="528" y="676"/>
                </a:cubicBezTo>
                <a:cubicBezTo>
                  <a:pt x="530" y="675"/>
                  <a:pt x="530" y="674"/>
                  <a:pt x="532" y="675"/>
                </a:cubicBezTo>
                <a:close/>
                <a:moveTo>
                  <a:pt x="603" y="671"/>
                </a:moveTo>
                <a:cubicBezTo>
                  <a:pt x="602" y="671"/>
                  <a:pt x="601" y="672"/>
                  <a:pt x="600" y="670"/>
                </a:cubicBezTo>
                <a:cubicBezTo>
                  <a:pt x="600" y="670"/>
                  <a:pt x="600" y="670"/>
                  <a:pt x="600" y="669"/>
                </a:cubicBezTo>
                <a:cubicBezTo>
                  <a:pt x="599" y="670"/>
                  <a:pt x="599" y="671"/>
                  <a:pt x="599" y="672"/>
                </a:cubicBezTo>
                <a:cubicBezTo>
                  <a:pt x="600" y="670"/>
                  <a:pt x="604" y="675"/>
                  <a:pt x="603" y="671"/>
                </a:cubicBezTo>
                <a:close/>
                <a:moveTo>
                  <a:pt x="652" y="694"/>
                </a:moveTo>
                <a:cubicBezTo>
                  <a:pt x="653" y="698"/>
                  <a:pt x="650" y="697"/>
                  <a:pt x="648" y="697"/>
                </a:cubicBezTo>
                <a:cubicBezTo>
                  <a:pt x="649" y="699"/>
                  <a:pt x="648" y="701"/>
                  <a:pt x="646" y="699"/>
                </a:cubicBezTo>
                <a:cubicBezTo>
                  <a:pt x="647" y="705"/>
                  <a:pt x="649" y="699"/>
                  <a:pt x="653" y="698"/>
                </a:cubicBezTo>
                <a:cubicBezTo>
                  <a:pt x="653" y="700"/>
                  <a:pt x="653" y="698"/>
                  <a:pt x="654" y="700"/>
                </a:cubicBezTo>
                <a:cubicBezTo>
                  <a:pt x="658" y="696"/>
                  <a:pt x="663" y="691"/>
                  <a:pt x="665" y="690"/>
                </a:cubicBezTo>
                <a:cubicBezTo>
                  <a:pt x="660" y="689"/>
                  <a:pt x="657" y="700"/>
                  <a:pt x="652" y="695"/>
                </a:cubicBezTo>
                <a:cubicBezTo>
                  <a:pt x="652" y="695"/>
                  <a:pt x="652" y="694"/>
                  <a:pt x="652" y="694"/>
                </a:cubicBezTo>
                <a:close/>
                <a:moveTo>
                  <a:pt x="367" y="240"/>
                </a:moveTo>
                <a:cubicBezTo>
                  <a:pt x="366" y="240"/>
                  <a:pt x="366" y="240"/>
                  <a:pt x="365" y="240"/>
                </a:cubicBezTo>
                <a:cubicBezTo>
                  <a:pt x="369" y="237"/>
                  <a:pt x="373" y="234"/>
                  <a:pt x="375" y="232"/>
                </a:cubicBezTo>
                <a:cubicBezTo>
                  <a:pt x="375" y="232"/>
                  <a:pt x="374" y="232"/>
                  <a:pt x="374" y="231"/>
                </a:cubicBezTo>
                <a:cubicBezTo>
                  <a:pt x="377" y="227"/>
                  <a:pt x="384" y="230"/>
                  <a:pt x="384" y="224"/>
                </a:cubicBezTo>
                <a:cubicBezTo>
                  <a:pt x="380" y="224"/>
                  <a:pt x="379" y="230"/>
                  <a:pt x="376" y="226"/>
                </a:cubicBezTo>
                <a:cubicBezTo>
                  <a:pt x="371" y="228"/>
                  <a:pt x="367" y="236"/>
                  <a:pt x="360" y="235"/>
                </a:cubicBezTo>
                <a:cubicBezTo>
                  <a:pt x="360" y="241"/>
                  <a:pt x="353" y="242"/>
                  <a:pt x="349" y="242"/>
                </a:cubicBezTo>
                <a:cubicBezTo>
                  <a:pt x="352" y="243"/>
                  <a:pt x="357" y="245"/>
                  <a:pt x="356" y="251"/>
                </a:cubicBezTo>
                <a:cubicBezTo>
                  <a:pt x="359" y="246"/>
                  <a:pt x="364" y="243"/>
                  <a:pt x="367" y="240"/>
                </a:cubicBezTo>
                <a:close/>
                <a:moveTo>
                  <a:pt x="385" y="224"/>
                </a:moveTo>
                <a:cubicBezTo>
                  <a:pt x="387" y="225"/>
                  <a:pt x="388" y="223"/>
                  <a:pt x="390" y="224"/>
                </a:cubicBezTo>
                <a:cubicBezTo>
                  <a:pt x="386" y="218"/>
                  <a:pt x="395" y="223"/>
                  <a:pt x="392" y="218"/>
                </a:cubicBezTo>
                <a:cubicBezTo>
                  <a:pt x="389" y="221"/>
                  <a:pt x="386" y="221"/>
                  <a:pt x="384" y="221"/>
                </a:cubicBezTo>
                <a:cubicBezTo>
                  <a:pt x="384" y="221"/>
                  <a:pt x="383" y="220"/>
                  <a:pt x="383" y="221"/>
                </a:cubicBezTo>
                <a:cubicBezTo>
                  <a:pt x="384" y="223"/>
                  <a:pt x="385" y="222"/>
                  <a:pt x="385" y="224"/>
                </a:cubicBezTo>
                <a:close/>
                <a:moveTo>
                  <a:pt x="783" y="685"/>
                </a:moveTo>
                <a:cubicBezTo>
                  <a:pt x="782" y="684"/>
                  <a:pt x="780" y="684"/>
                  <a:pt x="779" y="684"/>
                </a:cubicBezTo>
                <a:cubicBezTo>
                  <a:pt x="780" y="685"/>
                  <a:pt x="780" y="686"/>
                  <a:pt x="780" y="687"/>
                </a:cubicBezTo>
                <a:cubicBezTo>
                  <a:pt x="781" y="685"/>
                  <a:pt x="781" y="685"/>
                  <a:pt x="783" y="685"/>
                </a:cubicBezTo>
                <a:close/>
                <a:moveTo>
                  <a:pt x="784" y="685"/>
                </a:moveTo>
                <a:cubicBezTo>
                  <a:pt x="786" y="684"/>
                  <a:pt x="784" y="682"/>
                  <a:pt x="784" y="681"/>
                </a:cubicBezTo>
                <a:cubicBezTo>
                  <a:pt x="783" y="681"/>
                  <a:pt x="780" y="681"/>
                  <a:pt x="782" y="682"/>
                </a:cubicBezTo>
                <a:cubicBezTo>
                  <a:pt x="784" y="681"/>
                  <a:pt x="783" y="684"/>
                  <a:pt x="784" y="685"/>
                </a:cubicBezTo>
                <a:close/>
                <a:moveTo>
                  <a:pt x="463" y="170"/>
                </a:moveTo>
                <a:cubicBezTo>
                  <a:pt x="462" y="170"/>
                  <a:pt x="456" y="168"/>
                  <a:pt x="459" y="172"/>
                </a:cubicBezTo>
                <a:cubicBezTo>
                  <a:pt x="460" y="172"/>
                  <a:pt x="461" y="170"/>
                  <a:pt x="463" y="173"/>
                </a:cubicBezTo>
                <a:cubicBezTo>
                  <a:pt x="465" y="172"/>
                  <a:pt x="464" y="169"/>
                  <a:pt x="465" y="168"/>
                </a:cubicBezTo>
                <a:cubicBezTo>
                  <a:pt x="464" y="166"/>
                  <a:pt x="461" y="166"/>
                  <a:pt x="461" y="167"/>
                </a:cubicBezTo>
                <a:cubicBezTo>
                  <a:pt x="462" y="168"/>
                  <a:pt x="464" y="169"/>
                  <a:pt x="463" y="170"/>
                </a:cubicBezTo>
                <a:close/>
                <a:moveTo>
                  <a:pt x="788" y="657"/>
                </a:moveTo>
                <a:cubicBezTo>
                  <a:pt x="785" y="650"/>
                  <a:pt x="785" y="656"/>
                  <a:pt x="783" y="651"/>
                </a:cubicBezTo>
                <a:cubicBezTo>
                  <a:pt x="781" y="653"/>
                  <a:pt x="787" y="656"/>
                  <a:pt x="788" y="657"/>
                </a:cubicBezTo>
                <a:close/>
                <a:moveTo>
                  <a:pt x="474" y="159"/>
                </a:moveTo>
                <a:cubicBezTo>
                  <a:pt x="475" y="161"/>
                  <a:pt x="476" y="159"/>
                  <a:pt x="477" y="160"/>
                </a:cubicBezTo>
                <a:cubicBezTo>
                  <a:pt x="476" y="161"/>
                  <a:pt x="475" y="161"/>
                  <a:pt x="475" y="162"/>
                </a:cubicBezTo>
                <a:cubicBezTo>
                  <a:pt x="476" y="161"/>
                  <a:pt x="477" y="162"/>
                  <a:pt x="478" y="161"/>
                </a:cubicBezTo>
                <a:cubicBezTo>
                  <a:pt x="475" y="158"/>
                  <a:pt x="474" y="159"/>
                  <a:pt x="472" y="155"/>
                </a:cubicBezTo>
                <a:cubicBezTo>
                  <a:pt x="476" y="162"/>
                  <a:pt x="468" y="165"/>
                  <a:pt x="465" y="166"/>
                </a:cubicBezTo>
                <a:cubicBezTo>
                  <a:pt x="468" y="165"/>
                  <a:pt x="467" y="169"/>
                  <a:pt x="468" y="172"/>
                </a:cubicBezTo>
                <a:cubicBezTo>
                  <a:pt x="470" y="168"/>
                  <a:pt x="475" y="166"/>
                  <a:pt x="474" y="159"/>
                </a:cubicBezTo>
                <a:close/>
                <a:moveTo>
                  <a:pt x="498" y="143"/>
                </a:moveTo>
                <a:cubicBezTo>
                  <a:pt x="497" y="143"/>
                  <a:pt x="495" y="141"/>
                  <a:pt x="493" y="141"/>
                </a:cubicBezTo>
                <a:cubicBezTo>
                  <a:pt x="495" y="144"/>
                  <a:pt x="498" y="144"/>
                  <a:pt x="498" y="143"/>
                </a:cubicBezTo>
                <a:close/>
                <a:moveTo>
                  <a:pt x="826" y="575"/>
                </a:moveTo>
                <a:cubicBezTo>
                  <a:pt x="826" y="577"/>
                  <a:pt x="826" y="578"/>
                  <a:pt x="825" y="580"/>
                </a:cubicBezTo>
                <a:cubicBezTo>
                  <a:pt x="823" y="581"/>
                  <a:pt x="818" y="579"/>
                  <a:pt x="818" y="583"/>
                </a:cubicBezTo>
                <a:cubicBezTo>
                  <a:pt x="822" y="582"/>
                  <a:pt x="826" y="581"/>
                  <a:pt x="829" y="580"/>
                </a:cubicBezTo>
                <a:cubicBezTo>
                  <a:pt x="828" y="576"/>
                  <a:pt x="827" y="579"/>
                  <a:pt x="826" y="578"/>
                </a:cubicBezTo>
                <a:cubicBezTo>
                  <a:pt x="827" y="578"/>
                  <a:pt x="827" y="574"/>
                  <a:pt x="826" y="575"/>
                </a:cubicBezTo>
                <a:close/>
                <a:moveTo>
                  <a:pt x="830" y="571"/>
                </a:moveTo>
                <a:cubicBezTo>
                  <a:pt x="828" y="573"/>
                  <a:pt x="830" y="574"/>
                  <a:pt x="831" y="577"/>
                </a:cubicBezTo>
                <a:cubicBezTo>
                  <a:pt x="831" y="575"/>
                  <a:pt x="831" y="573"/>
                  <a:pt x="830" y="571"/>
                </a:cubicBezTo>
                <a:close/>
                <a:moveTo>
                  <a:pt x="828" y="522"/>
                </a:moveTo>
                <a:cubicBezTo>
                  <a:pt x="827" y="522"/>
                  <a:pt x="826" y="521"/>
                  <a:pt x="825" y="522"/>
                </a:cubicBezTo>
                <a:cubicBezTo>
                  <a:pt x="827" y="526"/>
                  <a:pt x="828" y="523"/>
                  <a:pt x="828" y="522"/>
                </a:cubicBezTo>
                <a:close/>
                <a:moveTo>
                  <a:pt x="874" y="541"/>
                </a:moveTo>
                <a:cubicBezTo>
                  <a:pt x="876" y="541"/>
                  <a:pt x="880" y="540"/>
                  <a:pt x="877" y="536"/>
                </a:cubicBezTo>
                <a:cubicBezTo>
                  <a:pt x="873" y="536"/>
                  <a:pt x="872" y="536"/>
                  <a:pt x="869" y="539"/>
                </a:cubicBezTo>
                <a:cubicBezTo>
                  <a:pt x="871" y="539"/>
                  <a:pt x="873" y="537"/>
                  <a:pt x="874" y="541"/>
                </a:cubicBezTo>
                <a:close/>
                <a:moveTo>
                  <a:pt x="903" y="531"/>
                </a:moveTo>
                <a:cubicBezTo>
                  <a:pt x="903" y="530"/>
                  <a:pt x="904" y="531"/>
                  <a:pt x="905" y="531"/>
                </a:cubicBezTo>
                <a:cubicBezTo>
                  <a:pt x="904" y="528"/>
                  <a:pt x="901" y="527"/>
                  <a:pt x="901" y="528"/>
                </a:cubicBezTo>
                <a:cubicBezTo>
                  <a:pt x="902" y="528"/>
                  <a:pt x="902" y="530"/>
                  <a:pt x="903" y="531"/>
                </a:cubicBezTo>
                <a:close/>
                <a:moveTo>
                  <a:pt x="877" y="453"/>
                </a:moveTo>
                <a:cubicBezTo>
                  <a:pt x="876" y="455"/>
                  <a:pt x="873" y="453"/>
                  <a:pt x="874" y="456"/>
                </a:cubicBezTo>
                <a:cubicBezTo>
                  <a:pt x="876" y="457"/>
                  <a:pt x="877" y="454"/>
                  <a:pt x="877" y="453"/>
                </a:cubicBezTo>
                <a:close/>
                <a:moveTo>
                  <a:pt x="679" y="131"/>
                </a:moveTo>
                <a:cubicBezTo>
                  <a:pt x="680" y="130"/>
                  <a:pt x="680" y="125"/>
                  <a:pt x="678" y="126"/>
                </a:cubicBezTo>
                <a:cubicBezTo>
                  <a:pt x="680" y="130"/>
                  <a:pt x="677" y="125"/>
                  <a:pt x="676" y="125"/>
                </a:cubicBezTo>
                <a:cubicBezTo>
                  <a:pt x="678" y="127"/>
                  <a:pt x="674" y="126"/>
                  <a:pt x="675" y="128"/>
                </a:cubicBezTo>
                <a:cubicBezTo>
                  <a:pt x="677" y="127"/>
                  <a:pt x="678" y="128"/>
                  <a:pt x="679" y="131"/>
                </a:cubicBezTo>
                <a:close/>
                <a:moveTo>
                  <a:pt x="679" y="116"/>
                </a:moveTo>
                <a:cubicBezTo>
                  <a:pt x="677" y="114"/>
                  <a:pt x="679" y="112"/>
                  <a:pt x="677" y="112"/>
                </a:cubicBezTo>
                <a:cubicBezTo>
                  <a:pt x="676" y="114"/>
                  <a:pt x="673" y="116"/>
                  <a:pt x="674" y="119"/>
                </a:cubicBezTo>
                <a:cubicBezTo>
                  <a:pt x="676" y="117"/>
                  <a:pt x="675" y="113"/>
                  <a:pt x="679" y="116"/>
                </a:cubicBezTo>
                <a:close/>
                <a:moveTo>
                  <a:pt x="895" y="443"/>
                </a:moveTo>
                <a:cubicBezTo>
                  <a:pt x="893" y="441"/>
                  <a:pt x="892" y="439"/>
                  <a:pt x="890" y="439"/>
                </a:cubicBezTo>
                <a:cubicBezTo>
                  <a:pt x="895" y="444"/>
                  <a:pt x="888" y="440"/>
                  <a:pt x="890" y="444"/>
                </a:cubicBezTo>
                <a:cubicBezTo>
                  <a:pt x="894" y="441"/>
                  <a:pt x="893" y="450"/>
                  <a:pt x="897" y="449"/>
                </a:cubicBezTo>
                <a:cubicBezTo>
                  <a:pt x="898" y="446"/>
                  <a:pt x="892" y="446"/>
                  <a:pt x="895" y="443"/>
                </a:cubicBezTo>
                <a:close/>
                <a:moveTo>
                  <a:pt x="631" y="43"/>
                </a:moveTo>
                <a:cubicBezTo>
                  <a:pt x="631" y="44"/>
                  <a:pt x="630" y="44"/>
                  <a:pt x="630" y="43"/>
                </a:cubicBezTo>
                <a:cubicBezTo>
                  <a:pt x="630" y="43"/>
                  <a:pt x="631" y="42"/>
                  <a:pt x="631" y="42"/>
                </a:cubicBezTo>
                <a:cubicBezTo>
                  <a:pt x="630" y="43"/>
                  <a:pt x="628" y="41"/>
                  <a:pt x="627" y="43"/>
                </a:cubicBezTo>
                <a:cubicBezTo>
                  <a:pt x="629" y="45"/>
                  <a:pt x="629" y="46"/>
                  <a:pt x="629" y="47"/>
                </a:cubicBezTo>
                <a:cubicBezTo>
                  <a:pt x="631" y="46"/>
                  <a:pt x="629" y="44"/>
                  <a:pt x="631" y="44"/>
                </a:cubicBezTo>
                <a:cubicBezTo>
                  <a:pt x="631" y="44"/>
                  <a:pt x="632" y="44"/>
                  <a:pt x="631" y="43"/>
                </a:cubicBezTo>
                <a:close/>
                <a:moveTo>
                  <a:pt x="694" y="109"/>
                </a:moveTo>
                <a:cubicBezTo>
                  <a:pt x="691" y="110"/>
                  <a:pt x="689" y="104"/>
                  <a:pt x="689" y="109"/>
                </a:cubicBezTo>
                <a:cubicBezTo>
                  <a:pt x="687" y="108"/>
                  <a:pt x="681" y="104"/>
                  <a:pt x="683" y="110"/>
                </a:cubicBezTo>
                <a:cubicBezTo>
                  <a:pt x="687" y="110"/>
                  <a:pt x="692" y="111"/>
                  <a:pt x="694" y="109"/>
                </a:cubicBezTo>
                <a:close/>
                <a:moveTo>
                  <a:pt x="699" y="111"/>
                </a:moveTo>
                <a:cubicBezTo>
                  <a:pt x="699" y="112"/>
                  <a:pt x="700" y="115"/>
                  <a:pt x="698" y="114"/>
                </a:cubicBezTo>
                <a:cubicBezTo>
                  <a:pt x="697" y="111"/>
                  <a:pt x="700" y="111"/>
                  <a:pt x="697" y="108"/>
                </a:cubicBezTo>
                <a:cubicBezTo>
                  <a:pt x="698" y="108"/>
                  <a:pt x="698" y="108"/>
                  <a:pt x="699" y="108"/>
                </a:cubicBezTo>
                <a:cubicBezTo>
                  <a:pt x="699" y="106"/>
                  <a:pt x="698" y="106"/>
                  <a:pt x="697" y="104"/>
                </a:cubicBezTo>
                <a:cubicBezTo>
                  <a:pt x="697" y="107"/>
                  <a:pt x="693" y="106"/>
                  <a:pt x="696" y="109"/>
                </a:cubicBezTo>
                <a:cubicBezTo>
                  <a:pt x="695" y="109"/>
                  <a:pt x="694" y="109"/>
                  <a:pt x="693" y="107"/>
                </a:cubicBezTo>
                <a:cubicBezTo>
                  <a:pt x="693" y="107"/>
                  <a:pt x="694" y="106"/>
                  <a:pt x="694" y="105"/>
                </a:cubicBezTo>
                <a:cubicBezTo>
                  <a:pt x="693" y="104"/>
                  <a:pt x="692" y="106"/>
                  <a:pt x="691" y="105"/>
                </a:cubicBezTo>
                <a:cubicBezTo>
                  <a:pt x="691" y="104"/>
                  <a:pt x="689" y="102"/>
                  <a:pt x="691" y="101"/>
                </a:cubicBezTo>
                <a:cubicBezTo>
                  <a:pt x="692" y="106"/>
                  <a:pt x="696" y="103"/>
                  <a:pt x="698" y="103"/>
                </a:cubicBezTo>
                <a:cubicBezTo>
                  <a:pt x="699" y="102"/>
                  <a:pt x="698" y="102"/>
                  <a:pt x="697" y="102"/>
                </a:cubicBezTo>
                <a:cubicBezTo>
                  <a:pt x="697" y="99"/>
                  <a:pt x="701" y="103"/>
                  <a:pt x="702" y="102"/>
                </a:cubicBezTo>
                <a:cubicBezTo>
                  <a:pt x="702" y="104"/>
                  <a:pt x="702" y="106"/>
                  <a:pt x="704" y="105"/>
                </a:cubicBezTo>
                <a:cubicBezTo>
                  <a:pt x="704" y="107"/>
                  <a:pt x="703" y="108"/>
                  <a:pt x="702" y="109"/>
                </a:cubicBezTo>
                <a:cubicBezTo>
                  <a:pt x="702" y="110"/>
                  <a:pt x="703" y="110"/>
                  <a:pt x="704" y="111"/>
                </a:cubicBezTo>
                <a:cubicBezTo>
                  <a:pt x="704" y="111"/>
                  <a:pt x="705" y="109"/>
                  <a:pt x="706" y="111"/>
                </a:cubicBezTo>
                <a:cubicBezTo>
                  <a:pt x="707" y="110"/>
                  <a:pt x="708" y="110"/>
                  <a:pt x="708" y="109"/>
                </a:cubicBezTo>
                <a:cubicBezTo>
                  <a:pt x="709" y="110"/>
                  <a:pt x="711" y="111"/>
                  <a:pt x="712" y="112"/>
                </a:cubicBezTo>
                <a:cubicBezTo>
                  <a:pt x="712" y="114"/>
                  <a:pt x="710" y="114"/>
                  <a:pt x="709" y="114"/>
                </a:cubicBezTo>
                <a:cubicBezTo>
                  <a:pt x="708" y="110"/>
                  <a:pt x="708" y="114"/>
                  <a:pt x="706" y="112"/>
                </a:cubicBezTo>
                <a:cubicBezTo>
                  <a:pt x="707" y="115"/>
                  <a:pt x="708" y="114"/>
                  <a:pt x="709" y="116"/>
                </a:cubicBezTo>
                <a:cubicBezTo>
                  <a:pt x="708" y="117"/>
                  <a:pt x="706" y="116"/>
                  <a:pt x="705" y="115"/>
                </a:cubicBezTo>
                <a:cubicBezTo>
                  <a:pt x="705" y="114"/>
                  <a:pt x="705" y="113"/>
                  <a:pt x="705" y="113"/>
                </a:cubicBezTo>
                <a:cubicBezTo>
                  <a:pt x="703" y="111"/>
                  <a:pt x="701" y="111"/>
                  <a:pt x="699" y="111"/>
                </a:cubicBezTo>
                <a:close/>
                <a:moveTo>
                  <a:pt x="701" y="110"/>
                </a:moveTo>
                <a:cubicBezTo>
                  <a:pt x="700" y="108"/>
                  <a:pt x="703" y="108"/>
                  <a:pt x="701" y="106"/>
                </a:cubicBezTo>
                <a:cubicBezTo>
                  <a:pt x="699" y="106"/>
                  <a:pt x="699" y="110"/>
                  <a:pt x="701" y="110"/>
                </a:cubicBezTo>
                <a:close/>
                <a:moveTo>
                  <a:pt x="647" y="45"/>
                </a:moveTo>
                <a:cubicBezTo>
                  <a:pt x="647" y="44"/>
                  <a:pt x="649" y="43"/>
                  <a:pt x="647" y="42"/>
                </a:cubicBezTo>
                <a:cubicBezTo>
                  <a:pt x="646" y="42"/>
                  <a:pt x="646" y="39"/>
                  <a:pt x="644" y="39"/>
                </a:cubicBezTo>
                <a:cubicBezTo>
                  <a:pt x="646" y="43"/>
                  <a:pt x="641" y="40"/>
                  <a:pt x="641" y="42"/>
                </a:cubicBezTo>
                <a:cubicBezTo>
                  <a:pt x="644" y="42"/>
                  <a:pt x="646" y="42"/>
                  <a:pt x="647" y="45"/>
                </a:cubicBezTo>
                <a:close/>
                <a:moveTo>
                  <a:pt x="917" y="454"/>
                </a:moveTo>
                <a:cubicBezTo>
                  <a:pt x="917" y="455"/>
                  <a:pt x="917" y="455"/>
                  <a:pt x="917" y="455"/>
                </a:cubicBezTo>
                <a:cubicBezTo>
                  <a:pt x="918" y="455"/>
                  <a:pt x="918" y="455"/>
                  <a:pt x="918" y="455"/>
                </a:cubicBezTo>
                <a:cubicBezTo>
                  <a:pt x="918" y="454"/>
                  <a:pt x="919" y="454"/>
                  <a:pt x="918" y="454"/>
                </a:cubicBezTo>
                <a:cubicBezTo>
                  <a:pt x="916" y="454"/>
                  <a:pt x="917" y="453"/>
                  <a:pt x="916" y="451"/>
                </a:cubicBezTo>
                <a:cubicBezTo>
                  <a:pt x="915" y="452"/>
                  <a:pt x="915" y="452"/>
                  <a:pt x="915" y="452"/>
                </a:cubicBezTo>
                <a:cubicBezTo>
                  <a:pt x="915" y="453"/>
                  <a:pt x="915" y="453"/>
                  <a:pt x="915" y="454"/>
                </a:cubicBezTo>
                <a:cubicBezTo>
                  <a:pt x="916" y="453"/>
                  <a:pt x="917" y="454"/>
                  <a:pt x="917" y="454"/>
                </a:cubicBezTo>
                <a:close/>
                <a:moveTo>
                  <a:pt x="764" y="177"/>
                </a:moveTo>
                <a:cubicBezTo>
                  <a:pt x="763" y="178"/>
                  <a:pt x="758" y="175"/>
                  <a:pt x="760" y="179"/>
                </a:cubicBezTo>
                <a:cubicBezTo>
                  <a:pt x="762" y="181"/>
                  <a:pt x="760" y="176"/>
                  <a:pt x="762" y="178"/>
                </a:cubicBezTo>
                <a:cubicBezTo>
                  <a:pt x="762" y="180"/>
                  <a:pt x="762" y="181"/>
                  <a:pt x="761" y="182"/>
                </a:cubicBezTo>
                <a:cubicBezTo>
                  <a:pt x="761" y="182"/>
                  <a:pt x="760" y="181"/>
                  <a:pt x="760" y="181"/>
                </a:cubicBezTo>
                <a:cubicBezTo>
                  <a:pt x="762" y="183"/>
                  <a:pt x="761" y="184"/>
                  <a:pt x="762" y="184"/>
                </a:cubicBezTo>
                <a:cubicBezTo>
                  <a:pt x="762" y="181"/>
                  <a:pt x="765" y="179"/>
                  <a:pt x="764" y="177"/>
                </a:cubicBezTo>
                <a:close/>
                <a:moveTo>
                  <a:pt x="925" y="429"/>
                </a:moveTo>
                <a:cubicBezTo>
                  <a:pt x="927" y="432"/>
                  <a:pt x="928" y="430"/>
                  <a:pt x="930" y="430"/>
                </a:cubicBezTo>
                <a:cubicBezTo>
                  <a:pt x="930" y="429"/>
                  <a:pt x="929" y="428"/>
                  <a:pt x="929" y="427"/>
                </a:cubicBezTo>
                <a:cubicBezTo>
                  <a:pt x="930" y="426"/>
                  <a:pt x="931" y="427"/>
                  <a:pt x="930" y="426"/>
                </a:cubicBezTo>
                <a:cubicBezTo>
                  <a:pt x="928" y="427"/>
                  <a:pt x="925" y="423"/>
                  <a:pt x="926" y="421"/>
                </a:cubicBezTo>
                <a:cubicBezTo>
                  <a:pt x="925" y="422"/>
                  <a:pt x="920" y="421"/>
                  <a:pt x="921" y="422"/>
                </a:cubicBezTo>
                <a:cubicBezTo>
                  <a:pt x="924" y="421"/>
                  <a:pt x="924" y="424"/>
                  <a:pt x="926" y="426"/>
                </a:cubicBezTo>
                <a:cubicBezTo>
                  <a:pt x="924" y="426"/>
                  <a:pt x="928" y="428"/>
                  <a:pt x="925" y="429"/>
                </a:cubicBezTo>
                <a:close/>
                <a:moveTo>
                  <a:pt x="755" y="115"/>
                </a:moveTo>
                <a:cubicBezTo>
                  <a:pt x="757" y="113"/>
                  <a:pt x="761" y="112"/>
                  <a:pt x="759" y="109"/>
                </a:cubicBezTo>
                <a:cubicBezTo>
                  <a:pt x="758" y="111"/>
                  <a:pt x="755" y="111"/>
                  <a:pt x="755" y="114"/>
                </a:cubicBezTo>
                <a:cubicBezTo>
                  <a:pt x="753" y="113"/>
                  <a:pt x="751" y="109"/>
                  <a:pt x="751" y="107"/>
                </a:cubicBezTo>
                <a:cubicBezTo>
                  <a:pt x="749" y="108"/>
                  <a:pt x="746" y="109"/>
                  <a:pt x="746" y="113"/>
                </a:cubicBezTo>
                <a:cubicBezTo>
                  <a:pt x="749" y="107"/>
                  <a:pt x="752" y="110"/>
                  <a:pt x="755" y="115"/>
                </a:cubicBezTo>
                <a:close/>
                <a:moveTo>
                  <a:pt x="793" y="151"/>
                </a:moveTo>
                <a:cubicBezTo>
                  <a:pt x="791" y="153"/>
                  <a:pt x="791" y="152"/>
                  <a:pt x="789" y="152"/>
                </a:cubicBezTo>
                <a:cubicBezTo>
                  <a:pt x="791" y="154"/>
                  <a:pt x="794" y="153"/>
                  <a:pt x="793" y="151"/>
                </a:cubicBezTo>
                <a:close/>
                <a:moveTo>
                  <a:pt x="801" y="151"/>
                </a:moveTo>
                <a:cubicBezTo>
                  <a:pt x="801" y="150"/>
                  <a:pt x="801" y="150"/>
                  <a:pt x="801" y="150"/>
                </a:cubicBezTo>
                <a:cubicBezTo>
                  <a:pt x="802" y="149"/>
                  <a:pt x="802" y="149"/>
                  <a:pt x="801" y="149"/>
                </a:cubicBezTo>
                <a:cubicBezTo>
                  <a:pt x="799" y="147"/>
                  <a:pt x="799" y="148"/>
                  <a:pt x="798" y="148"/>
                </a:cubicBezTo>
                <a:cubicBezTo>
                  <a:pt x="797" y="147"/>
                  <a:pt x="798" y="147"/>
                  <a:pt x="798" y="146"/>
                </a:cubicBezTo>
                <a:cubicBezTo>
                  <a:pt x="797" y="146"/>
                  <a:pt x="796" y="145"/>
                  <a:pt x="795" y="143"/>
                </a:cubicBezTo>
                <a:cubicBezTo>
                  <a:pt x="792" y="143"/>
                  <a:pt x="789" y="145"/>
                  <a:pt x="785" y="146"/>
                </a:cubicBezTo>
                <a:cubicBezTo>
                  <a:pt x="787" y="148"/>
                  <a:pt x="788" y="146"/>
                  <a:pt x="790" y="149"/>
                </a:cubicBezTo>
                <a:cubicBezTo>
                  <a:pt x="789" y="150"/>
                  <a:pt x="788" y="148"/>
                  <a:pt x="787" y="149"/>
                </a:cubicBezTo>
                <a:cubicBezTo>
                  <a:pt x="787" y="150"/>
                  <a:pt x="788" y="151"/>
                  <a:pt x="789" y="152"/>
                </a:cubicBezTo>
                <a:cubicBezTo>
                  <a:pt x="790" y="151"/>
                  <a:pt x="790" y="149"/>
                  <a:pt x="792" y="148"/>
                </a:cubicBezTo>
                <a:cubicBezTo>
                  <a:pt x="793" y="148"/>
                  <a:pt x="794" y="152"/>
                  <a:pt x="795" y="151"/>
                </a:cubicBezTo>
                <a:cubicBezTo>
                  <a:pt x="795" y="150"/>
                  <a:pt x="796" y="150"/>
                  <a:pt x="797" y="151"/>
                </a:cubicBezTo>
                <a:cubicBezTo>
                  <a:pt x="795" y="152"/>
                  <a:pt x="795" y="153"/>
                  <a:pt x="795" y="154"/>
                </a:cubicBezTo>
                <a:cubicBezTo>
                  <a:pt x="797" y="153"/>
                  <a:pt x="798" y="147"/>
                  <a:pt x="801" y="151"/>
                </a:cubicBezTo>
                <a:close/>
                <a:moveTo>
                  <a:pt x="764" y="92"/>
                </a:moveTo>
                <a:cubicBezTo>
                  <a:pt x="763" y="89"/>
                  <a:pt x="768" y="86"/>
                  <a:pt x="763" y="90"/>
                </a:cubicBezTo>
                <a:cubicBezTo>
                  <a:pt x="762" y="90"/>
                  <a:pt x="761" y="95"/>
                  <a:pt x="762" y="93"/>
                </a:cubicBezTo>
                <a:cubicBezTo>
                  <a:pt x="762" y="92"/>
                  <a:pt x="763" y="92"/>
                  <a:pt x="764" y="92"/>
                </a:cubicBezTo>
                <a:close/>
                <a:moveTo>
                  <a:pt x="812" y="148"/>
                </a:moveTo>
                <a:cubicBezTo>
                  <a:pt x="815" y="149"/>
                  <a:pt x="815" y="143"/>
                  <a:pt x="818" y="146"/>
                </a:cubicBezTo>
                <a:cubicBezTo>
                  <a:pt x="818" y="145"/>
                  <a:pt x="819" y="144"/>
                  <a:pt x="819" y="143"/>
                </a:cubicBezTo>
                <a:cubicBezTo>
                  <a:pt x="817" y="141"/>
                  <a:pt x="813" y="149"/>
                  <a:pt x="812" y="143"/>
                </a:cubicBezTo>
                <a:cubicBezTo>
                  <a:pt x="810" y="144"/>
                  <a:pt x="809" y="147"/>
                  <a:pt x="810" y="145"/>
                </a:cubicBezTo>
                <a:cubicBezTo>
                  <a:pt x="812" y="145"/>
                  <a:pt x="811" y="147"/>
                  <a:pt x="812" y="148"/>
                </a:cubicBezTo>
                <a:close/>
                <a:moveTo>
                  <a:pt x="928" y="242"/>
                </a:moveTo>
                <a:cubicBezTo>
                  <a:pt x="928" y="243"/>
                  <a:pt x="928" y="244"/>
                  <a:pt x="929" y="243"/>
                </a:cubicBezTo>
                <a:cubicBezTo>
                  <a:pt x="929" y="242"/>
                  <a:pt x="930" y="242"/>
                  <a:pt x="930" y="241"/>
                </a:cubicBezTo>
                <a:cubicBezTo>
                  <a:pt x="928" y="240"/>
                  <a:pt x="925" y="242"/>
                  <a:pt x="927" y="243"/>
                </a:cubicBezTo>
                <a:cubicBezTo>
                  <a:pt x="927" y="243"/>
                  <a:pt x="927" y="242"/>
                  <a:pt x="928" y="242"/>
                </a:cubicBezTo>
                <a:close/>
                <a:moveTo>
                  <a:pt x="849" y="100"/>
                </a:moveTo>
                <a:cubicBezTo>
                  <a:pt x="847" y="100"/>
                  <a:pt x="848" y="99"/>
                  <a:pt x="846" y="97"/>
                </a:cubicBezTo>
                <a:cubicBezTo>
                  <a:pt x="844" y="97"/>
                  <a:pt x="848" y="100"/>
                  <a:pt x="846" y="100"/>
                </a:cubicBezTo>
                <a:cubicBezTo>
                  <a:pt x="846" y="99"/>
                  <a:pt x="845" y="102"/>
                  <a:pt x="844" y="99"/>
                </a:cubicBezTo>
                <a:cubicBezTo>
                  <a:pt x="842" y="97"/>
                  <a:pt x="845" y="97"/>
                  <a:pt x="844" y="95"/>
                </a:cubicBezTo>
                <a:cubicBezTo>
                  <a:pt x="842" y="94"/>
                  <a:pt x="841" y="97"/>
                  <a:pt x="839" y="96"/>
                </a:cubicBezTo>
                <a:cubicBezTo>
                  <a:pt x="842" y="99"/>
                  <a:pt x="834" y="102"/>
                  <a:pt x="836" y="108"/>
                </a:cubicBezTo>
                <a:cubicBezTo>
                  <a:pt x="841" y="107"/>
                  <a:pt x="844" y="104"/>
                  <a:pt x="848" y="103"/>
                </a:cubicBezTo>
                <a:cubicBezTo>
                  <a:pt x="848" y="102"/>
                  <a:pt x="847" y="100"/>
                  <a:pt x="848" y="100"/>
                </a:cubicBezTo>
                <a:cubicBezTo>
                  <a:pt x="849" y="100"/>
                  <a:pt x="849" y="100"/>
                  <a:pt x="849" y="100"/>
                </a:cubicBezTo>
                <a:close/>
                <a:moveTo>
                  <a:pt x="855" y="105"/>
                </a:moveTo>
                <a:cubicBezTo>
                  <a:pt x="856" y="106"/>
                  <a:pt x="858" y="108"/>
                  <a:pt x="857" y="106"/>
                </a:cubicBezTo>
                <a:cubicBezTo>
                  <a:pt x="857" y="105"/>
                  <a:pt x="856" y="106"/>
                  <a:pt x="855" y="104"/>
                </a:cubicBezTo>
                <a:cubicBezTo>
                  <a:pt x="854" y="105"/>
                  <a:pt x="855" y="106"/>
                  <a:pt x="854" y="106"/>
                </a:cubicBezTo>
                <a:cubicBezTo>
                  <a:pt x="855" y="107"/>
                  <a:pt x="854" y="108"/>
                  <a:pt x="854" y="109"/>
                </a:cubicBezTo>
                <a:cubicBezTo>
                  <a:pt x="856" y="110"/>
                  <a:pt x="855" y="107"/>
                  <a:pt x="855" y="105"/>
                </a:cubicBezTo>
                <a:close/>
                <a:moveTo>
                  <a:pt x="921" y="15"/>
                </a:moveTo>
                <a:cubicBezTo>
                  <a:pt x="920" y="13"/>
                  <a:pt x="919" y="14"/>
                  <a:pt x="918" y="13"/>
                </a:cubicBezTo>
                <a:cubicBezTo>
                  <a:pt x="918" y="10"/>
                  <a:pt x="921" y="11"/>
                  <a:pt x="922" y="9"/>
                </a:cubicBezTo>
                <a:cubicBezTo>
                  <a:pt x="919" y="8"/>
                  <a:pt x="917" y="7"/>
                  <a:pt x="914" y="6"/>
                </a:cubicBezTo>
                <a:cubicBezTo>
                  <a:pt x="913" y="4"/>
                  <a:pt x="913" y="3"/>
                  <a:pt x="912" y="1"/>
                </a:cubicBezTo>
                <a:cubicBezTo>
                  <a:pt x="904" y="1"/>
                  <a:pt x="889" y="0"/>
                  <a:pt x="893" y="13"/>
                </a:cubicBezTo>
                <a:cubicBezTo>
                  <a:pt x="902" y="20"/>
                  <a:pt x="911" y="13"/>
                  <a:pt x="921" y="15"/>
                </a:cubicBezTo>
                <a:close/>
                <a:moveTo>
                  <a:pt x="928" y="17"/>
                </a:moveTo>
                <a:cubicBezTo>
                  <a:pt x="929" y="15"/>
                  <a:pt x="931" y="17"/>
                  <a:pt x="932" y="15"/>
                </a:cubicBezTo>
                <a:cubicBezTo>
                  <a:pt x="929" y="12"/>
                  <a:pt x="927" y="12"/>
                  <a:pt x="925" y="10"/>
                </a:cubicBezTo>
                <a:cubicBezTo>
                  <a:pt x="925" y="11"/>
                  <a:pt x="923" y="12"/>
                  <a:pt x="922" y="14"/>
                </a:cubicBezTo>
                <a:cubicBezTo>
                  <a:pt x="923" y="15"/>
                  <a:pt x="925" y="16"/>
                  <a:pt x="926" y="15"/>
                </a:cubicBezTo>
                <a:cubicBezTo>
                  <a:pt x="926" y="14"/>
                  <a:pt x="925" y="12"/>
                  <a:pt x="927" y="11"/>
                </a:cubicBezTo>
                <a:cubicBezTo>
                  <a:pt x="929" y="14"/>
                  <a:pt x="929" y="15"/>
                  <a:pt x="928" y="17"/>
                </a:cubicBezTo>
                <a:close/>
                <a:moveTo>
                  <a:pt x="242" y="891"/>
                </a:moveTo>
                <a:cubicBezTo>
                  <a:pt x="242" y="891"/>
                  <a:pt x="241" y="889"/>
                  <a:pt x="241" y="889"/>
                </a:cubicBezTo>
                <a:cubicBezTo>
                  <a:pt x="242" y="889"/>
                  <a:pt x="243" y="889"/>
                  <a:pt x="244" y="891"/>
                </a:cubicBezTo>
                <a:cubicBezTo>
                  <a:pt x="246" y="893"/>
                  <a:pt x="242" y="893"/>
                  <a:pt x="244" y="895"/>
                </a:cubicBezTo>
                <a:cubicBezTo>
                  <a:pt x="249" y="883"/>
                  <a:pt x="265" y="896"/>
                  <a:pt x="269" y="885"/>
                </a:cubicBezTo>
                <a:cubicBezTo>
                  <a:pt x="270" y="886"/>
                  <a:pt x="271" y="887"/>
                  <a:pt x="272" y="887"/>
                </a:cubicBezTo>
                <a:cubicBezTo>
                  <a:pt x="271" y="882"/>
                  <a:pt x="278" y="886"/>
                  <a:pt x="277" y="881"/>
                </a:cubicBezTo>
                <a:cubicBezTo>
                  <a:pt x="279" y="885"/>
                  <a:pt x="282" y="881"/>
                  <a:pt x="283" y="879"/>
                </a:cubicBezTo>
                <a:cubicBezTo>
                  <a:pt x="289" y="882"/>
                  <a:pt x="292" y="875"/>
                  <a:pt x="298" y="876"/>
                </a:cubicBezTo>
                <a:cubicBezTo>
                  <a:pt x="298" y="875"/>
                  <a:pt x="299" y="874"/>
                  <a:pt x="298" y="872"/>
                </a:cubicBezTo>
                <a:cubicBezTo>
                  <a:pt x="300" y="876"/>
                  <a:pt x="301" y="874"/>
                  <a:pt x="299" y="872"/>
                </a:cubicBezTo>
                <a:cubicBezTo>
                  <a:pt x="300" y="871"/>
                  <a:pt x="300" y="871"/>
                  <a:pt x="300" y="870"/>
                </a:cubicBezTo>
                <a:cubicBezTo>
                  <a:pt x="302" y="872"/>
                  <a:pt x="301" y="873"/>
                  <a:pt x="303" y="873"/>
                </a:cubicBezTo>
                <a:cubicBezTo>
                  <a:pt x="304" y="873"/>
                  <a:pt x="301" y="869"/>
                  <a:pt x="304" y="872"/>
                </a:cubicBezTo>
                <a:cubicBezTo>
                  <a:pt x="305" y="871"/>
                  <a:pt x="305" y="868"/>
                  <a:pt x="303" y="867"/>
                </a:cubicBezTo>
                <a:cubicBezTo>
                  <a:pt x="302" y="868"/>
                  <a:pt x="303" y="869"/>
                  <a:pt x="303" y="870"/>
                </a:cubicBezTo>
                <a:cubicBezTo>
                  <a:pt x="301" y="867"/>
                  <a:pt x="296" y="865"/>
                  <a:pt x="297" y="869"/>
                </a:cubicBezTo>
                <a:cubicBezTo>
                  <a:pt x="292" y="866"/>
                  <a:pt x="284" y="865"/>
                  <a:pt x="280" y="871"/>
                </a:cubicBezTo>
                <a:cubicBezTo>
                  <a:pt x="276" y="871"/>
                  <a:pt x="269" y="869"/>
                  <a:pt x="268" y="874"/>
                </a:cubicBezTo>
                <a:cubicBezTo>
                  <a:pt x="266" y="872"/>
                  <a:pt x="264" y="876"/>
                  <a:pt x="262" y="875"/>
                </a:cubicBezTo>
                <a:cubicBezTo>
                  <a:pt x="263" y="876"/>
                  <a:pt x="263" y="877"/>
                  <a:pt x="262" y="878"/>
                </a:cubicBezTo>
                <a:cubicBezTo>
                  <a:pt x="253" y="878"/>
                  <a:pt x="248" y="885"/>
                  <a:pt x="238" y="886"/>
                </a:cubicBezTo>
                <a:cubicBezTo>
                  <a:pt x="240" y="890"/>
                  <a:pt x="235" y="889"/>
                  <a:pt x="235" y="891"/>
                </a:cubicBezTo>
                <a:cubicBezTo>
                  <a:pt x="238" y="890"/>
                  <a:pt x="240" y="892"/>
                  <a:pt x="242" y="891"/>
                </a:cubicBezTo>
                <a:close/>
                <a:moveTo>
                  <a:pt x="133" y="564"/>
                </a:moveTo>
                <a:cubicBezTo>
                  <a:pt x="134" y="563"/>
                  <a:pt x="135" y="563"/>
                  <a:pt x="136" y="562"/>
                </a:cubicBezTo>
                <a:cubicBezTo>
                  <a:pt x="135" y="560"/>
                  <a:pt x="134" y="560"/>
                  <a:pt x="134" y="558"/>
                </a:cubicBezTo>
                <a:cubicBezTo>
                  <a:pt x="135" y="558"/>
                  <a:pt x="136" y="559"/>
                  <a:pt x="137" y="560"/>
                </a:cubicBezTo>
                <a:cubicBezTo>
                  <a:pt x="138" y="559"/>
                  <a:pt x="140" y="557"/>
                  <a:pt x="138" y="555"/>
                </a:cubicBezTo>
                <a:cubicBezTo>
                  <a:pt x="136" y="557"/>
                  <a:pt x="132" y="555"/>
                  <a:pt x="131" y="559"/>
                </a:cubicBezTo>
                <a:cubicBezTo>
                  <a:pt x="132" y="561"/>
                  <a:pt x="132" y="561"/>
                  <a:pt x="133" y="564"/>
                </a:cubicBezTo>
                <a:close/>
                <a:moveTo>
                  <a:pt x="180" y="597"/>
                </a:moveTo>
                <a:cubicBezTo>
                  <a:pt x="178" y="594"/>
                  <a:pt x="176" y="594"/>
                  <a:pt x="175" y="592"/>
                </a:cubicBezTo>
                <a:cubicBezTo>
                  <a:pt x="174" y="593"/>
                  <a:pt x="172" y="593"/>
                  <a:pt x="173" y="595"/>
                </a:cubicBezTo>
                <a:cubicBezTo>
                  <a:pt x="173" y="594"/>
                  <a:pt x="174" y="595"/>
                  <a:pt x="174" y="595"/>
                </a:cubicBezTo>
                <a:cubicBezTo>
                  <a:pt x="173" y="596"/>
                  <a:pt x="173" y="596"/>
                  <a:pt x="173" y="597"/>
                </a:cubicBezTo>
                <a:cubicBezTo>
                  <a:pt x="176" y="595"/>
                  <a:pt x="177" y="598"/>
                  <a:pt x="180" y="597"/>
                </a:cubicBezTo>
                <a:close/>
                <a:moveTo>
                  <a:pt x="193" y="583"/>
                </a:moveTo>
                <a:cubicBezTo>
                  <a:pt x="192" y="582"/>
                  <a:pt x="193" y="578"/>
                  <a:pt x="196" y="579"/>
                </a:cubicBezTo>
                <a:cubicBezTo>
                  <a:pt x="196" y="577"/>
                  <a:pt x="193" y="576"/>
                  <a:pt x="194" y="575"/>
                </a:cubicBezTo>
                <a:cubicBezTo>
                  <a:pt x="196" y="573"/>
                  <a:pt x="198" y="575"/>
                  <a:pt x="198" y="577"/>
                </a:cubicBezTo>
                <a:cubicBezTo>
                  <a:pt x="198" y="575"/>
                  <a:pt x="199" y="573"/>
                  <a:pt x="197" y="569"/>
                </a:cubicBezTo>
                <a:cubicBezTo>
                  <a:pt x="195" y="570"/>
                  <a:pt x="198" y="573"/>
                  <a:pt x="197" y="574"/>
                </a:cubicBezTo>
                <a:cubicBezTo>
                  <a:pt x="193" y="572"/>
                  <a:pt x="193" y="576"/>
                  <a:pt x="193" y="578"/>
                </a:cubicBezTo>
                <a:cubicBezTo>
                  <a:pt x="192" y="578"/>
                  <a:pt x="192" y="577"/>
                  <a:pt x="191" y="577"/>
                </a:cubicBezTo>
                <a:cubicBezTo>
                  <a:pt x="191" y="575"/>
                  <a:pt x="193" y="575"/>
                  <a:pt x="191" y="573"/>
                </a:cubicBezTo>
                <a:cubicBezTo>
                  <a:pt x="189" y="576"/>
                  <a:pt x="188" y="576"/>
                  <a:pt x="185" y="577"/>
                </a:cubicBezTo>
                <a:cubicBezTo>
                  <a:pt x="189" y="579"/>
                  <a:pt x="187" y="582"/>
                  <a:pt x="189" y="584"/>
                </a:cubicBezTo>
                <a:cubicBezTo>
                  <a:pt x="189" y="581"/>
                  <a:pt x="194" y="586"/>
                  <a:pt x="193" y="583"/>
                </a:cubicBezTo>
                <a:close/>
                <a:moveTo>
                  <a:pt x="178" y="561"/>
                </a:moveTo>
                <a:cubicBezTo>
                  <a:pt x="180" y="562"/>
                  <a:pt x="180" y="561"/>
                  <a:pt x="181" y="559"/>
                </a:cubicBezTo>
                <a:cubicBezTo>
                  <a:pt x="182" y="561"/>
                  <a:pt x="182" y="562"/>
                  <a:pt x="182" y="563"/>
                </a:cubicBezTo>
                <a:cubicBezTo>
                  <a:pt x="183" y="560"/>
                  <a:pt x="186" y="558"/>
                  <a:pt x="184" y="554"/>
                </a:cubicBezTo>
                <a:cubicBezTo>
                  <a:pt x="185" y="555"/>
                  <a:pt x="186" y="556"/>
                  <a:pt x="187" y="555"/>
                </a:cubicBezTo>
                <a:cubicBezTo>
                  <a:pt x="182" y="550"/>
                  <a:pt x="179" y="557"/>
                  <a:pt x="175" y="559"/>
                </a:cubicBezTo>
                <a:cubicBezTo>
                  <a:pt x="175" y="558"/>
                  <a:pt x="178" y="560"/>
                  <a:pt x="177" y="560"/>
                </a:cubicBezTo>
                <a:cubicBezTo>
                  <a:pt x="173" y="559"/>
                  <a:pt x="172" y="566"/>
                  <a:pt x="170" y="567"/>
                </a:cubicBezTo>
                <a:cubicBezTo>
                  <a:pt x="173" y="566"/>
                  <a:pt x="177" y="564"/>
                  <a:pt x="178" y="561"/>
                </a:cubicBezTo>
                <a:close/>
                <a:moveTo>
                  <a:pt x="786" y="675"/>
                </a:moveTo>
                <a:cubicBezTo>
                  <a:pt x="789" y="675"/>
                  <a:pt x="789" y="677"/>
                  <a:pt x="793" y="676"/>
                </a:cubicBezTo>
                <a:cubicBezTo>
                  <a:pt x="795" y="678"/>
                  <a:pt x="791" y="680"/>
                  <a:pt x="795" y="681"/>
                </a:cubicBezTo>
                <a:cubicBezTo>
                  <a:pt x="794" y="678"/>
                  <a:pt x="798" y="674"/>
                  <a:pt x="794" y="675"/>
                </a:cubicBezTo>
                <a:cubicBezTo>
                  <a:pt x="800" y="673"/>
                  <a:pt x="797" y="669"/>
                  <a:pt x="798" y="664"/>
                </a:cubicBezTo>
                <a:cubicBezTo>
                  <a:pt x="797" y="666"/>
                  <a:pt x="795" y="666"/>
                  <a:pt x="794" y="666"/>
                </a:cubicBezTo>
                <a:cubicBezTo>
                  <a:pt x="791" y="661"/>
                  <a:pt x="797" y="663"/>
                  <a:pt x="797" y="661"/>
                </a:cubicBezTo>
                <a:cubicBezTo>
                  <a:pt x="797" y="661"/>
                  <a:pt x="794" y="657"/>
                  <a:pt x="796" y="656"/>
                </a:cubicBezTo>
                <a:cubicBezTo>
                  <a:pt x="794" y="656"/>
                  <a:pt x="791" y="649"/>
                  <a:pt x="789" y="654"/>
                </a:cubicBezTo>
                <a:cubicBezTo>
                  <a:pt x="790" y="654"/>
                  <a:pt x="791" y="654"/>
                  <a:pt x="792" y="655"/>
                </a:cubicBezTo>
                <a:cubicBezTo>
                  <a:pt x="793" y="660"/>
                  <a:pt x="788" y="657"/>
                  <a:pt x="788" y="662"/>
                </a:cubicBezTo>
                <a:cubicBezTo>
                  <a:pt x="787" y="661"/>
                  <a:pt x="788" y="659"/>
                  <a:pt x="786" y="661"/>
                </a:cubicBezTo>
                <a:cubicBezTo>
                  <a:pt x="786" y="662"/>
                  <a:pt x="787" y="662"/>
                  <a:pt x="788" y="664"/>
                </a:cubicBezTo>
                <a:cubicBezTo>
                  <a:pt x="785" y="664"/>
                  <a:pt x="788" y="667"/>
                  <a:pt x="789" y="666"/>
                </a:cubicBezTo>
                <a:cubicBezTo>
                  <a:pt x="788" y="670"/>
                  <a:pt x="786" y="671"/>
                  <a:pt x="786" y="675"/>
                </a:cubicBezTo>
                <a:close/>
                <a:moveTo>
                  <a:pt x="807" y="580"/>
                </a:moveTo>
                <a:cubicBezTo>
                  <a:pt x="804" y="582"/>
                  <a:pt x="804" y="582"/>
                  <a:pt x="804" y="582"/>
                </a:cubicBezTo>
                <a:cubicBezTo>
                  <a:pt x="806" y="586"/>
                  <a:pt x="806" y="586"/>
                  <a:pt x="806" y="586"/>
                </a:cubicBezTo>
                <a:cubicBezTo>
                  <a:pt x="807" y="584"/>
                  <a:pt x="808" y="583"/>
                  <a:pt x="807" y="580"/>
                </a:cubicBezTo>
                <a:close/>
                <a:moveTo>
                  <a:pt x="899" y="212"/>
                </a:moveTo>
                <a:cubicBezTo>
                  <a:pt x="898" y="213"/>
                  <a:pt x="894" y="211"/>
                  <a:pt x="894" y="214"/>
                </a:cubicBezTo>
                <a:cubicBezTo>
                  <a:pt x="896" y="215"/>
                  <a:pt x="894" y="219"/>
                  <a:pt x="892" y="221"/>
                </a:cubicBezTo>
                <a:cubicBezTo>
                  <a:pt x="891" y="220"/>
                  <a:pt x="890" y="218"/>
                  <a:pt x="889" y="218"/>
                </a:cubicBezTo>
                <a:cubicBezTo>
                  <a:pt x="893" y="224"/>
                  <a:pt x="884" y="226"/>
                  <a:pt x="885" y="229"/>
                </a:cubicBezTo>
                <a:cubicBezTo>
                  <a:pt x="893" y="224"/>
                  <a:pt x="896" y="214"/>
                  <a:pt x="905" y="211"/>
                </a:cubicBezTo>
                <a:cubicBezTo>
                  <a:pt x="904" y="208"/>
                  <a:pt x="903" y="212"/>
                  <a:pt x="902" y="210"/>
                </a:cubicBezTo>
                <a:cubicBezTo>
                  <a:pt x="906" y="209"/>
                  <a:pt x="901" y="207"/>
                  <a:pt x="905" y="207"/>
                </a:cubicBezTo>
                <a:cubicBezTo>
                  <a:pt x="901" y="203"/>
                  <a:pt x="897" y="208"/>
                  <a:pt x="899" y="212"/>
                </a:cubicBezTo>
                <a:close/>
                <a:moveTo>
                  <a:pt x="896" y="130"/>
                </a:moveTo>
                <a:cubicBezTo>
                  <a:pt x="896" y="132"/>
                  <a:pt x="897" y="133"/>
                  <a:pt x="898" y="133"/>
                </a:cubicBezTo>
                <a:cubicBezTo>
                  <a:pt x="898" y="132"/>
                  <a:pt x="896" y="130"/>
                  <a:pt x="898" y="129"/>
                </a:cubicBezTo>
                <a:cubicBezTo>
                  <a:pt x="906" y="137"/>
                  <a:pt x="912" y="123"/>
                  <a:pt x="913" y="118"/>
                </a:cubicBezTo>
                <a:cubicBezTo>
                  <a:pt x="914" y="119"/>
                  <a:pt x="914" y="120"/>
                  <a:pt x="915" y="120"/>
                </a:cubicBezTo>
                <a:cubicBezTo>
                  <a:pt x="914" y="117"/>
                  <a:pt x="916" y="114"/>
                  <a:pt x="915" y="111"/>
                </a:cubicBezTo>
                <a:cubicBezTo>
                  <a:pt x="913" y="111"/>
                  <a:pt x="913" y="111"/>
                  <a:pt x="912" y="113"/>
                </a:cubicBezTo>
                <a:cubicBezTo>
                  <a:pt x="909" y="109"/>
                  <a:pt x="909" y="109"/>
                  <a:pt x="909" y="109"/>
                </a:cubicBezTo>
                <a:cubicBezTo>
                  <a:pt x="904" y="107"/>
                  <a:pt x="903" y="116"/>
                  <a:pt x="900" y="113"/>
                </a:cubicBezTo>
                <a:cubicBezTo>
                  <a:pt x="903" y="118"/>
                  <a:pt x="897" y="118"/>
                  <a:pt x="898" y="122"/>
                </a:cubicBezTo>
                <a:cubicBezTo>
                  <a:pt x="896" y="121"/>
                  <a:pt x="897" y="118"/>
                  <a:pt x="894" y="118"/>
                </a:cubicBezTo>
                <a:cubicBezTo>
                  <a:pt x="893" y="121"/>
                  <a:pt x="896" y="125"/>
                  <a:pt x="893" y="127"/>
                </a:cubicBezTo>
                <a:cubicBezTo>
                  <a:pt x="892" y="125"/>
                  <a:pt x="891" y="127"/>
                  <a:pt x="890" y="125"/>
                </a:cubicBezTo>
                <a:cubicBezTo>
                  <a:pt x="889" y="127"/>
                  <a:pt x="888" y="126"/>
                  <a:pt x="886" y="127"/>
                </a:cubicBezTo>
                <a:cubicBezTo>
                  <a:pt x="888" y="132"/>
                  <a:pt x="878" y="132"/>
                  <a:pt x="880" y="139"/>
                </a:cubicBezTo>
                <a:cubicBezTo>
                  <a:pt x="883" y="135"/>
                  <a:pt x="890" y="125"/>
                  <a:pt x="896" y="130"/>
                </a:cubicBezTo>
                <a:close/>
                <a:moveTo>
                  <a:pt x="863" y="19"/>
                </a:moveTo>
                <a:cubicBezTo>
                  <a:pt x="864" y="21"/>
                  <a:pt x="863" y="21"/>
                  <a:pt x="864" y="23"/>
                </a:cubicBezTo>
                <a:cubicBezTo>
                  <a:pt x="865" y="21"/>
                  <a:pt x="866" y="24"/>
                  <a:pt x="867" y="24"/>
                </a:cubicBezTo>
                <a:cubicBezTo>
                  <a:pt x="869" y="20"/>
                  <a:pt x="870" y="22"/>
                  <a:pt x="873" y="23"/>
                </a:cubicBezTo>
                <a:cubicBezTo>
                  <a:pt x="874" y="22"/>
                  <a:pt x="873" y="20"/>
                  <a:pt x="874" y="19"/>
                </a:cubicBezTo>
                <a:cubicBezTo>
                  <a:pt x="877" y="19"/>
                  <a:pt x="880" y="22"/>
                  <a:pt x="882" y="21"/>
                </a:cubicBezTo>
                <a:cubicBezTo>
                  <a:pt x="880" y="16"/>
                  <a:pt x="879" y="18"/>
                  <a:pt x="876" y="14"/>
                </a:cubicBezTo>
                <a:cubicBezTo>
                  <a:pt x="874" y="15"/>
                  <a:pt x="872" y="16"/>
                  <a:pt x="871" y="15"/>
                </a:cubicBezTo>
                <a:cubicBezTo>
                  <a:pt x="873" y="14"/>
                  <a:pt x="872" y="13"/>
                  <a:pt x="872" y="11"/>
                </a:cubicBezTo>
                <a:cubicBezTo>
                  <a:pt x="870" y="12"/>
                  <a:pt x="868" y="13"/>
                  <a:pt x="867" y="11"/>
                </a:cubicBezTo>
                <a:cubicBezTo>
                  <a:pt x="863" y="14"/>
                  <a:pt x="861" y="16"/>
                  <a:pt x="860" y="20"/>
                </a:cubicBezTo>
                <a:cubicBezTo>
                  <a:pt x="861" y="21"/>
                  <a:pt x="862" y="18"/>
                  <a:pt x="863" y="19"/>
                </a:cubicBezTo>
                <a:close/>
              </a:path>
            </a:pathLst>
          </a:cu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ea typeface="微软雅黑" panose="020B0503020204020204" pitchFamily="34" charset="-122"/>
            </a:endParaRPr>
          </a:p>
        </p:txBody>
      </p:sp>
      <p:grpSp>
        <p:nvGrpSpPr>
          <p:cNvPr id="9" name="íṧļiḍé">
            <a:extLst>
              <a:ext uri="{FF2B5EF4-FFF2-40B4-BE49-F238E27FC236}">
                <a16:creationId xmlns:a16="http://schemas.microsoft.com/office/drawing/2014/main" xmlns="" id="{7FA6FF4E-7F8C-4D44-8AA8-DC65216184F7}"/>
              </a:ext>
            </a:extLst>
          </p:cNvPr>
          <p:cNvGrpSpPr/>
          <p:nvPr/>
        </p:nvGrpSpPr>
        <p:grpSpPr>
          <a:xfrm>
            <a:off x="7204688" y="1776906"/>
            <a:ext cx="399214" cy="399214"/>
            <a:chOff x="0" y="0"/>
            <a:chExt cx="767929" cy="767929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1" name="i$ľïdê">
              <a:extLst>
                <a:ext uri="{FF2B5EF4-FFF2-40B4-BE49-F238E27FC236}">
                  <a16:creationId xmlns:a16="http://schemas.microsoft.com/office/drawing/2014/main" xmlns="" id="{AA7A6993-D706-4E3F-BCE8-C68DFFDD2F23}"/>
                </a:ext>
              </a:extLst>
            </p:cNvPr>
            <p:cNvSpPr/>
            <p:nvPr/>
          </p:nvSpPr>
          <p:spPr>
            <a:xfrm>
              <a:off x="0" y="0"/>
              <a:ext cx="767929" cy="767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adFill>
              <a:gsLst>
                <a:gs pos="33000">
                  <a:srgbClr val="1A9F72"/>
                </a:gs>
                <a:gs pos="100000">
                  <a:srgbClr val="20B583"/>
                </a:gs>
              </a:gsLst>
              <a:lin ang="10800000" scaled="1"/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2" name="ï$líḍê">
              <a:extLst>
                <a:ext uri="{FF2B5EF4-FFF2-40B4-BE49-F238E27FC236}">
                  <a16:creationId xmlns:a16="http://schemas.microsoft.com/office/drawing/2014/main" xmlns="" id="{AB3435BE-5C39-4103-9217-B0B0994F274D}"/>
                </a:ext>
              </a:extLst>
            </p:cNvPr>
            <p:cNvSpPr/>
            <p:nvPr/>
          </p:nvSpPr>
          <p:spPr>
            <a:xfrm>
              <a:off x="234638" y="227334"/>
              <a:ext cx="298653" cy="31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4" h="21302" extrusionOk="0">
                  <a:moveTo>
                    <a:pt x="7816" y="21302"/>
                  </a:moveTo>
                  <a:cubicBezTo>
                    <a:pt x="7132" y="21302"/>
                    <a:pt x="6483" y="20993"/>
                    <a:pt x="6068" y="20461"/>
                  </a:cubicBezTo>
                  <a:lnTo>
                    <a:pt x="445" y="13277"/>
                  </a:lnTo>
                  <a:cubicBezTo>
                    <a:pt x="-287" y="12344"/>
                    <a:pt x="-97" y="11016"/>
                    <a:pt x="870" y="10308"/>
                  </a:cubicBezTo>
                  <a:cubicBezTo>
                    <a:pt x="1838" y="9597"/>
                    <a:pt x="3211" y="9785"/>
                    <a:pt x="3943" y="10719"/>
                  </a:cubicBezTo>
                  <a:lnTo>
                    <a:pt x="7643" y="15442"/>
                  </a:lnTo>
                  <a:lnTo>
                    <a:pt x="16946" y="999"/>
                  </a:lnTo>
                  <a:cubicBezTo>
                    <a:pt x="17586" y="6"/>
                    <a:pt x="18940" y="-298"/>
                    <a:pt x="19969" y="321"/>
                  </a:cubicBezTo>
                  <a:cubicBezTo>
                    <a:pt x="20997" y="939"/>
                    <a:pt x="21313" y="2248"/>
                    <a:pt x="20671" y="3243"/>
                  </a:cubicBezTo>
                  <a:lnTo>
                    <a:pt x="9680" y="20301"/>
                  </a:lnTo>
                  <a:cubicBezTo>
                    <a:pt x="9299" y="20896"/>
                    <a:pt x="8639" y="21267"/>
                    <a:pt x="7917" y="21299"/>
                  </a:cubicBezTo>
                  <a:cubicBezTo>
                    <a:pt x="7882" y="21302"/>
                    <a:pt x="7851" y="21302"/>
                    <a:pt x="7816" y="213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ï$ļíḓè">
            <a:extLst>
              <a:ext uri="{FF2B5EF4-FFF2-40B4-BE49-F238E27FC236}">
                <a16:creationId xmlns:a16="http://schemas.microsoft.com/office/drawing/2014/main" xmlns="" id="{BE656D5F-3B9D-4CCB-9F43-83ABA466E5FF}"/>
              </a:ext>
            </a:extLst>
          </p:cNvPr>
          <p:cNvGrpSpPr/>
          <p:nvPr/>
        </p:nvGrpSpPr>
        <p:grpSpPr>
          <a:xfrm>
            <a:off x="7186853" y="3036193"/>
            <a:ext cx="399214" cy="399214"/>
            <a:chOff x="0" y="0"/>
            <a:chExt cx="767929" cy="767929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ïṧlide">
              <a:extLst>
                <a:ext uri="{FF2B5EF4-FFF2-40B4-BE49-F238E27FC236}">
                  <a16:creationId xmlns:a16="http://schemas.microsoft.com/office/drawing/2014/main" xmlns="" id="{515070ED-3EF0-4DA4-9756-6012460ACC56}"/>
                </a:ext>
              </a:extLst>
            </p:cNvPr>
            <p:cNvSpPr/>
            <p:nvPr/>
          </p:nvSpPr>
          <p:spPr>
            <a:xfrm>
              <a:off x="0" y="0"/>
              <a:ext cx="767929" cy="767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adFill>
              <a:gsLst>
                <a:gs pos="33000">
                  <a:srgbClr val="CB1672"/>
                </a:gs>
                <a:gs pos="100000">
                  <a:srgbClr val="F7005C"/>
                </a:gs>
              </a:gsLst>
              <a:lin ang="10800000" scaled="1"/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28" name="í$ľïḋé">
              <a:extLst>
                <a:ext uri="{FF2B5EF4-FFF2-40B4-BE49-F238E27FC236}">
                  <a16:creationId xmlns:a16="http://schemas.microsoft.com/office/drawing/2014/main" xmlns="" id="{62BF1652-4C2C-4DAB-A09B-2D494ABA2F66}"/>
                </a:ext>
              </a:extLst>
            </p:cNvPr>
            <p:cNvSpPr/>
            <p:nvPr/>
          </p:nvSpPr>
          <p:spPr>
            <a:xfrm>
              <a:off x="234638" y="227334"/>
              <a:ext cx="298653" cy="31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4" h="21302" extrusionOk="0">
                  <a:moveTo>
                    <a:pt x="7816" y="21302"/>
                  </a:moveTo>
                  <a:cubicBezTo>
                    <a:pt x="7132" y="21302"/>
                    <a:pt x="6483" y="20993"/>
                    <a:pt x="6068" y="20461"/>
                  </a:cubicBezTo>
                  <a:lnTo>
                    <a:pt x="445" y="13277"/>
                  </a:lnTo>
                  <a:cubicBezTo>
                    <a:pt x="-287" y="12344"/>
                    <a:pt x="-97" y="11016"/>
                    <a:pt x="870" y="10308"/>
                  </a:cubicBezTo>
                  <a:cubicBezTo>
                    <a:pt x="1838" y="9597"/>
                    <a:pt x="3211" y="9785"/>
                    <a:pt x="3943" y="10719"/>
                  </a:cubicBezTo>
                  <a:lnTo>
                    <a:pt x="7643" y="15442"/>
                  </a:lnTo>
                  <a:lnTo>
                    <a:pt x="16946" y="999"/>
                  </a:lnTo>
                  <a:cubicBezTo>
                    <a:pt x="17586" y="6"/>
                    <a:pt x="18940" y="-298"/>
                    <a:pt x="19969" y="321"/>
                  </a:cubicBezTo>
                  <a:cubicBezTo>
                    <a:pt x="20997" y="939"/>
                    <a:pt x="21313" y="2248"/>
                    <a:pt x="20671" y="3243"/>
                  </a:cubicBezTo>
                  <a:lnTo>
                    <a:pt x="9680" y="20301"/>
                  </a:lnTo>
                  <a:cubicBezTo>
                    <a:pt x="9299" y="20896"/>
                    <a:pt x="8639" y="21267"/>
                    <a:pt x="7917" y="21299"/>
                  </a:cubicBezTo>
                  <a:cubicBezTo>
                    <a:pt x="7882" y="21302"/>
                    <a:pt x="7851" y="21302"/>
                    <a:pt x="7816" y="213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îšḻîde">
            <a:extLst>
              <a:ext uri="{FF2B5EF4-FFF2-40B4-BE49-F238E27FC236}">
                <a16:creationId xmlns:a16="http://schemas.microsoft.com/office/drawing/2014/main" xmlns="" id="{AA289314-C09E-4B72-BF72-D78F209EF596}"/>
              </a:ext>
            </a:extLst>
          </p:cNvPr>
          <p:cNvGrpSpPr/>
          <p:nvPr/>
        </p:nvGrpSpPr>
        <p:grpSpPr>
          <a:xfrm>
            <a:off x="7195771" y="4295480"/>
            <a:ext cx="399214" cy="399214"/>
            <a:chOff x="0" y="0"/>
            <a:chExt cx="767929" cy="767929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3" name="ïsḻiḑè">
              <a:extLst>
                <a:ext uri="{FF2B5EF4-FFF2-40B4-BE49-F238E27FC236}">
                  <a16:creationId xmlns:a16="http://schemas.microsoft.com/office/drawing/2014/main" xmlns="" id="{22A18279-C3BD-462B-84F5-F529FF608310}"/>
                </a:ext>
              </a:extLst>
            </p:cNvPr>
            <p:cNvSpPr/>
            <p:nvPr/>
          </p:nvSpPr>
          <p:spPr>
            <a:xfrm>
              <a:off x="0" y="0"/>
              <a:ext cx="767929" cy="767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adFill>
              <a:gsLst>
                <a:gs pos="33000">
                  <a:srgbClr val="CE9600"/>
                </a:gs>
                <a:gs pos="100000">
                  <a:srgbClr val="FFC000"/>
                </a:gs>
              </a:gsLst>
              <a:lin ang="10800000" scaled="1"/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24" name="iŝḻîdè">
              <a:extLst>
                <a:ext uri="{FF2B5EF4-FFF2-40B4-BE49-F238E27FC236}">
                  <a16:creationId xmlns:a16="http://schemas.microsoft.com/office/drawing/2014/main" xmlns="" id="{A890CBA2-834A-44A3-951F-F7462475A9F8}"/>
                </a:ext>
              </a:extLst>
            </p:cNvPr>
            <p:cNvSpPr/>
            <p:nvPr/>
          </p:nvSpPr>
          <p:spPr>
            <a:xfrm>
              <a:off x="234638" y="227334"/>
              <a:ext cx="298653" cy="31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4" h="21302" extrusionOk="0">
                  <a:moveTo>
                    <a:pt x="7816" y="21302"/>
                  </a:moveTo>
                  <a:cubicBezTo>
                    <a:pt x="7132" y="21302"/>
                    <a:pt x="6483" y="20993"/>
                    <a:pt x="6068" y="20461"/>
                  </a:cubicBezTo>
                  <a:lnTo>
                    <a:pt x="445" y="13277"/>
                  </a:lnTo>
                  <a:cubicBezTo>
                    <a:pt x="-287" y="12344"/>
                    <a:pt x="-97" y="11016"/>
                    <a:pt x="870" y="10308"/>
                  </a:cubicBezTo>
                  <a:cubicBezTo>
                    <a:pt x="1838" y="9597"/>
                    <a:pt x="3211" y="9785"/>
                    <a:pt x="3943" y="10719"/>
                  </a:cubicBezTo>
                  <a:lnTo>
                    <a:pt x="7643" y="15442"/>
                  </a:lnTo>
                  <a:lnTo>
                    <a:pt x="16946" y="999"/>
                  </a:lnTo>
                  <a:cubicBezTo>
                    <a:pt x="17586" y="6"/>
                    <a:pt x="18940" y="-298"/>
                    <a:pt x="19969" y="321"/>
                  </a:cubicBezTo>
                  <a:cubicBezTo>
                    <a:pt x="20997" y="939"/>
                    <a:pt x="21313" y="2248"/>
                    <a:pt x="20671" y="3243"/>
                  </a:cubicBezTo>
                  <a:lnTo>
                    <a:pt x="9680" y="20301"/>
                  </a:lnTo>
                  <a:cubicBezTo>
                    <a:pt x="9299" y="20896"/>
                    <a:pt x="8639" y="21267"/>
                    <a:pt x="7917" y="21299"/>
                  </a:cubicBezTo>
                  <a:cubicBezTo>
                    <a:pt x="7882" y="21302"/>
                    <a:pt x="7851" y="21302"/>
                    <a:pt x="7816" y="213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B70C0E42-57C3-44D9-894C-4E80CB04BF41}"/>
              </a:ext>
            </a:extLst>
          </p:cNvPr>
          <p:cNvGrpSpPr/>
          <p:nvPr/>
        </p:nvGrpSpPr>
        <p:grpSpPr>
          <a:xfrm>
            <a:off x="7725880" y="1744632"/>
            <a:ext cx="2280982" cy="1355424"/>
            <a:chOff x="726742" y="3663751"/>
            <a:chExt cx="2280982" cy="1355424"/>
          </a:xfrm>
        </p:grpSpPr>
        <p:sp>
          <p:nvSpPr>
            <p:cNvPr id="34" name="îṣľïḓê">
              <a:extLst>
                <a:ext uri="{FF2B5EF4-FFF2-40B4-BE49-F238E27FC236}">
                  <a16:creationId xmlns:a16="http://schemas.microsoft.com/office/drawing/2014/main" xmlns="" id="{DBDA59BE-D711-47C1-87D2-8B30B9661B1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5" name="íṡḷíḍè">
              <a:extLst>
                <a:ext uri="{FF2B5EF4-FFF2-40B4-BE49-F238E27FC236}">
                  <a16:creationId xmlns:a16="http://schemas.microsoft.com/office/drawing/2014/main" xmlns="" id="{E2562BCB-9A1F-40F0-BCFB-5C3A6123658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DC713CA7-C75C-4D7B-9822-9EB9DEA2E86D}"/>
              </a:ext>
            </a:extLst>
          </p:cNvPr>
          <p:cNvGrpSpPr/>
          <p:nvPr/>
        </p:nvGrpSpPr>
        <p:grpSpPr>
          <a:xfrm>
            <a:off x="7725880" y="3013293"/>
            <a:ext cx="2280982" cy="1355424"/>
            <a:chOff x="726742" y="3663751"/>
            <a:chExt cx="2280982" cy="1355424"/>
          </a:xfrm>
        </p:grpSpPr>
        <p:sp>
          <p:nvSpPr>
            <p:cNvPr id="37" name="îṣľïḓê">
              <a:extLst>
                <a:ext uri="{FF2B5EF4-FFF2-40B4-BE49-F238E27FC236}">
                  <a16:creationId xmlns:a16="http://schemas.microsoft.com/office/drawing/2014/main" xmlns="" id="{2F01FD73-307E-47A7-89E6-9B88C91CF48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8" name="íṡḷíḍè">
              <a:extLst>
                <a:ext uri="{FF2B5EF4-FFF2-40B4-BE49-F238E27FC236}">
                  <a16:creationId xmlns:a16="http://schemas.microsoft.com/office/drawing/2014/main" xmlns="" id="{75FACE4C-A2E7-4185-8EA2-4E3DB54B7A7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69218A09-8BD9-427A-8117-B3BEBF19BCAE}"/>
              </a:ext>
            </a:extLst>
          </p:cNvPr>
          <p:cNvGrpSpPr/>
          <p:nvPr/>
        </p:nvGrpSpPr>
        <p:grpSpPr>
          <a:xfrm>
            <a:off x="7725880" y="4330185"/>
            <a:ext cx="2280982" cy="1355424"/>
            <a:chOff x="726742" y="3663751"/>
            <a:chExt cx="2280982" cy="1355424"/>
          </a:xfrm>
        </p:grpSpPr>
        <p:sp>
          <p:nvSpPr>
            <p:cNvPr id="40" name="îṣľïḓê">
              <a:extLst>
                <a:ext uri="{FF2B5EF4-FFF2-40B4-BE49-F238E27FC236}">
                  <a16:creationId xmlns:a16="http://schemas.microsoft.com/office/drawing/2014/main" xmlns="" id="{C0FAAA12-6E7A-4C79-8C84-8BFD7EDF452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1" name="íṡḷíḍè">
              <a:extLst>
                <a:ext uri="{FF2B5EF4-FFF2-40B4-BE49-F238E27FC236}">
                  <a16:creationId xmlns:a16="http://schemas.microsoft.com/office/drawing/2014/main" xmlns="" id="{19D093DF-13ED-4497-9D13-FCA7DF4BD5B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2804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CE9600"/>
              </a:gs>
              <a:gs pos="94000">
                <a:srgbClr val="F3B700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成功项目展示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5" name="îş1îďé">
            <a:extLst>
              <a:ext uri="{FF2B5EF4-FFF2-40B4-BE49-F238E27FC236}">
                <a16:creationId xmlns:a16="http://schemas.microsoft.com/office/drawing/2014/main" xmlns="" id="{AA94CA7F-E666-47C5-AF99-EB4A8D6D05A4}"/>
              </a:ext>
            </a:extLst>
          </p:cNvPr>
          <p:cNvGrpSpPr/>
          <p:nvPr/>
        </p:nvGrpSpPr>
        <p:grpSpPr>
          <a:xfrm>
            <a:off x="4372036" y="1665129"/>
            <a:ext cx="3533331" cy="3944727"/>
            <a:chOff x="4372036" y="1665129"/>
            <a:chExt cx="3533331" cy="3944727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í$ḻíḍe">
              <a:extLst>
                <a:ext uri="{FF2B5EF4-FFF2-40B4-BE49-F238E27FC236}">
                  <a16:creationId xmlns:a16="http://schemas.microsoft.com/office/drawing/2014/main" xmlns="" id="{231E695A-915F-486B-B4A1-F7C108232844}"/>
                </a:ext>
              </a:extLst>
            </p:cNvPr>
            <p:cNvSpPr/>
            <p:nvPr/>
          </p:nvSpPr>
          <p:spPr>
            <a:xfrm>
              <a:off x="5567936" y="1665129"/>
              <a:ext cx="543435" cy="89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186" extrusionOk="0">
                  <a:moveTo>
                    <a:pt x="19619" y="155"/>
                  </a:moveTo>
                  <a:lnTo>
                    <a:pt x="1903" y="6261"/>
                  </a:lnTo>
                  <a:cubicBezTo>
                    <a:pt x="851" y="6623"/>
                    <a:pt x="-4" y="7507"/>
                    <a:pt x="0" y="8228"/>
                  </a:cubicBezTo>
                  <a:lnTo>
                    <a:pt x="57" y="20379"/>
                  </a:lnTo>
                  <a:cubicBezTo>
                    <a:pt x="61" y="21100"/>
                    <a:pt x="921" y="21393"/>
                    <a:pt x="1973" y="21031"/>
                  </a:cubicBezTo>
                  <a:lnTo>
                    <a:pt x="19689" y="14925"/>
                  </a:lnTo>
                  <a:cubicBezTo>
                    <a:pt x="20741" y="14563"/>
                    <a:pt x="21596" y="13679"/>
                    <a:pt x="21593" y="12958"/>
                  </a:cubicBezTo>
                  <a:lnTo>
                    <a:pt x="21535" y="807"/>
                  </a:lnTo>
                  <a:cubicBezTo>
                    <a:pt x="21532" y="86"/>
                    <a:pt x="20671" y="-207"/>
                    <a:pt x="19619" y="155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28" name="íŝḻíḑé">
              <a:extLst>
                <a:ext uri="{FF2B5EF4-FFF2-40B4-BE49-F238E27FC236}">
                  <a16:creationId xmlns:a16="http://schemas.microsoft.com/office/drawing/2014/main" xmlns="" id="{5B34EAEF-7651-42B6-A7C5-6D89315DCFB4}"/>
                </a:ext>
              </a:extLst>
            </p:cNvPr>
            <p:cNvSpPr/>
            <p:nvPr/>
          </p:nvSpPr>
          <p:spPr>
            <a:xfrm>
              <a:off x="5567936" y="2366172"/>
              <a:ext cx="543435" cy="8934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185" extrusionOk="0">
                  <a:moveTo>
                    <a:pt x="19620" y="154"/>
                  </a:moveTo>
                  <a:lnTo>
                    <a:pt x="1904" y="6259"/>
                  </a:lnTo>
                  <a:cubicBezTo>
                    <a:pt x="852" y="6621"/>
                    <a:pt x="-3" y="7508"/>
                    <a:pt x="0" y="8226"/>
                  </a:cubicBezTo>
                  <a:lnTo>
                    <a:pt x="58" y="20378"/>
                  </a:lnTo>
                  <a:cubicBezTo>
                    <a:pt x="61" y="21096"/>
                    <a:pt x="922" y="21392"/>
                    <a:pt x="1974" y="21030"/>
                  </a:cubicBezTo>
                  <a:lnTo>
                    <a:pt x="19690" y="14926"/>
                  </a:lnTo>
                  <a:cubicBezTo>
                    <a:pt x="20742" y="14563"/>
                    <a:pt x="21597" y="13676"/>
                    <a:pt x="21593" y="12958"/>
                  </a:cubicBezTo>
                  <a:lnTo>
                    <a:pt x="21536" y="806"/>
                  </a:lnTo>
                  <a:cubicBezTo>
                    <a:pt x="21532" y="88"/>
                    <a:pt x="20672" y="-208"/>
                    <a:pt x="19620" y="154"/>
                  </a:cubicBezTo>
                </a:path>
              </a:pathLst>
            </a:custGeom>
            <a:gradFill>
              <a:gsLst>
                <a:gs pos="33000">
                  <a:srgbClr val="1A9F72"/>
                </a:gs>
                <a:gs pos="100000">
                  <a:srgbClr val="20B583"/>
                </a:gs>
              </a:gsLst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29" name="íṥļíḋe">
              <a:extLst>
                <a:ext uri="{FF2B5EF4-FFF2-40B4-BE49-F238E27FC236}">
                  <a16:creationId xmlns:a16="http://schemas.microsoft.com/office/drawing/2014/main" xmlns="" id="{89EE088A-511B-4FE6-80C2-B0E59D5A8BE7}"/>
                </a:ext>
              </a:extLst>
            </p:cNvPr>
            <p:cNvSpPr/>
            <p:nvPr/>
          </p:nvSpPr>
          <p:spPr>
            <a:xfrm>
              <a:off x="5567936" y="3046598"/>
              <a:ext cx="543435" cy="893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185" extrusionOk="0">
                  <a:moveTo>
                    <a:pt x="19620" y="154"/>
                  </a:moveTo>
                  <a:lnTo>
                    <a:pt x="1904" y="6259"/>
                  </a:lnTo>
                  <a:cubicBezTo>
                    <a:pt x="852" y="6621"/>
                    <a:pt x="-3" y="7508"/>
                    <a:pt x="0" y="8229"/>
                  </a:cubicBezTo>
                  <a:lnTo>
                    <a:pt x="58" y="20379"/>
                  </a:lnTo>
                  <a:cubicBezTo>
                    <a:pt x="61" y="21096"/>
                    <a:pt x="922" y="21392"/>
                    <a:pt x="1974" y="21030"/>
                  </a:cubicBezTo>
                  <a:lnTo>
                    <a:pt x="19690" y="14925"/>
                  </a:lnTo>
                  <a:cubicBezTo>
                    <a:pt x="20742" y="14563"/>
                    <a:pt x="21597" y="13676"/>
                    <a:pt x="21593" y="12959"/>
                  </a:cubicBezTo>
                  <a:lnTo>
                    <a:pt x="21536" y="809"/>
                  </a:lnTo>
                  <a:cubicBezTo>
                    <a:pt x="21532" y="88"/>
                    <a:pt x="20672" y="-208"/>
                    <a:pt x="19620" y="154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0" name="ïṥ1ïḓê">
              <a:extLst>
                <a:ext uri="{FF2B5EF4-FFF2-40B4-BE49-F238E27FC236}">
                  <a16:creationId xmlns:a16="http://schemas.microsoft.com/office/drawing/2014/main" xmlns="" id="{353E6D86-8410-4544-A086-EFDE590DBF0D}"/>
                </a:ext>
              </a:extLst>
            </p:cNvPr>
            <p:cNvSpPr/>
            <p:nvPr/>
          </p:nvSpPr>
          <p:spPr>
            <a:xfrm>
              <a:off x="4969986" y="2015651"/>
              <a:ext cx="543564" cy="8933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188" extrusionOk="0">
                  <a:moveTo>
                    <a:pt x="19620" y="155"/>
                  </a:moveTo>
                  <a:lnTo>
                    <a:pt x="1902" y="6262"/>
                  </a:lnTo>
                  <a:cubicBezTo>
                    <a:pt x="856" y="6623"/>
                    <a:pt x="-4" y="7509"/>
                    <a:pt x="0" y="8230"/>
                  </a:cubicBezTo>
                  <a:lnTo>
                    <a:pt x="57" y="20382"/>
                  </a:lnTo>
                  <a:cubicBezTo>
                    <a:pt x="61" y="21103"/>
                    <a:pt x="926" y="21394"/>
                    <a:pt x="1972" y="21033"/>
                  </a:cubicBezTo>
                  <a:lnTo>
                    <a:pt x="19690" y="14926"/>
                  </a:lnTo>
                  <a:cubicBezTo>
                    <a:pt x="20736" y="14565"/>
                    <a:pt x="21596" y="13679"/>
                    <a:pt x="21592" y="12958"/>
                  </a:cubicBezTo>
                  <a:lnTo>
                    <a:pt x="21535" y="806"/>
                  </a:lnTo>
                  <a:cubicBezTo>
                    <a:pt x="21531" y="85"/>
                    <a:pt x="20666" y="-206"/>
                    <a:pt x="19620" y="155"/>
                  </a:cubicBezTo>
                </a:path>
              </a:pathLst>
            </a:custGeom>
            <a:gradFill>
              <a:gsLst>
                <a:gs pos="33000">
                  <a:srgbClr val="1A9F72"/>
                </a:gs>
                <a:gs pos="100000">
                  <a:srgbClr val="20B583"/>
                </a:gs>
              </a:gsLst>
              <a:lin ang="10800000" scaled="1"/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1" name="îšļiḑé">
              <a:extLst>
                <a:ext uri="{FF2B5EF4-FFF2-40B4-BE49-F238E27FC236}">
                  <a16:creationId xmlns:a16="http://schemas.microsoft.com/office/drawing/2014/main" xmlns="" id="{834509DE-5F8B-488A-8BB6-0807450B19A6}"/>
                </a:ext>
              </a:extLst>
            </p:cNvPr>
            <p:cNvSpPr/>
            <p:nvPr/>
          </p:nvSpPr>
          <p:spPr>
            <a:xfrm>
              <a:off x="4969986" y="2696075"/>
              <a:ext cx="543564" cy="893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187" extrusionOk="0">
                  <a:moveTo>
                    <a:pt x="19620" y="154"/>
                  </a:moveTo>
                  <a:lnTo>
                    <a:pt x="1902" y="6260"/>
                  </a:lnTo>
                  <a:cubicBezTo>
                    <a:pt x="856" y="6621"/>
                    <a:pt x="-4" y="7510"/>
                    <a:pt x="0" y="8227"/>
                  </a:cubicBezTo>
                  <a:lnTo>
                    <a:pt x="57" y="20381"/>
                  </a:lnTo>
                  <a:cubicBezTo>
                    <a:pt x="60" y="21098"/>
                    <a:pt x="926" y="21393"/>
                    <a:pt x="1972" y="21032"/>
                  </a:cubicBezTo>
                  <a:lnTo>
                    <a:pt x="19690" y="14926"/>
                  </a:lnTo>
                  <a:cubicBezTo>
                    <a:pt x="20736" y="14565"/>
                    <a:pt x="21596" y="13676"/>
                    <a:pt x="21593" y="12959"/>
                  </a:cubicBezTo>
                  <a:lnTo>
                    <a:pt x="21535" y="805"/>
                  </a:lnTo>
                  <a:cubicBezTo>
                    <a:pt x="21532" y="88"/>
                    <a:pt x="20666" y="-207"/>
                    <a:pt x="19620" y="154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2" name="íṩ1îḓê">
              <a:extLst>
                <a:ext uri="{FF2B5EF4-FFF2-40B4-BE49-F238E27FC236}">
                  <a16:creationId xmlns:a16="http://schemas.microsoft.com/office/drawing/2014/main" xmlns="" id="{76FFF980-1426-40F2-908E-7A4E5C6E5749}"/>
                </a:ext>
              </a:extLst>
            </p:cNvPr>
            <p:cNvSpPr/>
            <p:nvPr/>
          </p:nvSpPr>
          <p:spPr>
            <a:xfrm>
              <a:off x="4969986" y="3397120"/>
              <a:ext cx="543574" cy="8934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4" h="21187" extrusionOk="0">
                  <a:moveTo>
                    <a:pt x="19621" y="154"/>
                  </a:moveTo>
                  <a:lnTo>
                    <a:pt x="1903" y="6260"/>
                  </a:lnTo>
                  <a:cubicBezTo>
                    <a:pt x="857" y="6620"/>
                    <a:pt x="-3" y="7510"/>
                    <a:pt x="0" y="8231"/>
                  </a:cubicBezTo>
                  <a:lnTo>
                    <a:pt x="58" y="20381"/>
                  </a:lnTo>
                  <a:cubicBezTo>
                    <a:pt x="61" y="21098"/>
                    <a:pt x="927" y="21393"/>
                    <a:pt x="1973" y="21032"/>
                  </a:cubicBezTo>
                  <a:lnTo>
                    <a:pt x="19691" y="14926"/>
                  </a:lnTo>
                  <a:cubicBezTo>
                    <a:pt x="20737" y="14565"/>
                    <a:pt x="21597" y="13676"/>
                    <a:pt x="21594" y="12959"/>
                  </a:cubicBezTo>
                  <a:lnTo>
                    <a:pt x="21536" y="808"/>
                  </a:lnTo>
                  <a:cubicBezTo>
                    <a:pt x="21533" y="87"/>
                    <a:pt x="20667" y="-207"/>
                    <a:pt x="19621" y="154"/>
                  </a:cubicBezTo>
                </a:path>
              </a:pathLst>
            </a:custGeom>
            <a:gradFill>
              <a:gsLst>
                <a:gs pos="33000">
                  <a:srgbClr val="1A9F72"/>
                </a:gs>
                <a:gs pos="100000">
                  <a:srgbClr val="20B583"/>
                </a:gs>
              </a:gsLst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3" name="iśļíḍe">
              <a:extLst>
                <a:ext uri="{FF2B5EF4-FFF2-40B4-BE49-F238E27FC236}">
                  <a16:creationId xmlns:a16="http://schemas.microsoft.com/office/drawing/2014/main" xmlns="" id="{719F57CE-B355-4EC8-992C-9E3B3CEFFA3C}"/>
                </a:ext>
              </a:extLst>
            </p:cNvPr>
            <p:cNvSpPr/>
            <p:nvPr/>
          </p:nvSpPr>
          <p:spPr>
            <a:xfrm>
              <a:off x="4372036" y="2366172"/>
              <a:ext cx="543565" cy="89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188" extrusionOk="0">
                  <a:moveTo>
                    <a:pt x="19620" y="155"/>
                  </a:moveTo>
                  <a:lnTo>
                    <a:pt x="1902" y="6262"/>
                  </a:lnTo>
                  <a:cubicBezTo>
                    <a:pt x="856" y="6623"/>
                    <a:pt x="-4" y="7508"/>
                    <a:pt x="0" y="8230"/>
                  </a:cubicBezTo>
                  <a:lnTo>
                    <a:pt x="57" y="20382"/>
                  </a:lnTo>
                  <a:cubicBezTo>
                    <a:pt x="61" y="21103"/>
                    <a:pt x="926" y="21394"/>
                    <a:pt x="1973" y="21033"/>
                  </a:cubicBezTo>
                  <a:lnTo>
                    <a:pt x="19690" y="14926"/>
                  </a:lnTo>
                  <a:cubicBezTo>
                    <a:pt x="20736" y="14565"/>
                    <a:pt x="21596" y="13679"/>
                    <a:pt x="21592" y="12958"/>
                  </a:cubicBezTo>
                  <a:lnTo>
                    <a:pt x="21535" y="806"/>
                  </a:lnTo>
                  <a:cubicBezTo>
                    <a:pt x="21531" y="85"/>
                    <a:pt x="20666" y="-206"/>
                    <a:pt x="19620" y="155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4" name="íṥ1íḋê">
              <a:extLst>
                <a:ext uri="{FF2B5EF4-FFF2-40B4-BE49-F238E27FC236}">
                  <a16:creationId xmlns:a16="http://schemas.microsoft.com/office/drawing/2014/main" xmlns="" id="{59657ADC-9FCE-4DBB-BD46-426F03579520}"/>
                </a:ext>
              </a:extLst>
            </p:cNvPr>
            <p:cNvSpPr/>
            <p:nvPr/>
          </p:nvSpPr>
          <p:spPr>
            <a:xfrm>
              <a:off x="4372036" y="3046598"/>
              <a:ext cx="543565" cy="893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187" extrusionOk="0">
                  <a:moveTo>
                    <a:pt x="19619" y="155"/>
                  </a:moveTo>
                  <a:lnTo>
                    <a:pt x="1902" y="6261"/>
                  </a:lnTo>
                  <a:cubicBezTo>
                    <a:pt x="856" y="6622"/>
                    <a:pt x="-4" y="7511"/>
                    <a:pt x="0" y="8228"/>
                  </a:cubicBezTo>
                  <a:lnTo>
                    <a:pt x="57" y="20382"/>
                  </a:lnTo>
                  <a:cubicBezTo>
                    <a:pt x="61" y="21099"/>
                    <a:pt x="926" y="21394"/>
                    <a:pt x="1972" y="21033"/>
                  </a:cubicBezTo>
                  <a:lnTo>
                    <a:pt x="19690" y="14927"/>
                  </a:lnTo>
                  <a:cubicBezTo>
                    <a:pt x="20736" y="14566"/>
                    <a:pt x="21596" y="13677"/>
                    <a:pt x="21592" y="12960"/>
                  </a:cubicBezTo>
                  <a:lnTo>
                    <a:pt x="21535" y="806"/>
                  </a:lnTo>
                  <a:cubicBezTo>
                    <a:pt x="21531" y="88"/>
                    <a:pt x="20666" y="-206"/>
                    <a:pt x="19619" y="155"/>
                  </a:cubicBezTo>
                </a:path>
              </a:pathLst>
            </a:custGeom>
            <a:gradFill>
              <a:gsLst>
                <a:gs pos="33000">
                  <a:srgbClr val="FF1D73"/>
                </a:gs>
                <a:gs pos="100000">
                  <a:srgbClr val="E30551"/>
                </a:gs>
              </a:gsLst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iślîḑè">
              <a:extLst>
                <a:ext uri="{FF2B5EF4-FFF2-40B4-BE49-F238E27FC236}">
                  <a16:creationId xmlns:a16="http://schemas.microsoft.com/office/drawing/2014/main" xmlns="" id="{20D462C2-315F-4A93-8919-43A71EFD7BD6}"/>
                </a:ext>
              </a:extLst>
            </p:cNvPr>
            <p:cNvSpPr/>
            <p:nvPr/>
          </p:nvSpPr>
          <p:spPr>
            <a:xfrm>
              <a:off x="4372036" y="3747642"/>
              <a:ext cx="543575" cy="8934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4" h="21187" extrusionOk="0">
                  <a:moveTo>
                    <a:pt x="19621" y="154"/>
                  </a:moveTo>
                  <a:lnTo>
                    <a:pt x="1903" y="6260"/>
                  </a:lnTo>
                  <a:cubicBezTo>
                    <a:pt x="857" y="6620"/>
                    <a:pt x="-3" y="7510"/>
                    <a:pt x="0" y="8231"/>
                  </a:cubicBezTo>
                  <a:lnTo>
                    <a:pt x="58" y="20381"/>
                  </a:lnTo>
                  <a:cubicBezTo>
                    <a:pt x="61" y="21098"/>
                    <a:pt x="927" y="21393"/>
                    <a:pt x="1973" y="21032"/>
                  </a:cubicBezTo>
                  <a:lnTo>
                    <a:pt x="19691" y="14926"/>
                  </a:lnTo>
                  <a:cubicBezTo>
                    <a:pt x="20737" y="14565"/>
                    <a:pt x="21597" y="13676"/>
                    <a:pt x="21594" y="12959"/>
                  </a:cubicBezTo>
                  <a:lnTo>
                    <a:pt x="21536" y="809"/>
                  </a:lnTo>
                  <a:cubicBezTo>
                    <a:pt x="21533" y="88"/>
                    <a:pt x="20667" y="-207"/>
                    <a:pt x="19621" y="154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6" name="iṥļiḓè">
              <a:extLst>
                <a:ext uri="{FF2B5EF4-FFF2-40B4-BE49-F238E27FC236}">
                  <a16:creationId xmlns:a16="http://schemas.microsoft.com/office/drawing/2014/main" xmlns="" id="{8A619E6B-4635-4E2F-B036-B81D30B03442}"/>
                </a:ext>
              </a:extLst>
            </p:cNvPr>
            <p:cNvSpPr/>
            <p:nvPr/>
          </p:nvSpPr>
          <p:spPr>
            <a:xfrm>
              <a:off x="6165883" y="1665129"/>
              <a:ext cx="543425" cy="89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4" h="21186" extrusionOk="0">
                  <a:moveTo>
                    <a:pt x="1973" y="155"/>
                  </a:moveTo>
                  <a:lnTo>
                    <a:pt x="19691" y="6261"/>
                  </a:lnTo>
                  <a:cubicBezTo>
                    <a:pt x="20742" y="6623"/>
                    <a:pt x="21597" y="7507"/>
                    <a:pt x="21594" y="8228"/>
                  </a:cubicBezTo>
                  <a:lnTo>
                    <a:pt x="21536" y="20379"/>
                  </a:lnTo>
                  <a:cubicBezTo>
                    <a:pt x="21533" y="21100"/>
                    <a:pt x="20672" y="21393"/>
                    <a:pt x="19621" y="21031"/>
                  </a:cubicBezTo>
                  <a:lnTo>
                    <a:pt x="1903" y="14925"/>
                  </a:lnTo>
                  <a:cubicBezTo>
                    <a:pt x="852" y="14563"/>
                    <a:pt x="-3" y="13679"/>
                    <a:pt x="0" y="12958"/>
                  </a:cubicBezTo>
                  <a:lnTo>
                    <a:pt x="58" y="807"/>
                  </a:lnTo>
                  <a:cubicBezTo>
                    <a:pt x="61" y="86"/>
                    <a:pt x="922" y="-207"/>
                    <a:pt x="1973" y="155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7" name="íś1ide">
              <a:extLst>
                <a:ext uri="{FF2B5EF4-FFF2-40B4-BE49-F238E27FC236}">
                  <a16:creationId xmlns:a16="http://schemas.microsoft.com/office/drawing/2014/main" xmlns="" id="{B62EBD16-B66A-46D6-A5D9-CF342CA49E6A}"/>
                </a:ext>
              </a:extLst>
            </p:cNvPr>
            <p:cNvSpPr/>
            <p:nvPr/>
          </p:nvSpPr>
          <p:spPr>
            <a:xfrm>
              <a:off x="6165884" y="2366172"/>
              <a:ext cx="543443" cy="8934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185" extrusionOk="0">
                  <a:moveTo>
                    <a:pt x="1973" y="154"/>
                  </a:moveTo>
                  <a:lnTo>
                    <a:pt x="19689" y="6259"/>
                  </a:lnTo>
                  <a:cubicBezTo>
                    <a:pt x="20740" y="6621"/>
                    <a:pt x="21596" y="7508"/>
                    <a:pt x="21593" y="8226"/>
                  </a:cubicBezTo>
                  <a:lnTo>
                    <a:pt x="21534" y="20378"/>
                  </a:lnTo>
                  <a:cubicBezTo>
                    <a:pt x="21531" y="21096"/>
                    <a:pt x="20670" y="21392"/>
                    <a:pt x="19619" y="21030"/>
                  </a:cubicBezTo>
                  <a:lnTo>
                    <a:pt x="1903" y="14926"/>
                  </a:lnTo>
                  <a:cubicBezTo>
                    <a:pt x="851" y="14563"/>
                    <a:pt x="-4" y="13676"/>
                    <a:pt x="0" y="12958"/>
                  </a:cubicBezTo>
                  <a:lnTo>
                    <a:pt x="58" y="806"/>
                  </a:lnTo>
                  <a:cubicBezTo>
                    <a:pt x="62" y="88"/>
                    <a:pt x="921" y="-208"/>
                    <a:pt x="1973" y="154"/>
                  </a:cubicBezTo>
                </a:path>
              </a:pathLst>
            </a:custGeom>
            <a:gradFill>
              <a:gsLst>
                <a:gs pos="33000">
                  <a:srgbClr val="FF1D73"/>
                </a:gs>
                <a:gs pos="100000">
                  <a:srgbClr val="E30551"/>
                </a:gs>
              </a:gsLst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8" name="íṧḷîḍê">
              <a:extLst>
                <a:ext uri="{FF2B5EF4-FFF2-40B4-BE49-F238E27FC236}">
                  <a16:creationId xmlns:a16="http://schemas.microsoft.com/office/drawing/2014/main" xmlns="" id="{9942ACCA-4014-4543-B5CA-6F5BF968BDEA}"/>
                </a:ext>
              </a:extLst>
            </p:cNvPr>
            <p:cNvSpPr/>
            <p:nvPr/>
          </p:nvSpPr>
          <p:spPr>
            <a:xfrm>
              <a:off x="6165883" y="3046598"/>
              <a:ext cx="543425" cy="893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4" h="21185" extrusionOk="0">
                  <a:moveTo>
                    <a:pt x="1973" y="154"/>
                  </a:moveTo>
                  <a:lnTo>
                    <a:pt x="19691" y="6259"/>
                  </a:lnTo>
                  <a:cubicBezTo>
                    <a:pt x="20742" y="6621"/>
                    <a:pt x="21597" y="7508"/>
                    <a:pt x="21594" y="8229"/>
                  </a:cubicBezTo>
                  <a:lnTo>
                    <a:pt x="21536" y="20379"/>
                  </a:lnTo>
                  <a:cubicBezTo>
                    <a:pt x="21533" y="21096"/>
                    <a:pt x="20672" y="21392"/>
                    <a:pt x="19621" y="21030"/>
                  </a:cubicBezTo>
                  <a:lnTo>
                    <a:pt x="1903" y="14925"/>
                  </a:lnTo>
                  <a:cubicBezTo>
                    <a:pt x="852" y="14563"/>
                    <a:pt x="-3" y="13676"/>
                    <a:pt x="0" y="12959"/>
                  </a:cubicBezTo>
                  <a:lnTo>
                    <a:pt x="58" y="809"/>
                  </a:lnTo>
                  <a:cubicBezTo>
                    <a:pt x="61" y="88"/>
                    <a:pt x="922" y="-208"/>
                    <a:pt x="1973" y="154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9" name="îṩ1ïḑe">
              <a:extLst>
                <a:ext uri="{FF2B5EF4-FFF2-40B4-BE49-F238E27FC236}">
                  <a16:creationId xmlns:a16="http://schemas.microsoft.com/office/drawing/2014/main" xmlns="" id="{089B97D0-2907-4799-B400-953984E1CC03}"/>
                </a:ext>
              </a:extLst>
            </p:cNvPr>
            <p:cNvSpPr/>
            <p:nvPr/>
          </p:nvSpPr>
          <p:spPr>
            <a:xfrm>
              <a:off x="6763833" y="2015651"/>
              <a:ext cx="543584" cy="8933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4" h="21188" extrusionOk="0">
                  <a:moveTo>
                    <a:pt x="1973" y="155"/>
                  </a:moveTo>
                  <a:lnTo>
                    <a:pt x="19691" y="6262"/>
                  </a:lnTo>
                  <a:cubicBezTo>
                    <a:pt x="20736" y="6623"/>
                    <a:pt x="21597" y="7509"/>
                    <a:pt x="21594" y="8230"/>
                  </a:cubicBezTo>
                  <a:lnTo>
                    <a:pt x="21536" y="20382"/>
                  </a:lnTo>
                  <a:cubicBezTo>
                    <a:pt x="21532" y="21103"/>
                    <a:pt x="20667" y="21394"/>
                    <a:pt x="19621" y="21033"/>
                  </a:cubicBezTo>
                  <a:lnTo>
                    <a:pt x="1903" y="14926"/>
                  </a:lnTo>
                  <a:cubicBezTo>
                    <a:pt x="858" y="14565"/>
                    <a:pt x="-3" y="13679"/>
                    <a:pt x="0" y="12958"/>
                  </a:cubicBezTo>
                  <a:lnTo>
                    <a:pt x="58" y="806"/>
                  </a:lnTo>
                  <a:cubicBezTo>
                    <a:pt x="62" y="85"/>
                    <a:pt x="927" y="-206"/>
                    <a:pt x="1973" y="155"/>
                  </a:cubicBezTo>
                </a:path>
              </a:pathLst>
            </a:custGeom>
            <a:gradFill>
              <a:gsLst>
                <a:gs pos="33000">
                  <a:srgbClr val="FF1D73"/>
                </a:gs>
                <a:gs pos="100000">
                  <a:srgbClr val="E30551"/>
                </a:gs>
              </a:gsLst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40" name="ïsḷîḓè">
              <a:extLst>
                <a:ext uri="{FF2B5EF4-FFF2-40B4-BE49-F238E27FC236}">
                  <a16:creationId xmlns:a16="http://schemas.microsoft.com/office/drawing/2014/main" xmlns="" id="{F06559ED-3370-459A-B6F4-17E10AAD594E}"/>
                </a:ext>
              </a:extLst>
            </p:cNvPr>
            <p:cNvSpPr/>
            <p:nvPr/>
          </p:nvSpPr>
          <p:spPr>
            <a:xfrm>
              <a:off x="6763833" y="2696075"/>
              <a:ext cx="543543" cy="893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187" extrusionOk="0">
                  <a:moveTo>
                    <a:pt x="1973" y="154"/>
                  </a:moveTo>
                  <a:lnTo>
                    <a:pt x="19691" y="6260"/>
                  </a:lnTo>
                  <a:cubicBezTo>
                    <a:pt x="20737" y="6621"/>
                    <a:pt x="21597" y="7510"/>
                    <a:pt x="21593" y="8227"/>
                  </a:cubicBezTo>
                  <a:lnTo>
                    <a:pt x="21535" y="20381"/>
                  </a:lnTo>
                  <a:cubicBezTo>
                    <a:pt x="21532" y="21098"/>
                    <a:pt x="20667" y="21393"/>
                    <a:pt x="19620" y="21032"/>
                  </a:cubicBezTo>
                  <a:lnTo>
                    <a:pt x="1902" y="14926"/>
                  </a:lnTo>
                  <a:cubicBezTo>
                    <a:pt x="856" y="14565"/>
                    <a:pt x="-3" y="13676"/>
                    <a:pt x="0" y="12959"/>
                  </a:cubicBezTo>
                  <a:lnTo>
                    <a:pt x="58" y="805"/>
                  </a:lnTo>
                  <a:cubicBezTo>
                    <a:pt x="61" y="88"/>
                    <a:pt x="926" y="-207"/>
                    <a:pt x="1973" y="154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41" name="îṧḻïḓe">
              <a:extLst>
                <a:ext uri="{FF2B5EF4-FFF2-40B4-BE49-F238E27FC236}">
                  <a16:creationId xmlns:a16="http://schemas.microsoft.com/office/drawing/2014/main" xmlns="" id="{55D93954-D0BE-45AA-A24A-0A45E6BE02CA}"/>
                </a:ext>
              </a:extLst>
            </p:cNvPr>
            <p:cNvSpPr/>
            <p:nvPr/>
          </p:nvSpPr>
          <p:spPr>
            <a:xfrm>
              <a:off x="6763833" y="3397120"/>
              <a:ext cx="543584" cy="8934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4" h="21187" extrusionOk="0">
                  <a:moveTo>
                    <a:pt x="1974" y="154"/>
                  </a:moveTo>
                  <a:lnTo>
                    <a:pt x="19691" y="6260"/>
                  </a:lnTo>
                  <a:cubicBezTo>
                    <a:pt x="20737" y="6620"/>
                    <a:pt x="21597" y="7510"/>
                    <a:pt x="21594" y="8231"/>
                  </a:cubicBezTo>
                  <a:lnTo>
                    <a:pt x="21536" y="20381"/>
                  </a:lnTo>
                  <a:cubicBezTo>
                    <a:pt x="21533" y="21098"/>
                    <a:pt x="20668" y="21393"/>
                    <a:pt x="19621" y="21032"/>
                  </a:cubicBezTo>
                  <a:lnTo>
                    <a:pt x="1904" y="14926"/>
                  </a:lnTo>
                  <a:cubicBezTo>
                    <a:pt x="858" y="14565"/>
                    <a:pt x="-3" y="13676"/>
                    <a:pt x="0" y="12959"/>
                  </a:cubicBezTo>
                  <a:lnTo>
                    <a:pt x="59" y="808"/>
                  </a:lnTo>
                  <a:cubicBezTo>
                    <a:pt x="62" y="87"/>
                    <a:pt x="928" y="-207"/>
                    <a:pt x="1974" y="154"/>
                  </a:cubicBezTo>
                </a:path>
              </a:pathLst>
            </a:custGeom>
            <a:gradFill>
              <a:gsLst>
                <a:gs pos="33000">
                  <a:srgbClr val="CE9600"/>
                </a:gs>
                <a:gs pos="100000">
                  <a:srgbClr val="FFC000"/>
                </a:gs>
              </a:gsLst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42" name="íSļiďe">
              <a:extLst>
                <a:ext uri="{FF2B5EF4-FFF2-40B4-BE49-F238E27FC236}">
                  <a16:creationId xmlns:a16="http://schemas.microsoft.com/office/drawing/2014/main" xmlns="" id="{1C2E14A6-BC6C-4F21-BFA3-290CA909883C}"/>
                </a:ext>
              </a:extLst>
            </p:cNvPr>
            <p:cNvSpPr/>
            <p:nvPr/>
          </p:nvSpPr>
          <p:spPr>
            <a:xfrm>
              <a:off x="7358708" y="2366172"/>
              <a:ext cx="543564" cy="89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188" extrusionOk="0">
                  <a:moveTo>
                    <a:pt x="1973" y="155"/>
                  </a:moveTo>
                  <a:lnTo>
                    <a:pt x="19690" y="6262"/>
                  </a:lnTo>
                  <a:cubicBezTo>
                    <a:pt x="20736" y="6623"/>
                    <a:pt x="21597" y="7508"/>
                    <a:pt x="21593" y="8230"/>
                  </a:cubicBezTo>
                  <a:lnTo>
                    <a:pt x="21535" y="20382"/>
                  </a:lnTo>
                  <a:cubicBezTo>
                    <a:pt x="21531" y="21103"/>
                    <a:pt x="20666" y="21394"/>
                    <a:pt x="19620" y="21033"/>
                  </a:cubicBezTo>
                  <a:lnTo>
                    <a:pt x="1902" y="14926"/>
                  </a:lnTo>
                  <a:cubicBezTo>
                    <a:pt x="856" y="14565"/>
                    <a:pt x="-3" y="13679"/>
                    <a:pt x="0" y="12958"/>
                  </a:cubicBezTo>
                  <a:lnTo>
                    <a:pt x="58" y="806"/>
                  </a:lnTo>
                  <a:cubicBezTo>
                    <a:pt x="61" y="85"/>
                    <a:pt x="926" y="-206"/>
                    <a:pt x="1973" y="155"/>
                  </a:cubicBezTo>
                </a:path>
              </a:pathLst>
            </a:custGeom>
            <a:gradFill>
              <a:gsLst>
                <a:gs pos="33000">
                  <a:srgbClr val="CE9600"/>
                </a:gs>
                <a:gs pos="100000">
                  <a:srgbClr val="FFC000"/>
                </a:gs>
              </a:gsLst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43" name="iSļïdè">
              <a:extLst>
                <a:ext uri="{FF2B5EF4-FFF2-40B4-BE49-F238E27FC236}">
                  <a16:creationId xmlns:a16="http://schemas.microsoft.com/office/drawing/2014/main" xmlns="" id="{3E94AA6C-97DB-40E8-90A8-A8D221C94C42}"/>
                </a:ext>
              </a:extLst>
            </p:cNvPr>
            <p:cNvSpPr/>
            <p:nvPr/>
          </p:nvSpPr>
          <p:spPr>
            <a:xfrm>
              <a:off x="7361782" y="3046598"/>
              <a:ext cx="543565" cy="893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187" extrusionOk="0">
                  <a:moveTo>
                    <a:pt x="1973" y="155"/>
                  </a:moveTo>
                  <a:lnTo>
                    <a:pt x="19691" y="6261"/>
                  </a:lnTo>
                  <a:cubicBezTo>
                    <a:pt x="20737" y="6622"/>
                    <a:pt x="21596" y="7511"/>
                    <a:pt x="21593" y="8228"/>
                  </a:cubicBezTo>
                  <a:lnTo>
                    <a:pt x="21535" y="20382"/>
                  </a:lnTo>
                  <a:cubicBezTo>
                    <a:pt x="21532" y="21099"/>
                    <a:pt x="20667" y="21394"/>
                    <a:pt x="19620" y="21033"/>
                  </a:cubicBezTo>
                  <a:lnTo>
                    <a:pt x="1903" y="14927"/>
                  </a:lnTo>
                  <a:cubicBezTo>
                    <a:pt x="857" y="14566"/>
                    <a:pt x="-4" y="13677"/>
                    <a:pt x="0" y="12960"/>
                  </a:cubicBezTo>
                  <a:lnTo>
                    <a:pt x="58" y="806"/>
                  </a:lnTo>
                  <a:cubicBezTo>
                    <a:pt x="62" y="88"/>
                    <a:pt x="927" y="-206"/>
                    <a:pt x="1973" y="155"/>
                  </a:cubicBezTo>
                </a:path>
              </a:pathLst>
            </a:custGeom>
            <a:gradFill>
              <a:gsLst>
                <a:gs pos="33000">
                  <a:srgbClr val="FF1D73"/>
                </a:gs>
                <a:gs pos="100000">
                  <a:srgbClr val="E30551"/>
                </a:gs>
              </a:gsLst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44" name="iṩḻide">
              <a:extLst>
                <a:ext uri="{FF2B5EF4-FFF2-40B4-BE49-F238E27FC236}">
                  <a16:creationId xmlns:a16="http://schemas.microsoft.com/office/drawing/2014/main" xmlns="" id="{73391D73-5C4A-45B6-A5CA-EAD8919FB8B6}"/>
                </a:ext>
              </a:extLst>
            </p:cNvPr>
            <p:cNvSpPr/>
            <p:nvPr/>
          </p:nvSpPr>
          <p:spPr>
            <a:xfrm>
              <a:off x="7361782" y="3747642"/>
              <a:ext cx="543585" cy="8934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4" h="21187" extrusionOk="0">
                  <a:moveTo>
                    <a:pt x="1973" y="154"/>
                  </a:moveTo>
                  <a:lnTo>
                    <a:pt x="19690" y="6260"/>
                  </a:lnTo>
                  <a:cubicBezTo>
                    <a:pt x="20736" y="6620"/>
                    <a:pt x="21597" y="7510"/>
                    <a:pt x="21594" y="8231"/>
                  </a:cubicBezTo>
                  <a:lnTo>
                    <a:pt x="21535" y="20381"/>
                  </a:lnTo>
                  <a:cubicBezTo>
                    <a:pt x="21532" y="21098"/>
                    <a:pt x="20666" y="21393"/>
                    <a:pt x="19620" y="21032"/>
                  </a:cubicBezTo>
                  <a:lnTo>
                    <a:pt x="1902" y="14926"/>
                  </a:lnTo>
                  <a:cubicBezTo>
                    <a:pt x="857" y="14565"/>
                    <a:pt x="-3" y="13676"/>
                    <a:pt x="0" y="12959"/>
                  </a:cubicBezTo>
                  <a:lnTo>
                    <a:pt x="58" y="809"/>
                  </a:lnTo>
                  <a:cubicBezTo>
                    <a:pt x="61" y="88"/>
                    <a:pt x="926" y="-207"/>
                    <a:pt x="1973" y="154"/>
                  </a:cubicBezTo>
                </a:path>
              </a:pathLst>
            </a:custGeom>
            <a:gradFill>
              <a:gsLst>
                <a:gs pos="33000">
                  <a:srgbClr val="1A9F72"/>
                </a:gs>
                <a:gs pos="100000">
                  <a:srgbClr val="20B583"/>
                </a:gs>
              </a:gsLst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45" name="iS1íḋé">
              <a:extLst>
                <a:ext uri="{FF2B5EF4-FFF2-40B4-BE49-F238E27FC236}">
                  <a16:creationId xmlns:a16="http://schemas.microsoft.com/office/drawing/2014/main" xmlns="" id="{FEC8690E-0C77-43F2-8DA8-0578D708C45C}"/>
                </a:ext>
              </a:extLst>
            </p:cNvPr>
            <p:cNvSpPr/>
            <p:nvPr/>
          </p:nvSpPr>
          <p:spPr>
            <a:xfrm>
              <a:off x="6825691" y="4383754"/>
              <a:ext cx="1043476" cy="5868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4" h="21597" extrusionOk="0">
                  <a:moveTo>
                    <a:pt x="10654" y="0"/>
                  </a:moveTo>
                  <a:cubicBezTo>
                    <a:pt x="10290" y="-1"/>
                    <a:pt x="9927" y="136"/>
                    <a:pt x="9650" y="415"/>
                  </a:cubicBezTo>
                  <a:lnTo>
                    <a:pt x="409" y="9788"/>
                  </a:lnTo>
                  <a:cubicBezTo>
                    <a:pt x="-139" y="10343"/>
                    <a:pt x="-136" y="11252"/>
                    <a:pt x="414" y="11811"/>
                  </a:cubicBezTo>
                  <a:lnTo>
                    <a:pt x="9676" y="21182"/>
                  </a:lnTo>
                  <a:cubicBezTo>
                    <a:pt x="9951" y="21457"/>
                    <a:pt x="10309" y="21596"/>
                    <a:pt x="10668" y="21598"/>
                  </a:cubicBezTo>
                  <a:cubicBezTo>
                    <a:pt x="11031" y="21599"/>
                    <a:pt x="11394" y="21459"/>
                    <a:pt x="11670" y="21177"/>
                  </a:cubicBezTo>
                  <a:lnTo>
                    <a:pt x="20914" y="11805"/>
                  </a:lnTo>
                  <a:cubicBezTo>
                    <a:pt x="21461" y="11251"/>
                    <a:pt x="21460" y="10351"/>
                    <a:pt x="20916" y="9792"/>
                  </a:cubicBezTo>
                  <a:lnTo>
                    <a:pt x="11719" y="490"/>
                  </a:lnTo>
                  <a:lnTo>
                    <a:pt x="11647" y="415"/>
                  </a:lnTo>
                  <a:cubicBezTo>
                    <a:pt x="11374" y="140"/>
                    <a:pt x="11014" y="2"/>
                    <a:pt x="10654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46" name="ïŝľïḓè">
              <a:extLst>
                <a:ext uri="{FF2B5EF4-FFF2-40B4-BE49-F238E27FC236}">
                  <a16:creationId xmlns:a16="http://schemas.microsoft.com/office/drawing/2014/main" xmlns="" id="{A8907D61-82BE-44C3-B980-DAF11B5296B9}"/>
                </a:ext>
              </a:extLst>
            </p:cNvPr>
            <p:cNvSpPr/>
            <p:nvPr/>
          </p:nvSpPr>
          <p:spPr>
            <a:xfrm>
              <a:off x="6227742" y="4693038"/>
              <a:ext cx="1043546" cy="5868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4" h="21597" extrusionOk="0">
                  <a:moveTo>
                    <a:pt x="10653" y="0"/>
                  </a:moveTo>
                  <a:cubicBezTo>
                    <a:pt x="10291" y="-1"/>
                    <a:pt x="9928" y="138"/>
                    <a:pt x="9653" y="419"/>
                  </a:cubicBezTo>
                  <a:lnTo>
                    <a:pt x="409" y="9792"/>
                  </a:lnTo>
                  <a:cubicBezTo>
                    <a:pt x="-139" y="10347"/>
                    <a:pt x="-136" y="11256"/>
                    <a:pt x="414" y="11809"/>
                  </a:cubicBezTo>
                  <a:lnTo>
                    <a:pt x="9676" y="21180"/>
                  </a:lnTo>
                  <a:cubicBezTo>
                    <a:pt x="9950" y="21458"/>
                    <a:pt x="10310" y="21597"/>
                    <a:pt x="10670" y="21598"/>
                  </a:cubicBezTo>
                  <a:cubicBezTo>
                    <a:pt x="11009" y="21599"/>
                    <a:pt x="11348" y="21477"/>
                    <a:pt x="11616" y="21235"/>
                  </a:cubicBezTo>
                  <a:lnTo>
                    <a:pt x="20920" y="11801"/>
                  </a:lnTo>
                  <a:cubicBezTo>
                    <a:pt x="21461" y="11245"/>
                    <a:pt x="21459" y="10341"/>
                    <a:pt x="20911" y="9792"/>
                  </a:cubicBezTo>
                  <a:lnTo>
                    <a:pt x="11650" y="421"/>
                  </a:lnTo>
                  <a:cubicBezTo>
                    <a:pt x="11376" y="142"/>
                    <a:pt x="11014" y="2"/>
                    <a:pt x="10653" y="0"/>
                  </a:cubicBezTo>
                </a:path>
              </a:pathLst>
            </a:custGeom>
            <a:gradFill>
              <a:gsLst>
                <a:gs pos="33000">
                  <a:srgbClr val="1A9F72"/>
                </a:gs>
                <a:gs pos="100000">
                  <a:srgbClr val="20B583"/>
                </a:gs>
              </a:gsLst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47" name="iṥ1îḍè">
              <a:extLst>
                <a:ext uri="{FF2B5EF4-FFF2-40B4-BE49-F238E27FC236}">
                  <a16:creationId xmlns:a16="http://schemas.microsoft.com/office/drawing/2014/main" xmlns="" id="{BB00108B-C0D4-4D80-88F7-5E30797A0E0D}"/>
                </a:ext>
              </a:extLst>
            </p:cNvPr>
            <p:cNvSpPr/>
            <p:nvPr/>
          </p:nvSpPr>
          <p:spPr>
            <a:xfrm>
              <a:off x="5629793" y="5022941"/>
              <a:ext cx="1043601" cy="586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4" h="21597" extrusionOk="0">
                  <a:moveTo>
                    <a:pt x="10655" y="0"/>
                  </a:moveTo>
                  <a:cubicBezTo>
                    <a:pt x="10293" y="-1"/>
                    <a:pt x="9930" y="138"/>
                    <a:pt x="9656" y="415"/>
                  </a:cubicBezTo>
                  <a:lnTo>
                    <a:pt x="408" y="9787"/>
                  </a:lnTo>
                  <a:cubicBezTo>
                    <a:pt x="-136" y="10342"/>
                    <a:pt x="-137" y="11257"/>
                    <a:pt x="414" y="11809"/>
                  </a:cubicBezTo>
                  <a:lnTo>
                    <a:pt x="9675" y="21180"/>
                  </a:lnTo>
                  <a:cubicBezTo>
                    <a:pt x="9948" y="21457"/>
                    <a:pt x="10309" y="21597"/>
                    <a:pt x="10668" y="21598"/>
                  </a:cubicBezTo>
                  <a:cubicBezTo>
                    <a:pt x="11017" y="21599"/>
                    <a:pt x="11365" y="21471"/>
                    <a:pt x="11634" y="21213"/>
                  </a:cubicBezTo>
                  <a:lnTo>
                    <a:pt x="20920" y="11799"/>
                  </a:lnTo>
                  <a:cubicBezTo>
                    <a:pt x="21463" y="11243"/>
                    <a:pt x="21458" y="10344"/>
                    <a:pt x="20914" y="9786"/>
                  </a:cubicBezTo>
                  <a:lnTo>
                    <a:pt x="11648" y="416"/>
                  </a:lnTo>
                  <a:cubicBezTo>
                    <a:pt x="11376" y="141"/>
                    <a:pt x="11016" y="2"/>
                    <a:pt x="10655" y="0"/>
                  </a:cubicBezTo>
                </a:path>
              </a:pathLst>
            </a:custGeom>
            <a:gradFill>
              <a:gsLst>
                <a:gs pos="33000">
                  <a:srgbClr val="FF1D73"/>
                </a:gs>
                <a:gs pos="100000">
                  <a:srgbClr val="E30551"/>
                </a:gs>
              </a:gsLst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48" name="íṩļiďè">
              <a:extLst>
                <a:ext uri="{FF2B5EF4-FFF2-40B4-BE49-F238E27FC236}">
                  <a16:creationId xmlns:a16="http://schemas.microsoft.com/office/drawing/2014/main" xmlns="" id="{1940756A-B706-493C-966C-D263BEB8E498}"/>
                </a:ext>
              </a:extLst>
            </p:cNvPr>
            <p:cNvSpPr/>
            <p:nvPr/>
          </p:nvSpPr>
          <p:spPr>
            <a:xfrm>
              <a:off x="6227742" y="4053851"/>
              <a:ext cx="1043497" cy="586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2" h="21598" extrusionOk="0">
                  <a:moveTo>
                    <a:pt x="10651" y="0"/>
                  </a:moveTo>
                  <a:cubicBezTo>
                    <a:pt x="10289" y="-1"/>
                    <a:pt x="9926" y="138"/>
                    <a:pt x="9651" y="419"/>
                  </a:cubicBezTo>
                  <a:lnTo>
                    <a:pt x="408" y="9791"/>
                  </a:lnTo>
                  <a:cubicBezTo>
                    <a:pt x="-140" y="10346"/>
                    <a:pt x="-134" y="11255"/>
                    <a:pt x="413" y="11808"/>
                  </a:cubicBezTo>
                  <a:lnTo>
                    <a:pt x="9674" y="21179"/>
                  </a:lnTo>
                  <a:cubicBezTo>
                    <a:pt x="9948" y="21456"/>
                    <a:pt x="10308" y="21596"/>
                    <a:pt x="10668" y="21598"/>
                  </a:cubicBezTo>
                  <a:cubicBezTo>
                    <a:pt x="11031" y="21599"/>
                    <a:pt x="11395" y="21458"/>
                    <a:pt x="11671" y="21180"/>
                  </a:cubicBezTo>
                  <a:lnTo>
                    <a:pt x="20911" y="11808"/>
                  </a:lnTo>
                  <a:cubicBezTo>
                    <a:pt x="21459" y="11253"/>
                    <a:pt x="21460" y="10344"/>
                    <a:pt x="20909" y="9792"/>
                  </a:cubicBezTo>
                  <a:lnTo>
                    <a:pt x="13439" y="2233"/>
                  </a:lnTo>
                  <a:lnTo>
                    <a:pt x="11634" y="408"/>
                  </a:lnTo>
                  <a:cubicBezTo>
                    <a:pt x="11361" y="138"/>
                    <a:pt x="11006" y="1"/>
                    <a:pt x="10651" y="0"/>
                  </a:cubicBezTo>
                </a:path>
              </a:pathLst>
            </a:custGeom>
            <a:gradFill>
              <a:gsLst>
                <a:gs pos="33000">
                  <a:srgbClr val="1A9F72"/>
                </a:gs>
                <a:gs pos="100000">
                  <a:srgbClr val="20B583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49" name="îṧ1íḓè">
              <a:extLst>
                <a:ext uri="{FF2B5EF4-FFF2-40B4-BE49-F238E27FC236}">
                  <a16:creationId xmlns:a16="http://schemas.microsoft.com/office/drawing/2014/main" xmlns="" id="{7CC1EA5D-D538-4794-8157-2108647B0590}"/>
                </a:ext>
              </a:extLst>
            </p:cNvPr>
            <p:cNvSpPr/>
            <p:nvPr/>
          </p:nvSpPr>
          <p:spPr>
            <a:xfrm>
              <a:off x="5629793" y="4383754"/>
              <a:ext cx="1043489" cy="58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3" h="21597" extrusionOk="0">
                  <a:moveTo>
                    <a:pt x="10653" y="0"/>
                  </a:moveTo>
                  <a:cubicBezTo>
                    <a:pt x="10290" y="-1"/>
                    <a:pt x="9928" y="137"/>
                    <a:pt x="9653" y="415"/>
                  </a:cubicBezTo>
                  <a:lnTo>
                    <a:pt x="409" y="9789"/>
                  </a:lnTo>
                  <a:cubicBezTo>
                    <a:pt x="-139" y="10343"/>
                    <a:pt x="-136" y="11252"/>
                    <a:pt x="414" y="11810"/>
                  </a:cubicBezTo>
                  <a:lnTo>
                    <a:pt x="9676" y="21183"/>
                  </a:lnTo>
                  <a:cubicBezTo>
                    <a:pt x="9949" y="21458"/>
                    <a:pt x="10309" y="21596"/>
                    <a:pt x="10668" y="21598"/>
                  </a:cubicBezTo>
                  <a:cubicBezTo>
                    <a:pt x="11031" y="21599"/>
                    <a:pt x="11393" y="21460"/>
                    <a:pt x="11669" y="21178"/>
                  </a:cubicBezTo>
                  <a:lnTo>
                    <a:pt x="20913" y="11805"/>
                  </a:lnTo>
                  <a:cubicBezTo>
                    <a:pt x="21461" y="11251"/>
                    <a:pt x="21459" y="10347"/>
                    <a:pt x="20911" y="9789"/>
                  </a:cubicBezTo>
                  <a:lnTo>
                    <a:pt x="11646" y="416"/>
                  </a:lnTo>
                  <a:cubicBezTo>
                    <a:pt x="11374" y="141"/>
                    <a:pt x="11013" y="2"/>
                    <a:pt x="10653" y="0"/>
                  </a:cubicBezTo>
                </a:path>
              </a:pathLst>
            </a:custGeom>
            <a:gradFill>
              <a:gsLst>
                <a:gs pos="33000">
                  <a:srgbClr val="CE9600"/>
                </a:gs>
                <a:gs pos="100000">
                  <a:srgbClr val="FFC000"/>
                </a:gs>
              </a:gsLst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50" name="íśḷïḓé">
              <a:extLst>
                <a:ext uri="{FF2B5EF4-FFF2-40B4-BE49-F238E27FC236}">
                  <a16:creationId xmlns:a16="http://schemas.microsoft.com/office/drawing/2014/main" xmlns="" id="{058BB207-98EB-441D-9ACF-F24894D1EEB4}"/>
                </a:ext>
              </a:extLst>
            </p:cNvPr>
            <p:cNvSpPr/>
            <p:nvPr/>
          </p:nvSpPr>
          <p:spPr>
            <a:xfrm>
              <a:off x="5031843" y="4693038"/>
              <a:ext cx="1043549" cy="5869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4" h="21599" extrusionOk="0">
                  <a:moveTo>
                    <a:pt x="10654" y="0"/>
                  </a:moveTo>
                  <a:cubicBezTo>
                    <a:pt x="10291" y="-1"/>
                    <a:pt x="9928" y="139"/>
                    <a:pt x="9654" y="420"/>
                  </a:cubicBezTo>
                  <a:lnTo>
                    <a:pt x="410" y="9792"/>
                  </a:lnTo>
                  <a:cubicBezTo>
                    <a:pt x="-138" y="10347"/>
                    <a:pt x="-136" y="11255"/>
                    <a:pt x="415" y="11814"/>
                  </a:cubicBezTo>
                  <a:lnTo>
                    <a:pt x="7911" y="19398"/>
                  </a:lnTo>
                  <a:lnTo>
                    <a:pt x="9684" y="21192"/>
                  </a:lnTo>
                  <a:cubicBezTo>
                    <a:pt x="9957" y="21461"/>
                    <a:pt x="10311" y="21597"/>
                    <a:pt x="10667" y="21598"/>
                  </a:cubicBezTo>
                  <a:cubicBezTo>
                    <a:pt x="11031" y="21599"/>
                    <a:pt x="11395" y="21460"/>
                    <a:pt x="11669" y="21180"/>
                  </a:cubicBezTo>
                  <a:lnTo>
                    <a:pt x="20913" y="11809"/>
                  </a:lnTo>
                  <a:cubicBezTo>
                    <a:pt x="21461" y="11254"/>
                    <a:pt x="21462" y="10345"/>
                    <a:pt x="20911" y="9786"/>
                  </a:cubicBezTo>
                  <a:lnTo>
                    <a:pt x="11650" y="421"/>
                  </a:lnTo>
                  <a:cubicBezTo>
                    <a:pt x="11375" y="143"/>
                    <a:pt x="11015" y="1"/>
                    <a:pt x="10654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51" name="išḷïḋe">
              <a:extLst>
                <a:ext uri="{FF2B5EF4-FFF2-40B4-BE49-F238E27FC236}">
                  <a16:creationId xmlns:a16="http://schemas.microsoft.com/office/drawing/2014/main" xmlns="" id="{2807E03E-A0AF-4EBB-9019-EE1E590F3489}"/>
                </a:ext>
              </a:extLst>
            </p:cNvPr>
            <p:cNvSpPr/>
            <p:nvPr/>
          </p:nvSpPr>
          <p:spPr>
            <a:xfrm>
              <a:off x="5609174" y="3723947"/>
              <a:ext cx="1043484" cy="5868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6" h="21597" extrusionOk="0">
                  <a:moveTo>
                    <a:pt x="10654" y="0"/>
                  </a:moveTo>
                  <a:cubicBezTo>
                    <a:pt x="10304" y="-1"/>
                    <a:pt x="9953" y="129"/>
                    <a:pt x="9680" y="387"/>
                  </a:cubicBezTo>
                  <a:lnTo>
                    <a:pt x="1838" y="8339"/>
                  </a:lnTo>
                  <a:lnTo>
                    <a:pt x="409" y="9788"/>
                  </a:lnTo>
                  <a:cubicBezTo>
                    <a:pt x="-139" y="10342"/>
                    <a:pt x="-136" y="11251"/>
                    <a:pt x="414" y="11810"/>
                  </a:cubicBezTo>
                  <a:lnTo>
                    <a:pt x="9677" y="21181"/>
                  </a:lnTo>
                  <a:cubicBezTo>
                    <a:pt x="9952" y="21456"/>
                    <a:pt x="10312" y="21596"/>
                    <a:pt x="10672" y="21598"/>
                  </a:cubicBezTo>
                  <a:cubicBezTo>
                    <a:pt x="11034" y="21599"/>
                    <a:pt x="11396" y="21460"/>
                    <a:pt x="11671" y="21182"/>
                  </a:cubicBezTo>
                  <a:lnTo>
                    <a:pt x="20916" y="11810"/>
                  </a:lnTo>
                  <a:cubicBezTo>
                    <a:pt x="21446" y="11268"/>
                    <a:pt x="21461" y="10406"/>
                    <a:pt x="20967" y="9845"/>
                  </a:cubicBezTo>
                  <a:lnTo>
                    <a:pt x="11591" y="362"/>
                  </a:lnTo>
                  <a:cubicBezTo>
                    <a:pt x="11326" y="122"/>
                    <a:pt x="10990" y="2"/>
                    <a:pt x="10654" y="0"/>
                  </a:cubicBezTo>
                </a:path>
              </a:pathLst>
            </a:custGeom>
            <a:gradFill>
              <a:gsLst>
                <a:gs pos="33000">
                  <a:srgbClr val="FF1D73"/>
                </a:gs>
                <a:gs pos="100000">
                  <a:srgbClr val="E30551"/>
                </a:gs>
              </a:gsLst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52" name="î$ľiḓé">
              <a:extLst>
                <a:ext uri="{FF2B5EF4-FFF2-40B4-BE49-F238E27FC236}">
                  <a16:creationId xmlns:a16="http://schemas.microsoft.com/office/drawing/2014/main" xmlns="" id="{433A2061-BA2B-44F3-A117-8FF1268E9434}"/>
                </a:ext>
              </a:extLst>
            </p:cNvPr>
            <p:cNvSpPr/>
            <p:nvPr/>
          </p:nvSpPr>
          <p:spPr>
            <a:xfrm>
              <a:off x="5031843" y="4053851"/>
              <a:ext cx="1043489" cy="586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2" h="21597" extrusionOk="0">
                  <a:moveTo>
                    <a:pt x="10652" y="0"/>
                  </a:moveTo>
                  <a:cubicBezTo>
                    <a:pt x="10289" y="-1"/>
                    <a:pt x="9926" y="139"/>
                    <a:pt x="9652" y="419"/>
                  </a:cubicBezTo>
                  <a:lnTo>
                    <a:pt x="408" y="9792"/>
                  </a:lnTo>
                  <a:cubicBezTo>
                    <a:pt x="-140" y="10347"/>
                    <a:pt x="-134" y="11256"/>
                    <a:pt x="413" y="11809"/>
                  </a:cubicBezTo>
                  <a:lnTo>
                    <a:pt x="9678" y="21180"/>
                  </a:lnTo>
                  <a:cubicBezTo>
                    <a:pt x="9950" y="21458"/>
                    <a:pt x="10309" y="21596"/>
                    <a:pt x="10668" y="21598"/>
                  </a:cubicBezTo>
                  <a:cubicBezTo>
                    <a:pt x="11032" y="21599"/>
                    <a:pt x="11396" y="21460"/>
                    <a:pt x="11671" y="21180"/>
                  </a:cubicBezTo>
                  <a:lnTo>
                    <a:pt x="20911" y="11809"/>
                  </a:lnTo>
                  <a:cubicBezTo>
                    <a:pt x="21459" y="11254"/>
                    <a:pt x="21460" y="10345"/>
                    <a:pt x="20909" y="9792"/>
                  </a:cubicBezTo>
                  <a:lnTo>
                    <a:pt x="11648" y="421"/>
                  </a:lnTo>
                  <a:cubicBezTo>
                    <a:pt x="11374" y="142"/>
                    <a:pt x="11013" y="2"/>
                    <a:pt x="10652" y="0"/>
                  </a:cubicBezTo>
                </a:path>
              </a:pathLst>
            </a:custGeom>
            <a:gradFill>
              <a:gsLst>
                <a:gs pos="33000">
                  <a:srgbClr val="CE9600"/>
                </a:gs>
                <a:gs pos="100000">
                  <a:srgbClr val="FFC000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53" name="íṩ1íďé">
              <a:extLst>
                <a:ext uri="{FF2B5EF4-FFF2-40B4-BE49-F238E27FC236}">
                  <a16:creationId xmlns:a16="http://schemas.microsoft.com/office/drawing/2014/main" xmlns="" id="{506CCB16-3FE7-4F1F-AA80-8FF0F0C12F9A}"/>
                </a:ext>
              </a:extLst>
            </p:cNvPr>
            <p:cNvSpPr/>
            <p:nvPr/>
          </p:nvSpPr>
          <p:spPr>
            <a:xfrm>
              <a:off x="4413276" y="4383754"/>
              <a:ext cx="1043592" cy="586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6" h="21597" extrusionOk="0">
                  <a:moveTo>
                    <a:pt x="10656" y="0"/>
                  </a:moveTo>
                  <a:cubicBezTo>
                    <a:pt x="10293" y="-1"/>
                    <a:pt x="9930" y="137"/>
                    <a:pt x="9656" y="415"/>
                  </a:cubicBezTo>
                  <a:lnTo>
                    <a:pt x="7393" y="2709"/>
                  </a:lnTo>
                  <a:lnTo>
                    <a:pt x="352" y="9847"/>
                  </a:lnTo>
                  <a:cubicBezTo>
                    <a:pt x="-136" y="10407"/>
                    <a:pt x="-118" y="11276"/>
                    <a:pt x="413" y="11809"/>
                  </a:cubicBezTo>
                  <a:lnTo>
                    <a:pt x="9675" y="21180"/>
                  </a:lnTo>
                  <a:cubicBezTo>
                    <a:pt x="9949" y="21458"/>
                    <a:pt x="10308" y="21597"/>
                    <a:pt x="10669" y="21598"/>
                  </a:cubicBezTo>
                  <a:cubicBezTo>
                    <a:pt x="11032" y="21599"/>
                    <a:pt x="11396" y="21460"/>
                    <a:pt x="11671" y="21181"/>
                  </a:cubicBezTo>
                  <a:lnTo>
                    <a:pt x="20916" y="11803"/>
                  </a:lnTo>
                  <a:cubicBezTo>
                    <a:pt x="21464" y="11249"/>
                    <a:pt x="21461" y="10345"/>
                    <a:pt x="20914" y="9786"/>
                  </a:cubicBezTo>
                  <a:lnTo>
                    <a:pt x="11652" y="417"/>
                  </a:lnTo>
                  <a:cubicBezTo>
                    <a:pt x="11378" y="141"/>
                    <a:pt x="11017" y="2"/>
                    <a:pt x="10656" y="0"/>
                  </a:cubicBezTo>
                </a:path>
              </a:pathLst>
            </a:custGeom>
            <a:gradFill>
              <a:gsLst>
                <a:gs pos="33000">
                  <a:srgbClr val="FF1D73"/>
                </a:gs>
                <a:gs pos="100000">
                  <a:srgbClr val="E30551"/>
                </a:gs>
              </a:gsLst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</p:grpSp>
      <p:cxnSp>
        <p:nvCxnSpPr>
          <p:cNvPr id="20" name="Straight Connector 61">
            <a:extLst>
              <a:ext uri="{FF2B5EF4-FFF2-40B4-BE49-F238E27FC236}">
                <a16:creationId xmlns:a16="http://schemas.microsoft.com/office/drawing/2014/main" xmlns="" id="{7501ED2A-5D1F-4CBE-A1AD-A70684A4494A}"/>
              </a:ext>
            </a:extLst>
          </p:cNvPr>
          <p:cNvCxnSpPr/>
          <p:nvPr/>
        </p:nvCxnSpPr>
        <p:spPr>
          <a:xfrm>
            <a:off x="8472264" y="3637493"/>
            <a:ext cx="2448272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53">
            <a:extLst>
              <a:ext uri="{FF2B5EF4-FFF2-40B4-BE49-F238E27FC236}">
                <a16:creationId xmlns:a16="http://schemas.microsoft.com/office/drawing/2014/main" xmlns="" id="{B7EEE83D-3AD1-43E0-9070-EC1A05C56E0C}"/>
              </a:ext>
            </a:extLst>
          </p:cNvPr>
          <p:cNvCxnSpPr/>
          <p:nvPr/>
        </p:nvCxnSpPr>
        <p:spPr>
          <a:xfrm>
            <a:off x="1307468" y="3637493"/>
            <a:ext cx="2448272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1D2B8A1B-CD6F-4866-81C5-DCD0C47FE093}"/>
              </a:ext>
            </a:extLst>
          </p:cNvPr>
          <p:cNvGrpSpPr/>
          <p:nvPr/>
        </p:nvGrpSpPr>
        <p:grpSpPr>
          <a:xfrm>
            <a:off x="1462051" y="2368832"/>
            <a:ext cx="2280982" cy="1355424"/>
            <a:chOff x="726742" y="3663751"/>
            <a:chExt cx="2280982" cy="1355424"/>
          </a:xfrm>
        </p:grpSpPr>
        <p:sp>
          <p:nvSpPr>
            <p:cNvPr id="55" name="îṣľïḓê">
              <a:extLst>
                <a:ext uri="{FF2B5EF4-FFF2-40B4-BE49-F238E27FC236}">
                  <a16:creationId xmlns:a16="http://schemas.microsoft.com/office/drawing/2014/main" xmlns="" id="{4B6D58CA-9E84-4E24-BF48-5AFA4F11E5C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56" name="íṡḷíḍè">
              <a:extLst>
                <a:ext uri="{FF2B5EF4-FFF2-40B4-BE49-F238E27FC236}">
                  <a16:creationId xmlns:a16="http://schemas.microsoft.com/office/drawing/2014/main" xmlns="" id="{025ED371-93CD-4053-BA69-5A5A1F2EC96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xmlns="" id="{1CE39CDE-BF4C-4181-952F-E2EA2C393C90}"/>
              </a:ext>
            </a:extLst>
          </p:cNvPr>
          <p:cNvGrpSpPr/>
          <p:nvPr/>
        </p:nvGrpSpPr>
        <p:grpSpPr>
          <a:xfrm>
            <a:off x="1462051" y="3637493"/>
            <a:ext cx="2280982" cy="1355424"/>
            <a:chOff x="726742" y="3663751"/>
            <a:chExt cx="2280982" cy="1355424"/>
          </a:xfrm>
        </p:grpSpPr>
        <p:sp>
          <p:nvSpPr>
            <p:cNvPr id="58" name="îṣľïḓê">
              <a:extLst>
                <a:ext uri="{FF2B5EF4-FFF2-40B4-BE49-F238E27FC236}">
                  <a16:creationId xmlns:a16="http://schemas.microsoft.com/office/drawing/2014/main" xmlns="" id="{6350315A-850C-4C07-AB6E-B4E54E9A80B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59" name="íṡḷíḍè">
              <a:extLst>
                <a:ext uri="{FF2B5EF4-FFF2-40B4-BE49-F238E27FC236}">
                  <a16:creationId xmlns:a16="http://schemas.microsoft.com/office/drawing/2014/main" xmlns="" id="{F15C2EB2-9A3C-4B7A-A60C-9C99698FAE2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B38DF1FD-4B62-42B2-AAFA-08ED59398D2C}"/>
              </a:ext>
            </a:extLst>
          </p:cNvPr>
          <p:cNvGrpSpPr/>
          <p:nvPr/>
        </p:nvGrpSpPr>
        <p:grpSpPr>
          <a:xfrm>
            <a:off x="8639554" y="2366172"/>
            <a:ext cx="2280982" cy="1355424"/>
            <a:chOff x="726742" y="3663751"/>
            <a:chExt cx="2280982" cy="1355424"/>
          </a:xfrm>
        </p:grpSpPr>
        <p:sp>
          <p:nvSpPr>
            <p:cNvPr id="61" name="îṣľïḓê">
              <a:extLst>
                <a:ext uri="{FF2B5EF4-FFF2-40B4-BE49-F238E27FC236}">
                  <a16:creationId xmlns:a16="http://schemas.microsoft.com/office/drawing/2014/main" xmlns="" id="{1554728C-547B-4B29-8137-705331578B9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62" name="íṡḷíḍè">
              <a:extLst>
                <a:ext uri="{FF2B5EF4-FFF2-40B4-BE49-F238E27FC236}">
                  <a16:creationId xmlns:a16="http://schemas.microsoft.com/office/drawing/2014/main" xmlns="" id="{D35879A2-53D4-44DF-B3C7-E98709BE2E5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xmlns="" id="{ED030C07-C7C8-4094-8C71-CE6DA9BF058F}"/>
              </a:ext>
            </a:extLst>
          </p:cNvPr>
          <p:cNvGrpSpPr/>
          <p:nvPr/>
        </p:nvGrpSpPr>
        <p:grpSpPr>
          <a:xfrm>
            <a:off x="8639554" y="3634833"/>
            <a:ext cx="2280982" cy="1355424"/>
            <a:chOff x="726742" y="3663751"/>
            <a:chExt cx="2280982" cy="1355424"/>
          </a:xfrm>
        </p:grpSpPr>
        <p:sp>
          <p:nvSpPr>
            <p:cNvPr id="64" name="îṣľïḓê">
              <a:extLst>
                <a:ext uri="{FF2B5EF4-FFF2-40B4-BE49-F238E27FC236}">
                  <a16:creationId xmlns:a16="http://schemas.microsoft.com/office/drawing/2014/main" xmlns="" id="{DD9C1C89-7C41-47AF-840A-C1012C89B79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663751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65" name="íṡḷíḍè">
              <a:extLst>
                <a:ext uri="{FF2B5EF4-FFF2-40B4-BE49-F238E27FC236}">
                  <a16:creationId xmlns:a16="http://schemas.microsoft.com/office/drawing/2014/main" xmlns="" id="{824EAAA2-656E-4CC9-8B2C-EA2CDE78ED9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02652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CE9600"/>
              </a:gs>
              <a:gs pos="94000">
                <a:srgbClr val="F3B700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成功项目展示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26" name="08813637-6c93-4d66-b036-831d7a807c4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DD762E37-07B7-4472-B9CE-D921312535C1}"/>
              </a:ext>
            </a:extLst>
          </p:cNvPr>
          <p:cNvGrpSpPr>
            <a:grpSpLocks noChangeAspect="1"/>
          </p:cNvGrpSpPr>
          <p:nvPr/>
        </p:nvGrpSpPr>
        <p:grpSpPr>
          <a:xfrm>
            <a:off x="2669541" y="749300"/>
            <a:ext cx="6876909" cy="5359401"/>
            <a:chOff x="2669541" y="749300"/>
            <a:chExt cx="6876909" cy="5359401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íṩḻïḑê">
              <a:extLst>
                <a:ext uri="{FF2B5EF4-FFF2-40B4-BE49-F238E27FC236}">
                  <a16:creationId xmlns:a16="http://schemas.microsoft.com/office/drawing/2014/main" xmlns="" id="{E9D47480-6CB1-4A35-B5D1-6C0FE3268A6E}"/>
                </a:ext>
              </a:extLst>
            </p:cNvPr>
            <p:cNvSpPr/>
            <p:nvPr/>
          </p:nvSpPr>
          <p:spPr>
            <a:xfrm>
              <a:off x="4037089" y="1031012"/>
              <a:ext cx="4111784" cy="4747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5400"/>
                  </a:lnTo>
                  <a:lnTo>
                    <a:pt x="21600" y="16200"/>
                  </a:lnTo>
                  <a:lnTo>
                    <a:pt x="10800" y="21600"/>
                  </a:lnTo>
                  <a:lnTo>
                    <a:pt x="0" y="162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28" name="íSľïdé">
              <a:extLst>
                <a:ext uri="{FF2B5EF4-FFF2-40B4-BE49-F238E27FC236}">
                  <a16:creationId xmlns:a16="http://schemas.microsoft.com/office/drawing/2014/main" xmlns="" id="{DEE75541-1CA8-4518-BBC4-D5FA03ACAF33}"/>
                </a:ext>
              </a:extLst>
            </p:cNvPr>
            <p:cNvSpPr/>
            <p:nvPr/>
          </p:nvSpPr>
          <p:spPr>
            <a:xfrm>
              <a:off x="4073484" y="1514736"/>
              <a:ext cx="3746227" cy="4189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710"/>
                  </a:moveTo>
                  <a:lnTo>
                    <a:pt x="4555" y="13467"/>
                  </a:lnTo>
                  <a:lnTo>
                    <a:pt x="11605" y="21600"/>
                  </a:lnTo>
                  <a:lnTo>
                    <a:pt x="19215" y="13693"/>
                  </a:lnTo>
                  <a:lnTo>
                    <a:pt x="21600" y="4536"/>
                  </a:lnTo>
                  <a:lnTo>
                    <a:pt x="11578" y="0"/>
                  </a:lnTo>
                  <a:lnTo>
                    <a:pt x="0" y="3710"/>
                  </a:lnTo>
                  <a:close/>
                </a:path>
              </a:pathLst>
            </a:custGeom>
            <a:gradFill>
              <a:gsLst>
                <a:gs pos="33000">
                  <a:srgbClr val="1A9F72"/>
                </a:gs>
                <a:gs pos="100000">
                  <a:srgbClr val="20B583"/>
                </a:gs>
              </a:gsLst>
              <a:lin ang="0" scaled="0"/>
            </a:gradFill>
            <a:ln w="88900">
              <a:solidFill>
                <a:srgbClr val="FFFFFF"/>
              </a:solidFill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29" name="îş1îḋe">
              <a:extLst>
                <a:ext uri="{FF2B5EF4-FFF2-40B4-BE49-F238E27FC236}">
                  <a16:creationId xmlns:a16="http://schemas.microsoft.com/office/drawing/2014/main" xmlns="" id="{5BBC0CBF-357D-4C84-A3CF-C72D58131FD0}"/>
                </a:ext>
              </a:extLst>
            </p:cNvPr>
            <p:cNvSpPr/>
            <p:nvPr/>
          </p:nvSpPr>
          <p:spPr>
            <a:xfrm>
              <a:off x="4069257" y="2223568"/>
              <a:ext cx="4067181" cy="2366170"/>
            </a:xfrm>
            <a:prstGeom prst="line">
              <a:avLst/>
            </a:prstGeom>
            <a:ln w="38100">
              <a:solidFill>
                <a:srgbClr val="FFFFFF"/>
              </a:solidFill>
              <a:custDash>
                <a:ds d="200000" sp="200000"/>
              </a:custDash>
              <a:miter lim="400000"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0" name="îṧľïḓê">
              <a:extLst>
                <a:ext uri="{FF2B5EF4-FFF2-40B4-BE49-F238E27FC236}">
                  <a16:creationId xmlns:a16="http://schemas.microsoft.com/office/drawing/2014/main" xmlns="" id="{EA8EA79F-E54C-4DE3-84E6-623B2A7B211B}"/>
                </a:ext>
              </a:extLst>
            </p:cNvPr>
            <p:cNvSpPr/>
            <p:nvPr/>
          </p:nvSpPr>
          <p:spPr>
            <a:xfrm flipH="1">
              <a:off x="4069464" y="2226570"/>
              <a:ext cx="4067181" cy="2366170"/>
            </a:xfrm>
            <a:prstGeom prst="line">
              <a:avLst/>
            </a:prstGeom>
            <a:solidFill>
              <a:srgbClr val="09BAF7"/>
            </a:solidFill>
            <a:ln w="38100">
              <a:solidFill>
                <a:srgbClr val="FFFFFF"/>
              </a:solidFill>
              <a:custDash>
                <a:ds d="200000" sp="200000"/>
              </a:custDash>
              <a:miter lim="400000"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1" name="ïśḻïdé">
              <a:extLst>
                <a:ext uri="{FF2B5EF4-FFF2-40B4-BE49-F238E27FC236}">
                  <a16:creationId xmlns:a16="http://schemas.microsoft.com/office/drawing/2014/main" xmlns="" id="{A2E4036D-A14B-416C-B57E-B41C7CA47DD5}"/>
                </a:ext>
              </a:extLst>
            </p:cNvPr>
            <p:cNvSpPr/>
            <p:nvPr/>
          </p:nvSpPr>
          <p:spPr>
            <a:xfrm>
              <a:off x="6093988" y="1060642"/>
              <a:ext cx="1952" cy="4736727"/>
            </a:xfrm>
            <a:prstGeom prst="line">
              <a:avLst/>
            </a:prstGeom>
            <a:ln w="38100">
              <a:solidFill>
                <a:srgbClr val="FFFFFF"/>
              </a:solidFill>
              <a:custDash>
                <a:ds d="200000" sp="200000"/>
              </a:custDash>
              <a:miter lim="400000"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2" name="iSľíḑé">
              <a:extLst>
                <a:ext uri="{FF2B5EF4-FFF2-40B4-BE49-F238E27FC236}">
                  <a16:creationId xmlns:a16="http://schemas.microsoft.com/office/drawing/2014/main" xmlns="" id="{76EE8959-9B73-4FAF-B86F-9652C6DFC285}"/>
                </a:ext>
              </a:extLst>
            </p:cNvPr>
            <p:cNvSpPr/>
            <p:nvPr/>
          </p:nvSpPr>
          <p:spPr>
            <a:xfrm>
              <a:off x="7713713" y="2344420"/>
              <a:ext cx="168650" cy="168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E30551"/>
            </a:solidFill>
            <a:ln w="88900">
              <a:solidFill>
                <a:srgbClr val="FFFFFF"/>
              </a:solidFill>
              <a:miter lim="400000"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3" name="işľïḍé">
              <a:extLst>
                <a:ext uri="{FF2B5EF4-FFF2-40B4-BE49-F238E27FC236}">
                  <a16:creationId xmlns:a16="http://schemas.microsoft.com/office/drawing/2014/main" xmlns="" id="{7AB50217-A282-461E-BBE6-4DD64C7B27F8}"/>
                </a:ext>
              </a:extLst>
            </p:cNvPr>
            <p:cNvSpPr/>
            <p:nvPr/>
          </p:nvSpPr>
          <p:spPr>
            <a:xfrm>
              <a:off x="7340071" y="4088619"/>
              <a:ext cx="168650" cy="168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E30551"/>
            </a:solidFill>
            <a:ln w="88900">
              <a:solidFill>
                <a:srgbClr val="FFFFFF"/>
              </a:solidFill>
              <a:miter lim="400000"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4" name="ïṩḷïḋè">
              <a:extLst>
                <a:ext uri="{FF2B5EF4-FFF2-40B4-BE49-F238E27FC236}">
                  <a16:creationId xmlns:a16="http://schemas.microsoft.com/office/drawing/2014/main" xmlns="" id="{D87AC08E-8F37-461F-BE85-4C2560B486F0}"/>
                </a:ext>
              </a:extLst>
            </p:cNvPr>
            <p:cNvSpPr/>
            <p:nvPr/>
          </p:nvSpPr>
          <p:spPr>
            <a:xfrm>
              <a:off x="6009177" y="5627729"/>
              <a:ext cx="168650" cy="168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E30551"/>
            </a:solidFill>
            <a:ln w="88900">
              <a:solidFill>
                <a:srgbClr val="FFFFFF"/>
              </a:solidFill>
              <a:miter lim="400000"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5" name="iṥḻiḍe">
              <a:extLst>
                <a:ext uri="{FF2B5EF4-FFF2-40B4-BE49-F238E27FC236}">
                  <a16:creationId xmlns:a16="http://schemas.microsoft.com/office/drawing/2014/main" xmlns="" id="{9EC71905-58B3-471D-B811-1C074C1FD16F}"/>
                </a:ext>
              </a:extLst>
            </p:cNvPr>
            <p:cNvSpPr/>
            <p:nvPr/>
          </p:nvSpPr>
          <p:spPr>
            <a:xfrm>
              <a:off x="4791442" y="4042085"/>
              <a:ext cx="168650" cy="168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E30551"/>
            </a:solidFill>
            <a:ln w="88900">
              <a:solidFill>
                <a:srgbClr val="FFFFFF"/>
              </a:solidFill>
              <a:miter lim="400000"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6" name="íṣḷidè">
              <a:extLst>
                <a:ext uri="{FF2B5EF4-FFF2-40B4-BE49-F238E27FC236}">
                  <a16:creationId xmlns:a16="http://schemas.microsoft.com/office/drawing/2014/main" xmlns="" id="{350FB07E-3FC3-4092-970D-5C9FEC6744E9}"/>
                </a:ext>
              </a:extLst>
            </p:cNvPr>
            <p:cNvSpPr/>
            <p:nvPr/>
          </p:nvSpPr>
          <p:spPr>
            <a:xfrm>
              <a:off x="4028237" y="2172123"/>
              <a:ext cx="168650" cy="168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E30551"/>
            </a:solidFill>
            <a:ln w="88900">
              <a:solidFill>
                <a:srgbClr val="FFFFFF"/>
              </a:solidFill>
              <a:miter lim="400000"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7" name="ïṥḻïďe">
              <a:extLst>
                <a:ext uri="{FF2B5EF4-FFF2-40B4-BE49-F238E27FC236}">
                  <a16:creationId xmlns:a16="http://schemas.microsoft.com/office/drawing/2014/main" xmlns="" id="{4C7C614B-DF0C-4B3B-A364-C652F21E75D3}"/>
                </a:ext>
              </a:extLst>
            </p:cNvPr>
            <p:cNvSpPr/>
            <p:nvPr/>
          </p:nvSpPr>
          <p:spPr>
            <a:xfrm>
              <a:off x="6020834" y="1477629"/>
              <a:ext cx="168650" cy="168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E30551"/>
            </a:solidFill>
            <a:ln w="88900">
              <a:solidFill>
                <a:srgbClr val="FFFFFF"/>
              </a:solidFill>
              <a:miter lim="400000"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38" name="iSľíḑè">
              <a:extLst>
                <a:ext uri="{FF2B5EF4-FFF2-40B4-BE49-F238E27FC236}">
                  <a16:creationId xmlns:a16="http://schemas.microsoft.com/office/drawing/2014/main" xmlns="" id="{BB0F919C-6BAA-4C08-87FB-05AB1FC825B6}"/>
                </a:ext>
              </a:extLst>
            </p:cNvPr>
            <p:cNvSpPr/>
            <p:nvPr/>
          </p:nvSpPr>
          <p:spPr>
            <a:xfrm>
              <a:off x="2669541" y="2044488"/>
              <a:ext cx="1285661" cy="2817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  </a:ext>
            </a:extLst>
          </p:spPr>
          <p:txBody>
            <a:bodyPr wrap="none" lIns="25400" tIns="25400" rIns="25400" bIns="25400" anchor="ctr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输入关键字</a:t>
              </a:r>
            </a:p>
          </p:txBody>
        </p:sp>
        <p:sp>
          <p:nvSpPr>
            <p:cNvPr id="39" name="îṣľïďè">
              <a:extLst>
                <a:ext uri="{FF2B5EF4-FFF2-40B4-BE49-F238E27FC236}">
                  <a16:creationId xmlns:a16="http://schemas.microsoft.com/office/drawing/2014/main" xmlns="" id="{240E10A3-A6ED-4515-8EBB-3532A208EDA1}"/>
                </a:ext>
              </a:extLst>
            </p:cNvPr>
            <p:cNvSpPr/>
            <p:nvPr/>
          </p:nvSpPr>
          <p:spPr>
            <a:xfrm>
              <a:off x="2669541" y="4480267"/>
              <a:ext cx="1285661" cy="2817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  </a:ext>
            </a:extLst>
          </p:spPr>
          <p:txBody>
            <a:bodyPr wrap="none" lIns="25400" tIns="25400" rIns="25400" bIns="25400" anchor="ctr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lang="zh-CN" altLang="en-US" sz="16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输入关键字</a:t>
              </a:r>
            </a:p>
          </p:txBody>
        </p:sp>
        <p:sp>
          <p:nvSpPr>
            <p:cNvPr id="40" name="iş1îḑé">
              <a:extLst>
                <a:ext uri="{FF2B5EF4-FFF2-40B4-BE49-F238E27FC236}">
                  <a16:creationId xmlns:a16="http://schemas.microsoft.com/office/drawing/2014/main" xmlns="" id="{E870B3D3-FD24-4CE5-BA12-459E014E2896}"/>
                </a:ext>
              </a:extLst>
            </p:cNvPr>
            <p:cNvSpPr/>
            <p:nvPr/>
          </p:nvSpPr>
          <p:spPr>
            <a:xfrm>
              <a:off x="5467287" y="5826988"/>
              <a:ext cx="1285661" cy="2817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  </a:ext>
            </a:extLst>
          </p:spPr>
          <p:txBody>
            <a:bodyPr wrap="none" lIns="25400" tIns="25400" rIns="25400" bIns="25400" anchor="ctr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输入关键字</a:t>
              </a:r>
            </a:p>
            <a:p>
              <a:endParaRPr lang="zh-CN" altLang="en-US" sz="1600" b="1" dirty="0">
                <a:solidFill>
                  <a:srgbClr val="CE96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41" name="îşḷídê">
              <a:extLst>
                <a:ext uri="{FF2B5EF4-FFF2-40B4-BE49-F238E27FC236}">
                  <a16:creationId xmlns:a16="http://schemas.microsoft.com/office/drawing/2014/main" xmlns="" id="{79280D53-91D2-4C0C-ACF4-6483FAE30DED}"/>
                </a:ext>
              </a:extLst>
            </p:cNvPr>
            <p:cNvSpPr/>
            <p:nvPr/>
          </p:nvSpPr>
          <p:spPr>
            <a:xfrm>
              <a:off x="5455505" y="749300"/>
              <a:ext cx="1285661" cy="2817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  </a:ext>
            </a:extLst>
          </p:spPr>
          <p:txBody>
            <a:bodyPr wrap="none" lIns="25400" tIns="25400" rIns="25400" bIns="25400" anchor="ctr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输入关键字</a:t>
              </a:r>
            </a:p>
          </p:txBody>
        </p:sp>
        <p:sp>
          <p:nvSpPr>
            <p:cNvPr id="42" name="ïşḻidê">
              <a:extLst>
                <a:ext uri="{FF2B5EF4-FFF2-40B4-BE49-F238E27FC236}">
                  <a16:creationId xmlns:a16="http://schemas.microsoft.com/office/drawing/2014/main" xmlns="" id="{53760B6D-E5D5-4A4D-AF52-037763AB17DD}"/>
                </a:ext>
              </a:extLst>
            </p:cNvPr>
            <p:cNvSpPr/>
            <p:nvPr/>
          </p:nvSpPr>
          <p:spPr>
            <a:xfrm>
              <a:off x="8219777" y="2047924"/>
              <a:ext cx="1285661" cy="2817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  </a:ext>
            </a:extLst>
          </p:spPr>
          <p:txBody>
            <a:bodyPr wrap="none" lIns="25400" tIns="25400" rIns="25400" bIns="25400" anchor="ctr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输入关键字</a:t>
              </a:r>
            </a:p>
          </p:txBody>
        </p:sp>
        <p:sp>
          <p:nvSpPr>
            <p:cNvPr id="43" name="îšľîďe">
              <a:extLst>
                <a:ext uri="{FF2B5EF4-FFF2-40B4-BE49-F238E27FC236}">
                  <a16:creationId xmlns:a16="http://schemas.microsoft.com/office/drawing/2014/main" xmlns="" id="{4A136505-D502-41E1-A0D9-08106AB20888}"/>
                </a:ext>
              </a:extLst>
            </p:cNvPr>
            <p:cNvSpPr/>
            <p:nvPr/>
          </p:nvSpPr>
          <p:spPr>
            <a:xfrm>
              <a:off x="8260789" y="4366895"/>
              <a:ext cx="1285661" cy="2817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  </a:ext>
            </a:extLst>
          </p:spPr>
          <p:txBody>
            <a:bodyPr wrap="none" lIns="25400" tIns="25400" rIns="25400" bIns="25400" anchor="ctr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00" b="1" dirty="0">
                  <a:solidFill>
                    <a:srgbClr val="CE9600"/>
                  </a:solidFill>
                  <a:ea typeface="微软雅黑" panose="020B0503020204020204" pitchFamily="34" charset="-122"/>
                </a:rPr>
                <a:t>输入关键字</a:t>
              </a:r>
            </a:p>
          </p:txBody>
        </p:sp>
        <p:sp>
          <p:nvSpPr>
            <p:cNvPr id="44" name="ïŝ1îḍé">
              <a:extLst>
                <a:ext uri="{FF2B5EF4-FFF2-40B4-BE49-F238E27FC236}">
                  <a16:creationId xmlns:a16="http://schemas.microsoft.com/office/drawing/2014/main" xmlns="" id="{ABE384C8-7F4B-483F-AB90-E4FFC7311C9B}"/>
                </a:ext>
              </a:extLst>
            </p:cNvPr>
            <p:cNvSpPr/>
            <p:nvPr/>
          </p:nvSpPr>
          <p:spPr>
            <a:xfrm>
              <a:off x="5450151" y="2762122"/>
              <a:ext cx="1285661" cy="12856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adFill>
              <a:gsLst>
                <a:gs pos="33000">
                  <a:srgbClr val="E30551"/>
                </a:gs>
                <a:gs pos="100000">
                  <a:srgbClr val="FF1D73"/>
                </a:gs>
              </a:gsLst>
              <a:lin ang="0" scaled="0"/>
            </a:gradFill>
            <a:ln w="12700">
              <a:miter lim="400000"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45" name="ïṩļíḓe">
              <a:extLst>
                <a:ext uri="{FF2B5EF4-FFF2-40B4-BE49-F238E27FC236}">
                  <a16:creationId xmlns:a16="http://schemas.microsoft.com/office/drawing/2014/main" xmlns="" id="{6604F142-F13F-46EF-A340-9C670F5899A8}"/>
                </a:ext>
              </a:extLst>
            </p:cNvPr>
            <p:cNvSpPr/>
            <p:nvPr/>
          </p:nvSpPr>
          <p:spPr>
            <a:xfrm>
              <a:off x="5789780" y="3116412"/>
              <a:ext cx="626132" cy="625186"/>
            </a:xfrm>
            <a:custGeom>
              <a:avLst/>
              <a:gdLst>
                <a:gd name="connsiteX0" fmla="*/ 171685 w 606933"/>
                <a:gd name="connsiteY0" fmla="*/ 441040 h 606016"/>
                <a:gd name="connsiteX1" fmla="*/ 133548 w 606933"/>
                <a:gd name="connsiteY1" fmla="*/ 477742 h 606016"/>
                <a:gd name="connsiteX2" fmla="*/ 171685 w 606933"/>
                <a:gd name="connsiteY2" fmla="*/ 514558 h 606016"/>
                <a:gd name="connsiteX3" fmla="*/ 209821 w 606933"/>
                <a:gd name="connsiteY3" fmla="*/ 477742 h 606016"/>
                <a:gd name="connsiteX4" fmla="*/ 171685 w 606933"/>
                <a:gd name="connsiteY4" fmla="*/ 441040 h 606016"/>
                <a:gd name="connsiteX5" fmla="*/ 324506 w 606933"/>
                <a:gd name="connsiteY5" fmla="*/ 418030 h 606016"/>
                <a:gd name="connsiteX6" fmla="*/ 336032 w 606933"/>
                <a:gd name="connsiteY6" fmla="*/ 429535 h 606016"/>
                <a:gd name="connsiteX7" fmla="*/ 336032 w 606933"/>
                <a:gd name="connsiteY7" fmla="*/ 526063 h 606016"/>
                <a:gd name="connsiteX8" fmla="*/ 328079 w 606933"/>
                <a:gd name="connsiteY8" fmla="*/ 536993 h 606016"/>
                <a:gd name="connsiteX9" fmla="*/ 324506 w 606933"/>
                <a:gd name="connsiteY9" fmla="*/ 537568 h 606016"/>
                <a:gd name="connsiteX10" fmla="*/ 315170 w 606933"/>
                <a:gd name="connsiteY10" fmla="*/ 532851 h 606016"/>
                <a:gd name="connsiteX11" fmla="*/ 267914 w 606933"/>
                <a:gd name="connsiteY11" fmla="*/ 467732 h 606016"/>
                <a:gd name="connsiteX12" fmla="*/ 267914 w 606933"/>
                <a:gd name="connsiteY12" fmla="*/ 526063 h 606016"/>
                <a:gd name="connsiteX13" fmla="*/ 256388 w 606933"/>
                <a:gd name="connsiteY13" fmla="*/ 537568 h 606016"/>
                <a:gd name="connsiteX14" fmla="*/ 244862 w 606933"/>
                <a:gd name="connsiteY14" fmla="*/ 526063 h 606016"/>
                <a:gd name="connsiteX15" fmla="*/ 244862 w 606933"/>
                <a:gd name="connsiteY15" fmla="*/ 432297 h 606016"/>
                <a:gd name="connsiteX16" fmla="*/ 252815 w 606933"/>
                <a:gd name="connsiteY16" fmla="*/ 421367 h 606016"/>
                <a:gd name="connsiteX17" fmla="*/ 265724 w 606933"/>
                <a:gd name="connsiteY17" fmla="*/ 425624 h 606016"/>
                <a:gd name="connsiteX18" fmla="*/ 312980 w 606933"/>
                <a:gd name="connsiteY18" fmla="*/ 490627 h 606016"/>
                <a:gd name="connsiteX19" fmla="*/ 312980 w 606933"/>
                <a:gd name="connsiteY19" fmla="*/ 429535 h 606016"/>
                <a:gd name="connsiteX20" fmla="*/ 324506 w 606933"/>
                <a:gd name="connsiteY20" fmla="*/ 418030 h 606016"/>
                <a:gd name="connsiteX21" fmla="*/ 171685 w 606933"/>
                <a:gd name="connsiteY21" fmla="*/ 418030 h 606016"/>
                <a:gd name="connsiteX22" fmla="*/ 232865 w 606933"/>
                <a:gd name="connsiteY22" fmla="*/ 477742 h 606016"/>
                <a:gd name="connsiteX23" fmla="*/ 171685 w 606933"/>
                <a:gd name="connsiteY23" fmla="*/ 537568 h 606016"/>
                <a:gd name="connsiteX24" fmla="*/ 110505 w 606933"/>
                <a:gd name="connsiteY24" fmla="*/ 477742 h 606016"/>
                <a:gd name="connsiteX25" fmla="*/ 171685 w 606933"/>
                <a:gd name="connsiteY25" fmla="*/ 418030 h 606016"/>
                <a:gd name="connsiteX26" fmla="*/ 408856 w 606933"/>
                <a:gd name="connsiteY26" fmla="*/ 416851 h 606016"/>
                <a:gd name="connsiteX27" fmla="*/ 416216 w 606933"/>
                <a:gd name="connsiteY27" fmla="*/ 421784 h 606016"/>
                <a:gd name="connsiteX28" fmla="*/ 445944 w 606933"/>
                <a:gd name="connsiteY28" fmla="*/ 466543 h 606016"/>
                <a:gd name="connsiteX29" fmla="*/ 475210 w 606933"/>
                <a:gd name="connsiteY29" fmla="*/ 421899 h 606016"/>
                <a:gd name="connsiteX30" fmla="*/ 491111 w 606933"/>
                <a:gd name="connsiteY30" fmla="*/ 418562 h 606016"/>
                <a:gd name="connsiteX31" fmla="*/ 494453 w 606933"/>
                <a:gd name="connsiteY31" fmla="*/ 434441 h 606016"/>
                <a:gd name="connsiteX32" fmla="*/ 457466 w 606933"/>
                <a:gd name="connsiteY32" fmla="*/ 490937 h 606016"/>
                <a:gd name="connsiteX33" fmla="*/ 457466 w 606933"/>
                <a:gd name="connsiteY33" fmla="*/ 524650 h 606016"/>
                <a:gd name="connsiteX34" fmla="*/ 445944 w 606933"/>
                <a:gd name="connsiteY34" fmla="*/ 536156 h 606016"/>
                <a:gd name="connsiteX35" fmla="*/ 434422 w 606933"/>
                <a:gd name="connsiteY35" fmla="*/ 524650 h 606016"/>
                <a:gd name="connsiteX36" fmla="*/ 434422 w 606933"/>
                <a:gd name="connsiteY36" fmla="*/ 490937 h 606016"/>
                <a:gd name="connsiteX37" fmla="*/ 396974 w 606933"/>
                <a:gd name="connsiteY37" fmla="*/ 434556 h 606016"/>
                <a:gd name="connsiteX38" fmla="*/ 400200 w 606933"/>
                <a:gd name="connsiteY38" fmla="*/ 418562 h 606016"/>
                <a:gd name="connsiteX39" fmla="*/ 408856 w 606933"/>
                <a:gd name="connsiteY39" fmla="*/ 416851 h 606016"/>
                <a:gd name="connsiteX40" fmla="*/ 360537 w 606933"/>
                <a:gd name="connsiteY40" fmla="*/ 416759 h 606016"/>
                <a:gd name="connsiteX41" fmla="*/ 372058 w 606933"/>
                <a:gd name="connsiteY41" fmla="*/ 428262 h 606016"/>
                <a:gd name="connsiteX42" fmla="*/ 372058 w 606933"/>
                <a:gd name="connsiteY42" fmla="*/ 513151 h 606016"/>
                <a:gd name="connsiteX43" fmla="*/ 406508 w 606933"/>
                <a:gd name="connsiteY43" fmla="*/ 513151 h 606016"/>
                <a:gd name="connsiteX44" fmla="*/ 418029 w 606933"/>
                <a:gd name="connsiteY44" fmla="*/ 524654 h 606016"/>
                <a:gd name="connsiteX45" fmla="*/ 406508 w 606933"/>
                <a:gd name="connsiteY45" fmla="*/ 536156 h 606016"/>
                <a:gd name="connsiteX46" fmla="*/ 360537 w 606933"/>
                <a:gd name="connsiteY46" fmla="*/ 536156 h 606016"/>
                <a:gd name="connsiteX47" fmla="*/ 349016 w 606933"/>
                <a:gd name="connsiteY47" fmla="*/ 524654 h 606016"/>
                <a:gd name="connsiteX48" fmla="*/ 349016 w 606933"/>
                <a:gd name="connsiteY48" fmla="*/ 428262 h 606016"/>
                <a:gd name="connsiteX49" fmla="*/ 360537 w 606933"/>
                <a:gd name="connsiteY49" fmla="*/ 416759 h 606016"/>
                <a:gd name="connsiteX50" fmla="*/ 285167 w 606933"/>
                <a:gd name="connsiteY50" fmla="*/ 79868 h 606016"/>
                <a:gd name="connsiteX51" fmla="*/ 293694 w 606933"/>
                <a:gd name="connsiteY51" fmla="*/ 79983 h 606016"/>
                <a:gd name="connsiteX52" fmla="*/ 297266 w 606933"/>
                <a:gd name="connsiteY52" fmla="*/ 87807 h 606016"/>
                <a:gd name="connsiteX53" fmla="*/ 289315 w 606933"/>
                <a:gd name="connsiteY53" fmla="*/ 137628 h 606016"/>
                <a:gd name="connsiteX54" fmla="*/ 407655 w 606933"/>
                <a:gd name="connsiteY54" fmla="*/ 186069 h 606016"/>
                <a:gd name="connsiteX55" fmla="*/ 476907 w 606933"/>
                <a:gd name="connsiteY55" fmla="*/ 378566 h 606016"/>
                <a:gd name="connsiteX56" fmla="*/ 469302 w 606933"/>
                <a:gd name="connsiteY56" fmla="*/ 386275 h 606016"/>
                <a:gd name="connsiteX57" fmla="*/ 392444 w 606933"/>
                <a:gd name="connsiteY57" fmla="*/ 386160 h 606016"/>
                <a:gd name="connsiteX58" fmla="*/ 384724 w 606933"/>
                <a:gd name="connsiteY58" fmla="*/ 378566 h 606016"/>
                <a:gd name="connsiteX59" fmla="*/ 369168 w 606933"/>
                <a:gd name="connsiteY59" fmla="*/ 295492 h 606016"/>
                <a:gd name="connsiteX60" fmla="*/ 289315 w 606933"/>
                <a:gd name="connsiteY60" fmla="*/ 229677 h 606016"/>
                <a:gd name="connsiteX61" fmla="*/ 297266 w 606933"/>
                <a:gd name="connsiteY61" fmla="*/ 279613 h 606016"/>
                <a:gd name="connsiteX62" fmla="*/ 297266 w 606933"/>
                <a:gd name="connsiteY62" fmla="*/ 280879 h 606016"/>
                <a:gd name="connsiteX63" fmla="*/ 293694 w 606933"/>
                <a:gd name="connsiteY63" fmla="*/ 287437 h 606016"/>
                <a:gd name="connsiteX64" fmla="*/ 285167 w 606933"/>
                <a:gd name="connsiteY64" fmla="*/ 287553 h 606016"/>
                <a:gd name="connsiteX65" fmla="*/ 133527 w 606933"/>
                <a:gd name="connsiteY65" fmla="*/ 190326 h 606016"/>
                <a:gd name="connsiteX66" fmla="*/ 129840 w 606933"/>
                <a:gd name="connsiteY66" fmla="*/ 183653 h 606016"/>
                <a:gd name="connsiteX67" fmla="*/ 133527 w 606933"/>
                <a:gd name="connsiteY67" fmla="*/ 177094 h 606016"/>
                <a:gd name="connsiteX68" fmla="*/ 125950 w 606933"/>
                <a:gd name="connsiteY68" fmla="*/ 23012 h 606016"/>
                <a:gd name="connsiteX69" fmla="*/ 23046 w 606933"/>
                <a:gd name="connsiteY69" fmla="*/ 125759 h 606016"/>
                <a:gd name="connsiteX70" fmla="*/ 23046 w 606933"/>
                <a:gd name="connsiteY70" fmla="*/ 480142 h 606016"/>
                <a:gd name="connsiteX71" fmla="*/ 125950 w 606933"/>
                <a:gd name="connsiteY71" fmla="*/ 583004 h 606016"/>
                <a:gd name="connsiteX72" fmla="*/ 480868 w 606933"/>
                <a:gd name="connsiteY72" fmla="*/ 583004 h 606016"/>
                <a:gd name="connsiteX73" fmla="*/ 583887 w 606933"/>
                <a:gd name="connsiteY73" fmla="*/ 480142 h 606016"/>
                <a:gd name="connsiteX74" fmla="*/ 583887 w 606933"/>
                <a:gd name="connsiteY74" fmla="*/ 125759 h 606016"/>
                <a:gd name="connsiteX75" fmla="*/ 480868 w 606933"/>
                <a:gd name="connsiteY75" fmla="*/ 23012 h 606016"/>
                <a:gd name="connsiteX76" fmla="*/ 125950 w 606933"/>
                <a:gd name="connsiteY76" fmla="*/ 0 h 606016"/>
                <a:gd name="connsiteX77" fmla="*/ 480868 w 606933"/>
                <a:gd name="connsiteY77" fmla="*/ 0 h 606016"/>
                <a:gd name="connsiteX78" fmla="*/ 606933 w 606933"/>
                <a:gd name="connsiteY78" fmla="*/ 125759 h 606016"/>
                <a:gd name="connsiteX79" fmla="*/ 606933 w 606933"/>
                <a:gd name="connsiteY79" fmla="*/ 480142 h 606016"/>
                <a:gd name="connsiteX80" fmla="*/ 480868 w 606933"/>
                <a:gd name="connsiteY80" fmla="*/ 606016 h 606016"/>
                <a:gd name="connsiteX81" fmla="*/ 125950 w 606933"/>
                <a:gd name="connsiteY81" fmla="*/ 606016 h 606016"/>
                <a:gd name="connsiteX82" fmla="*/ 0 w 606933"/>
                <a:gd name="connsiteY82" fmla="*/ 480142 h 606016"/>
                <a:gd name="connsiteX83" fmla="*/ 0 w 606933"/>
                <a:gd name="connsiteY83" fmla="*/ 125759 h 606016"/>
                <a:gd name="connsiteX84" fmla="*/ 125950 w 606933"/>
                <a:gd name="connsiteY84" fmla="*/ 0 h 606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606933" h="606016">
                  <a:moveTo>
                    <a:pt x="171685" y="441040"/>
                  </a:moveTo>
                  <a:cubicBezTo>
                    <a:pt x="150715" y="441040"/>
                    <a:pt x="133548" y="457493"/>
                    <a:pt x="133548" y="477742"/>
                  </a:cubicBezTo>
                  <a:cubicBezTo>
                    <a:pt x="133548" y="497991"/>
                    <a:pt x="150715" y="514558"/>
                    <a:pt x="171685" y="514558"/>
                  </a:cubicBezTo>
                  <a:cubicBezTo>
                    <a:pt x="192769" y="514558"/>
                    <a:pt x="209821" y="497991"/>
                    <a:pt x="209821" y="477742"/>
                  </a:cubicBezTo>
                  <a:cubicBezTo>
                    <a:pt x="209821" y="457493"/>
                    <a:pt x="192769" y="441040"/>
                    <a:pt x="171685" y="441040"/>
                  </a:cubicBezTo>
                  <a:close/>
                  <a:moveTo>
                    <a:pt x="324506" y="418030"/>
                  </a:moveTo>
                  <a:cubicBezTo>
                    <a:pt x="330960" y="418030"/>
                    <a:pt x="336032" y="423208"/>
                    <a:pt x="336032" y="429535"/>
                  </a:cubicBezTo>
                  <a:lnTo>
                    <a:pt x="336032" y="526063"/>
                  </a:lnTo>
                  <a:cubicBezTo>
                    <a:pt x="336032" y="531010"/>
                    <a:pt x="332804" y="535497"/>
                    <a:pt x="328079" y="536993"/>
                  </a:cubicBezTo>
                  <a:cubicBezTo>
                    <a:pt x="326926" y="537338"/>
                    <a:pt x="325774" y="537568"/>
                    <a:pt x="324506" y="537568"/>
                  </a:cubicBezTo>
                  <a:cubicBezTo>
                    <a:pt x="320933" y="537568"/>
                    <a:pt x="317475" y="535842"/>
                    <a:pt x="315170" y="532851"/>
                  </a:cubicBezTo>
                  <a:lnTo>
                    <a:pt x="267914" y="467732"/>
                  </a:lnTo>
                  <a:lnTo>
                    <a:pt x="267914" y="526063"/>
                  </a:lnTo>
                  <a:cubicBezTo>
                    <a:pt x="267914" y="532391"/>
                    <a:pt x="262727" y="537568"/>
                    <a:pt x="256388" y="537568"/>
                  </a:cubicBezTo>
                  <a:cubicBezTo>
                    <a:pt x="250048" y="537568"/>
                    <a:pt x="244862" y="532391"/>
                    <a:pt x="244862" y="526063"/>
                  </a:cubicBezTo>
                  <a:lnTo>
                    <a:pt x="244862" y="432297"/>
                  </a:lnTo>
                  <a:cubicBezTo>
                    <a:pt x="244862" y="427349"/>
                    <a:pt x="248089" y="422977"/>
                    <a:pt x="252815" y="421367"/>
                  </a:cubicBezTo>
                  <a:cubicBezTo>
                    <a:pt x="257540" y="419871"/>
                    <a:pt x="262727" y="421482"/>
                    <a:pt x="265724" y="425624"/>
                  </a:cubicBezTo>
                  <a:lnTo>
                    <a:pt x="312980" y="490627"/>
                  </a:lnTo>
                  <a:lnTo>
                    <a:pt x="312980" y="429535"/>
                  </a:lnTo>
                  <a:cubicBezTo>
                    <a:pt x="312980" y="423208"/>
                    <a:pt x="318167" y="418030"/>
                    <a:pt x="324506" y="418030"/>
                  </a:cubicBezTo>
                  <a:close/>
                  <a:moveTo>
                    <a:pt x="171685" y="418030"/>
                  </a:moveTo>
                  <a:cubicBezTo>
                    <a:pt x="205443" y="418030"/>
                    <a:pt x="232865" y="444837"/>
                    <a:pt x="232865" y="477742"/>
                  </a:cubicBezTo>
                  <a:cubicBezTo>
                    <a:pt x="232865" y="510761"/>
                    <a:pt x="205443" y="537568"/>
                    <a:pt x="171685" y="537568"/>
                  </a:cubicBezTo>
                  <a:cubicBezTo>
                    <a:pt x="138042" y="537568"/>
                    <a:pt x="110505" y="510761"/>
                    <a:pt x="110505" y="477742"/>
                  </a:cubicBezTo>
                  <a:cubicBezTo>
                    <a:pt x="110505" y="444837"/>
                    <a:pt x="138042" y="418030"/>
                    <a:pt x="171685" y="418030"/>
                  </a:cubicBezTo>
                  <a:close/>
                  <a:moveTo>
                    <a:pt x="408856" y="416851"/>
                  </a:moveTo>
                  <a:cubicBezTo>
                    <a:pt x="411751" y="417440"/>
                    <a:pt x="414430" y="419138"/>
                    <a:pt x="416216" y="421784"/>
                  </a:cubicBezTo>
                  <a:lnTo>
                    <a:pt x="445944" y="466543"/>
                  </a:lnTo>
                  <a:lnTo>
                    <a:pt x="475210" y="421899"/>
                  </a:lnTo>
                  <a:cubicBezTo>
                    <a:pt x="478667" y="416491"/>
                    <a:pt x="485811" y="414995"/>
                    <a:pt x="491111" y="418562"/>
                  </a:cubicBezTo>
                  <a:cubicBezTo>
                    <a:pt x="496411" y="422014"/>
                    <a:pt x="497909" y="429148"/>
                    <a:pt x="494453" y="434441"/>
                  </a:cubicBezTo>
                  <a:lnTo>
                    <a:pt x="457466" y="490937"/>
                  </a:lnTo>
                  <a:lnTo>
                    <a:pt x="457466" y="524650"/>
                  </a:lnTo>
                  <a:cubicBezTo>
                    <a:pt x="457466" y="530978"/>
                    <a:pt x="452396" y="536156"/>
                    <a:pt x="445944" y="536156"/>
                  </a:cubicBezTo>
                  <a:cubicBezTo>
                    <a:pt x="439607" y="536156"/>
                    <a:pt x="434422" y="530978"/>
                    <a:pt x="434422" y="524650"/>
                  </a:cubicBezTo>
                  <a:lnTo>
                    <a:pt x="434422" y="490937"/>
                  </a:lnTo>
                  <a:lnTo>
                    <a:pt x="396974" y="434556"/>
                  </a:lnTo>
                  <a:cubicBezTo>
                    <a:pt x="393402" y="429148"/>
                    <a:pt x="394900" y="422014"/>
                    <a:pt x="400200" y="418562"/>
                  </a:cubicBezTo>
                  <a:cubicBezTo>
                    <a:pt x="402850" y="416779"/>
                    <a:pt x="405961" y="416261"/>
                    <a:pt x="408856" y="416851"/>
                  </a:cubicBezTo>
                  <a:close/>
                  <a:moveTo>
                    <a:pt x="360537" y="416759"/>
                  </a:moveTo>
                  <a:cubicBezTo>
                    <a:pt x="366874" y="416759"/>
                    <a:pt x="372058" y="421820"/>
                    <a:pt x="372058" y="428262"/>
                  </a:cubicBezTo>
                  <a:lnTo>
                    <a:pt x="372058" y="513151"/>
                  </a:lnTo>
                  <a:lnTo>
                    <a:pt x="406508" y="513151"/>
                  </a:lnTo>
                  <a:cubicBezTo>
                    <a:pt x="412960" y="513151"/>
                    <a:pt x="418029" y="518327"/>
                    <a:pt x="418029" y="524654"/>
                  </a:cubicBezTo>
                  <a:cubicBezTo>
                    <a:pt x="418029" y="531095"/>
                    <a:pt x="412960" y="536156"/>
                    <a:pt x="406508" y="536156"/>
                  </a:cubicBezTo>
                  <a:lnTo>
                    <a:pt x="360537" y="536156"/>
                  </a:lnTo>
                  <a:cubicBezTo>
                    <a:pt x="354200" y="536156"/>
                    <a:pt x="349016" y="531095"/>
                    <a:pt x="349016" y="524654"/>
                  </a:cubicBezTo>
                  <a:lnTo>
                    <a:pt x="349016" y="428262"/>
                  </a:lnTo>
                  <a:cubicBezTo>
                    <a:pt x="349016" y="421820"/>
                    <a:pt x="354200" y="416759"/>
                    <a:pt x="360537" y="416759"/>
                  </a:cubicBezTo>
                  <a:close/>
                  <a:moveTo>
                    <a:pt x="285167" y="79868"/>
                  </a:moveTo>
                  <a:cubicBezTo>
                    <a:pt x="287817" y="78257"/>
                    <a:pt x="291159" y="78257"/>
                    <a:pt x="293694" y="79983"/>
                  </a:cubicBezTo>
                  <a:cubicBezTo>
                    <a:pt x="296344" y="81594"/>
                    <a:pt x="297727" y="84700"/>
                    <a:pt x="297266" y="87807"/>
                  </a:cubicBezTo>
                  <a:lnTo>
                    <a:pt x="289315" y="137628"/>
                  </a:lnTo>
                  <a:cubicBezTo>
                    <a:pt x="336213" y="138203"/>
                    <a:pt x="375967" y="154542"/>
                    <a:pt x="407655" y="186069"/>
                  </a:cubicBezTo>
                  <a:cubicBezTo>
                    <a:pt x="476331" y="254875"/>
                    <a:pt x="477022" y="373503"/>
                    <a:pt x="476907" y="378566"/>
                  </a:cubicBezTo>
                  <a:cubicBezTo>
                    <a:pt x="476907" y="382823"/>
                    <a:pt x="473565" y="386275"/>
                    <a:pt x="469302" y="386275"/>
                  </a:cubicBezTo>
                  <a:lnTo>
                    <a:pt x="392444" y="386160"/>
                  </a:lnTo>
                  <a:cubicBezTo>
                    <a:pt x="388181" y="386160"/>
                    <a:pt x="384839" y="382823"/>
                    <a:pt x="384724" y="378566"/>
                  </a:cubicBezTo>
                  <a:cubicBezTo>
                    <a:pt x="384724" y="378105"/>
                    <a:pt x="384378" y="335648"/>
                    <a:pt x="369168" y="295492"/>
                  </a:cubicBezTo>
                  <a:cubicBezTo>
                    <a:pt x="347851" y="238997"/>
                    <a:pt x="315587" y="230252"/>
                    <a:pt x="289315" y="229677"/>
                  </a:cubicBezTo>
                  <a:lnTo>
                    <a:pt x="297266" y="279613"/>
                  </a:lnTo>
                  <a:cubicBezTo>
                    <a:pt x="297266" y="280074"/>
                    <a:pt x="297266" y="280419"/>
                    <a:pt x="297266" y="280879"/>
                  </a:cubicBezTo>
                  <a:cubicBezTo>
                    <a:pt x="297266" y="283525"/>
                    <a:pt x="295999" y="285942"/>
                    <a:pt x="293694" y="287437"/>
                  </a:cubicBezTo>
                  <a:cubicBezTo>
                    <a:pt x="291159" y="289163"/>
                    <a:pt x="287817" y="289163"/>
                    <a:pt x="285167" y="287553"/>
                  </a:cubicBezTo>
                  <a:lnTo>
                    <a:pt x="133527" y="190326"/>
                  </a:lnTo>
                  <a:cubicBezTo>
                    <a:pt x="131222" y="188830"/>
                    <a:pt x="129840" y="186414"/>
                    <a:pt x="129840" y="183653"/>
                  </a:cubicBezTo>
                  <a:cubicBezTo>
                    <a:pt x="129840" y="181006"/>
                    <a:pt x="131222" y="178475"/>
                    <a:pt x="133527" y="177094"/>
                  </a:cubicBezTo>
                  <a:close/>
                  <a:moveTo>
                    <a:pt x="125950" y="23012"/>
                  </a:moveTo>
                  <a:cubicBezTo>
                    <a:pt x="69255" y="23012"/>
                    <a:pt x="23046" y="69150"/>
                    <a:pt x="23046" y="125759"/>
                  </a:cubicBezTo>
                  <a:lnTo>
                    <a:pt x="23046" y="480142"/>
                  </a:lnTo>
                  <a:cubicBezTo>
                    <a:pt x="23046" y="536866"/>
                    <a:pt x="69255" y="583004"/>
                    <a:pt x="125950" y="583004"/>
                  </a:cubicBezTo>
                  <a:lnTo>
                    <a:pt x="480868" y="583004"/>
                  </a:lnTo>
                  <a:cubicBezTo>
                    <a:pt x="537678" y="583004"/>
                    <a:pt x="583887" y="536866"/>
                    <a:pt x="583887" y="480142"/>
                  </a:cubicBezTo>
                  <a:lnTo>
                    <a:pt x="583887" y="125759"/>
                  </a:lnTo>
                  <a:cubicBezTo>
                    <a:pt x="583887" y="69150"/>
                    <a:pt x="537678" y="23012"/>
                    <a:pt x="480868" y="23012"/>
                  </a:cubicBezTo>
                  <a:close/>
                  <a:moveTo>
                    <a:pt x="125950" y="0"/>
                  </a:moveTo>
                  <a:lnTo>
                    <a:pt x="480868" y="0"/>
                  </a:lnTo>
                  <a:cubicBezTo>
                    <a:pt x="550354" y="0"/>
                    <a:pt x="606933" y="56379"/>
                    <a:pt x="606933" y="125759"/>
                  </a:cubicBezTo>
                  <a:lnTo>
                    <a:pt x="606933" y="480142"/>
                  </a:lnTo>
                  <a:cubicBezTo>
                    <a:pt x="606933" y="549522"/>
                    <a:pt x="550354" y="606016"/>
                    <a:pt x="480868" y="606016"/>
                  </a:cubicBezTo>
                  <a:lnTo>
                    <a:pt x="125950" y="606016"/>
                  </a:lnTo>
                  <a:cubicBezTo>
                    <a:pt x="56464" y="606016"/>
                    <a:pt x="0" y="549522"/>
                    <a:pt x="0" y="480142"/>
                  </a:cubicBezTo>
                  <a:lnTo>
                    <a:pt x="0" y="125759"/>
                  </a:lnTo>
                  <a:cubicBezTo>
                    <a:pt x="0" y="56379"/>
                    <a:pt x="56464" y="0"/>
                    <a:pt x="125950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88194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53244A30-6F69-4314-BEFC-FC447B988894}"/>
              </a:ext>
            </a:extLst>
          </p:cNvPr>
          <p:cNvSpPr/>
          <p:nvPr/>
        </p:nvSpPr>
        <p:spPr>
          <a:xfrm>
            <a:off x="0" y="0"/>
            <a:ext cx="6915435" cy="6858000"/>
          </a:xfrm>
          <a:custGeom>
            <a:avLst/>
            <a:gdLst>
              <a:gd name="connsiteX0" fmla="*/ 0 w 6915435"/>
              <a:gd name="connsiteY0" fmla="*/ 0 h 6858000"/>
              <a:gd name="connsiteX1" fmla="*/ 5192423 w 6915435"/>
              <a:gd name="connsiteY1" fmla="*/ 0 h 6858000"/>
              <a:gd name="connsiteX2" fmla="*/ 5227805 w 6915435"/>
              <a:gd name="connsiteY2" fmla="*/ 37111 h 6858000"/>
              <a:gd name="connsiteX3" fmla="*/ 6915435 w 6915435"/>
              <a:gd name="connsiteY3" fmla="*/ 4405100 h 6858000"/>
              <a:gd name="connsiteX4" fmla="*/ 6521239 w 6915435"/>
              <a:gd name="connsiteY4" fmla="*/ 6638758 h 6858000"/>
              <a:gd name="connsiteX5" fmla="*/ 6434795 w 6915435"/>
              <a:gd name="connsiteY5" fmla="*/ 6858000 h 6858000"/>
              <a:gd name="connsiteX6" fmla="*/ 0 w 6915435"/>
              <a:gd name="connsiteY6" fmla="*/ 6858000 h 6858000"/>
              <a:gd name="connsiteX7" fmla="*/ 0 w 6915435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915435" h="6858000">
                <a:moveTo>
                  <a:pt x="0" y="0"/>
                </a:moveTo>
                <a:lnTo>
                  <a:pt x="5192423" y="0"/>
                </a:lnTo>
                <a:lnTo>
                  <a:pt x="5227805" y="37111"/>
                </a:lnTo>
                <a:cubicBezTo>
                  <a:pt x="6276359" y="1190777"/>
                  <a:pt x="6915435" y="2723306"/>
                  <a:pt x="6915435" y="4405100"/>
                </a:cubicBezTo>
                <a:cubicBezTo>
                  <a:pt x="6915435" y="5189937"/>
                  <a:pt x="6776259" y="5942268"/>
                  <a:pt x="6521239" y="6638758"/>
                </a:cubicBezTo>
                <a:lnTo>
                  <a:pt x="64347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0000">
                <a:srgbClr val="1A9F72"/>
              </a:gs>
              <a:gs pos="67000">
                <a:srgbClr val="39C969"/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C363A7E0-97BA-4EBA-A19B-A9E6BB5240F7}"/>
              </a:ext>
            </a:extLst>
          </p:cNvPr>
          <p:cNvSpPr/>
          <p:nvPr/>
        </p:nvSpPr>
        <p:spPr>
          <a:xfrm flipH="1">
            <a:off x="9475897" y="867282"/>
            <a:ext cx="428477" cy="428477"/>
          </a:xfrm>
          <a:prstGeom prst="ellipse">
            <a:avLst/>
          </a:prstGeom>
          <a:gradFill>
            <a:gsLst>
              <a:gs pos="53000">
                <a:srgbClr val="CB1672"/>
              </a:gs>
              <a:gs pos="94000">
                <a:srgbClr val="EE1D8A"/>
              </a:gs>
            </a:gsLst>
            <a:lin ang="5400000" scaled="1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98936B32-6720-46A9-8B8C-A6E2A3C7EF83}"/>
              </a:ext>
            </a:extLst>
          </p:cNvPr>
          <p:cNvSpPr txBox="1"/>
          <p:nvPr/>
        </p:nvSpPr>
        <p:spPr>
          <a:xfrm>
            <a:off x="967376" y="1081521"/>
            <a:ext cx="5662024" cy="2977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600" dirty="0">
                <a:solidFill>
                  <a:schemeClr val="bg1"/>
                </a:solidFill>
                <a:ea typeface="微软雅黑" panose="020B0503020204020204" pitchFamily="34" charset="-122"/>
              </a:rPr>
              <a:t>第四部分</a:t>
            </a:r>
            <a:endParaRPr lang="en-US" altLang="zh-CN" sz="66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6600" dirty="0">
                <a:solidFill>
                  <a:schemeClr val="bg1"/>
                </a:solidFill>
                <a:ea typeface="微软雅黑" panose="020B0503020204020204" pitchFamily="34" charset="-122"/>
              </a:rPr>
              <a:t>明年工作计划</a:t>
            </a:r>
            <a:endParaRPr lang="en-US" altLang="zh-CN" sz="66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3754CED-34D0-4EB2-9B89-827C0F6A931D}"/>
              </a:ext>
            </a:extLst>
          </p:cNvPr>
          <p:cNvSpPr txBox="1"/>
          <p:nvPr/>
        </p:nvSpPr>
        <p:spPr>
          <a:xfrm>
            <a:off x="967376" y="4609758"/>
            <a:ext cx="585088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90156606-4324-475D-AD5A-C7EFB1A09682}"/>
              </a:ext>
            </a:extLst>
          </p:cNvPr>
          <p:cNvCxnSpPr>
            <a:cxnSpLocks/>
          </p:cNvCxnSpPr>
          <p:nvPr/>
        </p:nvCxnSpPr>
        <p:spPr>
          <a:xfrm>
            <a:off x="1162050" y="4324350"/>
            <a:ext cx="47625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xmlns="" id="{3D55328B-F490-4D67-950D-6F54CF0A8D91}"/>
              </a:ext>
            </a:extLst>
          </p:cNvPr>
          <p:cNvSpPr/>
          <p:nvPr/>
        </p:nvSpPr>
        <p:spPr>
          <a:xfrm>
            <a:off x="9982200" y="1"/>
            <a:ext cx="2209801" cy="2424342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E30551"/>
              </a:gs>
              <a:gs pos="94000">
                <a:srgbClr val="F7005C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99901958-F9F8-47DE-896C-E4EB4641D4BF}"/>
              </a:ext>
            </a:extLst>
          </p:cNvPr>
          <p:cNvSpPr/>
          <p:nvPr/>
        </p:nvSpPr>
        <p:spPr>
          <a:xfrm rot="10800000">
            <a:off x="8944436" y="0"/>
            <a:ext cx="1966651" cy="776033"/>
          </a:xfrm>
          <a:custGeom>
            <a:avLst/>
            <a:gdLst>
              <a:gd name="connsiteX0" fmla="*/ 1711105 w 3422210"/>
              <a:gd name="connsiteY0" fmla="*/ 0 h 1350390"/>
              <a:gd name="connsiteX1" fmla="*/ 3399420 w 3422210"/>
              <a:gd name="connsiteY1" fmla="*/ 1258198 h 1350390"/>
              <a:gd name="connsiteX2" fmla="*/ 3422210 w 3422210"/>
              <a:gd name="connsiteY2" fmla="*/ 1350390 h 1350390"/>
              <a:gd name="connsiteX3" fmla="*/ 0 w 3422210"/>
              <a:gd name="connsiteY3" fmla="*/ 1350390 h 1350390"/>
              <a:gd name="connsiteX4" fmla="*/ 22789 w 3422210"/>
              <a:gd name="connsiteY4" fmla="*/ 1258198 h 1350390"/>
              <a:gd name="connsiteX5" fmla="*/ 1711105 w 3422210"/>
              <a:gd name="connsiteY5" fmla="*/ 0 h 1350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422210" h="1350390">
                <a:moveTo>
                  <a:pt x="1711105" y="0"/>
                </a:moveTo>
                <a:cubicBezTo>
                  <a:pt x="2509004" y="0"/>
                  <a:pt x="3182973" y="530600"/>
                  <a:pt x="3399420" y="1258198"/>
                </a:cubicBezTo>
                <a:lnTo>
                  <a:pt x="3422210" y="1350390"/>
                </a:lnTo>
                <a:lnTo>
                  <a:pt x="0" y="1350390"/>
                </a:lnTo>
                <a:lnTo>
                  <a:pt x="22789" y="1258198"/>
                </a:lnTo>
                <a:cubicBezTo>
                  <a:pt x="239236" y="530600"/>
                  <a:pt x="913207" y="0"/>
                  <a:pt x="1711105" y="0"/>
                </a:cubicBezTo>
                <a:close/>
              </a:path>
            </a:pathLst>
          </a:custGeom>
          <a:gradFill flip="none" rotWithShape="1">
            <a:gsLst>
              <a:gs pos="23000">
                <a:srgbClr val="CE9600"/>
              </a:gs>
              <a:gs pos="69000">
                <a:srgbClr val="F3B700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04390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1A9F72"/>
              </a:gs>
              <a:gs pos="94000">
                <a:srgbClr val="20B583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明年工作计划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ïşḻíḓe">
            <a:extLst>
              <a:ext uri="{FF2B5EF4-FFF2-40B4-BE49-F238E27FC236}">
                <a16:creationId xmlns:a16="http://schemas.microsoft.com/office/drawing/2014/main" xmlns="" id="{99E15F03-D2CF-412D-9814-431942BA9772}"/>
              </a:ext>
            </a:extLst>
          </p:cNvPr>
          <p:cNvSpPr/>
          <p:nvPr/>
        </p:nvSpPr>
        <p:spPr>
          <a:xfrm>
            <a:off x="980661" y="2656619"/>
            <a:ext cx="720466" cy="720466"/>
          </a:xfrm>
          <a:prstGeom prst="ellipse">
            <a:avLst/>
          </a:prstGeom>
          <a:gradFill>
            <a:gsLst>
              <a:gs pos="33000">
                <a:srgbClr val="E30551"/>
              </a:gs>
              <a:gs pos="100000">
                <a:srgbClr val="FF1D73"/>
              </a:gs>
            </a:gsLst>
            <a:lin ang="0" scaled="0"/>
          </a:gra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</a:endParaRPr>
          </a:p>
        </p:txBody>
      </p:sp>
      <p:sp>
        <p:nvSpPr>
          <p:cNvPr id="22" name="ï$lidè">
            <a:extLst>
              <a:ext uri="{FF2B5EF4-FFF2-40B4-BE49-F238E27FC236}">
                <a16:creationId xmlns:a16="http://schemas.microsoft.com/office/drawing/2014/main" xmlns="" id="{04E46B0E-6917-4C2B-809A-193B2509DAC6}"/>
              </a:ext>
            </a:extLst>
          </p:cNvPr>
          <p:cNvSpPr/>
          <p:nvPr/>
        </p:nvSpPr>
        <p:spPr>
          <a:xfrm>
            <a:off x="980661" y="3671738"/>
            <a:ext cx="720466" cy="720466"/>
          </a:xfrm>
          <a:prstGeom prst="ellipse">
            <a:avLst/>
          </a:prstGeom>
          <a:gradFill>
            <a:gsLst>
              <a:gs pos="33000">
                <a:srgbClr val="1A9F72"/>
              </a:gs>
              <a:gs pos="100000">
                <a:srgbClr val="20B583"/>
              </a:gs>
            </a:gsLst>
            <a:lin ang="0" scaled="0"/>
          </a:gra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ea typeface="微软雅黑" panose="020B0503020204020204" pitchFamily="34" charset="-122"/>
            </a:endParaRPr>
          </a:p>
        </p:txBody>
      </p:sp>
      <p:sp>
        <p:nvSpPr>
          <p:cNvPr id="25" name="iṡlïde">
            <a:extLst>
              <a:ext uri="{FF2B5EF4-FFF2-40B4-BE49-F238E27FC236}">
                <a16:creationId xmlns:a16="http://schemas.microsoft.com/office/drawing/2014/main" xmlns="" id="{4DBD9224-FCFC-407C-A88E-3F0043AE6787}"/>
              </a:ext>
            </a:extLst>
          </p:cNvPr>
          <p:cNvSpPr/>
          <p:nvPr/>
        </p:nvSpPr>
        <p:spPr>
          <a:xfrm>
            <a:off x="3606837" y="2656619"/>
            <a:ext cx="720466" cy="720466"/>
          </a:xfrm>
          <a:prstGeom prst="ellipse">
            <a:avLst/>
          </a:prstGeom>
          <a:gradFill>
            <a:gsLst>
              <a:gs pos="33000">
                <a:srgbClr val="CE9600"/>
              </a:gs>
              <a:gs pos="100000">
                <a:srgbClr val="FFC000"/>
              </a:gs>
            </a:gsLst>
            <a:lin ang="0" scaled="0"/>
          </a:gra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ea typeface="微软雅黑" panose="020B0503020204020204" pitchFamily="34" charset="-122"/>
            </a:endParaRPr>
          </a:p>
        </p:txBody>
      </p:sp>
      <p:sp>
        <p:nvSpPr>
          <p:cNvPr id="28" name="îṧḻíďê">
            <a:extLst>
              <a:ext uri="{FF2B5EF4-FFF2-40B4-BE49-F238E27FC236}">
                <a16:creationId xmlns:a16="http://schemas.microsoft.com/office/drawing/2014/main" xmlns="" id="{F51ECBD8-27B8-4A7A-9BD7-ACFDF2116EBA}"/>
              </a:ext>
            </a:extLst>
          </p:cNvPr>
          <p:cNvSpPr/>
          <p:nvPr/>
        </p:nvSpPr>
        <p:spPr>
          <a:xfrm>
            <a:off x="3606837" y="3671738"/>
            <a:ext cx="720466" cy="720466"/>
          </a:xfrm>
          <a:prstGeom prst="ellipse">
            <a:avLst/>
          </a:prstGeom>
          <a:gradFill>
            <a:gsLst>
              <a:gs pos="33000">
                <a:srgbClr val="CB1672"/>
              </a:gs>
              <a:gs pos="100000">
                <a:srgbClr val="FF1D73"/>
              </a:gs>
            </a:gsLst>
            <a:lin ang="0" scaled="0"/>
          </a:gra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ea typeface="微软雅黑" panose="020B0503020204020204" pitchFamily="34" charset="-122"/>
            </a:endParaRPr>
          </a:p>
        </p:txBody>
      </p:sp>
      <p:sp>
        <p:nvSpPr>
          <p:cNvPr id="31" name="išliḓe">
            <a:extLst>
              <a:ext uri="{FF2B5EF4-FFF2-40B4-BE49-F238E27FC236}">
                <a16:creationId xmlns:a16="http://schemas.microsoft.com/office/drawing/2014/main" xmlns="" id="{B5188F93-941A-4BD2-B55D-5C88066FDF8B}"/>
              </a:ext>
            </a:extLst>
          </p:cNvPr>
          <p:cNvSpPr/>
          <p:nvPr/>
        </p:nvSpPr>
        <p:spPr>
          <a:xfrm>
            <a:off x="1150321" y="2802795"/>
            <a:ext cx="381146" cy="422802"/>
          </a:xfrm>
          <a:custGeom>
            <a:avLst/>
            <a:gdLst>
              <a:gd name="connsiteX0" fmla="*/ 118385 w 296668"/>
              <a:gd name="connsiteY0" fmla="*/ 317979 h 329092"/>
              <a:gd name="connsiteX1" fmla="*/ 177916 w 296668"/>
              <a:gd name="connsiteY1" fmla="*/ 317979 h 329092"/>
              <a:gd name="connsiteX2" fmla="*/ 183208 w 296668"/>
              <a:gd name="connsiteY2" fmla="*/ 323536 h 329092"/>
              <a:gd name="connsiteX3" fmla="*/ 177916 w 296668"/>
              <a:gd name="connsiteY3" fmla="*/ 329092 h 329092"/>
              <a:gd name="connsiteX4" fmla="*/ 118385 w 296668"/>
              <a:gd name="connsiteY4" fmla="*/ 329092 h 329092"/>
              <a:gd name="connsiteX5" fmla="*/ 111770 w 296668"/>
              <a:gd name="connsiteY5" fmla="*/ 323536 h 329092"/>
              <a:gd name="connsiteX6" fmla="*/ 118385 w 296668"/>
              <a:gd name="connsiteY6" fmla="*/ 317979 h 329092"/>
              <a:gd name="connsiteX7" fmla="*/ 118385 w 296668"/>
              <a:gd name="connsiteY7" fmla="*/ 287816 h 329092"/>
              <a:gd name="connsiteX8" fmla="*/ 177916 w 296668"/>
              <a:gd name="connsiteY8" fmla="*/ 287816 h 329092"/>
              <a:gd name="connsiteX9" fmla="*/ 183208 w 296668"/>
              <a:gd name="connsiteY9" fmla="*/ 292579 h 329092"/>
              <a:gd name="connsiteX10" fmla="*/ 177916 w 296668"/>
              <a:gd name="connsiteY10" fmla="*/ 297341 h 329092"/>
              <a:gd name="connsiteX11" fmla="*/ 118385 w 296668"/>
              <a:gd name="connsiteY11" fmla="*/ 297341 h 329092"/>
              <a:gd name="connsiteX12" fmla="*/ 111770 w 296668"/>
              <a:gd name="connsiteY12" fmla="*/ 292579 h 329092"/>
              <a:gd name="connsiteX13" fmla="*/ 118385 w 296668"/>
              <a:gd name="connsiteY13" fmla="*/ 287816 h 329092"/>
              <a:gd name="connsiteX14" fmla="*/ 270643 w 296668"/>
              <a:gd name="connsiteY14" fmla="*/ 157302 h 329092"/>
              <a:gd name="connsiteX15" fmla="*/ 292135 w 296668"/>
              <a:gd name="connsiteY15" fmla="*/ 163538 h 329092"/>
              <a:gd name="connsiteX16" fmla="*/ 296165 w 296668"/>
              <a:gd name="connsiteY16" fmla="*/ 169775 h 329092"/>
              <a:gd name="connsiteX17" fmla="*/ 290792 w 296668"/>
              <a:gd name="connsiteY17" fmla="*/ 173517 h 329092"/>
              <a:gd name="connsiteX18" fmla="*/ 289449 w 296668"/>
              <a:gd name="connsiteY18" fmla="*/ 173517 h 329092"/>
              <a:gd name="connsiteX19" fmla="*/ 267956 w 296668"/>
              <a:gd name="connsiteY19" fmla="*/ 167280 h 329092"/>
              <a:gd name="connsiteX20" fmla="*/ 263926 w 296668"/>
              <a:gd name="connsiteY20" fmla="*/ 159796 h 329092"/>
              <a:gd name="connsiteX21" fmla="*/ 270643 w 296668"/>
              <a:gd name="connsiteY21" fmla="*/ 157302 h 329092"/>
              <a:gd name="connsiteX22" fmla="*/ 24702 w 296668"/>
              <a:gd name="connsiteY22" fmla="*/ 157302 h 329092"/>
              <a:gd name="connsiteX23" fmla="*/ 31114 w 296668"/>
              <a:gd name="connsiteY23" fmla="*/ 159796 h 329092"/>
              <a:gd name="connsiteX24" fmla="*/ 28549 w 296668"/>
              <a:gd name="connsiteY24" fmla="*/ 167280 h 329092"/>
              <a:gd name="connsiteX25" fmla="*/ 6751 w 296668"/>
              <a:gd name="connsiteY25" fmla="*/ 173517 h 329092"/>
              <a:gd name="connsiteX26" fmla="*/ 5469 w 296668"/>
              <a:gd name="connsiteY26" fmla="*/ 173517 h 329092"/>
              <a:gd name="connsiteX27" fmla="*/ 340 w 296668"/>
              <a:gd name="connsiteY27" fmla="*/ 169775 h 329092"/>
              <a:gd name="connsiteX28" fmla="*/ 4187 w 296668"/>
              <a:gd name="connsiteY28" fmla="*/ 163538 h 329092"/>
              <a:gd name="connsiteX29" fmla="*/ 24702 w 296668"/>
              <a:gd name="connsiteY29" fmla="*/ 157302 h 329092"/>
              <a:gd name="connsiteX30" fmla="*/ 174683 w 296668"/>
              <a:gd name="connsiteY30" fmla="*/ 85640 h 329092"/>
              <a:gd name="connsiteX31" fmla="*/ 182444 w 296668"/>
              <a:gd name="connsiteY31" fmla="*/ 85640 h 329092"/>
              <a:gd name="connsiteX32" fmla="*/ 205728 w 296668"/>
              <a:gd name="connsiteY32" fmla="*/ 109135 h 329092"/>
              <a:gd name="connsiteX33" fmla="*/ 207021 w 296668"/>
              <a:gd name="connsiteY33" fmla="*/ 113051 h 329092"/>
              <a:gd name="connsiteX34" fmla="*/ 207021 w 296668"/>
              <a:gd name="connsiteY34" fmla="*/ 136546 h 329092"/>
              <a:gd name="connsiteX35" fmla="*/ 201847 w 296668"/>
              <a:gd name="connsiteY35" fmla="*/ 141767 h 329092"/>
              <a:gd name="connsiteX36" fmla="*/ 196673 w 296668"/>
              <a:gd name="connsiteY36" fmla="*/ 136546 h 329092"/>
              <a:gd name="connsiteX37" fmla="*/ 196673 w 296668"/>
              <a:gd name="connsiteY37" fmla="*/ 115661 h 329092"/>
              <a:gd name="connsiteX38" fmla="*/ 174683 w 296668"/>
              <a:gd name="connsiteY38" fmla="*/ 93472 h 329092"/>
              <a:gd name="connsiteX39" fmla="*/ 174683 w 296668"/>
              <a:gd name="connsiteY39" fmla="*/ 85640 h 329092"/>
              <a:gd name="connsiteX40" fmla="*/ 289449 w 296668"/>
              <a:gd name="connsiteY40" fmla="*/ 71916 h 329092"/>
              <a:gd name="connsiteX41" fmla="*/ 296165 w 296668"/>
              <a:gd name="connsiteY41" fmla="*/ 75998 h 329092"/>
              <a:gd name="connsiteX42" fmla="*/ 292135 w 296668"/>
              <a:gd name="connsiteY42" fmla="*/ 82801 h 329092"/>
              <a:gd name="connsiteX43" fmla="*/ 270643 w 296668"/>
              <a:gd name="connsiteY43" fmla="*/ 90966 h 329092"/>
              <a:gd name="connsiteX44" fmla="*/ 269299 w 296668"/>
              <a:gd name="connsiteY44" fmla="*/ 90966 h 329092"/>
              <a:gd name="connsiteX45" fmla="*/ 263926 w 296668"/>
              <a:gd name="connsiteY45" fmla="*/ 86884 h 329092"/>
              <a:gd name="connsiteX46" fmla="*/ 267956 w 296668"/>
              <a:gd name="connsiteY46" fmla="*/ 80080 h 329092"/>
              <a:gd name="connsiteX47" fmla="*/ 289449 w 296668"/>
              <a:gd name="connsiteY47" fmla="*/ 71916 h 329092"/>
              <a:gd name="connsiteX48" fmla="*/ 6751 w 296668"/>
              <a:gd name="connsiteY48" fmla="*/ 71916 h 329092"/>
              <a:gd name="connsiteX49" fmla="*/ 28549 w 296668"/>
              <a:gd name="connsiteY49" fmla="*/ 80080 h 329092"/>
              <a:gd name="connsiteX50" fmla="*/ 31114 w 296668"/>
              <a:gd name="connsiteY50" fmla="*/ 86884 h 329092"/>
              <a:gd name="connsiteX51" fmla="*/ 25985 w 296668"/>
              <a:gd name="connsiteY51" fmla="*/ 90966 h 329092"/>
              <a:gd name="connsiteX52" fmla="*/ 24702 w 296668"/>
              <a:gd name="connsiteY52" fmla="*/ 90966 h 329092"/>
              <a:gd name="connsiteX53" fmla="*/ 4187 w 296668"/>
              <a:gd name="connsiteY53" fmla="*/ 82801 h 329092"/>
              <a:gd name="connsiteX54" fmla="*/ 340 w 296668"/>
              <a:gd name="connsiteY54" fmla="*/ 75998 h 329092"/>
              <a:gd name="connsiteX55" fmla="*/ 6751 w 296668"/>
              <a:gd name="connsiteY55" fmla="*/ 71916 h 329092"/>
              <a:gd name="connsiteX56" fmla="*/ 117171 w 296668"/>
              <a:gd name="connsiteY56" fmla="*/ 67154 h 329092"/>
              <a:gd name="connsiteX57" fmla="*/ 73671 w 296668"/>
              <a:gd name="connsiteY57" fmla="*/ 110571 h 329092"/>
              <a:gd name="connsiteX58" fmla="*/ 73671 w 296668"/>
              <a:gd name="connsiteY58" fmla="*/ 172408 h 329092"/>
              <a:gd name="connsiteX59" fmla="*/ 118490 w 296668"/>
              <a:gd name="connsiteY59" fmla="*/ 217141 h 329092"/>
              <a:gd name="connsiteX60" fmla="*/ 119808 w 296668"/>
              <a:gd name="connsiteY60" fmla="*/ 219772 h 329092"/>
              <a:gd name="connsiteX61" fmla="*/ 121126 w 296668"/>
              <a:gd name="connsiteY61" fmla="*/ 222403 h 329092"/>
              <a:gd name="connsiteX62" fmla="*/ 121126 w 296668"/>
              <a:gd name="connsiteY62" fmla="*/ 248717 h 329092"/>
              <a:gd name="connsiteX63" fmla="*/ 127717 w 296668"/>
              <a:gd name="connsiteY63" fmla="*/ 259242 h 329092"/>
              <a:gd name="connsiteX64" fmla="*/ 167263 w 296668"/>
              <a:gd name="connsiteY64" fmla="*/ 259242 h 329092"/>
              <a:gd name="connsiteX65" fmla="*/ 175172 w 296668"/>
              <a:gd name="connsiteY65" fmla="*/ 248717 h 329092"/>
              <a:gd name="connsiteX66" fmla="*/ 175172 w 296668"/>
              <a:gd name="connsiteY66" fmla="*/ 222403 h 329092"/>
              <a:gd name="connsiteX67" fmla="*/ 175172 w 296668"/>
              <a:gd name="connsiteY67" fmla="*/ 221088 h 329092"/>
              <a:gd name="connsiteX68" fmla="*/ 176490 w 296668"/>
              <a:gd name="connsiteY68" fmla="*/ 217141 h 329092"/>
              <a:gd name="connsiteX69" fmla="*/ 221309 w 296668"/>
              <a:gd name="connsiteY69" fmla="*/ 172408 h 329092"/>
              <a:gd name="connsiteX70" fmla="*/ 221309 w 296668"/>
              <a:gd name="connsiteY70" fmla="*/ 110571 h 329092"/>
              <a:gd name="connsiteX71" fmla="*/ 177809 w 296668"/>
              <a:gd name="connsiteY71" fmla="*/ 67154 h 329092"/>
              <a:gd name="connsiteX72" fmla="*/ 117171 w 296668"/>
              <a:gd name="connsiteY72" fmla="*/ 67154 h 329092"/>
              <a:gd name="connsiteX73" fmla="*/ 115312 w 296668"/>
              <a:gd name="connsiteY73" fmla="*/ 57629 h 329092"/>
              <a:gd name="connsiteX74" fmla="*/ 181254 w 296668"/>
              <a:gd name="connsiteY74" fmla="*/ 57629 h 329092"/>
              <a:gd name="connsiteX75" fmla="*/ 185211 w 296668"/>
              <a:gd name="connsiteY75" fmla="*/ 58942 h 329092"/>
              <a:gd name="connsiteX76" fmla="*/ 232689 w 296668"/>
              <a:gd name="connsiteY76" fmla="*/ 106215 h 329092"/>
              <a:gd name="connsiteX77" fmla="*/ 234008 w 296668"/>
              <a:gd name="connsiteY77" fmla="*/ 110154 h 329092"/>
              <a:gd name="connsiteX78" fmla="*/ 234008 w 296668"/>
              <a:gd name="connsiteY78" fmla="*/ 175810 h 329092"/>
              <a:gd name="connsiteX79" fmla="*/ 232689 w 296668"/>
              <a:gd name="connsiteY79" fmla="*/ 179749 h 329092"/>
              <a:gd name="connsiteX80" fmla="*/ 186530 w 296668"/>
              <a:gd name="connsiteY80" fmla="*/ 224395 h 329092"/>
              <a:gd name="connsiteX81" fmla="*/ 186530 w 296668"/>
              <a:gd name="connsiteY81" fmla="*/ 250657 h 329092"/>
              <a:gd name="connsiteX82" fmla="*/ 185211 w 296668"/>
              <a:gd name="connsiteY82" fmla="*/ 254597 h 329092"/>
              <a:gd name="connsiteX83" fmla="*/ 175979 w 296668"/>
              <a:gd name="connsiteY83" fmla="*/ 267728 h 329092"/>
              <a:gd name="connsiteX84" fmla="*/ 172022 w 296668"/>
              <a:gd name="connsiteY84" fmla="*/ 270354 h 329092"/>
              <a:gd name="connsiteX85" fmla="*/ 125862 w 296668"/>
              <a:gd name="connsiteY85" fmla="*/ 270354 h 329092"/>
              <a:gd name="connsiteX86" fmla="*/ 121906 w 296668"/>
              <a:gd name="connsiteY86" fmla="*/ 267728 h 329092"/>
              <a:gd name="connsiteX87" fmla="*/ 112674 w 296668"/>
              <a:gd name="connsiteY87" fmla="*/ 255910 h 329092"/>
              <a:gd name="connsiteX88" fmla="*/ 111355 w 296668"/>
              <a:gd name="connsiteY88" fmla="*/ 254597 h 329092"/>
              <a:gd name="connsiteX89" fmla="*/ 110036 w 296668"/>
              <a:gd name="connsiteY89" fmla="*/ 224395 h 329092"/>
              <a:gd name="connsiteX90" fmla="*/ 65196 w 296668"/>
              <a:gd name="connsiteY90" fmla="*/ 179749 h 329092"/>
              <a:gd name="connsiteX91" fmla="*/ 62558 w 296668"/>
              <a:gd name="connsiteY91" fmla="*/ 175810 h 329092"/>
              <a:gd name="connsiteX92" fmla="*/ 62558 w 296668"/>
              <a:gd name="connsiteY92" fmla="*/ 110154 h 329092"/>
              <a:gd name="connsiteX93" fmla="*/ 65196 w 296668"/>
              <a:gd name="connsiteY93" fmla="*/ 106215 h 329092"/>
              <a:gd name="connsiteX94" fmla="*/ 111355 w 296668"/>
              <a:gd name="connsiteY94" fmla="*/ 58942 h 329092"/>
              <a:gd name="connsiteX95" fmla="*/ 115312 w 296668"/>
              <a:gd name="connsiteY95" fmla="*/ 57629 h 329092"/>
              <a:gd name="connsiteX96" fmla="*/ 233373 w 296668"/>
              <a:gd name="connsiteY96" fmla="*/ 1514 h 329092"/>
              <a:gd name="connsiteX97" fmla="*/ 239723 w 296668"/>
              <a:gd name="connsiteY97" fmla="*/ 1514 h 329092"/>
              <a:gd name="connsiteX98" fmla="*/ 240993 w 296668"/>
              <a:gd name="connsiteY98" fmla="*/ 8071 h 329092"/>
              <a:gd name="connsiteX99" fmla="*/ 228293 w 296668"/>
              <a:gd name="connsiteY99" fmla="*/ 26431 h 329092"/>
              <a:gd name="connsiteX100" fmla="*/ 224483 w 296668"/>
              <a:gd name="connsiteY100" fmla="*/ 29054 h 329092"/>
              <a:gd name="connsiteX101" fmla="*/ 220673 w 296668"/>
              <a:gd name="connsiteY101" fmla="*/ 27742 h 329092"/>
              <a:gd name="connsiteX102" fmla="*/ 219403 w 296668"/>
              <a:gd name="connsiteY102" fmla="*/ 19874 h 329092"/>
              <a:gd name="connsiteX103" fmla="*/ 233373 w 296668"/>
              <a:gd name="connsiteY103" fmla="*/ 1514 h 329092"/>
              <a:gd name="connsiteX104" fmla="*/ 55707 w 296668"/>
              <a:gd name="connsiteY104" fmla="*/ 1514 h 329092"/>
              <a:gd name="connsiteX105" fmla="*/ 63728 w 296668"/>
              <a:gd name="connsiteY105" fmla="*/ 1514 h 329092"/>
              <a:gd name="connsiteX106" fmla="*/ 77096 w 296668"/>
              <a:gd name="connsiteY106" fmla="*/ 19874 h 329092"/>
              <a:gd name="connsiteX107" fmla="*/ 75759 w 296668"/>
              <a:gd name="connsiteY107" fmla="*/ 27742 h 329092"/>
              <a:gd name="connsiteX108" fmla="*/ 71749 w 296668"/>
              <a:gd name="connsiteY108" fmla="*/ 29054 h 329092"/>
              <a:gd name="connsiteX109" fmla="*/ 67738 w 296668"/>
              <a:gd name="connsiteY109" fmla="*/ 26431 h 329092"/>
              <a:gd name="connsiteX110" fmla="*/ 54370 w 296668"/>
              <a:gd name="connsiteY110" fmla="*/ 8071 h 329092"/>
              <a:gd name="connsiteX111" fmla="*/ 55707 w 296668"/>
              <a:gd name="connsiteY111" fmla="*/ 1514 h 329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296668" h="329092">
                <a:moveTo>
                  <a:pt x="118385" y="317979"/>
                </a:moveTo>
                <a:cubicBezTo>
                  <a:pt x="118385" y="317979"/>
                  <a:pt x="118385" y="317979"/>
                  <a:pt x="177916" y="317979"/>
                </a:cubicBezTo>
                <a:cubicBezTo>
                  <a:pt x="180562" y="317979"/>
                  <a:pt x="183208" y="320757"/>
                  <a:pt x="183208" y="323536"/>
                </a:cubicBezTo>
                <a:cubicBezTo>
                  <a:pt x="183208" y="326314"/>
                  <a:pt x="180562" y="329092"/>
                  <a:pt x="177916" y="329092"/>
                </a:cubicBezTo>
                <a:cubicBezTo>
                  <a:pt x="177916" y="329092"/>
                  <a:pt x="177916" y="329092"/>
                  <a:pt x="118385" y="329092"/>
                </a:cubicBezTo>
                <a:cubicBezTo>
                  <a:pt x="114416" y="329092"/>
                  <a:pt x="111770" y="326314"/>
                  <a:pt x="111770" y="323536"/>
                </a:cubicBezTo>
                <a:cubicBezTo>
                  <a:pt x="111770" y="320757"/>
                  <a:pt x="114416" y="317979"/>
                  <a:pt x="118385" y="317979"/>
                </a:cubicBezTo>
                <a:close/>
                <a:moveTo>
                  <a:pt x="118385" y="287816"/>
                </a:moveTo>
                <a:cubicBezTo>
                  <a:pt x="118385" y="287816"/>
                  <a:pt x="118385" y="287816"/>
                  <a:pt x="177916" y="287816"/>
                </a:cubicBezTo>
                <a:cubicBezTo>
                  <a:pt x="180562" y="287816"/>
                  <a:pt x="183208" y="290197"/>
                  <a:pt x="183208" y="292579"/>
                </a:cubicBezTo>
                <a:cubicBezTo>
                  <a:pt x="183208" y="294960"/>
                  <a:pt x="180562" y="297341"/>
                  <a:pt x="177916" y="297341"/>
                </a:cubicBezTo>
                <a:cubicBezTo>
                  <a:pt x="177916" y="297341"/>
                  <a:pt x="177916" y="297341"/>
                  <a:pt x="118385" y="297341"/>
                </a:cubicBezTo>
                <a:cubicBezTo>
                  <a:pt x="114416" y="297341"/>
                  <a:pt x="111770" y="294960"/>
                  <a:pt x="111770" y="292579"/>
                </a:cubicBezTo>
                <a:cubicBezTo>
                  <a:pt x="111770" y="290197"/>
                  <a:pt x="114416" y="287816"/>
                  <a:pt x="118385" y="287816"/>
                </a:cubicBezTo>
                <a:close/>
                <a:moveTo>
                  <a:pt x="270643" y="157302"/>
                </a:moveTo>
                <a:cubicBezTo>
                  <a:pt x="270643" y="157302"/>
                  <a:pt x="270643" y="157302"/>
                  <a:pt x="292135" y="163538"/>
                </a:cubicBezTo>
                <a:cubicBezTo>
                  <a:pt x="296165" y="164786"/>
                  <a:pt x="297508" y="167280"/>
                  <a:pt x="296165" y="169775"/>
                </a:cubicBezTo>
                <a:cubicBezTo>
                  <a:pt x="296165" y="172270"/>
                  <a:pt x="293478" y="173517"/>
                  <a:pt x="290792" y="173517"/>
                </a:cubicBezTo>
                <a:cubicBezTo>
                  <a:pt x="290792" y="173517"/>
                  <a:pt x="289449" y="173517"/>
                  <a:pt x="289449" y="173517"/>
                </a:cubicBezTo>
                <a:cubicBezTo>
                  <a:pt x="289449" y="173517"/>
                  <a:pt x="289449" y="173517"/>
                  <a:pt x="267956" y="167280"/>
                </a:cubicBezTo>
                <a:cubicBezTo>
                  <a:pt x="263926" y="166033"/>
                  <a:pt x="262583" y="162291"/>
                  <a:pt x="263926" y="159796"/>
                </a:cubicBezTo>
                <a:cubicBezTo>
                  <a:pt x="265270" y="157302"/>
                  <a:pt x="267956" y="156054"/>
                  <a:pt x="270643" y="157302"/>
                </a:cubicBezTo>
                <a:close/>
                <a:moveTo>
                  <a:pt x="24702" y="157302"/>
                </a:moveTo>
                <a:cubicBezTo>
                  <a:pt x="27267" y="156054"/>
                  <a:pt x="31114" y="157302"/>
                  <a:pt x="31114" y="159796"/>
                </a:cubicBezTo>
                <a:cubicBezTo>
                  <a:pt x="32396" y="162291"/>
                  <a:pt x="31114" y="166033"/>
                  <a:pt x="28549" y="167280"/>
                </a:cubicBezTo>
                <a:cubicBezTo>
                  <a:pt x="28549" y="167280"/>
                  <a:pt x="28549" y="167280"/>
                  <a:pt x="6751" y="173517"/>
                </a:cubicBezTo>
                <a:cubicBezTo>
                  <a:pt x="6751" y="173517"/>
                  <a:pt x="5469" y="173517"/>
                  <a:pt x="5469" y="173517"/>
                </a:cubicBezTo>
                <a:cubicBezTo>
                  <a:pt x="2905" y="173517"/>
                  <a:pt x="1622" y="172270"/>
                  <a:pt x="340" y="169775"/>
                </a:cubicBezTo>
                <a:cubicBezTo>
                  <a:pt x="-942" y="167280"/>
                  <a:pt x="1622" y="164786"/>
                  <a:pt x="4187" y="163538"/>
                </a:cubicBezTo>
                <a:cubicBezTo>
                  <a:pt x="4187" y="163538"/>
                  <a:pt x="4187" y="163538"/>
                  <a:pt x="24702" y="157302"/>
                </a:cubicBezTo>
                <a:close/>
                <a:moveTo>
                  <a:pt x="174683" y="85640"/>
                </a:moveTo>
                <a:cubicBezTo>
                  <a:pt x="175977" y="83029"/>
                  <a:pt x="179857" y="83029"/>
                  <a:pt x="182444" y="85640"/>
                </a:cubicBezTo>
                <a:cubicBezTo>
                  <a:pt x="182444" y="85640"/>
                  <a:pt x="182444" y="85640"/>
                  <a:pt x="205728" y="109135"/>
                </a:cubicBezTo>
                <a:cubicBezTo>
                  <a:pt x="205728" y="110440"/>
                  <a:pt x="207021" y="111746"/>
                  <a:pt x="207021" y="113051"/>
                </a:cubicBezTo>
                <a:cubicBezTo>
                  <a:pt x="207021" y="113051"/>
                  <a:pt x="207021" y="113051"/>
                  <a:pt x="207021" y="136546"/>
                </a:cubicBezTo>
                <a:cubicBezTo>
                  <a:pt x="207021" y="139157"/>
                  <a:pt x="204434" y="141767"/>
                  <a:pt x="201847" y="141767"/>
                </a:cubicBezTo>
                <a:cubicBezTo>
                  <a:pt x="197966" y="141767"/>
                  <a:pt x="196673" y="139157"/>
                  <a:pt x="196673" y="136546"/>
                </a:cubicBezTo>
                <a:cubicBezTo>
                  <a:pt x="196673" y="136546"/>
                  <a:pt x="196673" y="136546"/>
                  <a:pt x="196673" y="115661"/>
                </a:cubicBezTo>
                <a:lnTo>
                  <a:pt x="174683" y="93472"/>
                </a:lnTo>
                <a:cubicBezTo>
                  <a:pt x="172096" y="90861"/>
                  <a:pt x="172096" y="88250"/>
                  <a:pt x="174683" y="85640"/>
                </a:cubicBezTo>
                <a:close/>
                <a:moveTo>
                  <a:pt x="289449" y="71916"/>
                </a:moveTo>
                <a:cubicBezTo>
                  <a:pt x="292135" y="71916"/>
                  <a:pt x="294822" y="73276"/>
                  <a:pt x="296165" y="75998"/>
                </a:cubicBezTo>
                <a:cubicBezTo>
                  <a:pt x="297508" y="78719"/>
                  <a:pt x="296165" y="82801"/>
                  <a:pt x="292135" y="82801"/>
                </a:cubicBezTo>
                <a:cubicBezTo>
                  <a:pt x="292135" y="82801"/>
                  <a:pt x="292135" y="82801"/>
                  <a:pt x="270643" y="90966"/>
                </a:cubicBezTo>
                <a:cubicBezTo>
                  <a:pt x="270643" y="90966"/>
                  <a:pt x="269299" y="90966"/>
                  <a:pt x="269299" y="90966"/>
                </a:cubicBezTo>
                <a:cubicBezTo>
                  <a:pt x="266613" y="90966"/>
                  <a:pt x="263926" y="89606"/>
                  <a:pt x="263926" y="86884"/>
                </a:cubicBezTo>
                <a:cubicBezTo>
                  <a:pt x="262583" y="84163"/>
                  <a:pt x="263926" y="80080"/>
                  <a:pt x="267956" y="80080"/>
                </a:cubicBezTo>
                <a:cubicBezTo>
                  <a:pt x="267956" y="80080"/>
                  <a:pt x="267956" y="80080"/>
                  <a:pt x="289449" y="71916"/>
                </a:cubicBezTo>
                <a:close/>
                <a:moveTo>
                  <a:pt x="6751" y="71916"/>
                </a:moveTo>
                <a:cubicBezTo>
                  <a:pt x="6751" y="71916"/>
                  <a:pt x="6751" y="71916"/>
                  <a:pt x="28549" y="80080"/>
                </a:cubicBezTo>
                <a:cubicBezTo>
                  <a:pt x="31114" y="80080"/>
                  <a:pt x="32396" y="84163"/>
                  <a:pt x="31114" y="86884"/>
                </a:cubicBezTo>
                <a:cubicBezTo>
                  <a:pt x="31114" y="89606"/>
                  <a:pt x="28549" y="90966"/>
                  <a:pt x="25985" y="90966"/>
                </a:cubicBezTo>
                <a:cubicBezTo>
                  <a:pt x="25985" y="90966"/>
                  <a:pt x="24702" y="90966"/>
                  <a:pt x="24702" y="90966"/>
                </a:cubicBezTo>
                <a:cubicBezTo>
                  <a:pt x="24702" y="90966"/>
                  <a:pt x="24702" y="90966"/>
                  <a:pt x="4187" y="82801"/>
                </a:cubicBezTo>
                <a:cubicBezTo>
                  <a:pt x="1622" y="82801"/>
                  <a:pt x="-942" y="78719"/>
                  <a:pt x="340" y="75998"/>
                </a:cubicBezTo>
                <a:cubicBezTo>
                  <a:pt x="1622" y="73276"/>
                  <a:pt x="4187" y="71916"/>
                  <a:pt x="6751" y="71916"/>
                </a:cubicBezTo>
                <a:close/>
                <a:moveTo>
                  <a:pt x="117171" y="67154"/>
                </a:moveTo>
                <a:cubicBezTo>
                  <a:pt x="117171" y="67154"/>
                  <a:pt x="117171" y="67154"/>
                  <a:pt x="73671" y="110571"/>
                </a:cubicBezTo>
                <a:lnTo>
                  <a:pt x="73671" y="172408"/>
                </a:lnTo>
                <a:cubicBezTo>
                  <a:pt x="73671" y="172408"/>
                  <a:pt x="73671" y="172408"/>
                  <a:pt x="118490" y="217141"/>
                </a:cubicBezTo>
                <a:cubicBezTo>
                  <a:pt x="118490" y="218456"/>
                  <a:pt x="119808" y="218456"/>
                  <a:pt x="119808" y="219772"/>
                </a:cubicBezTo>
                <a:cubicBezTo>
                  <a:pt x="119808" y="221088"/>
                  <a:pt x="121126" y="221088"/>
                  <a:pt x="121126" y="222403"/>
                </a:cubicBezTo>
                <a:cubicBezTo>
                  <a:pt x="121126" y="222403"/>
                  <a:pt x="121126" y="243454"/>
                  <a:pt x="121126" y="248717"/>
                </a:cubicBezTo>
                <a:cubicBezTo>
                  <a:pt x="121126" y="248717"/>
                  <a:pt x="121126" y="248717"/>
                  <a:pt x="127717" y="259242"/>
                </a:cubicBezTo>
                <a:cubicBezTo>
                  <a:pt x="127717" y="259242"/>
                  <a:pt x="127717" y="259242"/>
                  <a:pt x="167263" y="259242"/>
                </a:cubicBezTo>
                <a:cubicBezTo>
                  <a:pt x="167263" y="259242"/>
                  <a:pt x="167263" y="259242"/>
                  <a:pt x="175172" y="248717"/>
                </a:cubicBezTo>
                <a:cubicBezTo>
                  <a:pt x="175172" y="248717"/>
                  <a:pt x="175172" y="248717"/>
                  <a:pt x="175172" y="222403"/>
                </a:cubicBezTo>
                <a:cubicBezTo>
                  <a:pt x="175172" y="222403"/>
                  <a:pt x="175172" y="222403"/>
                  <a:pt x="175172" y="221088"/>
                </a:cubicBezTo>
                <a:cubicBezTo>
                  <a:pt x="175172" y="219772"/>
                  <a:pt x="175172" y="218456"/>
                  <a:pt x="176490" y="217141"/>
                </a:cubicBezTo>
                <a:cubicBezTo>
                  <a:pt x="176490" y="217141"/>
                  <a:pt x="176490" y="217141"/>
                  <a:pt x="221309" y="172408"/>
                </a:cubicBezTo>
                <a:cubicBezTo>
                  <a:pt x="221309" y="172408"/>
                  <a:pt x="221309" y="172408"/>
                  <a:pt x="221309" y="110571"/>
                </a:cubicBezTo>
                <a:cubicBezTo>
                  <a:pt x="221309" y="110571"/>
                  <a:pt x="221309" y="110571"/>
                  <a:pt x="177809" y="67154"/>
                </a:cubicBezTo>
                <a:cubicBezTo>
                  <a:pt x="177809" y="67154"/>
                  <a:pt x="177809" y="67154"/>
                  <a:pt x="117171" y="67154"/>
                </a:cubicBezTo>
                <a:close/>
                <a:moveTo>
                  <a:pt x="115312" y="57629"/>
                </a:moveTo>
                <a:cubicBezTo>
                  <a:pt x="115312" y="57629"/>
                  <a:pt x="115312" y="57629"/>
                  <a:pt x="181254" y="57629"/>
                </a:cubicBezTo>
                <a:cubicBezTo>
                  <a:pt x="182573" y="57629"/>
                  <a:pt x="183892" y="57629"/>
                  <a:pt x="185211" y="58942"/>
                </a:cubicBezTo>
                <a:cubicBezTo>
                  <a:pt x="185211" y="58942"/>
                  <a:pt x="185211" y="58942"/>
                  <a:pt x="232689" y="106215"/>
                </a:cubicBezTo>
                <a:cubicBezTo>
                  <a:pt x="232689" y="106215"/>
                  <a:pt x="234008" y="107528"/>
                  <a:pt x="234008" y="110154"/>
                </a:cubicBezTo>
                <a:cubicBezTo>
                  <a:pt x="234008" y="110154"/>
                  <a:pt x="234008" y="110154"/>
                  <a:pt x="234008" y="175810"/>
                </a:cubicBezTo>
                <a:cubicBezTo>
                  <a:pt x="234008" y="177123"/>
                  <a:pt x="232689" y="178436"/>
                  <a:pt x="232689" y="179749"/>
                </a:cubicBezTo>
                <a:cubicBezTo>
                  <a:pt x="232689" y="179749"/>
                  <a:pt x="232689" y="179749"/>
                  <a:pt x="186530" y="224395"/>
                </a:cubicBezTo>
                <a:cubicBezTo>
                  <a:pt x="186530" y="224395"/>
                  <a:pt x="186530" y="224395"/>
                  <a:pt x="186530" y="250657"/>
                </a:cubicBezTo>
                <a:cubicBezTo>
                  <a:pt x="186530" y="251971"/>
                  <a:pt x="186530" y="253284"/>
                  <a:pt x="185211" y="254597"/>
                </a:cubicBezTo>
                <a:cubicBezTo>
                  <a:pt x="185211" y="254597"/>
                  <a:pt x="185211" y="254597"/>
                  <a:pt x="175979" y="267728"/>
                </a:cubicBezTo>
                <a:cubicBezTo>
                  <a:pt x="174660" y="269041"/>
                  <a:pt x="173341" y="270354"/>
                  <a:pt x="172022" y="270354"/>
                </a:cubicBezTo>
                <a:cubicBezTo>
                  <a:pt x="172022" y="270354"/>
                  <a:pt x="172022" y="270354"/>
                  <a:pt x="125862" y="270354"/>
                </a:cubicBezTo>
                <a:cubicBezTo>
                  <a:pt x="124544" y="270354"/>
                  <a:pt x="123225" y="269041"/>
                  <a:pt x="121906" y="267728"/>
                </a:cubicBezTo>
                <a:cubicBezTo>
                  <a:pt x="121906" y="267728"/>
                  <a:pt x="121906" y="267728"/>
                  <a:pt x="112674" y="255910"/>
                </a:cubicBezTo>
                <a:cubicBezTo>
                  <a:pt x="112674" y="255910"/>
                  <a:pt x="111355" y="254597"/>
                  <a:pt x="111355" y="254597"/>
                </a:cubicBezTo>
                <a:cubicBezTo>
                  <a:pt x="110036" y="251971"/>
                  <a:pt x="110036" y="245405"/>
                  <a:pt x="110036" y="224395"/>
                </a:cubicBezTo>
                <a:cubicBezTo>
                  <a:pt x="110036" y="224395"/>
                  <a:pt x="110036" y="224395"/>
                  <a:pt x="65196" y="179749"/>
                </a:cubicBezTo>
                <a:cubicBezTo>
                  <a:pt x="63877" y="178436"/>
                  <a:pt x="62558" y="177123"/>
                  <a:pt x="62558" y="175810"/>
                </a:cubicBezTo>
                <a:cubicBezTo>
                  <a:pt x="62558" y="175810"/>
                  <a:pt x="62558" y="175810"/>
                  <a:pt x="62558" y="110154"/>
                </a:cubicBezTo>
                <a:cubicBezTo>
                  <a:pt x="62558" y="107528"/>
                  <a:pt x="63877" y="106215"/>
                  <a:pt x="65196" y="106215"/>
                </a:cubicBezTo>
                <a:cubicBezTo>
                  <a:pt x="65196" y="106215"/>
                  <a:pt x="65196" y="106215"/>
                  <a:pt x="111355" y="58942"/>
                </a:cubicBezTo>
                <a:cubicBezTo>
                  <a:pt x="112674" y="57629"/>
                  <a:pt x="113993" y="57629"/>
                  <a:pt x="115312" y="57629"/>
                </a:cubicBezTo>
                <a:close/>
                <a:moveTo>
                  <a:pt x="233373" y="1514"/>
                </a:moveTo>
                <a:cubicBezTo>
                  <a:pt x="234643" y="202"/>
                  <a:pt x="237183" y="-1109"/>
                  <a:pt x="239723" y="1514"/>
                </a:cubicBezTo>
                <a:cubicBezTo>
                  <a:pt x="242263" y="2825"/>
                  <a:pt x="243533" y="5448"/>
                  <a:pt x="240993" y="8071"/>
                </a:cubicBezTo>
                <a:cubicBezTo>
                  <a:pt x="240993" y="8071"/>
                  <a:pt x="240993" y="8071"/>
                  <a:pt x="228293" y="26431"/>
                </a:cubicBezTo>
                <a:cubicBezTo>
                  <a:pt x="227023" y="27742"/>
                  <a:pt x="225753" y="29054"/>
                  <a:pt x="224483" y="29054"/>
                </a:cubicBezTo>
                <a:cubicBezTo>
                  <a:pt x="223213" y="29054"/>
                  <a:pt x="221943" y="29054"/>
                  <a:pt x="220673" y="27742"/>
                </a:cubicBezTo>
                <a:cubicBezTo>
                  <a:pt x="218133" y="26431"/>
                  <a:pt x="218133" y="22497"/>
                  <a:pt x="219403" y="19874"/>
                </a:cubicBezTo>
                <a:cubicBezTo>
                  <a:pt x="219403" y="19874"/>
                  <a:pt x="219403" y="19874"/>
                  <a:pt x="233373" y="1514"/>
                </a:cubicBezTo>
                <a:close/>
                <a:moveTo>
                  <a:pt x="55707" y="1514"/>
                </a:moveTo>
                <a:cubicBezTo>
                  <a:pt x="58380" y="-1109"/>
                  <a:pt x="61054" y="202"/>
                  <a:pt x="63728" y="1514"/>
                </a:cubicBezTo>
                <a:cubicBezTo>
                  <a:pt x="63728" y="1514"/>
                  <a:pt x="63728" y="1514"/>
                  <a:pt x="77096" y="19874"/>
                </a:cubicBezTo>
                <a:cubicBezTo>
                  <a:pt x="78433" y="22497"/>
                  <a:pt x="78433" y="26431"/>
                  <a:pt x="75759" y="27742"/>
                </a:cubicBezTo>
                <a:cubicBezTo>
                  <a:pt x="74422" y="29054"/>
                  <a:pt x="73086" y="29054"/>
                  <a:pt x="71749" y="29054"/>
                </a:cubicBezTo>
                <a:cubicBezTo>
                  <a:pt x="70412" y="29054"/>
                  <a:pt x="69075" y="27742"/>
                  <a:pt x="67738" y="26431"/>
                </a:cubicBezTo>
                <a:lnTo>
                  <a:pt x="54370" y="8071"/>
                </a:lnTo>
                <a:cubicBezTo>
                  <a:pt x="53033" y="5448"/>
                  <a:pt x="53033" y="2825"/>
                  <a:pt x="55707" y="1514"/>
                </a:cubicBezTo>
                <a:close/>
              </a:path>
            </a:pathLst>
          </a:custGeom>
          <a:solidFill>
            <a:schemeClr val="bg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ea typeface="微软雅黑" panose="020B0503020204020204" pitchFamily="34" charset="-122"/>
            </a:endParaRPr>
          </a:p>
        </p:txBody>
      </p:sp>
      <p:sp>
        <p:nvSpPr>
          <p:cNvPr id="32" name="îṧļiḓè">
            <a:extLst>
              <a:ext uri="{FF2B5EF4-FFF2-40B4-BE49-F238E27FC236}">
                <a16:creationId xmlns:a16="http://schemas.microsoft.com/office/drawing/2014/main" xmlns="" id="{9B5EEEEB-AA20-4F0F-9FCC-71372F9811DB}"/>
              </a:ext>
            </a:extLst>
          </p:cNvPr>
          <p:cNvSpPr/>
          <p:nvPr/>
        </p:nvSpPr>
        <p:spPr>
          <a:xfrm>
            <a:off x="1236494" y="3817914"/>
            <a:ext cx="208800" cy="422802"/>
          </a:xfrm>
          <a:custGeom>
            <a:avLst/>
            <a:gdLst>
              <a:gd name="connsiteX0" fmla="*/ 100692 w 165420"/>
              <a:gd name="connsiteY0" fmla="*/ 128588 h 334963"/>
              <a:gd name="connsiteX1" fmla="*/ 121442 w 165420"/>
              <a:gd name="connsiteY1" fmla="*/ 319141 h 334963"/>
              <a:gd name="connsiteX2" fmla="*/ 120145 w 165420"/>
              <a:gd name="connsiteY2" fmla="*/ 325712 h 334963"/>
              <a:gd name="connsiteX3" fmla="*/ 121442 w 165420"/>
              <a:gd name="connsiteY3" fmla="*/ 327026 h 334963"/>
              <a:gd name="connsiteX4" fmla="*/ 127926 w 165420"/>
              <a:gd name="connsiteY4" fmla="*/ 325712 h 334963"/>
              <a:gd name="connsiteX5" fmla="*/ 122738 w 165420"/>
              <a:gd name="connsiteY5" fmla="*/ 128588 h 334963"/>
              <a:gd name="connsiteX6" fmla="*/ 100692 w 165420"/>
              <a:gd name="connsiteY6" fmla="*/ 128588 h 334963"/>
              <a:gd name="connsiteX7" fmla="*/ 43341 w 165420"/>
              <a:gd name="connsiteY7" fmla="*/ 128588 h 334963"/>
              <a:gd name="connsiteX8" fmla="*/ 38065 w 165420"/>
              <a:gd name="connsiteY8" fmla="*/ 325712 h 334963"/>
              <a:gd name="connsiteX9" fmla="*/ 44661 w 165420"/>
              <a:gd name="connsiteY9" fmla="*/ 327026 h 334963"/>
              <a:gd name="connsiteX10" fmla="*/ 45980 w 165420"/>
              <a:gd name="connsiteY10" fmla="*/ 325712 h 334963"/>
              <a:gd name="connsiteX11" fmla="*/ 44661 w 165420"/>
              <a:gd name="connsiteY11" fmla="*/ 319141 h 334963"/>
              <a:gd name="connsiteX12" fmla="*/ 65768 w 165420"/>
              <a:gd name="connsiteY12" fmla="*/ 128588 h 334963"/>
              <a:gd name="connsiteX13" fmla="*/ 43341 w 165420"/>
              <a:gd name="connsiteY13" fmla="*/ 128588 h 334963"/>
              <a:gd name="connsiteX14" fmla="*/ 87149 w 165420"/>
              <a:gd name="connsiteY14" fmla="*/ 120650 h 334963"/>
              <a:gd name="connsiteX15" fmla="*/ 125035 w 165420"/>
              <a:gd name="connsiteY15" fmla="*/ 120650 h 334963"/>
              <a:gd name="connsiteX16" fmla="*/ 127647 w 165420"/>
              <a:gd name="connsiteY16" fmla="*/ 121965 h 334963"/>
              <a:gd name="connsiteX17" fmla="*/ 134179 w 165420"/>
              <a:gd name="connsiteY17" fmla="*/ 331019 h 334963"/>
              <a:gd name="connsiteX18" fmla="*/ 131567 w 165420"/>
              <a:gd name="connsiteY18" fmla="*/ 333648 h 334963"/>
              <a:gd name="connsiteX19" fmla="*/ 121115 w 165420"/>
              <a:gd name="connsiteY19" fmla="*/ 334963 h 334963"/>
              <a:gd name="connsiteX20" fmla="*/ 111971 w 165420"/>
              <a:gd name="connsiteY20" fmla="*/ 329704 h 334963"/>
              <a:gd name="connsiteX21" fmla="*/ 113277 w 165420"/>
              <a:gd name="connsiteY21" fmla="*/ 315241 h 334963"/>
              <a:gd name="connsiteX22" fmla="*/ 85843 w 165420"/>
              <a:gd name="connsiteY22" fmla="*/ 128539 h 334963"/>
              <a:gd name="connsiteX23" fmla="*/ 83230 w 165420"/>
              <a:gd name="connsiteY23" fmla="*/ 123279 h 334963"/>
              <a:gd name="connsiteX24" fmla="*/ 87149 w 165420"/>
              <a:gd name="connsiteY24" fmla="*/ 120650 h 334963"/>
              <a:gd name="connsiteX25" fmla="*/ 40896 w 165420"/>
              <a:gd name="connsiteY25" fmla="*/ 120650 h 334963"/>
              <a:gd name="connsiteX26" fmla="*/ 79261 w 165420"/>
              <a:gd name="connsiteY26" fmla="*/ 120650 h 334963"/>
              <a:gd name="connsiteX27" fmla="*/ 83230 w 165420"/>
              <a:gd name="connsiteY27" fmla="*/ 123279 h 334963"/>
              <a:gd name="connsiteX28" fmla="*/ 80584 w 165420"/>
              <a:gd name="connsiteY28" fmla="*/ 128539 h 334963"/>
              <a:gd name="connsiteX29" fmla="*/ 52803 w 165420"/>
              <a:gd name="connsiteY29" fmla="*/ 315241 h 334963"/>
              <a:gd name="connsiteX30" fmla="*/ 54126 w 165420"/>
              <a:gd name="connsiteY30" fmla="*/ 329704 h 334963"/>
              <a:gd name="connsiteX31" fmla="*/ 44865 w 165420"/>
              <a:gd name="connsiteY31" fmla="*/ 334963 h 334963"/>
              <a:gd name="connsiteX32" fmla="*/ 34282 w 165420"/>
              <a:gd name="connsiteY32" fmla="*/ 333648 h 334963"/>
              <a:gd name="connsiteX33" fmla="*/ 31636 w 165420"/>
              <a:gd name="connsiteY33" fmla="*/ 331019 h 334963"/>
              <a:gd name="connsiteX34" fmla="*/ 38251 w 165420"/>
              <a:gd name="connsiteY34" fmla="*/ 121965 h 334963"/>
              <a:gd name="connsiteX35" fmla="*/ 40896 w 165420"/>
              <a:gd name="connsiteY35" fmla="*/ 120650 h 334963"/>
              <a:gd name="connsiteX36" fmla="*/ 56193 w 165420"/>
              <a:gd name="connsiteY36" fmla="*/ 9525 h 334963"/>
              <a:gd name="connsiteX37" fmla="*/ 18142 w 165420"/>
              <a:gd name="connsiteY37" fmla="*/ 55562 h 334963"/>
              <a:gd name="connsiteX38" fmla="*/ 44384 w 165420"/>
              <a:gd name="connsiteY38" fmla="*/ 88446 h 334963"/>
              <a:gd name="connsiteX39" fmla="*/ 47008 w 165420"/>
              <a:gd name="connsiteY39" fmla="*/ 92392 h 334963"/>
              <a:gd name="connsiteX40" fmla="*/ 47008 w 165420"/>
              <a:gd name="connsiteY40" fmla="*/ 101600 h 334963"/>
              <a:gd name="connsiteX41" fmla="*/ 117864 w 165420"/>
              <a:gd name="connsiteY41" fmla="*/ 101600 h 334963"/>
              <a:gd name="connsiteX42" fmla="*/ 117864 w 165420"/>
              <a:gd name="connsiteY42" fmla="*/ 92392 h 334963"/>
              <a:gd name="connsiteX43" fmla="*/ 120488 w 165420"/>
              <a:gd name="connsiteY43" fmla="*/ 88446 h 334963"/>
              <a:gd name="connsiteX44" fmla="*/ 146730 w 165420"/>
              <a:gd name="connsiteY44" fmla="*/ 55562 h 334963"/>
              <a:gd name="connsiteX45" fmla="*/ 108679 w 165420"/>
              <a:gd name="connsiteY45" fmla="*/ 9525 h 334963"/>
              <a:gd name="connsiteX46" fmla="*/ 115239 w 165420"/>
              <a:gd name="connsiteY46" fmla="*/ 21363 h 334963"/>
              <a:gd name="connsiteX47" fmla="*/ 136233 w 165420"/>
              <a:gd name="connsiteY47" fmla="*/ 51616 h 334963"/>
              <a:gd name="connsiteX48" fmla="*/ 127048 w 165420"/>
              <a:gd name="connsiteY48" fmla="*/ 71347 h 334963"/>
              <a:gd name="connsiteX49" fmla="*/ 82436 w 165420"/>
              <a:gd name="connsiteY49" fmla="*/ 85816 h 334963"/>
              <a:gd name="connsiteX50" fmla="*/ 37824 w 165420"/>
              <a:gd name="connsiteY50" fmla="*/ 71347 h 334963"/>
              <a:gd name="connsiteX51" fmla="*/ 28639 w 165420"/>
              <a:gd name="connsiteY51" fmla="*/ 51616 h 334963"/>
              <a:gd name="connsiteX52" fmla="*/ 49633 w 165420"/>
              <a:gd name="connsiteY52" fmla="*/ 21363 h 334963"/>
              <a:gd name="connsiteX53" fmla="*/ 56193 w 165420"/>
              <a:gd name="connsiteY53" fmla="*/ 9525 h 334963"/>
              <a:gd name="connsiteX54" fmla="*/ 64050 w 165420"/>
              <a:gd name="connsiteY54" fmla="*/ 0 h 334963"/>
              <a:gd name="connsiteX55" fmla="*/ 67990 w 165420"/>
              <a:gd name="connsiteY55" fmla="*/ 2646 h 334963"/>
              <a:gd name="connsiteX56" fmla="*/ 67990 w 165420"/>
              <a:gd name="connsiteY56" fmla="*/ 6614 h 334963"/>
              <a:gd name="connsiteX57" fmla="*/ 56170 w 165420"/>
              <a:gd name="connsiteY57" fmla="*/ 26458 h 334963"/>
              <a:gd name="connsiteX58" fmla="*/ 52230 w 165420"/>
              <a:gd name="connsiteY58" fmla="*/ 29104 h 334963"/>
              <a:gd name="connsiteX59" fmla="*/ 36471 w 165420"/>
              <a:gd name="connsiteY59" fmla="*/ 51594 h 334963"/>
              <a:gd name="connsiteX60" fmla="*/ 43037 w 165420"/>
              <a:gd name="connsiteY60" fmla="*/ 66146 h 334963"/>
              <a:gd name="connsiteX61" fmla="*/ 82436 w 165420"/>
              <a:gd name="connsiteY61" fmla="*/ 78052 h 334963"/>
              <a:gd name="connsiteX62" fmla="*/ 121836 w 165420"/>
              <a:gd name="connsiteY62" fmla="*/ 66146 h 334963"/>
              <a:gd name="connsiteX63" fmla="*/ 128402 w 165420"/>
              <a:gd name="connsiteY63" fmla="*/ 51594 h 334963"/>
              <a:gd name="connsiteX64" fmla="*/ 112643 w 165420"/>
              <a:gd name="connsiteY64" fmla="*/ 29104 h 334963"/>
              <a:gd name="connsiteX65" fmla="*/ 108703 w 165420"/>
              <a:gd name="connsiteY65" fmla="*/ 26458 h 334963"/>
              <a:gd name="connsiteX66" fmla="*/ 96883 w 165420"/>
              <a:gd name="connsiteY66" fmla="*/ 6614 h 334963"/>
              <a:gd name="connsiteX67" fmla="*/ 96883 w 165420"/>
              <a:gd name="connsiteY67" fmla="*/ 2646 h 334963"/>
              <a:gd name="connsiteX68" fmla="*/ 100823 w 165420"/>
              <a:gd name="connsiteY68" fmla="*/ 0 h 334963"/>
              <a:gd name="connsiteX69" fmla="*/ 154668 w 165420"/>
              <a:gd name="connsiteY69" fmla="*/ 55562 h 334963"/>
              <a:gd name="connsiteX70" fmla="*/ 125776 w 165420"/>
              <a:gd name="connsiteY70" fmla="*/ 95250 h 334963"/>
              <a:gd name="connsiteX71" fmla="*/ 125776 w 165420"/>
              <a:gd name="connsiteY71" fmla="*/ 105833 h 334963"/>
              <a:gd name="connsiteX72" fmla="*/ 121836 w 165420"/>
              <a:gd name="connsiteY72" fmla="*/ 111125 h 334963"/>
              <a:gd name="connsiteX73" fmla="*/ 43037 w 165420"/>
              <a:gd name="connsiteY73" fmla="*/ 111125 h 334963"/>
              <a:gd name="connsiteX74" fmla="*/ 39097 w 165420"/>
              <a:gd name="connsiteY74" fmla="*/ 105833 h 334963"/>
              <a:gd name="connsiteX75" fmla="*/ 39097 w 165420"/>
              <a:gd name="connsiteY75" fmla="*/ 95250 h 334963"/>
              <a:gd name="connsiteX76" fmla="*/ 10205 w 165420"/>
              <a:gd name="connsiteY76" fmla="*/ 55562 h 334963"/>
              <a:gd name="connsiteX77" fmla="*/ 64050 w 165420"/>
              <a:gd name="connsiteY77" fmla="*/ 0 h 334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165420" h="334963">
                <a:moveTo>
                  <a:pt x="100692" y="128588"/>
                </a:moveTo>
                <a:cubicBezTo>
                  <a:pt x="122738" y="149615"/>
                  <a:pt x="173315" y="210066"/>
                  <a:pt x="121442" y="319141"/>
                </a:cubicBezTo>
                <a:cubicBezTo>
                  <a:pt x="120145" y="321769"/>
                  <a:pt x="118848" y="325712"/>
                  <a:pt x="120145" y="325712"/>
                </a:cubicBezTo>
                <a:cubicBezTo>
                  <a:pt x="120145" y="325712"/>
                  <a:pt x="120145" y="327026"/>
                  <a:pt x="121442" y="327026"/>
                </a:cubicBezTo>
                <a:cubicBezTo>
                  <a:pt x="124035" y="327026"/>
                  <a:pt x="125332" y="325712"/>
                  <a:pt x="127926" y="325712"/>
                </a:cubicBezTo>
                <a:cubicBezTo>
                  <a:pt x="135707" y="313885"/>
                  <a:pt x="192767" y="214008"/>
                  <a:pt x="122738" y="128588"/>
                </a:cubicBezTo>
                <a:cubicBezTo>
                  <a:pt x="122738" y="128588"/>
                  <a:pt x="122738" y="128588"/>
                  <a:pt x="100692" y="128588"/>
                </a:cubicBezTo>
                <a:close/>
                <a:moveTo>
                  <a:pt x="43341" y="128588"/>
                </a:moveTo>
                <a:cubicBezTo>
                  <a:pt x="-27895" y="214008"/>
                  <a:pt x="30149" y="313885"/>
                  <a:pt x="38065" y="325712"/>
                </a:cubicBezTo>
                <a:cubicBezTo>
                  <a:pt x="40703" y="325712"/>
                  <a:pt x="42022" y="327026"/>
                  <a:pt x="44661" y="327026"/>
                </a:cubicBezTo>
                <a:cubicBezTo>
                  <a:pt x="45980" y="327026"/>
                  <a:pt x="45980" y="325712"/>
                  <a:pt x="45980" y="325712"/>
                </a:cubicBezTo>
                <a:cubicBezTo>
                  <a:pt x="47299" y="325712"/>
                  <a:pt x="45980" y="321769"/>
                  <a:pt x="44661" y="319141"/>
                </a:cubicBezTo>
                <a:cubicBezTo>
                  <a:pt x="-8107" y="210066"/>
                  <a:pt x="43341" y="149615"/>
                  <a:pt x="65768" y="128588"/>
                </a:cubicBezTo>
                <a:cubicBezTo>
                  <a:pt x="65768" y="128588"/>
                  <a:pt x="65768" y="128588"/>
                  <a:pt x="43341" y="128588"/>
                </a:cubicBezTo>
                <a:close/>
                <a:moveTo>
                  <a:pt x="87149" y="120650"/>
                </a:moveTo>
                <a:cubicBezTo>
                  <a:pt x="87149" y="120650"/>
                  <a:pt x="87149" y="120650"/>
                  <a:pt x="125035" y="120650"/>
                </a:cubicBezTo>
                <a:cubicBezTo>
                  <a:pt x="125035" y="120650"/>
                  <a:pt x="126341" y="121965"/>
                  <a:pt x="127647" y="121965"/>
                </a:cubicBezTo>
                <a:cubicBezTo>
                  <a:pt x="208643" y="216631"/>
                  <a:pt x="134179" y="329704"/>
                  <a:pt x="134179" y="331019"/>
                </a:cubicBezTo>
                <a:cubicBezTo>
                  <a:pt x="132873" y="332334"/>
                  <a:pt x="132873" y="332334"/>
                  <a:pt x="131567" y="333648"/>
                </a:cubicBezTo>
                <a:cubicBezTo>
                  <a:pt x="127647" y="333648"/>
                  <a:pt x="123728" y="334963"/>
                  <a:pt x="121115" y="334963"/>
                </a:cubicBezTo>
                <a:cubicBezTo>
                  <a:pt x="115890" y="334963"/>
                  <a:pt x="113277" y="332334"/>
                  <a:pt x="111971" y="329704"/>
                </a:cubicBezTo>
                <a:cubicBezTo>
                  <a:pt x="109358" y="324445"/>
                  <a:pt x="113277" y="316556"/>
                  <a:pt x="113277" y="315241"/>
                </a:cubicBezTo>
                <a:cubicBezTo>
                  <a:pt x="175984" y="185076"/>
                  <a:pt x="89762" y="131169"/>
                  <a:pt x="85843" y="128539"/>
                </a:cubicBezTo>
                <a:cubicBezTo>
                  <a:pt x="84536" y="127224"/>
                  <a:pt x="83230" y="125909"/>
                  <a:pt x="83230" y="123279"/>
                </a:cubicBezTo>
                <a:cubicBezTo>
                  <a:pt x="84536" y="121965"/>
                  <a:pt x="85843" y="120650"/>
                  <a:pt x="87149" y="120650"/>
                </a:cubicBezTo>
                <a:close/>
                <a:moveTo>
                  <a:pt x="40896" y="120650"/>
                </a:moveTo>
                <a:cubicBezTo>
                  <a:pt x="40896" y="120650"/>
                  <a:pt x="40896" y="120650"/>
                  <a:pt x="79261" y="120650"/>
                </a:cubicBezTo>
                <a:cubicBezTo>
                  <a:pt x="80584" y="120650"/>
                  <a:pt x="81907" y="121965"/>
                  <a:pt x="83230" y="123279"/>
                </a:cubicBezTo>
                <a:cubicBezTo>
                  <a:pt x="83230" y="125909"/>
                  <a:pt x="81907" y="127224"/>
                  <a:pt x="80584" y="128539"/>
                </a:cubicBezTo>
                <a:cubicBezTo>
                  <a:pt x="76615" y="131169"/>
                  <a:pt x="-10697" y="185076"/>
                  <a:pt x="52803" y="315241"/>
                </a:cubicBezTo>
                <a:cubicBezTo>
                  <a:pt x="52803" y="316556"/>
                  <a:pt x="56771" y="324445"/>
                  <a:pt x="54126" y="329704"/>
                </a:cubicBezTo>
                <a:cubicBezTo>
                  <a:pt x="52803" y="332334"/>
                  <a:pt x="50157" y="334963"/>
                  <a:pt x="44865" y="334963"/>
                </a:cubicBezTo>
                <a:cubicBezTo>
                  <a:pt x="42219" y="334963"/>
                  <a:pt x="38251" y="333648"/>
                  <a:pt x="34282" y="333648"/>
                </a:cubicBezTo>
                <a:cubicBezTo>
                  <a:pt x="32959" y="332334"/>
                  <a:pt x="32959" y="332334"/>
                  <a:pt x="31636" y="331019"/>
                </a:cubicBezTo>
                <a:cubicBezTo>
                  <a:pt x="31636" y="329704"/>
                  <a:pt x="-43770" y="216631"/>
                  <a:pt x="38251" y="121965"/>
                </a:cubicBezTo>
                <a:cubicBezTo>
                  <a:pt x="39574" y="121965"/>
                  <a:pt x="40896" y="120650"/>
                  <a:pt x="40896" y="120650"/>
                </a:cubicBezTo>
                <a:close/>
                <a:moveTo>
                  <a:pt x="56193" y="9525"/>
                </a:moveTo>
                <a:cubicBezTo>
                  <a:pt x="19454" y="12156"/>
                  <a:pt x="18142" y="39778"/>
                  <a:pt x="18142" y="55562"/>
                </a:cubicBezTo>
                <a:cubicBezTo>
                  <a:pt x="18142" y="76608"/>
                  <a:pt x="44384" y="88446"/>
                  <a:pt x="44384" y="88446"/>
                </a:cubicBezTo>
                <a:cubicBezTo>
                  <a:pt x="45696" y="89762"/>
                  <a:pt x="47008" y="91077"/>
                  <a:pt x="47008" y="92392"/>
                </a:cubicBezTo>
                <a:cubicBezTo>
                  <a:pt x="47008" y="92392"/>
                  <a:pt x="47008" y="92392"/>
                  <a:pt x="47008" y="101600"/>
                </a:cubicBezTo>
                <a:cubicBezTo>
                  <a:pt x="47008" y="101600"/>
                  <a:pt x="47008" y="101600"/>
                  <a:pt x="117864" y="101600"/>
                </a:cubicBezTo>
                <a:cubicBezTo>
                  <a:pt x="117864" y="101600"/>
                  <a:pt x="117864" y="101600"/>
                  <a:pt x="117864" y="92392"/>
                </a:cubicBezTo>
                <a:cubicBezTo>
                  <a:pt x="117864" y="91077"/>
                  <a:pt x="119176" y="89762"/>
                  <a:pt x="120488" y="88446"/>
                </a:cubicBezTo>
                <a:cubicBezTo>
                  <a:pt x="120488" y="88446"/>
                  <a:pt x="146730" y="76608"/>
                  <a:pt x="146730" y="55562"/>
                </a:cubicBezTo>
                <a:cubicBezTo>
                  <a:pt x="146730" y="39778"/>
                  <a:pt x="145418" y="12156"/>
                  <a:pt x="108679" y="9525"/>
                </a:cubicBezTo>
                <a:cubicBezTo>
                  <a:pt x="108679" y="9525"/>
                  <a:pt x="108679" y="9525"/>
                  <a:pt x="115239" y="21363"/>
                </a:cubicBezTo>
                <a:cubicBezTo>
                  <a:pt x="120488" y="22678"/>
                  <a:pt x="136233" y="27940"/>
                  <a:pt x="136233" y="51616"/>
                </a:cubicBezTo>
                <a:cubicBezTo>
                  <a:pt x="136233" y="52932"/>
                  <a:pt x="136233" y="62139"/>
                  <a:pt x="127048" y="71347"/>
                </a:cubicBezTo>
                <a:cubicBezTo>
                  <a:pt x="117864" y="81870"/>
                  <a:pt x="103430" y="85816"/>
                  <a:pt x="82436" y="85816"/>
                </a:cubicBezTo>
                <a:cubicBezTo>
                  <a:pt x="61442" y="85816"/>
                  <a:pt x="47008" y="81870"/>
                  <a:pt x="37824" y="71347"/>
                </a:cubicBezTo>
                <a:cubicBezTo>
                  <a:pt x="28639" y="62139"/>
                  <a:pt x="28639" y="52932"/>
                  <a:pt x="28639" y="51616"/>
                </a:cubicBezTo>
                <a:cubicBezTo>
                  <a:pt x="28639" y="27940"/>
                  <a:pt x="44384" y="22678"/>
                  <a:pt x="49633" y="21363"/>
                </a:cubicBezTo>
                <a:cubicBezTo>
                  <a:pt x="49633" y="21363"/>
                  <a:pt x="49633" y="21363"/>
                  <a:pt x="56193" y="9525"/>
                </a:cubicBezTo>
                <a:close/>
                <a:moveTo>
                  <a:pt x="64050" y="0"/>
                </a:moveTo>
                <a:cubicBezTo>
                  <a:pt x="65363" y="0"/>
                  <a:pt x="66677" y="1323"/>
                  <a:pt x="67990" y="2646"/>
                </a:cubicBezTo>
                <a:cubicBezTo>
                  <a:pt x="67990" y="3969"/>
                  <a:pt x="67990" y="5292"/>
                  <a:pt x="67990" y="6614"/>
                </a:cubicBezTo>
                <a:cubicBezTo>
                  <a:pt x="67990" y="6614"/>
                  <a:pt x="67990" y="6614"/>
                  <a:pt x="56170" y="26458"/>
                </a:cubicBezTo>
                <a:cubicBezTo>
                  <a:pt x="54857" y="27781"/>
                  <a:pt x="53544" y="29104"/>
                  <a:pt x="52230" y="29104"/>
                </a:cubicBezTo>
                <a:cubicBezTo>
                  <a:pt x="50917" y="29104"/>
                  <a:pt x="36471" y="30427"/>
                  <a:pt x="36471" y="51594"/>
                </a:cubicBezTo>
                <a:cubicBezTo>
                  <a:pt x="36471" y="52917"/>
                  <a:pt x="36471" y="59531"/>
                  <a:pt x="43037" y="66146"/>
                </a:cubicBezTo>
                <a:cubicBezTo>
                  <a:pt x="50917" y="74083"/>
                  <a:pt x="64050" y="78052"/>
                  <a:pt x="82436" y="78052"/>
                </a:cubicBezTo>
                <a:cubicBezTo>
                  <a:pt x="100823" y="78052"/>
                  <a:pt x="113956" y="74083"/>
                  <a:pt x="121836" y="66146"/>
                </a:cubicBezTo>
                <a:cubicBezTo>
                  <a:pt x="128402" y="59531"/>
                  <a:pt x="128402" y="52917"/>
                  <a:pt x="128402" y="51594"/>
                </a:cubicBezTo>
                <a:cubicBezTo>
                  <a:pt x="128402" y="30427"/>
                  <a:pt x="113956" y="29104"/>
                  <a:pt x="112643" y="29104"/>
                </a:cubicBezTo>
                <a:cubicBezTo>
                  <a:pt x="111329" y="29104"/>
                  <a:pt x="110016" y="27781"/>
                  <a:pt x="108703" y="26458"/>
                </a:cubicBezTo>
                <a:cubicBezTo>
                  <a:pt x="108703" y="26458"/>
                  <a:pt x="108703" y="26458"/>
                  <a:pt x="96883" y="6614"/>
                </a:cubicBezTo>
                <a:cubicBezTo>
                  <a:pt x="96883" y="5292"/>
                  <a:pt x="96883" y="3969"/>
                  <a:pt x="96883" y="2646"/>
                </a:cubicBezTo>
                <a:cubicBezTo>
                  <a:pt x="98196" y="1323"/>
                  <a:pt x="99509" y="0"/>
                  <a:pt x="100823" y="0"/>
                </a:cubicBezTo>
                <a:cubicBezTo>
                  <a:pt x="153355" y="0"/>
                  <a:pt x="154668" y="38364"/>
                  <a:pt x="154668" y="55562"/>
                </a:cubicBezTo>
                <a:cubicBezTo>
                  <a:pt x="154668" y="78052"/>
                  <a:pt x="133655" y="91281"/>
                  <a:pt x="125776" y="95250"/>
                </a:cubicBezTo>
                <a:cubicBezTo>
                  <a:pt x="125776" y="95250"/>
                  <a:pt x="125776" y="95250"/>
                  <a:pt x="125776" y="105833"/>
                </a:cubicBezTo>
                <a:cubicBezTo>
                  <a:pt x="125776" y="108479"/>
                  <a:pt x="124462" y="111125"/>
                  <a:pt x="121836" y="111125"/>
                </a:cubicBezTo>
                <a:cubicBezTo>
                  <a:pt x="121836" y="111125"/>
                  <a:pt x="121836" y="111125"/>
                  <a:pt x="43037" y="111125"/>
                </a:cubicBezTo>
                <a:cubicBezTo>
                  <a:pt x="40411" y="111125"/>
                  <a:pt x="39097" y="108479"/>
                  <a:pt x="39097" y="105833"/>
                </a:cubicBezTo>
                <a:cubicBezTo>
                  <a:pt x="39097" y="105833"/>
                  <a:pt x="39097" y="105833"/>
                  <a:pt x="39097" y="95250"/>
                </a:cubicBezTo>
                <a:cubicBezTo>
                  <a:pt x="31218" y="91281"/>
                  <a:pt x="10205" y="78052"/>
                  <a:pt x="10205" y="55562"/>
                </a:cubicBezTo>
                <a:cubicBezTo>
                  <a:pt x="10205" y="38364"/>
                  <a:pt x="11518" y="0"/>
                  <a:pt x="64050" y="0"/>
                </a:cubicBezTo>
                <a:close/>
              </a:path>
            </a:pathLst>
          </a:custGeom>
          <a:solidFill>
            <a:schemeClr val="bg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ea typeface="微软雅黑" panose="020B0503020204020204" pitchFamily="34" charset="-122"/>
            </a:endParaRPr>
          </a:p>
        </p:txBody>
      </p:sp>
      <p:sp>
        <p:nvSpPr>
          <p:cNvPr id="33" name="ï$ļiḑê">
            <a:extLst>
              <a:ext uri="{FF2B5EF4-FFF2-40B4-BE49-F238E27FC236}">
                <a16:creationId xmlns:a16="http://schemas.microsoft.com/office/drawing/2014/main" xmlns="" id="{EE28E5EF-F76D-4268-9F7E-EFA4FDA7B308}"/>
              </a:ext>
            </a:extLst>
          </p:cNvPr>
          <p:cNvSpPr/>
          <p:nvPr/>
        </p:nvSpPr>
        <p:spPr>
          <a:xfrm>
            <a:off x="3755669" y="2808750"/>
            <a:ext cx="422802" cy="410892"/>
          </a:xfrm>
          <a:custGeom>
            <a:avLst/>
            <a:gdLst>
              <a:gd name="connsiteX0" fmla="*/ 80786 w 338138"/>
              <a:gd name="connsiteY0" fmla="*/ 271462 h 328612"/>
              <a:gd name="connsiteX1" fmla="*/ 85725 w 338138"/>
              <a:gd name="connsiteY1" fmla="*/ 277956 h 328612"/>
              <a:gd name="connsiteX2" fmla="*/ 85725 w 338138"/>
              <a:gd name="connsiteY2" fmla="*/ 322118 h 328612"/>
              <a:gd name="connsiteX3" fmla="*/ 80786 w 338138"/>
              <a:gd name="connsiteY3" fmla="*/ 328612 h 328612"/>
              <a:gd name="connsiteX4" fmla="*/ 74612 w 338138"/>
              <a:gd name="connsiteY4" fmla="*/ 322118 h 328612"/>
              <a:gd name="connsiteX5" fmla="*/ 74612 w 338138"/>
              <a:gd name="connsiteY5" fmla="*/ 277956 h 328612"/>
              <a:gd name="connsiteX6" fmla="*/ 80786 w 338138"/>
              <a:gd name="connsiteY6" fmla="*/ 271462 h 328612"/>
              <a:gd name="connsiteX7" fmla="*/ 59490 w 338138"/>
              <a:gd name="connsiteY7" fmla="*/ 261436 h 328612"/>
              <a:gd name="connsiteX8" fmla="*/ 67260 w 338138"/>
              <a:gd name="connsiteY8" fmla="*/ 261436 h 328612"/>
              <a:gd name="connsiteX9" fmla="*/ 67260 w 338138"/>
              <a:gd name="connsiteY9" fmla="*/ 269457 h 328612"/>
              <a:gd name="connsiteX10" fmla="*/ 30998 w 338138"/>
              <a:gd name="connsiteY10" fmla="*/ 306888 h 328612"/>
              <a:gd name="connsiteX11" fmla="*/ 27113 w 338138"/>
              <a:gd name="connsiteY11" fmla="*/ 309562 h 328612"/>
              <a:gd name="connsiteX12" fmla="*/ 21932 w 338138"/>
              <a:gd name="connsiteY12" fmla="*/ 306888 h 328612"/>
              <a:gd name="connsiteX13" fmla="*/ 21932 w 338138"/>
              <a:gd name="connsiteY13" fmla="*/ 298867 h 328612"/>
              <a:gd name="connsiteX14" fmla="*/ 59490 w 338138"/>
              <a:gd name="connsiteY14" fmla="*/ 261436 h 328612"/>
              <a:gd name="connsiteX15" fmla="*/ 5317 w 338138"/>
              <a:gd name="connsiteY15" fmla="*/ 236537 h 328612"/>
              <a:gd name="connsiteX16" fmla="*/ 51834 w 338138"/>
              <a:gd name="connsiteY16" fmla="*/ 236537 h 328612"/>
              <a:gd name="connsiteX17" fmla="*/ 57150 w 338138"/>
              <a:gd name="connsiteY17" fmla="*/ 243593 h 328612"/>
              <a:gd name="connsiteX18" fmla="*/ 51834 w 338138"/>
              <a:gd name="connsiteY18" fmla="*/ 249237 h 328612"/>
              <a:gd name="connsiteX19" fmla="*/ 5317 w 338138"/>
              <a:gd name="connsiteY19" fmla="*/ 249237 h 328612"/>
              <a:gd name="connsiteX20" fmla="*/ 0 w 338138"/>
              <a:gd name="connsiteY20" fmla="*/ 243593 h 328612"/>
              <a:gd name="connsiteX21" fmla="*/ 5317 w 338138"/>
              <a:gd name="connsiteY21" fmla="*/ 236537 h 328612"/>
              <a:gd name="connsiteX22" fmla="*/ 81448 w 338138"/>
              <a:gd name="connsiteY22" fmla="*/ 192087 h 328612"/>
              <a:gd name="connsiteX23" fmla="*/ 85403 w 338138"/>
              <a:gd name="connsiteY23" fmla="*/ 252735 h 328612"/>
              <a:gd name="connsiteX24" fmla="*/ 146051 w 338138"/>
              <a:gd name="connsiteY24" fmla="*/ 256691 h 328612"/>
              <a:gd name="connsiteX25" fmla="*/ 81448 w 338138"/>
              <a:gd name="connsiteY25" fmla="*/ 192087 h 328612"/>
              <a:gd name="connsiteX26" fmla="*/ 97142 w 338138"/>
              <a:gd name="connsiteY26" fmla="*/ 160337 h 328612"/>
              <a:gd name="connsiteX27" fmla="*/ 82550 w 338138"/>
              <a:gd name="connsiteY27" fmla="*/ 174929 h 328612"/>
              <a:gd name="connsiteX28" fmla="*/ 82550 w 338138"/>
              <a:gd name="connsiteY28" fmla="*/ 176255 h 328612"/>
              <a:gd name="connsiteX29" fmla="*/ 160817 w 338138"/>
              <a:gd name="connsiteY29" fmla="*/ 255849 h 328612"/>
              <a:gd name="connsiteX30" fmla="*/ 162143 w 338138"/>
              <a:gd name="connsiteY30" fmla="*/ 255849 h 328612"/>
              <a:gd name="connsiteX31" fmla="*/ 163470 w 338138"/>
              <a:gd name="connsiteY31" fmla="*/ 255849 h 328612"/>
              <a:gd name="connsiteX32" fmla="*/ 178062 w 338138"/>
              <a:gd name="connsiteY32" fmla="*/ 241257 h 328612"/>
              <a:gd name="connsiteX33" fmla="*/ 178062 w 338138"/>
              <a:gd name="connsiteY33" fmla="*/ 239930 h 328612"/>
              <a:gd name="connsiteX34" fmla="*/ 105102 w 338138"/>
              <a:gd name="connsiteY34" fmla="*/ 166970 h 328612"/>
              <a:gd name="connsiteX35" fmla="*/ 102448 w 338138"/>
              <a:gd name="connsiteY35" fmla="*/ 162990 h 328612"/>
              <a:gd name="connsiteX36" fmla="*/ 98469 w 338138"/>
              <a:gd name="connsiteY36" fmla="*/ 160337 h 328612"/>
              <a:gd name="connsiteX37" fmla="*/ 97142 w 338138"/>
              <a:gd name="connsiteY37" fmla="*/ 160337 h 328612"/>
              <a:gd name="connsiteX38" fmla="*/ 127977 w 338138"/>
              <a:gd name="connsiteY38" fmla="*/ 152125 h 328612"/>
              <a:gd name="connsiteX39" fmla="*/ 117475 w 338138"/>
              <a:gd name="connsiteY39" fmla="*/ 162627 h 328612"/>
              <a:gd name="connsiteX40" fmla="*/ 173923 w 338138"/>
              <a:gd name="connsiteY40" fmla="*/ 219075 h 328612"/>
              <a:gd name="connsiteX41" fmla="*/ 184425 w 338138"/>
              <a:gd name="connsiteY41" fmla="*/ 208573 h 328612"/>
              <a:gd name="connsiteX42" fmla="*/ 184425 w 338138"/>
              <a:gd name="connsiteY42" fmla="*/ 207260 h 328612"/>
              <a:gd name="connsiteX43" fmla="*/ 181800 w 338138"/>
              <a:gd name="connsiteY43" fmla="*/ 203322 h 328612"/>
              <a:gd name="connsiteX44" fmla="*/ 133228 w 338138"/>
              <a:gd name="connsiteY44" fmla="*/ 154750 h 328612"/>
              <a:gd name="connsiteX45" fmla="*/ 130603 w 338138"/>
              <a:gd name="connsiteY45" fmla="*/ 152125 h 328612"/>
              <a:gd name="connsiteX46" fmla="*/ 127977 w 338138"/>
              <a:gd name="connsiteY46" fmla="*/ 152125 h 328612"/>
              <a:gd name="connsiteX47" fmla="*/ 185738 w 338138"/>
              <a:gd name="connsiteY47" fmla="*/ 142875 h 328612"/>
              <a:gd name="connsiteX48" fmla="*/ 193675 w 338138"/>
              <a:gd name="connsiteY48" fmla="*/ 150813 h 328612"/>
              <a:gd name="connsiteX49" fmla="*/ 179388 w 338138"/>
              <a:gd name="connsiteY49" fmla="*/ 166688 h 328612"/>
              <a:gd name="connsiteX50" fmla="*/ 171450 w 338138"/>
              <a:gd name="connsiteY50" fmla="*/ 158750 h 328612"/>
              <a:gd name="connsiteX51" fmla="*/ 199232 w 338138"/>
              <a:gd name="connsiteY51" fmla="*/ 134937 h 328612"/>
              <a:gd name="connsiteX52" fmla="*/ 204788 w 338138"/>
              <a:gd name="connsiteY52" fmla="*/ 139700 h 328612"/>
              <a:gd name="connsiteX53" fmla="*/ 199232 w 338138"/>
              <a:gd name="connsiteY53" fmla="*/ 144464 h 328612"/>
              <a:gd name="connsiteX54" fmla="*/ 193675 w 338138"/>
              <a:gd name="connsiteY54" fmla="*/ 139700 h 328612"/>
              <a:gd name="connsiteX55" fmla="*/ 199232 w 338138"/>
              <a:gd name="connsiteY55" fmla="*/ 134937 h 328612"/>
              <a:gd name="connsiteX56" fmla="*/ 219075 w 338138"/>
              <a:gd name="connsiteY56" fmla="*/ 111125 h 328612"/>
              <a:gd name="connsiteX57" fmla="*/ 227012 w 338138"/>
              <a:gd name="connsiteY57" fmla="*/ 119063 h 328612"/>
              <a:gd name="connsiteX58" fmla="*/ 209550 w 338138"/>
              <a:gd name="connsiteY58" fmla="*/ 134938 h 328612"/>
              <a:gd name="connsiteX59" fmla="*/ 201612 w 338138"/>
              <a:gd name="connsiteY59" fmla="*/ 127000 h 328612"/>
              <a:gd name="connsiteX60" fmla="*/ 214313 w 338138"/>
              <a:gd name="connsiteY60" fmla="*/ 90487 h 328612"/>
              <a:gd name="connsiteX61" fmla="*/ 149225 w 338138"/>
              <a:gd name="connsiteY61" fmla="*/ 155575 h 328612"/>
              <a:gd name="connsiteX62" fmla="*/ 182563 w 338138"/>
              <a:gd name="connsiteY62" fmla="*/ 187325 h 328612"/>
              <a:gd name="connsiteX63" fmla="*/ 247650 w 338138"/>
              <a:gd name="connsiteY63" fmla="*/ 123825 h 328612"/>
              <a:gd name="connsiteX64" fmla="*/ 234950 w 338138"/>
              <a:gd name="connsiteY64" fmla="*/ 71437 h 328612"/>
              <a:gd name="connsiteX65" fmla="*/ 227012 w 338138"/>
              <a:gd name="connsiteY65" fmla="*/ 79374 h 328612"/>
              <a:gd name="connsiteX66" fmla="*/ 223837 w 338138"/>
              <a:gd name="connsiteY66" fmla="*/ 82549 h 328612"/>
              <a:gd name="connsiteX67" fmla="*/ 255588 w 338138"/>
              <a:gd name="connsiteY67" fmla="*/ 115887 h 328612"/>
              <a:gd name="connsiteX68" fmla="*/ 266700 w 338138"/>
              <a:gd name="connsiteY68" fmla="*/ 103187 h 328612"/>
              <a:gd name="connsiteX69" fmla="*/ 266700 w 338138"/>
              <a:gd name="connsiteY69" fmla="*/ 38100 h 328612"/>
              <a:gd name="connsiteX70" fmla="*/ 242887 w 338138"/>
              <a:gd name="connsiteY70" fmla="*/ 63500 h 328612"/>
              <a:gd name="connsiteX71" fmla="*/ 274637 w 338138"/>
              <a:gd name="connsiteY71" fmla="*/ 95250 h 328612"/>
              <a:gd name="connsiteX72" fmla="*/ 300037 w 338138"/>
              <a:gd name="connsiteY72" fmla="*/ 71437 h 328612"/>
              <a:gd name="connsiteX73" fmla="*/ 274902 w 338138"/>
              <a:gd name="connsiteY73" fmla="*/ 14287 h 328612"/>
              <a:gd name="connsiteX74" fmla="*/ 274902 w 338138"/>
              <a:gd name="connsiteY74" fmla="*/ 15616 h 328612"/>
              <a:gd name="connsiteX75" fmla="*/ 268287 w 338138"/>
              <a:gd name="connsiteY75" fmla="*/ 20932 h 328612"/>
              <a:gd name="connsiteX76" fmla="*/ 268287 w 338138"/>
              <a:gd name="connsiteY76" fmla="*/ 23590 h 328612"/>
              <a:gd name="connsiteX77" fmla="*/ 314590 w 338138"/>
              <a:gd name="connsiteY77" fmla="*/ 70108 h 328612"/>
              <a:gd name="connsiteX78" fmla="*/ 317236 w 338138"/>
              <a:gd name="connsiteY78" fmla="*/ 70108 h 328612"/>
              <a:gd name="connsiteX79" fmla="*/ 323850 w 338138"/>
              <a:gd name="connsiteY79" fmla="*/ 63462 h 328612"/>
              <a:gd name="connsiteX80" fmla="*/ 323850 w 338138"/>
              <a:gd name="connsiteY80" fmla="*/ 62133 h 328612"/>
              <a:gd name="connsiteX81" fmla="*/ 276225 w 338138"/>
              <a:gd name="connsiteY81" fmla="*/ 15616 h 328612"/>
              <a:gd name="connsiteX82" fmla="*/ 274902 w 338138"/>
              <a:gd name="connsiteY82" fmla="*/ 14287 h 328612"/>
              <a:gd name="connsiteX83" fmla="*/ 307212 w 338138"/>
              <a:gd name="connsiteY83" fmla="*/ 12567 h 328612"/>
              <a:gd name="connsiteX84" fmla="*/ 292100 w 338138"/>
              <a:gd name="connsiteY84" fmla="*/ 14992 h 328612"/>
              <a:gd name="connsiteX85" fmla="*/ 324339 w 338138"/>
              <a:gd name="connsiteY85" fmla="*/ 46037 h 328612"/>
              <a:gd name="connsiteX86" fmla="*/ 327025 w 338138"/>
              <a:gd name="connsiteY86" fmla="*/ 34395 h 328612"/>
              <a:gd name="connsiteX87" fmla="*/ 320309 w 338138"/>
              <a:gd name="connsiteY87" fmla="*/ 18873 h 328612"/>
              <a:gd name="connsiteX88" fmla="*/ 307212 w 338138"/>
              <a:gd name="connsiteY88" fmla="*/ 12567 h 328612"/>
              <a:gd name="connsiteX89" fmla="*/ 303774 w 338138"/>
              <a:gd name="connsiteY89" fmla="*/ 0 h 328612"/>
              <a:gd name="connsiteX90" fmla="*/ 327565 w 338138"/>
              <a:gd name="connsiteY90" fmla="*/ 10533 h 328612"/>
              <a:gd name="connsiteX91" fmla="*/ 338138 w 338138"/>
              <a:gd name="connsiteY91" fmla="*/ 34233 h 328612"/>
              <a:gd name="connsiteX92" fmla="*/ 331530 w 338138"/>
              <a:gd name="connsiteY92" fmla="*/ 53982 h 328612"/>
              <a:gd name="connsiteX93" fmla="*/ 331530 w 338138"/>
              <a:gd name="connsiteY93" fmla="*/ 72416 h 328612"/>
              <a:gd name="connsiteX94" fmla="*/ 324921 w 338138"/>
              <a:gd name="connsiteY94" fmla="*/ 77682 h 328612"/>
              <a:gd name="connsiteX95" fmla="*/ 315670 w 338138"/>
              <a:gd name="connsiteY95" fmla="*/ 81632 h 328612"/>
              <a:gd name="connsiteX96" fmla="*/ 307739 w 338138"/>
              <a:gd name="connsiteY96" fmla="*/ 78999 h 328612"/>
              <a:gd name="connsiteX97" fmla="*/ 190109 w 338138"/>
              <a:gd name="connsiteY97" fmla="*/ 196181 h 328612"/>
              <a:gd name="connsiteX98" fmla="*/ 194074 w 338138"/>
              <a:gd name="connsiteY98" fmla="*/ 198814 h 328612"/>
              <a:gd name="connsiteX99" fmla="*/ 194074 w 338138"/>
              <a:gd name="connsiteY99" fmla="*/ 217247 h 328612"/>
              <a:gd name="connsiteX100" fmla="*/ 182179 w 338138"/>
              <a:gd name="connsiteY100" fmla="*/ 229097 h 328612"/>
              <a:gd name="connsiteX101" fmla="*/ 184822 w 338138"/>
              <a:gd name="connsiteY101" fmla="*/ 231730 h 328612"/>
              <a:gd name="connsiteX102" fmla="*/ 184822 w 338138"/>
              <a:gd name="connsiteY102" fmla="*/ 248847 h 328612"/>
              <a:gd name="connsiteX103" fmla="*/ 170284 w 338138"/>
              <a:gd name="connsiteY103" fmla="*/ 264647 h 328612"/>
              <a:gd name="connsiteX104" fmla="*/ 162354 w 338138"/>
              <a:gd name="connsiteY104" fmla="*/ 267280 h 328612"/>
              <a:gd name="connsiteX105" fmla="*/ 153102 w 338138"/>
              <a:gd name="connsiteY105" fmla="*/ 264647 h 328612"/>
              <a:gd name="connsiteX106" fmla="*/ 117416 w 338138"/>
              <a:gd name="connsiteY106" fmla="*/ 277813 h 328612"/>
              <a:gd name="connsiteX107" fmla="*/ 76444 w 338138"/>
              <a:gd name="connsiteY107" fmla="*/ 260697 h 328612"/>
              <a:gd name="connsiteX108" fmla="*/ 72479 w 338138"/>
              <a:gd name="connsiteY108" fmla="*/ 184331 h 328612"/>
              <a:gd name="connsiteX109" fmla="*/ 69836 w 338138"/>
              <a:gd name="connsiteY109" fmla="*/ 176431 h 328612"/>
              <a:gd name="connsiteX110" fmla="*/ 73801 w 338138"/>
              <a:gd name="connsiteY110" fmla="*/ 167214 h 328612"/>
              <a:gd name="connsiteX111" fmla="*/ 88339 w 338138"/>
              <a:gd name="connsiteY111" fmla="*/ 152731 h 328612"/>
              <a:gd name="connsiteX112" fmla="*/ 105521 w 338138"/>
              <a:gd name="connsiteY112" fmla="*/ 152731 h 328612"/>
              <a:gd name="connsiteX113" fmla="*/ 109486 w 338138"/>
              <a:gd name="connsiteY113" fmla="*/ 155364 h 328612"/>
              <a:gd name="connsiteX114" fmla="*/ 120060 w 338138"/>
              <a:gd name="connsiteY114" fmla="*/ 144831 h 328612"/>
              <a:gd name="connsiteX115" fmla="*/ 138563 w 338138"/>
              <a:gd name="connsiteY115" fmla="*/ 144831 h 328612"/>
              <a:gd name="connsiteX116" fmla="*/ 141207 w 338138"/>
              <a:gd name="connsiteY116" fmla="*/ 147465 h 328612"/>
              <a:gd name="connsiteX117" fmla="*/ 205969 w 338138"/>
              <a:gd name="connsiteY117" fmla="*/ 82949 h 328612"/>
              <a:gd name="connsiteX118" fmla="*/ 216543 w 338138"/>
              <a:gd name="connsiteY118" fmla="*/ 72416 h 328612"/>
              <a:gd name="connsiteX119" fmla="*/ 258837 w 338138"/>
              <a:gd name="connsiteY119" fmla="*/ 30283 h 328612"/>
              <a:gd name="connsiteX120" fmla="*/ 260159 w 338138"/>
              <a:gd name="connsiteY120" fmla="*/ 13166 h 328612"/>
              <a:gd name="connsiteX121" fmla="*/ 266767 w 338138"/>
              <a:gd name="connsiteY121" fmla="*/ 7900 h 328612"/>
              <a:gd name="connsiteX122" fmla="*/ 283949 w 338138"/>
              <a:gd name="connsiteY122" fmla="*/ 6583 h 328612"/>
              <a:gd name="connsiteX123" fmla="*/ 303774 w 338138"/>
              <a:gd name="connsiteY123" fmla="*/ 0 h 328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338138" h="328612">
                <a:moveTo>
                  <a:pt x="80786" y="271462"/>
                </a:moveTo>
                <a:cubicBezTo>
                  <a:pt x="83256" y="271462"/>
                  <a:pt x="85725" y="274060"/>
                  <a:pt x="85725" y="277956"/>
                </a:cubicBezTo>
                <a:cubicBezTo>
                  <a:pt x="85725" y="277956"/>
                  <a:pt x="85725" y="277956"/>
                  <a:pt x="85725" y="322118"/>
                </a:cubicBezTo>
                <a:cubicBezTo>
                  <a:pt x="85725" y="326014"/>
                  <a:pt x="83256" y="328612"/>
                  <a:pt x="80786" y="328612"/>
                </a:cubicBezTo>
                <a:cubicBezTo>
                  <a:pt x="77082" y="328612"/>
                  <a:pt x="74612" y="326014"/>
                  <a:pt x="74612" y="322118"/>
                </a:cubicBezTo>
                <a:cubicBezTo>
                  <a:pt x="74612" y="322118"/>
                  <a:pt x="74612" y="322118"/>
                  <a:pt x="74612" y="277956"/>
                </a:cubicBezTo>
                <a:cubicBezTo>
                  <a:pt x="74612" y="274060"/>
                  <a:pt x="77082" y="271462"/>
                  <a:pt x="80786" y="271462"/>
                </a:cubicBezTo>
                <a:close/>
                <a:moveTo>
                  <a:pt x="59490" y="261436"/>
                </a:moveTo>
                <a:cubicBezTo>
                  <a:pt x="60785" y="258762"/>
                  <a:pt x="64670" y="258762"/>
                  <a:pt x="67260" y="261436"/>
                </a:cubicBezTo>
                <a:cubicBezTo>
                  <a:pt x="69850" y="264109"/>
                  <a:pt x="69850" y="266783"/>
                  <a:pt x="67260" y="269457"/>
                </a:cubicBezTo>
                <a:cubicBezTo>
                  <a:pt x="67260" y="269457"/>
                  <a:pt x="67260" y="269457"/>
                  <a:pt x="30998" y="306888"/>
                </a:cubicBezTo>
                <a:cubicBezTo>
                  <a:pt x="29703" y="308225"/>
                  <a:pt x="28408" y="309562"/>
                  <a:pt x="27113" y="309562"/>
                </a:cubicBezTo>
                <a:cubicBezTo>
                  <a:pt x="24522" y="309562"/>
                  <a:pt x="23227" y="308225"/>
                  <a:pt x="21932" y="306888"/>
                </a:cubicBezTo>
                <a:cubicBezTo>
                  <a:pt x="20637" y="305552"/>
                  <a:pt x="20637" y="301541"/>
                  <a:pt x="21932" y="298867"/>
                </a:cubicBezTo>
                <a:cubicBezTo>
                  <a:pt x="21932" y="298867"/>
                  <a:pt x="21932" y="298867"/>
                  <a:pt x="59490" y="261436"/>
                </a:cubicBezTo>
                <a:close/>
                <a:moveTo>
                  <a:pt x="5317" y="236537"/>
                </a:moveTo>
                <a:cubicBezTo>
                  <a:pt x="5317" y="236537"/>
                  <a:pt x="5317" y="236537"/>
                  <a:pt x="51834" y="236537"/>
                </a:cubicBezTo>
                <a:cubicBezTo>
                  <a:pt x="54492" y="236537"/>
                  <a:pt x="57150" y="239359"/>
                  <a:pt x="57150" y="243593"/>
                </a:cubicBezTo>
                <a:cubicBezTo>
                  <a:pt x="57150" y="246415"/>
                  <a:pt x="54492" y="249237"/>
                  <a:pt x="51834" y="249237"/>
                </a:cubicBezTo>
                <a:cubicBezTo>
                  <a:pt x="51834" y="249237"/>
                  <a:pt x="51834" y="249237"/>
                  <a:pt x="5317" y="249237"/>
                </a:cubicBezTo>
                <a:cubicBezTo>
                  <a:pt x="2658" y="249237"/>
                  <a:pt x="0" y="246415"/>
                  <a:pt x="0" y="243593"/>
                </a:cubicBezTo>
                <a:cubicBezTo>
                  <a:pt x="0" y="239359"/>
                  <a:pt x="2658" y="236537"/>
                  <a:pt x="5317" y="236537"/>
                </a:cubicBezTo>
                <a:close/>
                <a:moveTo>
                  <a:pt x="81448" y="192087"/>
                </a:moveTo>
                <a:cubicBezTo>
                  <a:pt x="68263" y="210545"/>
                  <a:pt x="69582" y="235595"/>
                  <a:pt x="85403" y="252735"/>
                </a:cubicBezTo>
                <a:cubicBezTo>
                  <a:pt x="102543" y="268557"/>
                  <a:pt x="128912" y="269875"/>
                  <a:pt x="146051" y="256691"/>
                </a:cubicBezTo>
                <a:cubicBezTo>
                  <a:pt x="146051" y="256691"/>
                  <a:pt x="146051" y="256691"/>
                  <a:pt x="81448" y="192087"/>
                </a:cubicBezTo>
                <a:close/>
                <a:moveTo>
                  <a:pt x="97142" y="160337"/>
                </a:moveTo>
                <a:cubicBezTo>
                  <a:pt x="97142" y="160337"/>
                  <a:pt x="97142" y="160337"/>
                  <a:pt x="82550" y="174929"/>
                </a:cubicBezTo>
                <a:cubicBezTo>
                  <a:pt x="82550" y="174929"/>
                  <a:pt x="82550" y="174929"/>
                  <a:pt x="82550" y="176255"/>
                </a:cubicBezTo>
                <a:cubicBezTo>
                  <a:pt x="82550" y="176255"/>
                  <a:pt x="82550" y="176255"/>
                  <a:pt x="160817" y="255849"/>
                </a:cubicBezTo>
                <a:cubicBezTo>
                  <a:pt x="160817" y="255849"/>
                  <a:pt x="160817" y="255849"/>
                  <a:pt x="162143" y="255849"/>
                </a:cubicBezTo>
                <a:cubicBezTo>
                  <a:pt x="162143" y="257175"/>
                  <a:pt x="163470" y="257175"/>
                  <a:pt x="163470" y="255849"/>
                </a:cubicBezTo>
                <a:cubicBezTo>
                  <a:pt x="163470" y="255849"/>
                  <a:pt x="163470" y="255849"/>
                  <a:pt x="178062" y="241257"/>
                </a:cubicBezTo>
                <a:cubicBezTo>
                  <a:pt x="179388" y="241257"/>
                  <a:pt x="179388" y="239930"/>
                  <a:pt x="178062" y="239930"/>
                </a:cubicBezTo>
                <a:cubicBezTo>
                  <a:pt x="178062" y="239930"/>
                  <a:pt x="178062" y="239930"/>
                  <a:pt x="105102" y="166970"/>
                </a:cubicBezTo>
                <a:cubicBezTo>
                  <a:pt x="105102" y="166970"/>
                  <a:pt x="105102" y="166970"/>
                  <a:pt x="102448" y="162990"/>
                </a:cubicBezTo>
                <a:cubicBezTo>
                  <a:pt x="102448" y="162990"/>
                  <a:pt x="102448" y="162990"/>
                  <a:pt x="98469" y="160337"/>
                </a:cubicBezTo>
                <a:cubicBezTo>
                  <a:pt x="98469" y="160337"/>
                  <a:pt x="97142" y="160337"/>
                  <a:pt x="97142" y="160337"/>
                </a:cubicBezTo>
                <a:close/>
                <a:moveTo>
                  <a:pt x="127977" y="152125"/>
                </a:moveTo>
                <a:cubicBezTo>
                  <a:pt x="127977" y="152125"/>
                  <a:pt x="127977" y="152125"/>
                  <a:pt x="117475" y="162627"/>
                </a:cubicBezTo>
                <a:cubicBezTo>
                  <a:pt x="117475" y="162627"/>
                  <a:pt x="117475" y="162627"/>
                  <a:pt x="173923" y="219075"/>
                </a:cubicBezTo>
                <a:cubicBezTo>
                  <a:pt x="173923" y="219075"/>
                  <a:pt x="173923" y="219075"/>
                  <a:pt x="184425" y="208573"/>
                </a:cubicBezTo>
                <a:cubicBezTo>
                  <a:pt x="185738" y="207260"/>
                  <a:pt x="185738" y="207260"/>
                  <a:pt x="184425" y="207260"/>
                </a:cubicBezTo>
                <a:lnTo>
                  <a:pt x="181800" y="203322"/>
                </a:lnTo>
                <a:cubicBezTo>
                  <a:pt x="181800" y="203322"/>
                  <a:pt x="181800" y="203322"/>
                  <a:pt x="133228" y="154750"/>
                </a:cubicBezTo>
                <a:cubicBezTo>
                  <a:pt x="133228" y="154750"/>
                  <a:pt x="133228" y="154750"/>
                  <a:pt x="130603" y="152125"/>
                </a:cubicBezTo>
                <a:cubicBezTo>
                  <a:pt x="129290" y="150812"/>
                  <a:pt x="129290" y="150812"/>
                  <a:pt x="127977" y="152125"/>
                </a:cubicBezTo>
                <a:close/>
                <a:moveTo>
                  <a:pt x="185738" y="142875"/>
                </a:moveTo>
                <a:lnTo>
                  <a:pt x="193675" y="150813"/>
                </a:lnTo>
                <a:lnTo>
                  <a:pt x="179388" y="166688"/>
                </a:lnTo>
                <a:lnTo>
                  <a:pt x="171450" y="158750"/>
                </a:lnTo>
                <a:close/>
                <a:moveTo>
                  <a:pt x="199232" y="134937"/>
                </a:moveTo>
                <a:cubicBezTo>
                  <a:pt x="202300" y="134937"/>
                  <a:pt x="204788" y="137070"/>
                  <a:pt x="204788" y="139700"/>
                </a:cubicBezTo>
                <a:cubicBezTo>
                  <a:pt x="204788" y="142331"/>
                  <a:pt x="202300" y="144464"/>
                  <a:pt x="199232" y="144464"/>
                </a:cubicBezTo>
                <a:cubicBezTo>
                  <a:pt x="196163" y="144464"/>
                  <a:pt x="193675" y="142331"/>
                  <a:pt x="193675" y="139700"/>
                </a:cubicBezTo>
                <a:cubicBezTo>
                  <a:pt x="193675" y="137070"/>
                  <a:pt x="196163" y="134937"/>
                  <a:pt x="199232" y="134937"/>
                </a:cubicBezTo>
                <a:close/>
                <a:moveTo>
                  <a:pt x="219075" y="111125"/>
                </a:moveTo>
                <a:lnTo>
                  <a:pt x="227012" y="119063"/>
                </a:lnTo>
                <a:lnTo>
                  <a:pt x="209550" y="134938"/>
                </a:lnTo>
                <a:lnTo>
                  <a:pt x="201612" y="127000"/>
                </a:lnTo>
                <a:close/>
                <a:moveTo>
                  <a:pt x="214313" y="90487"/>
                </a:moveTo>
                <a:lnTo>
                  <a:pt x="149225" y="155575"/>
                </a:lnTo>
                <a:lnTo>
                  <a:pt x="182563" y="187325"/>
                </a:lnTo>
                <a:lnTo>
                  <a:pt x="247650" y="123825"/>
                </a:lnTo>
                <a:close/>
                <a:moveTo>
                  <a:pt x="234950" y="71437"/>
                </a:moveTo>
                <a:lnTo>
                  <a:pt x="227012" y="79374"/>
                </a:lnTo>
                <a:lnTo>
                  <a:pt x="223837" y="82549"/>
                </a:lnTo>
                <a:lnTo>
                  <a:pt x="255588" y="115887"/>
                </a:lnTo>
                <a:lnTo>
                  <a:pt x="266700" y="103187"/>
                </a:lnTo>
                <a:close/>
                <a:moveTo>
                  <a:pt x="266700" y="38100"/>
                </a:moveTo>
                <a:lnTo>
                  <a:pt x="242887" y="63500"/>
                </a:lnTo>
                <a:lnTo>
                  <a:pt x="274637" y="95250"/>
                </a:lnTo>
                <a:lnTo>
                  <a:pt x="300037" y="71437"/>
                </a:lnTo>
                <a:close/>
                <a:moveTo>
                  <a:pt x="274902" y="14287"/>
                </a:moveTo>
                <a:cubicBezTo>
                  <a:pt x="274902" y="14287"/>
                  <a:pt x="274902" y="14287"/>
                  <a:pt x="274902" y="15616"/>
                </a:cubicBezTo>
                <a:cubicBezTo>
                  <a:pt x="274902" y="15616"/>
                  <a:pt x="274902" y="15616"/>
                  <a:pt x="268287" y="20932"/>
                </a:cubicBezTo>
                <a:cubicBezTo>
                  <a:pt x="268287" y="22261"/>
                  <a:pt x="268287" y="22261"/>
                  <a:pt x="268287" y="23590"/>
                </a:cubicBezTo>
                <a:cubicBezTo>
                  <a:pt x="268287" y="23590"/>
                  <a:pt x="268287" y="23590"/>
                  <a:pt x="314590" y="70108"/>
                </a:cubicBezTo>
                <a:cubicBezTo>
                  <a:pt x="315913" y="71437"/>
                  <a:pt x="317236" y="71437"/>
                  <a:pt x="317236" y="70108"/>
                </a:cubicBezTo>
                <a:cubicBezTo>
                  <a:pt x="317236" y="70108"/>
                  <a:pt x="317236" y="70108"/>
                  <a:pt x="323850" y="63462"/>
                </a:cubicBezTo>
                <a:cubicBezTo>
                  <a:pt x="323850" y="63462"/>
                  <a:pt x="323850" y="62133"/>
                  <a:pt x="323850" y="62133"/>
                </a:cubicBezTo>
                <a:cubicBezTo>
                  <a:pt x="323850" y="62133"/>
                  <a:pt x="323850" y="62133"/>
                  <a:pt x="276225" y="15616"/>
                </a:cubicBezTo>
                <a:cubicBezTo>
                  <a:pt x="276225" y="14287"/>
                  <a:pt x="276225" y="14287"/>
                  <a:pt x="274902" y="14287"/>
                </a:cubicBezTo>
                <a:close/>
                <a:moveTo>
                  <a:pt x="307212" y="12567"/>
                </a:moveTo>
                <a:cubicBezTo>
                  <a:pt x="302175" y="12082"/>
                  <a:pt x="296802" y="13052"/>
                  <a:pt x="292100" y="14992"/>
                </a:cubicBezTo>
                <a:cubicBezTo>
                  <a:pt x="292100" y="14992"/>
                  <a:pt x="292100" y="14992"/>
                  <a:pt x="324339" y="46037"/>
                </a:cubicBezTo>
                <a:cubicBezTo>
                  <a:pt x="325682" y="42156"/>
                  <a:pt x="327025" y="38276"/>
                  <a:pt x="327025" y="34395"/>
                </a:cubicBezTo>
                <a:cubicBezTo>
                  <a:pt x="327025" y="29221"/>
                  <a:pt x="325682" y="22754"/>
                  <a:pt x="320309" y="18873"/>
                </a:cubicBezTo>
                <a:cubicBezTo>
                  <a:pt x="316951" y="14992"/>
                  <a:pt x="312249" y="13052"/>
                  <a:pt x="307212" y="12567"/>
                </a:cubicBezTo>
                <a:close/>
                <a:moveTo>
                  <a:pt x="303774" y="0"/>
                </a:moveTo>
                <a:cubicBezTo>
                  <a:pt x="313026" y="0"/>
                  <a:pt x="320956" y="3950"/>
                  <a:pt x="327565" y="10533"/>
                </a:cubicBezTo>
                <a:cubicBezTo>
                  <a:pt x="334173" y="17116"/>
                  <a:pt x="338138" y="25016"/>
                  <a:pt x="338138" y="34233"/>
                </a:cubicBezTo>
                <a:cubicBezTo>
                  <a:pt x="338138" y="42133"/>
                  <a:pt x="335495" y="48716"/>
                  <a:pt x="331530" y="53982"/>
                </a:cubicBezTo>
                <a:cubicBezTo>
                  <a:pt x="335495" y="59249"/>
                  <a:pt x="335495" y="67149"/>
                  <a:pt x="331530" y="72416"/>
                </a:cubicBezTo>
                <a:cubicBezTo>
                  <a:pt x="331530" y="72416"/>
                  <a:pt x="331530" y="72416"/>
                  <a:pt x="324921" y="77682"/>
                </a:cubicBezTo>
                <a:cubicBezTo>
                  <a:pt x="322278" y="80315"/>
                  <a:pt x="319635" y="81632"/>
                  <a:pt x="315670" y="81632"/>
                </a:cubicBezTo>
                <a:cubicBezTo>
                  <a:pt x="313026" y="81632"/>
                  <a:pt x="310383" y="80315"/>
                  <a:pt x="307739" y="78999"/>
                </a:cubicBezTo>
                <a:cubicBezTo>
                  <a:pt x="307739" y="78999"/>
                  <a:pt x="307739" y="78999"/>
                  <a:pt x="190109" y="196181"/>
                </a:cubicBezTo>
                <a:cubicBezTo>
                  <a:pt x="190109" y="196181"/>
                  <a:pt x="190109" y="196181"/>
                  <a:pt x="194074" y="198814"/>
                </a:cubicBezTo>
                <a:cubicBezTo>
                  <a:pt x="198039" y="204081"/>
                  <a:pt x="198039" y="211980"/>
                  <a:pt x="194074" y="217247"/>
                </a:cubicBezTo>
                <a:cubicBezTo>
                  <a:pt x="194074" y="217247"/>
                  <a:pt x="194074" y="217247"/>
                  <a:pt x="182179" y="229097"/>
                </a:cubicBezTo>
                <a:cubicBezTo>
                  <a:pt x="182179" y="229097"/>
                  <a:pt x="182179" y="229097"/>
                  <a:pt x="184822" y="231730"/>
                </a:cubicBezTo>
                <a:cubicBezTo>
                  <a:pt x="190109" y="236997"/>
                  <a:pt x="190109" y="244897"/>
                  <a:pt x="184822" y="248847"/>
                </a:cubicBezTo>
                <a:cubicBezTo>
                  <a:pt x="184822" y="248847"/>
                  <a:pt x="184822" y="248847"/>
                  <a:pt x="170284" y="264647"/>
                </a:cubicBezTo>
                <a:cubicBezTo>
                  <a:pt x="167640" y="265963"/>
                  <a:pt x="164997" y="267280"/>
                  <a:pt x="162354" y="267280"/>
                </a:cubicBezTo>
                <a:cubicBezTo>
                  <a:pt x="158389" y="267280"/>
                  <a:pt x="155745" y="267280"/>
                  <a:pt x="153102" y="264647"/>
                </a:cubicBezTo>
                <a:cubicBezTo>
                  <a:pt x="142528" y="272547"/>
                  <a:pt x="130633" y="277813"/>
                  <a:pt x="117416" y="277813"/>
                </a:cubicBezTo>
                <a:cubicBezTo>
                  <a:pt x="102878" y="277813"/>
                  <a:pt x="88339" y="272547"/>
                  <a:pt x="76444" y="260697"/>
                </a:cubicBezTo>
                <a:cubicBezTo>
                  <a:pt x="55297" y="239630"/>
                  <a:pt x="53975" y="206714"/>
                  <a:pt x="72479" y="184331"/>
                </a:cubicBezTo>
                <a:cubicBezTo>
                  <a:pt x="71157" y="181697"/>
                  <a:pt x="69836" y="179064"/>
                  <a:pt x="69836" y="176431"/>
                </a:cubicBezTo>
                <a:cubicBezTo>
                  <a:pt x="69836" y="172481"/>
                  <a:pt x="71157" y="169848"/>
                  <a:pt x="73801" y="167214"/>
                </a:cubicBezTo>
                <a:cubicBezTo>
                  <a:pt x="73801" y="167214"/>
                  <a:pt x="73801" y="167214"/>
                  <a:pt x="88339" y="152731"/>
                </a:cubicBezTo>
                <a:cubicBezTo>
                  <a:pt x="92304" y="147465"/>
                  <a:pt x="101556" y="147465"/>
                  <a:pt x="105521" y="152731"/>
                </a:cubicBezTo>
                <a:cubicBezTo>
                  <a:pt x="105521" y="152731"/>
                  <a:pt x="105521" y="152731"/>
                  <a:pt x="109486" y="155364"/>
                </a:cubicBezTo>
                <a:cubicBezTo>
                  <a:pt x="109486" y="155364"/>
                  <a:pt x="109486" y="155364"/>
                  <a:pt x="120060" y="144831"/>
                </a:cubicBezTo>
                <a:cubicBezTo>
                  <a:pt x="125346" y="139565"/>
                  <a:pt x="133277" y="139565"/>
                  <a:pt x="138563" y="144831"/>
                </a:cubicBezTo>
                <a:cubicBezTo>
                  <a:pt x="138563" y="144831"/>
                  <a:pt x="138563" y="144831"/>
                  <a:pt x="141207" y="147465"/>
                </a:cubicBezTo>
                <a:cubicBezTo>
                  <a:pt x="141207" y="147465"/>
                  <a:pt x="141207" y="147465"/>
                  <a:pt x="205969" y="82949"/>
                </a:cubicBezTo>
                <a:cubicBezTo>
                  <a:pt x="205969" y="82949"/>
                  <a:pt x="205969" y="82949"/>
                  <a:pt x="216543" y="72416"/>
                </a:cubicBezTo>
                <a:cubicBezTo>
                  <a:pt x="216543" y="72416"/>
                  <a:pt x="216543" y="72416"/>
                  <a:pt x="258837" y="30283"/>
                </a:cubicBezTo>
                <a:cubicBezTo>
                  <a:pt x="254872" y="25016"/>
                  <a:pt x="254872" y="18433"/>
                  <a:pt x="260159" y="13166"/>
                </a:cubicBezTo>
                <a:cubicBezTo>
                  <a:pt x="260159" y="13166"/>
                  <a:pt x="260159" y="13166"/>
                  <a:pt x="266767" y="7900"/>
                </a:cubicBezTo>
                <a:cubicBezTo>
                  <a:pt x="270732" y="2633"/>
                  <a:pt x="278662" y="2633"/>
                  <a:pt x="283949" y="6583"/>
                </a:cubicBezTo>
                <a:cubicBezTo>
                  <a:pt x="289236" y="2633"/>
                  <a:pt x="295844" y="0"/>
                  <a:pt x="303774" y="0"/>
                </a:cubicBezTo>
                <a:close/>
              </a:path>
            </a:pathLst>
          </a:custGeom>
          <a:solidFill>
            <a:schemeClr val="bg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ea typeface="微软雅黑" panose="020B0503020204020204" pitchFamily="34" charset="-122"/>
            </a:endParaRPr>
          </a:p>
        </p:txBody>
      </p:sp>
      <p:sp>
        <p:nvSpPr>
          <p:cNvPr id="34" name="íṧľíḋê">
            <a:extLst>
              <a:ext uri="{FF2B5EF4-FFF2-40B4-BE49-F238E27FC236}">
                <a16:creationId xmlns:a16="http://schemas.microsoft.com/office/drawing/2014/main" xmlns="" id="{401DC439-88D1-48EA-B697-CB42CACA01AF}"/>
              </a:ext>
            </a:extLst>
          </p:cNvPr>
          <p:cNvSpPr/>
          <p:nvPr/>
        </p:nvSpPr>
        <p:spPr>
          <a:xfrm>
            <a:off x="3854919" y="3817913"/>
            <a:ext cx="224305" cy="422804"/>
          </a:xfrm>
          <a:custGeom>
            <a:avLst/>
            <a:gdLst>
              <a:gd name="connsiteX0" fmla="*/ 128587 w 179388"/>
              <a:gd name="connsiteY0" fmla="*/ 160338 h 338138"/>
              <a:gd name="connsiteX1" fmla="*/ 128587 w 179388"/>
              <a:gd name="connsiteY1" fmla="*/ 231776 h 338138"/>
              <a:gd name="connsiteX2" fmla="*/ 133350 w 179388"/>
              <a:gd name="connsiteY2" fmla="*/ 231776 h 338138"/>
              <a:gd name="connsiteX3" fmla="*/ 134937 w 179388"/>
              <a:gd name="connsiteY3" fmla="*/ 296863 h 338138"/>
              <a:gd name="connsiteX4" fmla="*/ 136525 w 179388"/>
              <a:gd name="connsiteY4" fmla="*/ 231776 h 338138"/>
              <a:gd name="connsiteX5" fmla="*/ 142875 w 179388"/>
              <a:gd name="connsiteY5" fmla="*/ 231776 h 338138"/>
              <a:gd name="connsiteX6" fmla="*/ 142875 w 179388"/>
              <a:gd name="connsiteY6" fmla="*/ 160338 h 338138"/>
              <a:gd name="connsiteX7" fmla="*/ 39687 w 179388"/>
              <a:gd name="connsiteY7" fmla="*/ 160338 h 338138"/>
              <a:gd name="connsiteX8" fmla="*/ 39687 w 179388"/>
              <a:gd name="connsiteY8" fmla="*/ 231776 h 338138"/>
              <a:gd name="connsiteX9" fmla="*/ 44450 w 179388"/>
              <a:gd name="connsiteY9" fmla="*/ 231776 h 338138"/>
              <a:gd name="connsiteX10" fmla="*/ 46037 w 179388"/>
              <a:gd name="connsiteY10" fmla="*/ 296863 h 338138"/>
              <a:gd name="connsiteX11" fmla="*/ 47625 w 179388"/>
              <a:gd name="connsiteY11" fmla="*/ 231776 h 338138"/>
              <a:gd name="connsiteX12" fmla="*/ 52387 w 179388"/>
              <a:gd name="connsiteY12" fmla="*/ 231776 h 338138"/>
              <a:gd name="connsiteX13" fmla="*/ 52387 w 179388"/>
              <a:gd name="connsiteY13" fmla="*/ 160338 h 338138"/>
              <a:gd name="connsiteX14" fmla="*/ 89694 w 179388"/>
              <a:gd name="connsiteY14" fmla="*/ 7938 h 338138"/>
              <a:gd name="connsiteX15" fmla="*/ 34310 w 179388"/>
              <a:gd name="connsiteY15" fmla="*/ 63097 h 338138"/>
              <a:gd name="connsiteX16" fmla="*/ 34310 w 179388"/>
              <a:gd name="connsiteY16" fmla="*/ 132702 h 338138"/>
              <a:gd name="connsiteX17" fmla="*/ 7937 w 179388"/>
              <a:gd name="connsiteY17" fmla="*/ 132702 h 338138"/>
              <a:gd name="connsiteX18" fmla="*/ 7937 w 179388"/>
              <a:gd name="connsiteY18" fmla="*/ 152401 h 338138"/>
              <a:gd name="connsiteX19" fmla="*/ 171450 w 179388"/>
              <a:gd name="connsiteY19" fmla="*/ 152401 h 338138"/>
              <a:gd name="connsiteX20" fmla="*/ 171450 w 179388"/>
              <a:gd name="connsiteY20" fmla="*/ 132702 h 338138"/>
              <a:gd name="connsiteX21" fmla="*/ 145077 w 179388"/>
              <a:gd name="connsiteY21" fmla="*/ 132702 h 338138"/>
              <a:gd name="connsiteX22" fmla="*/ 145077 w 179388"/>
              <a:gd name="connsiteY22" fmla="*/ 63097 h 338138"/>
              <a:gd name="connsiteX23" fmla="*/ 89694 w 179388"/>
              <a:gd name="connsiteY23" fmla="*/ 7938 h 338138"/>
              <a:gd name="connsiteX24" fmla="*/ 89694 w 179388"/>
              <a:gd name="connsiteY24" fmla="*/ 0 h 338138"/>
              <a:gd name="connsiteX25" fmla="*/ 153008 w 179388"/>
              <a:gd name="connsiteY25" fmla="*/ 63401 h 338138"/>
              <a:gd name="connsiteX26" fmla="*/ 153008 w 179388"/>
              <a:gd name="connsiteY26" fmla="*/ 126802 h 338138"/>
              <a:gd name="connsiteX27" fmla="*/ 179388 w 179388"/>
              <a:gd name="connsiteY27" fmla="*/ 126802 h 338138"/>
              <a:gd name="connsiteX28" fmla="*/ 179388 w 179388"/>
              <a:gd name="connsiteY28" fmla="*/ 161144 h 338138"/>
              <a:gd name="connsiteX29" fmla="*/ 150370 w 179388"/>
              <a:gd name="connsiteY29" fmla="*/ 161144 h 338138"/>
              <a:gd name="connsiteX30" fmla="*/ 150370 w 179388"/>
              <a:gd name="connsiteY30" fmla="*/ 240395 h 338138"/>
              <a:gd name="connsiteX31" fmla="*/ 143774 w 179388"/>
              <a:gd name="connsiteY31" fmla="*/ 240395 h 338138"/>
              <a:gd name="connsiteX32" fmla="*/ 142455 w 179388"/>
              <a:gd name="connsiteY32" fmla="*/ 338138 h 338138"/>
              <a:gd name="connsiteX33" fmla="*/ 127946 w 179388"/>
              <a:gd name="connsiteY33" fmla="*/ 338138 h 338138"/>
              <a:gd name="connsiteX34" fmla="*/ 125308 w 179388"/>
              <a:gd name="connsiteY34" fmla="*/ 240395 h 338138"/>
              <a:gd name="connsiteX35" fmla="*/ 120032 w 179388"/>
              <a:gd name="connsiteY35" fmla="*/ 240395 h 338138"/>
              <a:gd name="connsiteX36" fmla="*/ 120032 w 179388"/>
              <a:gd name="connsiteY36" fmla="*/ 161144 h 338138"/>
              <a:gd name="connsiteX37" fmla="*/ 60676 w 179388"/>
              <a:gd name="connsiteY37" fmla="*/ 161144 h 338138"/>
              <a:gd name="connsiteX38" fmla="*/ 60676 w 179388"/>
              <a:gd name="connsiteY38" fmla="*/ 240395 h 338138"/>
              <a:gd name="connsiteX39" fmla="*/ 55399 w 179388"/>
              <a:gd name="connsiteY39" fmla="*/ 240395 h 338138"/>
              <a:gd name="connsiteX40" fmla="*/ 52761 w 179388"/>
              <a:gd name="connsiteY40" fmla="*/ 338138 h 338138"/>
              <a:gd name="connsiteX41" fmla="*/ 39571 w 179388"/>
              <a:gd name="connsiteY41" fmla="*/ 338138 h 338138"/>
              <a:gd name="connsiteX42" fmla="*/ 36933 w 179388"/>
              <a:gd name="connsiteY42" fmla="*/ 240395 h 338138"/>
              <a:gd name="connsiteX43" fmla="*/ 31657 w 179388"/>
              <a:gd name="connsiteY43" fmla="*/ 240395 h 338138"/>
              <a:gd name="connsiteX44" fmla="*/ 31657 w 179388"/>
              <a:gd name="connsiteY44" fmla="*/ 161144 h 338138"/>
              <a:gd name="connsiteX45" fmla="*/ 0 w 179388"/>
              <a:gd name="connsiteY45" fmla="*/ 161144 h 338138"/>
              <a:gd name="connsiteX46" fmla="*/ 0 w 179388"/>
              <a:gd name="connsiteY46" fmla="*/ 126802 h 338138"/>
              <a:gd name="connsiteX47" fmla="*/ 26381 w 179388"/>
              <a:gd name="connsiteY47" fmla="*/ 126802 h 338138"/>
              <a:gd name="connsiteX48" fmla="*/ 26381 w 179388"/>
              <a:gd name="connsiteY48" fmla="*/ 63401 h 338138"/>
              <a:gd name="connsiteX49" fmla="*/ 89694 w 179388"/>
              <a:gd name="connsiteY49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79388" h="338138">
                <a:moveTo>
                  <a:pt x="128587" y="160338"/>
                </a:moveTo>
                <a:lnTo>
                  <a:pt x="128587" y="231776"/>
                </a:lnTo>
                <a:lnTo>
                  <a:pt x="133350" y="231776"/>
                </a:lnTo>
                <a:lnTo>
                  <a:pt x="134937" y="296863"/>
                </a:lnTo>
                <a:lnTo>
                  <a:pt x="136525" y="231776"/>
                </a:lnTo>
                <a:lnTo>
                  <a:pt x="142875" y="231776"/>
                </a:lnTo>
                <a:lnTo>
                  <a:pt x="142875" y="160338"/>
                </a:lnTo>
                <a:close/>
                <a:moveTo>
                  <a:pt x="39687" y="160338"/>
                </a:moveTo>
                <a:lnTo>
                  <a:pt x="39687" y="231776"/>
                </a:lnTo>
                <a:lnTo>
                  <a:pt x="44450" y="231776"/>
                </a:lnTo>
                <a:lnTo>
                  <a:pt x="46037" y="296863"/>
                </a:lnTo>
                <a:lnTo>
                  <a:pt x="47625" y="231776"/>
                </a:lnTo>
                <a:lnTo>
                  <a:pt x="52387" y="231776"/>
                </a:lnTo>
                <a:lnTo>
                  <a:pt x="52387" y="160338"/>
                </a:lnTo>
                <a:close/>
                <a:moveTo>
                  <a:pt x="89694" y="7938"/>
                </a:moveTo>
                <a:cubicBezTo>
                  <a:pt x="59365" y="7938"/>
                  <a:pt x="34310" y="32891"/>
                  <a:pt x="34310" y="63097"/>
                </a:cubicBezTo>
                <a:cubicBezTo>
                  <a:pt x="34310" y="63097"/>
                  <a:pt x="34310" y="63097"/>
                  <a:pt x="34310" y="132702"/>
                </a:cubicBezTo>
                <a:cubicBezTo>
                  <a:pt x="34310" y="132702"/>
                  <a:pt x="34310" y="132702"/>
                  <a:pt x="7937" y="132702"/>
                </a:cubicBezTo>
                <a:cubicBezTo>
                  <a:pt x="7937" y="132702"/>
                  <a:pt x="7937" y="132702"/>
                  <a:pt x="7937" y="152401"/>
                </a:cubicBezTo>
                <a:cubicBezTo>
                  <a:pt x="7937" y="152401"/>
                  <a:pt x="7937" y="152401"/>
                  <a:pt x="171450" y="152401"/>
                </a:cubicBezTo>
                <a:cubicBezTo>
                  <a:pt x="171450" y="152401"/>
                  <a:pt x="171450" y="152401"/>
                  <a:pt x="171450" y="132702"/>
                </a:cubicBezTo>
                <a:cubicBezTo>
                  <a:pt x="171450" y="132702"/>
                  <a:pt x="171450" y="132702"/>
                  <a:pt x="145077" y="132702"/>
                </a:cubicBezTo>
                <a:cubicBezTo>
                  <a:pt x="145077" y="132702"/>
                  <a:pt x="145077" y="132702"/>
                  <a:pt x="145077" y="63097"/>
                </a:cubicBezTo>
                <a:cubicBezTo>
                  <a:pt x="145077" y="32891"/>
                  <a:pt x="120023" y="7938"/>
                  <a:pt x="89694" y="7938"/>
                </a:cubicBezTo>
                <a:close/>
                <a:moveTo>
                  <a:pt x="89694" y="0"/>
                </a:moveTo>
                <a:cubicBezTo>
                  <a:pt x="125308" y="0"/>
                  <a:pt x="153008" y="29059"/>
                  <a:pt x="153008" y="63401"/>
                </a:cubicBezTo>
                <a:cubicBezTo>
                  <a:pt x="153008" y="63401"/>
                  <a:pt x="153008" y="63401"/>
                  <a:pt x="153008" y="126802"/>
                </a:cubicBezTo>
                <a:lnTo>
                  <a:pt x="179388" y="126802"/>
                </a:lnTo>
                <a:cubicBezTo>
                  <a:pt x="179388" y="126802"/>
                  <a:pt x="179388" y="126802"/>
                  <a:pt x="179388" y="161144"/>
                </a:cubicBezTo>
                <a:cubicBezTo>
                  <a:pt x="179388" y="161144"/>
                  <a:pt x="179388" y="161144"/>
                  <a:pt x="150370" y="161144"/>
                </a:cubicBezTo>
                <a:cubicBezTo>
                  <a:pt x="150370" y="161144"/>
                  <a:pt x="150370" y="161144"/>
                  <a:pt x="150370" y="240395"/>
                </a:cubicBezTo>
                <a:cubicBezTo>
                  <a:pt x="150370" y="240395"/>
                  <a:pt x="150370" y="240395"/>
                  <a:pt x="143774" y="240395"/>
                </a:cubicBezTo>
                <a:cubicBezTo>
                  <a:pt x="143774" y="240395"/>
                  <a:pt x="143774" y="240395"/>
                  <a:pt x="142455" y="338138"/>
                </a:cubicBezTo>
                <a:cubicBezTo>
                  <a:pt x="142455" y="338138"/>
                  <a:pt x="142455" y="338138"/>
                  <a:pt x="127946" y="338138"/>
                </a:cubicBezTo>
                <a:cubicBezTo>
                  <a:pt x="127946" y="338138"/>
                  <a:pt x="127946" y="338138"/>
                  <a:pt x="125308" y="240395"/>
                </a:cubicBezTo>
                <a:cubicBezTo>
                  <a:pt x="125308" y="240395"/>
                  <a:pt x="125308" y="240395"/>
                  <a:pt x="120032" y="240395"/>
                </a:cubicBezTo>
                <a:cubicBezTo>
                  <a:pt x="120032" y="240395"/>
                  <a:pt x="120032" y="240395"/>
                  <a:pt x="120032" y="161144"/>
                </a:cubicBezTo>
                <a:cubicBezTo>
                  <a:pt x="120032" y="161144"/>
                  <a:pt x="120032" y="161144"/>
                  <a:pt x="60676" y="161144"/>
                </a:cubicBezTo>
                <a:cubicBezTo>
                  <a:pt x="60676" y="161144"/>
                  <a:pt x="60676" y="161144"/>
                  <a:pt x="60676" y="240395"/>
                </a:cubicBezTo>
                <a:cubicBezTo>
                  <a:pt x="60676" y="240395"/>
                  <a:pt x="60676" y="240395"/>
                  <a:pt x="55399" y="240395"/>
                </a:cubicBezTo>
                <a:cubicBezTo>
                  <a:pt x="55399" y="240395"/>
                  <a:pt x="55399" y="240395"/>
                  <a:pt x="52761" y="338138"/>
                </a:cubicBezTo>
                <a:cubicBezTo>
                  <a:pt x="52761" y="338138"/>
                  <a:pt x="52761" y="338138"/>
                  <a:pt x="39571" y="338138"/>
                </a:cubicBezTo>
                <a:cubicBezTo>
                  <a:pt x="39571" y="338138"/>
                  <a:pt x="39571" y="338138"/>
                  <a:pt x="36933" y="240395"/>
                </a:cubicBezTo>
                <a:cubicBezTo>
                  <a:pt x="36933" y="240395"/>
                  <a:pt x="36933" y="240395"/>
                  <a:pt x="31657" y="240395"/>
                </a:cubicBezTo>
                <a:cubicBezTo>
                  <a:pt x="31657" y="240395"/>
                  <a:pt x="31657" y="240395"/>
                  <a:pt x="31657" y="161144"/>
                </a:cubicBezTo>
                <a:cubicBezTo>
                  <a:pt x="31657" y="161144"/>
                  <a:pt x="31657" y="161144"/>
                  <a:pt x="0" y="161144"/>
                </a:cubicBezTo>
                <a:cubicBezTo>
                  <a:pt x="0" y="161144"/>
                  <a:pt x="0" y="161144"/>
                  <a:pt x="0" y="126802"/>
                </a:cubicBezTo>
                <a:cubicBezTo>
                  <a:pt x="0" y="126802"/>
                  <a:pt x="0" y="126802"/>
                  <a:pt x="26381" y="126802"/>
                </a:cubicBezTo>
                <a:cubicBezTo>
                  <a:pt x="26381" y="126802"/>
                  <a:pt x="26381" y="126802"/>
                  <a:pt x="26381" y="63401"/>
                </a:cubicBezTo>
                <a:cubicBezTo>
                  <a:pt x="26381" y="29059"/>
                  <a:pt x="54080" y="0"/>
                  <a:pt x="89694" y="0"/>
                </a:cubicBezTo>
                <a:close/>
              </a:path>
            </a:pathLst>
          </a:custGeom>
          <a:solidFill>
            <a:schemeClr val="bg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ea typeface="微软雅黑" panose="020B0503020204020204" pitchFamily="34" charset="-122"/>
            </a:endParaRPr>
          </a:p>
        </p:txBody>
      </p:sp>
      <p:grpSp>
        <p:nvGrpSpPr>
          <p:cNvPr id="9" name="îṡlidé">
            <a:extLst>
              <a:ext uri="{FF2B5EF4-FFF2-40B4-BE49-F238E27FC236}">
                <a16:creationId xmlns:a16="http://schemas.microsoft.com/office/drawing/2014/main" xmlns="" id="{702C9B1C-28B3-4EF9-8E49-7A75AFDD2E7A}"/>
              </a:ext>
            </a:extLst>
          </p:cNvPr>
          <p:cNvGrpSpPr/>
          <p:nvPr/>
        </p:nvGrpSpPr>
        <p:grpSpPr>
          <a:xfrm>
            <a:off x="5978723" y="1876362"/>
            <a:ext cx="5453138" cy="3105276"/>
            <a:chOff x="2448694" y="1658840"/>
            <a:chExt cx="7294610" cy="4153896"/>
          </a:xfrm>
        </p:grpSpPr>
        <p:grpSp>
          <p:nvGrpSpPr>
            <p:cNvPr id="11" name="iśḻîde">
              <a:extLst>
                <a:ext uri="{FF2B5EF4-FFF2-40B4-BE49-F238E27FC236}">
                  <a16:creationId xmlns:a16="http://schemas.microsoft.com/office/drawing/2014/main" xmlns="" id="{62A590CC-A496-4C86-BFF2-312F675499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48694" y="1658840"/>
              <a:ext cx="7294610" cy="4153896"/>
              <a:chOff x="8540751" y="4843463"/>
              <a:chExt cx="8012112" cy="4562475"/>
            </a:xfrm>
            <a:effectLst/>
          </p:grpSpPr>
          <p:sp>
            <p:nvSpPr>
              <p:cNvPr id="13" name="îṡľïdé">
                <a:extLst>
                  <a:ext uri="{FF2B5EF4-FFF2-40B4-BE49-F238E27FC236}">
                    <a16:creationId xmlns:a16="http://schemas.microsoft.com/office/drawing/2014/main" xmlns="" id="{7B712CAF-75F1-48B7-BC36-6BA0588562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21800" y="4843463"/>
                <a:ext cx="6480176" cy="4421188"/>
              </a:xfrm>
              <a:custGeom>
                <a:avLst/>
                <a:gdLst>
                  <a:gd name="T0" fmla="*/ 17508 w 18000"/>
                  <a:gd name="T1" fmla="*/ 12280 h 12281"/>
                  <a:gd name="T2" fmla="*/ 491 w 18000"/>
                  <a:gd name="T3" fmla="*/ 12280 h 12281"/>
                  <a:gd name="T4" fmla="*/ 0 w 18000"/>
                  <a:gd name="T5" fmla="*/ 11792 h 12281"/>
                  <a:gd name="T6" fmla="*/ 0 w 18000"/>
                  <a:gd name="T7" fmla="*/ 488 h 12281"/>
                  <a:gd name="T8" fmla="*/ 491 w 18000"/>
                  <a:gd name="T9" fmla="*/ 0 h 12281"/>
                  <a:gd name="T10" fmla="*/ 17508 w 18000"/>
                  <a:gd name="T11" fmla="*/ 0 h 12281"/>
                  <a:gd name="T12" fmla="*/ 17999 w 18000"/>
                  <a:gd name="T13" fmla="*/ 488 h 12281"/>
                  <a:gd name="T14" fmla="*/ 17999 w 18000"/>
                  <a:gd name="T15" fmla="*/ 11792 h 12281"/>
                  <a:gd name="T16" fmla="*/ 17508 w 18000"/>
                  <a:gd name="T17" fmla="*/ 12280 h 12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000"/>
                  <a:gd name="T28" fmla="*/ 0 h 12281"/>
                  <a:gd name="T29" fmla="*/ 18000 w 18000"/>
                  <a:gd name="T30" fmla="*/ 12281 h 1228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000" h="12281">
                    <a:moveTo>
                      <a:pt x="17508" y="12280"/>
                    </a:moveTo>
                    <a:lnTo>
                      <a:pt x="491" y="12280"/>
                    </a:lnTo>
                    <a:cubicBezTo>
                      <a:pt x="220" y="12280"/>
                      <a:pt x="0" y="12061"/>
                      <a:pt x="0" y="11792"/>
                    </a:cubicBezTo>
                    <a:lnTo>
                      <a:pt x="0" y="488"/>
                    </a:lnTo>
                    <a:cubicBezTo>
                      <a:pt x="0" y="219"/>
                      <a:pt x="220" y="0"/>
                      <a:pt x="491" y="0"/>
                    </a:cubicBezTo>
                    <a:lnTo>
                      <a:pt x="17508" y="0"/>
                    </a:lnTo>
                    <a:cubicBezTo>
                      <a:pt x="17779" y="0"/>
                      <a:pt x="17999" y="219"/>
                      <a:pt x="17999" y="488"/>
                    </a:cubicBezTo>
                    <a:lnTo>
                      <a:pt x="17999" y="11792"/>
                    </a:lnTo>
                    <a:cubicBezTo>
                      <a:pt x="17999" y="12061"/>
                      <a:pt x="17779" y="12280"/>
                      <a:pt x="17508" y="12280"/>
                    </a:cubicBez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íśḻiḍê">
                <a:extLst>
                  <a:ext uri="{FF2B5EF4-FFF2-40B4-BE49-F238E27FC236}">
                    <a16:creationId xmlns:a16="http://schemas.microsoft.com/office/drawing/2014/main" xmlns="" id="{95106741-7AFD-43A5-A726-9E91A0A210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42336" y="9169402"/>
                <a:ext cx="8008936" cy="142874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îṩ1ïḓe">
                <a:extLst>
                  <a:ext uri="{FF2B5EF4-FFF2-40B4-BE49-F238E27FC236}">
                    <a16:creationId xmlns:a16="http://schemas.microsoft.com/office/drawing/2014/main" xmlns="" id="{210BD394-1BF3-429E-BB2D-AEEA0894D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42339" y="9169399"/>
                <a:ext cx="8008939" cy="236539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noFill/>
              <a:ln w="10080">
                <a:solidFill>
                  <a:schemeClr val="tx2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íŝľíďè">
                <a:extLst>
                  <a:ext uri="{FF2B5EF4-FFF2-40B4-BE49-F238E27FC236}">
                    <a16:creationId xmlns:a16="http://schemas.microsoft.com/office/drawing/2014/main" xmlns="" id="{445A6E98-0537-45F4-AAD7-4CB5B195A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40751" y="9312275"/>
                <a:ext cx="8012112" cy="93663"/>
              </a:xfrm>
              <a:custGeom>
                <a:avLst/>
                <a:gdLst>
                  <a:gd name="T0" fmla="*/ 0 w 22256"/>
                  <a:gd name="T1" fmla="*/ 0 h 262"/>
                  <a:gd name="T2" fmla="*/ 870 w 22256"/>
                  <a:gd name="T3" fmla="*/ 261 h 262"/>
                  <a:gd name="T4" fmla="*/ 21418 w 22256"/>
                  <a:gd name="T5" fmla="*/ 261 h 262"/>
                  <a:gd name="T6" fmla="*/ 22255 w 22256"/>
                  <a:gd name="T7" fmla="*/ 0 h 262"/>
                  <a:gd name="T8" fmla="*/ 0 w 22256"/>
                  <a:gd name="T9" fmla="*/ 0 h 2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256"/>
                  <a:gd name="T16" fmla="*/ 0 h 262"/>
                  <a:gd name="T17" fmla="*/ 22256 w 22256"/>
                  <a:gd name="T18" fmla="*/ 262 h 2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256" h="262">
                    <a:moveTo>
                      <a:pt x="0" y="0"/>
                    </a:moveTo>
                    <a:cubicBezTo>
                      <a:pt x="0" y="0"/>
                      <a:pt x="462" y="261"/>
                      <a:pt x="870" y="261"/>
                    </a:cubicBezTo>
                    <a:lnTo>
                      <a:pt x="21418" y="261"/>
                    </a:lnTo>
                    <a:cubicBezTo>
                      <a:pt x="21898" y="261"/>
                      <a:pt x="22255" y="0"/>
                      <a:pt x="22255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íṡḻidê">
                <a:extLst>
                  <a:ext uri="{FF2B5EF4-FFF2-40B4-BE49-F238E27FC236}">
                    <a16:creationId xmlns:a16="http://schemas.microsoft.com/office/drawing/2014/main" xmlns="" id="{F33EABBF-AB11-4C1B-B311-2722A3E425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79275" y="9167813"/>
                <a:ext cx="1141413" cy="88900"/>
              </a:xfrm>
              <a:custGeom>
                <a:avLst/>
                <a:gdLst>
                  <a:gd name="T0" fmla="*/ 0 w 3171"/>
                  <a:gd name="T1" fmla="*/ 0 h 249"/>
                  <a:gd name="T2" fmla="*/ 349 w 3171"/>
                  <a:gd name="T3" fmla="*/ 248 h 249"/>
                  <a:gd name="T4" fmla="*/ 2821 w 3171"/>
                  <a:gd name="T5" fmla="*/ 248 h 249"/>
                  <a:gd name="T6" fmla="*/ 3170 w 3171"/>
                  <a:gd name="T7" fmla="*/ 0 h 249"/>
                  <a:gd name="T8" fmla="*/ 0 w 3171"/>
                  <a:gd name="T9" fmla="*/ 0 h 2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171"/>
                  <a:gd name="T16" fmla="*/ 0 h 249"/>
                  <a:gd name="T17" fmla="*/ 3171 w 3171"/>
                  <a:gd name="T18" fmla="*/ 249 h 2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171" h="249">
                    <a:moveTo>
                      <a:pt x="0" y="0"/>
                    </a:moveTo>
                    <a:cubicBezTo>
                      <a:pt x="49" y="144"/>
                      <a:pt x="187" y="248"/>
                      <a:pt x="349" y="248"/>
                    </a:cubicBezTo>
                    <a:lnTo>
                      <a:pt x="2821" y="248"/>
                    </a:lnTo>
                    <a:cubicBezTo>
                      <a:pt x="2983" y="248"/>
                      <a:pt x="3120" y="144"/>
                      <a:pt x="3170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ïŝļíḑè">
                <a:extLst>
                  <a:ext uri="{FF2B5EF4-FFF2-40B4-BE49-F238E27FC236}">
                    <a16:creationId xmlns:a16="http://schemas.microsoft.com/office/drawing/2014/main" xmlns="" id="{D22F310C-A892-42E0-B96C-0EE9631F5D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571413" y="4937125"/>
                <a:ext cx="38100" cy="36513"/>
              </a:xfrm>
              <a:custGeom>
                <a:avLst/>
                <a:gdLst>
                  <a:gd name="T0" fmla="*/ 51 w 104"/>
                  <a:gd name="T1" fmla="*/ 102 h 103"/>
                  <a:gd name="T2" fmla="*/ 0 w 104"/>
                  <a:gd name="T3" fmla="*/ 51 h 103"/>
                  <a:gd name="T4" fmla="*/ 51 w 104"/>
                  <a:gd name="T5" fmla="*/ 0 h 103"/>
                  <a:gd name="T6" fmla="*/ 103 w 104"/>
                  <a:gd name="T7" fmla="*/ 51 h 103"/>
                  <a:gd name="T8" fmla="*/ 51 w 104"/>
                  <a:gd name="T9" fmla="*/ 102 h 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03"/>
                  <a:gd name="T17" fmla="*/ 104 w 104"/>
                  <a:gd name="T18" fmla="*/ 103 h 1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03">
                    <a:moveTo>
                      <a:pt x="51" y="102"/>
                    </a:moveTo>
                    <a:cubicBezTo>
                      <a:pt x="23" y="102"/>
                      <a:pt x="0" y="79"/>
                      <a:pt x="0" y="51"/>
                    </a:cubicBezTo>
                    <a:cubicBezTo>
                      <a:pt x="0" y="22"/>
                      <a:pt x="23" y="0"/>
                      <a:pt x="51" y="0"/>
                    </a:cubicBezTo>
                    <a:cubicBezTo>
                      <a:pt x="80" y="0"/>
                      <a:pt x="103" y="22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" name="îŝḷïḑè">
              <a:extLst>
                <a:ext uri="{FF2B5EF4-FFF2-40B4-BE49-F238E27FC236}">
                  <a16:creationId xmlns:a16="http://schemas.microsoft.com/office/drawing/2014/main" xmlns="" id="{6B45A1B8-E1E3-4BF9-A6E9-A7F527F033AB}"/>
                </a:ext>
              </a:extLst>
            </p:cNvPr>
            <p:cNvSpPr/>
            <p:nvPr/>
          </p:nvSpPr>
          <p:spPr>
            <a:xfrm>
              <a:off x="3387047" y="1980045"/>
              <a:ext cx="5417906" cy="34178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íšḻïḑe">
            <a:extLst>
              <a:ext uri="{FF2B5EF4-FFF2-40B4-BE49-F238E27FC236}">
                <a16:creationId xmlns:a16="http://schemas.microsoft.com/office/drawing/2014/main" xmlns="" id="{4DE8547F-1DC8-4D19-B18F-CA33E1B4D906}"/>
              </a:ext>
            </a:extLst>
          </p:cNvPr>
          <p:cNvSpPr/>
          <p:nvPr/>
        </p:nvSpPr>
        <p:spPr>
          <a:xfrm>
            <a:off x="6680194" y="2121837"/>
            <a:ext cx="4050195" cy="2543541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ea typeface="微软雅黑" panose="020B0503020204020204" pitchFamily="34" charset="-122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E141BBF7-0A0C-44C6-A2CA-3E698DF3DF0B}"/>
              </a:ext>
            </a:extLst>
          </p:cNvPr>
          <p:cNvGrpSpPr/>
          <p:nvPr/>
        </p:nvGrpSpPr>
        <p:grpSpPr>
          <a:xfrm>
            <a:off x="1743696" y="2500844"/>
            <a:ext cx="1862062" cy="1209306"/>
            <a:chOff x="726742" y="3809869"/>
            <a:chExt cx="2280982" cy="1209306"/>
          </a:xfrm>
        </p:grpSpPr>
        <p:sp>
          <p:nvSpPr>
            <p:cNvPr id="36" name="îṣľïḓê">
              <a:extLst>
                <a:ext uri="{FF2B5EF4-FFF2-40B4-BE49-F238E27FC236}">
                  <a16:creationId xmlns:a16="http://schemas.microsoft.com/office/drawing/2014/main" xmlns="" id="{43F8568C-4EA2-45A2-8EA2-CB7AC1C62E7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7" name="íṡḷíḍè">
              <a:extLst>
                <a:ext uri="{FF2B5EF4-FFF2-40B4-BE49-F238E27FC236}">
                  <a16:creationId xmlns:a16="http://schemas.microsoft.com/office/drawing/2014/main" xmlns="" id="{8EB8B84C-889F-49D9-9BBD-807838C6E5F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CBDE311A-0EBC-4E6A-A3A8-386F13D9AA9F}"/>
              </a:ext>
            </a:extLst>
          </p:cNvPr>
          <p:cNvGrpSpPr/>
          <p:nvPr/>
        </p:nvGrpSpPr>
        <p:grpSpPr>
          <a:xfrm>
            <a:off x="1744235" y="3646534"/>
            <a:ext cx="1862062" cy="1209306"/>
            <a:chOff x="726742" y="3809869"/>
            <a:chExt cx="2280982" cy="1209306"/>
          </a:xfrm>
        </p:grpSpPr>
        <p:sp>
          <p:nvSpPr>
            <p:cNvPr id="42" name="îṣľïḓê">
              <a:extLst>
                <a:ext uri="{FF2B5EF4-FFF2-40B4-BE49-F238E27FC236}">
                  <a16:creationId xmlns:a16="http://schemas.microsoft.com/office/drawing/2014/main" xmlns="" id="{FD588A4F-5F34-4246-B80A-A730D1FA30E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3" name="íṡḷíḍè">
              <a:extLst>
                <a:ext uri="{FF2B5EF4-FFF2-40B4-BE49-F238E27FC236}">
                  <a16:creationId xmlns:a16="http://schemas.microsoft.com/office/drawing/2014/main" xmlns="" id="{A2B5FFFF-AF20-4594-8C08-DB07AEC5E0C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3778843C-466B-453B-A148-CD90F84F7783}"/>
              </a:ext>
            </a:extLst>
          </p:cNvPr>
          <p:cNvGrpSpPr/>
          <p:nvPr/>
        </p:nvGrpSpPr>
        <p:grpSpPr>
          <a:xfrm>
            <a:off x="4331972" y="3646534"/>
            <a:ext cx="1862062" cy="1209306"/>
            <a:chOff x="726742" y="3809869"/>
            <a:chExt cx="2280982" cy="1209306"/>
          </a:xfrm>
        </p:grpSpPr>
        <p:sp>
          <p:nvSpPr>
            <p:cNvPr id="45" name="îṣľïḓê">
              <a:extLst>
                <a:ext uri="{FF2B5EF4-FFF2-40B4-BE49-F238E27FC236}">
                  <a16:creationId xmlns:a16="http://schemas.microsoft.com/office/drawing/2014/main" xmlns="" id="{C5AD57F6-89EB-4866-9304-AD26A55F534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6" name="íṡḷíḍè">
              <a:extLst>
                <a:ext uri="{FF2B5EF4-FFF2-40B4-BE49-F238E27FC236}">
                  <a16:creationId xmlns:a16="http://schemas.microsoft.com/office/drawing/2014/main" xmlns="" id="{D640CAFE-2DC9-4B6F-8153-C2A6797BE53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CDC5B0B2-068A-445D-A97C-82C2F22DB63A}"/>
              </a:ext>
            </a:extLst>
          </p:cNvPr>
          <p:cNvGrpSpPr/>
          <p:nvPr/>
        </p:nvGrpSpPr>
        <p:grpSpPr>
          <a:xfrm>
            <a:off x="4365858" y="2500844"/>
            <a:ext cx="1862062" cy="1209306"/>
            <a:chOff x="726742" y="3809869"/>
            <a:chExt cx="2280982" cy="1209306"/>
          </a:xfrm>
        </p:grpSpPr>
        <p:sp>
          <p:nvSpPr>
            <p:cNvPr id="48" name="îṣľïḓê">
              <a:extLst>
                <a:ext uri="{FF2B5EF4-FFF2-40B4-BE49-F238E27FC236}">
                  <a16:creationId xmlns:a16="http://schemas.microsoft.com/office/drawing/2014/main" xmlns="" id="{4975A190-FFD8-4F69-9001-3BCFC2DC5E8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9" name="íṡḷíḍè">
              <a:extLst>
                <a:ext uri="{FF2B5EF4-FFF2-40B4-BE49-F238E27FC236}">
                  <a16:creationId xmlns:a16="http://schemas.microsoft.com/office/drawing/2014/main" xmlns="" id="{675422AB-4B08-4573-8EB0-2E66F005AC7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743373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1A9F72"/>
              </a:gs>
              <a:gs pos="94000">
                <a:srgbClr val="20B583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明年工作计划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138" name="4ad05121-293e-4860-bba1-d46d8c3c6dd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9F050D00-D6BC-4898-B4BE-6657DA362D3D}"/>
              </a:ext>
            </a:extLst>
          </p:cNvPr>
          <p:cNvGrpSpPr>
            <a:grpSpLocks noChangeAspect="1"/>
          </p:cNvGrpSpPr>
          <p:nvPr/>
        </p:nvGrpSpPr>
        <p:grpSpPr>
          <a:xfrm>
            <a:off x="660194" y="-106544"/>
            <a:ext cx="11531806" cy="6964544"/>
            <a:chOff x="660194" y="-106544"/>
            <a:chExt cx="11531806" cy="6964544"/>
          </a:xfrm>
        </p:grpSpPr>
        <p:grpSp>
          <p:nvGrpSpPr>
            <p:cNvPr id="139" name="ï$1iďe">
              <a:extLst>
                <a:ext uri="{FF2B5EF4-FFF2-40B4-BE49-F238E27FC236}">
                  <a16:creationId xmlns:a16="http://schemas.microsoft.com/office/drawing/2014/main" xmlns="" id="{63AB5D55-43FA-4A06-A055-B1821AFA1ED3}"/>
                </a:ext>
              </a:extLst>
            </p:cNvPr>
            <p:cNvGrpSpPr/>
            <p:nvPr/>
          </p:nvGrpSpPr>
          <p:grpSpPr>
            <a:xfrm>
              <a:off x="8677655" y="-106544"/>
              <a:ext cx="1450572" cy="6964544"/>
              <a:chOff x="8677655" y="-106544"/>
              <a:chExt cx="1450572" cy="6964544"/>
            </a:xfrm>
          </p:grpSpPr>
          <p:sp>
            <p:nvSpPr>
              <p:cNvPr id="169" name="íṩ1iďe">
                <a:extLst>
                  <a:ext uri="{FF2B5EF4-FFF2-40B4-BE49-F238E27FC236}">
                    <a16:creationId xmlns:a16="http://schemas.microsoft.com/office/drawing/2014/main" xmlns="" id="{7A085BDA-A53D-47DD-B852-0526E84F745B}"/>
                  </a:ext>
                </a:extLst>
              </p:cNvPr>
              <p:cNvSpPr/>
              <p:nvPr/>
            </p:nvSpPr>
            <p:spPr bwMode="auto">
              <a:xfrm flipH="1">
                <a:off x="8677655" y="-106544"/>
                <a:ext cx="1450571" cy="6962160"/>
              </a:xfrm>
              <a:prstGeom prst="rtTriangle">
                <a:avLst/>
              </a:prstGeom>
              <a:gradFill>
                <a:gsLst>
                  <a:gs pos="50000">
                    <a:srgbClr val="CB1672"/>
                  </a:gs>
                  <a:gs pos="100000">
                    <a:srgbClr val="FF1D73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  <p:sp>
            <p:nvSpPr>
              <p:cNvPr id="170" name="îŝḷîdè">
                <a:extLst>
                  <a:ext uri="{FF2B5EF4-FFF2-40B4-BE49-F238E27FC236}">
                    <a16:creationId xmlns:a16="http://schemas.microsoft.com/office/drawing/2014/main" xmlns="" id="{095D1008-D488-45C2-B391-175EDCC1FFAD}"/>
                  </a:ext>
                </a:extLst>
              </p:cNvPr>
              <p:cNvSpPr/>
              <p:nvPr/>
            </p:nvSpPr>
            <p:spPr bwMode="auto">
              <a:xfrm flipH="1">
                <a:off x="8860536" y="-104160"/>
                <a:ext cx="1267691" cy="6962160"/>
              </a:xfrm>
              <a:prstGeom prst="rtTriangle">
                <a:avLst/>
              </a:prstGeom>
              <a:gradFill>
                <a:gsLst>
                  <a:gs pos="50000">
                    <a:srgbClr val="1A9F72"/>
                  </a:gs>
                  <a:gs pos="100000">
                    <a:srgbClr val="20B583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0" name="ïṣḷiḓè">
              <a:extLst>
                <a:ext uri="{FF2B5EF4-FFF2-40B4-BE49-F238E27FC236}">
                  <a16:creationId xmlns:a16="http://schemas.microsoft.com/office/drawing/2014/main" xmlns="" id="{69AE021A-F134-4D08-B94B-0A459B2A62D5}"/>
                </a:ext>
              </a:extLst>
            </p:cNvPr>
            <p:cNvSpPr/>
            <p:nvPr/>
          </p:nvSpPr>
          <p:spPr bwMode="auto">
            <a:xfrm>
              <a:off x="9072766" y="0"/>
              <a:ext cx="3119234" cy="6858000"/>
            </a:xfrm>
            <a:custGeom>
              <a:avLst/>
              <a:gdLst>
                <a:gd name="connsiteX0" fmla="*/ 1038007 w 3119234"/>
                <a:gd name="connsiteY0" fmla="*/ 0 h 6858000"/>
                <a:gd name="connsiteX1" fmla="*/ 3119234 w 3119234"/>
                <a:gd name="connsiteY1" fmla="*/ 0 h 6858000"/>
                <a:gd name="connsiteX2" fmla="*/ 3119234 w 3119234"/>
                <a:gd name="connsiteY2" fmla="*/ 6823552 h 6858000"/>
                <a:gd name="connsiteX3" fmla="*/ 3114020 w 3119234"/>
                <a:gd name="connsiteY3" fmla="*/ 6858000 h 6858000"/>
                <a:gd name="connsiteX4" fmla="*/ 0 w 3119234"/>
                <a:gd name="connsiteY4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19234" h="6858000">
                  <a:moveTo>
                    <a:pt x="1038007" y="0"/>
                  </a:moveTo>
                  <a:lnTo>
                    <a:pt x="3119234" y="0"/>
                  </a:lnTo>
                  <a:lnTo>
                    <a:pt x="3119234" y="6823552"/>
                  </a:lnTo>
                  <a:lnTo>
                    <a:pt x="3114020" y="6858000"/>
                  </a:lnTo>
                  <a:lnTo>
                    <a:pt x="0" y="685800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141" name="iṥľiḋè">
              <a:extLst>
                <a:ext uri="{FF2B5EF4-FFF2-40B4-BE49-F238E27FC236}">
                  <a16:creationId xmlns:a16="http://schemas.microsoft.com/office/drawing/2014/main" xmlns="" id="{DEBDC3E6-5258-4567-A413-D0A98B7959E1}"/>
                </a:ext>
              </a:extLst>
            </p:cNvPr>
            <p:cNvSpPr/>
            <p:nvPr/>
          </p:nvSpPr>
          <p:spPr bwMode="auto">
            <a:xfrm>
              <a:off x="1024932" y="-10048"/>
              <a:ext cx="5084466" cy="5838092"/>
            </a:xfrm>
            <a:custGeom>
              <a:avLst/>
              <a:gdLst>
                <a:gd name="connsiteX0" fmla="*/ 5064369 w 5084466"/>
                <a:gd name="connsiteY0" fmla="*/ 0 h 5838092"/>
                <a:gd name="connsiteX1" fmla="*/ 5084466 w 5084466"/>
                <a:gd name="connsiteY1" fmla="*/ 2733151 h 5838092"/>
                <a:gd name="connsiteX2" fmla="*/ 0 w 5084466"/>
                <a:gd name="connsiteY2" fmla="*/ 2733151 h 5838092"/>
                <a:gd name="connsiteX3" fmla="*/ 40193 w 5084466"/>
                <a:gd name="connsiteY3" fmla="*/ 5838092 h 5838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84466" h="5838092">
                  <a:moveTo>
                    <a:pt x="5064369" y="0"/>
                  </a:moveTo>
                  <a:lnTo>
                    <a:pt x="5084466" y="2733151"/>
                  </a:lnTo>
                  <a:lnTo>
                    <a:pt x="0" y="2733151"/>
                  </a:lnTo>
                  <a:lnTo>
                    <a:pt x="40193" y="5838092"/>
                  </a:lnTo>
                </a:path>
              </a:pathLst>
            </a:custGeom>
            <a:noFill/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grpSp>
          <p:nvGrpSpPr>
            <p:cNvPr id="163" name="ïṩľiḑê">
              <a:extLst>
                <a:ext uri="{FF2B5EF4-FFF2-40B4-BE49-F238E27FC236}">
                  <a16:creationId xmlns:a16="http://schemas.microsoft.com/office/drawing/2014/main" xmlns="" id="{A06C8670-5BB7-435C-984A-F9FFD86F0666}"/>
                </a:ext>
              </a:extLst>
            </p:cNvPr>
            <p:cNvGrpSpPr/>
            <p:nvPr/>
          </p:nvGrpSpPr>
          <p:grpSpPr>
            <a:xfrm>
              <a:off x="5782103" y="1141853"/>
              <a:ext cx="768398" cy="768398"/>
              <a:chOff x="1775520" y="2420888"/>
              <a:chExt cx="959797" cy="959797"/>
            </a:xfrm>
          </p:grpSpPr>
          <p:sp>
            <p:nvSpPr>
              <p:cNvPr id="167" name="iśḷiḑè">
                <a:extLst>
                  <a:ext uri="{FF2B5EF4-FFF2-40B4-BE49-F238E27FC236}">
                    <a16:creationId xmlns:a16="http://schemas.microsoft.com/office/drawing/2014/main" xmlns="" id="{6518FE87-4645-4996-B07D-3423B1DCD97E}"/>
                  </a:ext>
                </a:extLst>
              </p:cNvPr>
              <p:cNvSpPr/>
              <p:nvPr/>
            </p:nvSpPr>
            <p:spPr>
              <a:xfrm>
                <a:off x="1775520" y="2420888"/>
                <a:ext cx="959797" cy="959797"/>
              </a:xfrm>
              <a:prstGeom prst="ellipse">
                <a:avLst/>
              </a:prstGeom>
              <a:gradFill>
                <a:gsLst>
                  <a:gs pos="40000">
                    <a:srgbClr val="CE9600"/>
                  </a:gs>
                  <a:gs pos="100000">
                    <a:srgbClr val="FFC000"/>
                  </a:gs>
                </a:gsLst>
              </a:gradFill>
              <a:ln w="38100" cmpd="thickThin"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8" name="iṡľïďé">
                <a:extLst>
                  <a:ext uri="{FF2B5EF4-FFF2-40B4-BE49-F238E27FC236}">
                    <a16:creationId xmlns:a16="http://schemas.microsoft.com/office/drawing/2014/main" xmlns="" id="{541FE310-218C-41C7-A412-DD35B98D75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58123" y="2596368"/>
                <a:ext cx="594589" cy="593679"/>
              </a:xfrm>
              <a:custGeom>
                <a:avLst/>
                <a:gdLst>
                  <a:gd name="connsiteX0" fmla="*/ 373273 h 605239"/>
                  <a:gd name="connsiteY0" fmla="*/ 373273 h 605239"/>
                  <a:gd name="connsiteX1" fmla="*/ 373273 h 605239"/>
                  <a:gd name="connsiteY1" fmla="*/ 373273 h 605239"/>
                  <a:gd name="connsiteX2" fmla="*/ 373273 h 605239"/>
                  <a:gd name="connsiteY2" fmla="*/ 373273 h 605239"/>
                  <a:gd name="connsiteX3" fmla="*/ 373273 h 605239"/>
                  <a:gd name="connsiteY3" fmla="*/ 373273 h 605239"/>
                  <a:gd name="connsiteX4" fmla="*/ 373273 h 605239"/>
                  <a:gd name="connsiteY4" fmla="*/ 373273 h 605239"/>
                  <a:gd name="connsiteX5" fmla="*/ 373273 h 605239"/>
                  <a:gd name="connsiteY5" fmla="*/ 373273 h 605239"/>
                  <a:gd name="connsiteX6" fmla="*/ 373273 h 605239"/>
                  <a:gd name="connsiteY6" fmla="*/ 373273 h 605239"/>
                  <a:gd name="connsiteX7" fmla="*/ 373273 h 605239"/>
                  <a:gd name="connsiteY7" fmla="*/ 373273 h 605239"/>
                  <a:gd name="connsiteX8" fmla="*/ 373273 h 605239"/>
                  <a:gd name="connsiteY8" fmla="*/ 373273 h 605239"/>
                  <a:gd name="connsiteX9" fmla="*/ 373273 h 605239"/>
                  <a:gd name="connsiteY9" fmla="*/ 373273 h 605239"/>
                  <a:gd name="connsiteX10" fmla="*/ 373273 h 605239"/>
                  <a:gd name="connsiteY10" fmla="*/ 373273 h 605239"/>
                  <a:gd name="connsiteX11" fmla="*/ 373273 h 605239"/>
                  <a:gd name="connsiteY11" fmla="*/ 373273 h 605239"/>
                  <a:gd name="connsiteX12" fmla="*/ 373273 h 605239"/>
                  <a:gd name="connsiteY12" fmla="*/ 373273 h 605239"/>
                  <a:gd name="connsiteX13" fmla="*/ 373273 h 605239"/>
                  <a:gd name="connsiteY13" fmla="*/ 373273 h 605239"/>
                  <a:gd name="connsiteX14" fmla="*/ 373273 h 605239"/>
                  <a:gd name="connsiteY14" fmla="*/ 373273 h 605239"/>
                  <a:gd name="connsiteX15" fmla="*/ 373273 h 605239"/>
                  <a:gd name="connsiteY15" fmla="*/ 373273 h 605239"/>
                  <a:gd name="connsiteX16" fmla="*/ 373273 h 605239"/>
                  <a:gd name="connsiteY16" fmla="*/ 373273 h 605239"/>
                  <a:gd name="connsiteX17" fmla="*/ 373273 h 605239"/>
                  <a:gd name="connsiteY17" fmla="*/ 373273 h 605239"/>
                  <a:gd name="connsiteX18" fmla="*/ 373273 h 605239"/>
                  <a:gd name="connsiteY18" fmla="*/ 373273 h 605239"/>
                  <a:gd name="connsiteX19" fmla="*/ 373273 h 605239"/>
                  <a:gd name="connsiteY19" fmla="*/ 373273 h 605239"/>
                  <a:gd name="connsiteX20" fmla="*/ 373273 h 605239"/>
                  <a:gd name="connsiteY20" fmla="*/ 373273 h 605239"/>
                  <a:gd name="connsiteX21" fmla="*/ 373273 h 605239"/>
                  <a:gd name="connsiteY21" fmla="*/ 373273 h 605239"/>
                  <a:gd name="connsiteX22" fmla="*/ 373273 h 605239"/>
                  <a:gd name="connsiteY22" fmla="*/ 373273 h 605239"/>
                  <a:gd name="connsiteX23" fmla="*/ 373273 h 605239"/>
                  <a:gd name="connsiteY23" fmla="*/ 373273 h 605239"/>
                  <a:gd name="connsiteX24" fmla="*/ 373273 h 605239"/>
                  <a:gd name="connsiteY24" fmla="*/ 373273 h 605239"/>
                  <a:gd name="connsiteX25" fmla="*/ 373273 h 605239"/>
                  <a:gd name="connsiteY25" fmla="*/ 373273 h 605239"/>
                  <a:gd name="connsiteX26" fmla="*/ 373273 h 605239"/>
                  <a:gd name="connsiteY26" fmla="*/ 373273 h 605239"/>
                  <a:gd name="connsiteX27" fmla="*/ 373273 h 605239"/>
                  <a:gd name="connsiteY27" fmla="*/ 373273 h 605239"/>
                  <a:gd name="connsiteX28" fmla="*/ 373273 h 605239"/>
                  <a:gd name="connsiteY28" fmla="*/ 373273 h 605239"/>
                  <a:gd name="connsiteX29" fmla="*/ 373273 h 605239"/>
                  <a:gd name="connsiteY29" fmla="*/ 373273 h 605239"/>
                  <a:gd name="connsiteX30" fmla="*/ 373273 h 605239"/>
                  <a:gd name="connsiteY30" fmla="*/ 373273 h 605239"/>
                  <a:gd name="connsiteX31" fmla="*/ 373273 h 605239"/>
                  <a:gd name="connsiteY31" fmla="*/ 373273 h 605239"/>
                  <a:gd name="connsiteX32" fmla="*/ 373273 h 605239"/>
                  <a:gd name="connsiteY32" fmla="*/ 373273 h 605239"/>
                  <a:gd name="connsiteX33" fmla="*/ 373273 h 605239"/>
                  <a:gd name="connsiteY33" fmla="*/ 373273 h 605239"/>
                  <a:gd name="connsiteX34" fmla="*/ 373273 h 605239"/>
                  <a:gd name="connsiteY34" fmla="*/ 373273 h 605239"/>
                  <a:gd name="connsiteX35" fmla="*/ 373273 h 605239"/>
                  <a:gd name="connsiteY35" fmla="*/ 373273 h 605239"/>
                  <a:gd name="connsiteX36" fmla="*/ 373273 h 605239"/>
                  <a:gd name="connsiteY36" fmla="*/ 373273 h 605239"/>
                  <a:gd name="connsiteX37" fmla="*/ 373273 h 605239"/>
                  <a:gd name="connsiteY37" fmla="*/ 373273 h 605239"/>
                  <a:gd name="connsiteX38" fmla="*/ 373273 h 605239"/>
                  <a:gd name="connsiteY38" fmla="*/ 373273 h 605239"/>
                  <a:gd name="connsiteX39" fmla="*/ 373273 h 605239"/>
                  <a:gd name="connsiteY39" fmla="*/ 373273 h 605239"/>
                  <a:gd name="connsiteX40" fmla="*/ 373273 h 605239"/>
                  <a:gd name="connsiteY40" fmla="*/ 373273 h 605239"/>
                  <a:gd name="connsiteX41" fmla="*/ 373273 h 605239"/>
                  <a:gd name="connsiteY41" fmla="*/ 373273 h 605239"/>
                  <a:gd name="connsiteX42" fmla="*/ 373273 h 605239"/>
                  <a:gd name="connsiteY42" fmla="*/ 373273 h 605239"/>
                  <a:gd name="connsiteX43" fmla="*/ 373273 h 605239"/>
                  <a:gd name="connsiteY43" fmla="*/ 373273 h 605239"/>
                  <a:gd name="connsiteX44" fmla="*/ 373273 h 605239"/>
                  <a:gd name="connsiteY44" fmla="*/ 373273 h 605239"/>
                  <a:gd name="connsiteX45" fmla="*/ 373273 h 605239"/>
                  <a:gd name="connsiteY45" fmla="*/ 373273 h 605239"/>
                  <a:gd name="connsiteX46" fmla="*/ 373273 h 605239"/>
                  <a:gd name="connsiteY46" fmla="*/ 373273 h 605239"/>
                  <a:gd name="connsiteX47" fmla="*/ 373273 h 605239"/>
                  <a:gd name="connsiteY47" fmla="*/ 373273 h 605239"/>
                  <a:gd name="connsiteX48" fmla="*/ 373273 h 605239"/>
                  <a:gd name="connsiteY48" fmla="*/ 373273 h 605239"/>
                  <a:gd name="connsiteX49" fmla="*/ 373273 h 605239"/>
                  <a:gd name="connsiteY49" fmla="*/ 373273 h 605239"/>
                  <a:gd name="connsiteX50" fmla="*/ 373273 h 605239"/>
                  <a:gd name="connsiteY50" fmla="*/ 373273 h 605239"/>
                  <a:gd name="connsiteX51" fmla="*/ 373273 h 605239"/>
                  <a:gd name="connsiteY51" fmla="*/ 373273 h 605239"/>
                  <a:gd name="connsiteX52" fmla="*/ 373273 h 605239"/>
                  <a:gd name="connsiteY52" fmla="*/ 373273 h 605239"/>
                  <a:gd name="connsiteX53" fmla="*/ 373273 h 605239"/>
                  <a:gd name="connsiteY53" fmla="*/ 373273 h 605239"/>
                  <a:gd name="connsiteX54" fmla="*/ 373273 h 605239"/>
                  <a:gd name="connsiteY54" fmla="*/ 373273 h 605239"/>
                  <a:gd name="connsiteX55" fmla="*/ 373273 h 605239"/>
                  <a:gd name="connsiteY55" fmla="*/ 373273 h 605239"/>
                  <a:gd name="connsiteX56" fmla="*/ 373273 h 605239"/>
                  <a:gd name="connsiteY56" fmla="*/ 373273 h 605239"/>
                  <a:gd name="connsiteX57" fmla="*/ 373273 h 605239"/>
                  <a:gd name="connsiteY57" fmla="*/ 373273 h 605239"/>
                  <a:gd name="connsiteX58" fmla="*/ 373273 h 605239"/>
                  <a:gd name="connsiteY58" fmla="*/ 373273 h 605239"/>
                  <a:gd name="connsiteX59" fmla="*/ 373273 h 605239"/>
                  <a:gd name="connsiteY59" fmla="*/ 373273 h 605239"/>
                  <a:gd name="connsiteX60" fmla="*/ 373273 h 605239"/>
                  <a:gd name="connsiteY60" fmla="*/ 373273 h 605239"/>
                  <a:gd name="connsiteX61" fmla="*/ 373273 h 605239"/>
                  <a:gd name="connsiteY61" fmla="*/ 373273 h 605239"/>
                  <a:gd name="connsiteX62" fmla="*/ 373273 h 605239"/>
                  <a:gd name="connsiteY62" fmla="*/ 373273 h 605239"/>
                  <a:gd name="connsiteX63" fmla="*/ 373273 h 605239"/>
                  <a:gd name="connsiteY63" fmla="*/ 373273 h 605239"/>
                  <a:gd name="connsiteX64" fmla="*/ 373273 h 605239"/>
                  <a:gd name="connsiteY64" fmla="*/ 373273 h 605239"/>
                  <a:gd name="connsiteX65" fmla="*/ 373273 h 605239"/>
                  <a:gd name="connsiteY65" fmla="*/ 373273 h 605239"/>
                  <a:gd name="connsiteX66" fmla="*/ 373273 h 605239"/>
                  <a:gd name="connsiteY66" fmla="*/ 373273 h 605239"/>
                  <a:gd name="connsiteX67" fmla="*/ 373273 h 605239"/>
                  <a:gd name="connsiteY67" fmla="*/ 373273 h 605239"/>
                  <a:gd name="connsiteX68" fmla="*/ 373273 h 605239"/>
                  <a:gd name="connsiteY68" fmla="*/ 373273 h 605239"/>
                  <a:gd name="connsiteX69" fmla="*/ 373273 h 605239"/>
                  <a:gd name="connsiteY69" fmla="*/ 373273 h 605239"/>
                  <a:gd name="connsiteX70" fmla="*/ 373273 h 605239"/>
                  <a:gd name="connsiteY70" fmla="*/ 373273 h 605239"/>
                  <a:gd name="connsiteX71" fmla="*/ 373273 h 605239"/>
                  <a:gd name="connsiteY71" fmla="*/ 373273 h 605239"/>
                  <a:gd name="connsiteX72" fmla="*/ 373273 h 605239"/>
                  <a:gd name="connsiteY72" fmla="*/ 373273 h 605239"/>
                  <a:gd name="connsiteX73" fmla="*/ 373273 h 605239"/>
                  <a:gd name="connsiteY73" fmla="*/ 373273 h 605239"/>
                  <a:gd name="connsiteX74" fmla="*/ 373273 h 605239"/>
                  <a:gd name="connsiteY74" fmla="*/ 373273 h 605239"/>
                  <a:gd name="connsiteX75" fmla="*/ 373273 h 605239"/>
                  <a:gd name="connsiteY75" fmla="*/ 373273 h 605239"/>
                  <a:gd name="connsiteX76" fmla="*/ 373273 h 605239"/>
                  <a:gd name="connsiteY76" fmla="*/ 373273 h 605239"/>
                  <a:gd name="connsiteX77" fmla="*/ 373273 h 605239"/>
                  <a:gd name="connsiteY77" fmla="*/ 373273 h 605239"/>
                  <a:gd name="connsiteX78" fmla="*/ 373273 h 605239"/>
                  <a:gd name="connsiteY78" fmla="*/ 373273 h 605239"/>
                  <a:gd name="connsiteX79" fmla="*/ 373273 h 605239"/>
                  <a:gd name="connsiteY79" fmla="*/ 373273 h 605239"/>
                  <a:gd name="connsiteX80" fmla="*/ 373273 h 605239"/>
                  <a:gd name="connsiteY80" fmla="*/ 373273 h 605239"/>
                  <a:gd name="connsiteX81" fmla="*/ 373273 h 605239"/>
                  <a:gd name="connsiteY81" fmla="*/ 373273 h 605239"/>
                  <a:gd name="connsiteX82" fmla="*/ 373273 h 605239"/>
                  <a:gd name="connsiteY82" fmla="*/ 373273 h 605239"/>
                  <a:gd name="connsiteX83" fmla="*/ 373273 h 605239"/>
                  <a:gd name="connsiteY83" fmla="*/ 373273 h 605239"/>
                  <a:gd name="connsiteX84" fmla="*/ 373273 h 605239"/>
                  <a:gd name="connsiteY84" fmla="*/ 373273 h 605239"/>
                  <a:gd name="connsiteX85" fmla="*/ 373273 h 605239"/>
                  <a:gd name="connsiteY85" fmla="*/ 373273 h 605239"/>
                  <a:gd name="connsiteX86" fmla="*/ 373273 h 605239"/>
                  <a:gd name="connsiteY86" fmla="*/ 373273 h 605239"/>
                  <a:gd name="connsiteX87" fmla="*/ 373273 h 605239"/>
                  <a:gd name="connsiteY87" fmla="*/ 373273 h 605239"/>
                  <a:gd name="connsiteX88" fmla="*/ 373273 h 605239"/>
                  <a:gd name="connsiteY88" fmla="*/ 373273 h 605239"/>
                  <a:gd name="connsiteX89" fmla="*/ 373273 h 605239"/>
                  <a:gd name="connsiteY89" fmla="*/ 373273 h 605239"/>
                  <a:gd name="connsiteX90" fmla="*/ 373273 h 605239"/>
                  <a:gd name="connsiteY90" fmla="*/ 373273 h 605239"/>
                  <a:gd name="connsiteX91" fmla="*/ 373273 h 605239"/>
                  <a:gd name="connsiteY91" fmla="*/ 373273 h 605239"/>
                  <a:gd name="connsiteX92" fmla="*/ 373273 h 605239"/>
                  <a:gd name="connsiteY92" fmla="*/ 373273 h 605239"/>
                  <a:gd name="connsiteX93" fmla="*/ 373273 h 605239"/>
                  <a:gd name="connsiteY93" fmla="*/ 373273 h 605239"/>
                  <a:gd name="connsiteX94" fmla="*/ 373273 h 605239"/>
                  <a:gd name="connsiteY94" fmla="*/ 373273 h 605239"/>
                  <a:gd name="connsiteX95" fmla="*/ 373273 h 605239"/>
                  <a:gd name="connsiteY95" fmla="*/ 373273 h 605239"/>
                  <a:gd name="connsiteX96" fmla="*/ 373273 h 605239"/>
                  <a:gd name="connsiteY96" fmla="*/ 373273 h 605239"/>
                  <a:gd name="connsiteX97" fmla="*/ 373273 h 605239"/>
                  <a:gd name="connsiteY97" fmla="*/ 373273 h 605239"/>
                  <a:gd name="connsiteX98" fmla="*/ 373273 h 605239"/>
                  <a:gd name="connsiteY98" fmla="*/ 373273 h 605239"/>
                  <a:gd name="connsiteX99" fmla="*/ 373273 h 605239"/>
                  <a:gd name="connsiteY99" fmla="*/ 373273 h 605239"/>
                  <a:gd name="connsiteX100" fmla="*/ 373273 h 605239"/>
                  <a:gd name="connsiteY100" fmla="*/ 373273 h 605239"/>
                  <a:gd name="connsiteX101" fmla="*/ 373273 h 605239"/>
                  <a:gd name="connsiteY101" fmla="*/ 373273 h 605239"/>
                  <a:gd name="connsiteX102" fmla="*/ 373273 h 605239"/>
                  <a:gd name="connsiteY102" fmla="*/ 373273 h 605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</a:cxnLst>
                <a:rect l="l" t="t" r="r" b="b"/>
                <a:pathLst>
                  <a:path w="601409" h="600489">
                    <a:moveTo>
                      <a:pt x="63148" y="143225"/>
                    </a:moveTo>
                    <a:lnTo>
                      <a:pt x="41620" y="160426"/>
                    </a:lnTo>
                    <a:lnTo>
                      <a:pt x="58843" y="171894"/>
                    </a:lnTo>
                    <a:lnTo>
                      <a:pt x="91853" y="171894"/>
                    </a:lnTo>
                    <a:lnTo>
                      <a:pt x="142085" y="163293"/>
                    </a:lnTo>
                    <a:lnTo>
                      <a:pt x="173659" y="214896"/>
                    </a:lnTo>
                    <a:lnTo>
                      <a:pt x="173659" y="262200"/>
                    </a:lnTo>
                    <a:lnTo>
                      <a:pt x="216715" y="320970"/>
                    </a:lnTo>
                    <a:lnTo>
                      <a:pt x="223891" y="320970"/>
                    </a:lnTo>
                    <a:lnTo>
                      <a:pt x="223891" y="299469"/>
                    </a:lnTo>
                    <a:lnTo>
                      <a:pt x="241113" y="335305"/>
                    </a:lnTo>
                    <a:lnTo>
                      <a:pt x="291345" y="345339"/>
                    </a:lnTo>
                    <a:lnTo>
                      <a:pt x="312873" y="368273"/>
                    </a:lnTo>
                    <a:lnTo>
                      <a:pt x="332966" y="374007"/>
                    </a:lnTo>
                    <a:lnTo>
                      <a:pt x="312873" y="417010"/>
                    </a:lnTo>
                    <a:lnTo>
                      <a:pt x="335836" y="457146"/>
                    </a:lnTo>
                    <a:cubicBezTo>
                      <a:pt x="335836" y="457146"/>
                      <a:pt x="348753" y="503016"/>
                      <a:pt x="348753" y="505883"/>
                    </a:cubicBezTo>
                    <a:cubicBezTo>
                      <a:pt x="348753" y="507316"/>
                      <a:pt x="335836" y="561786"/>
                      <a:pt x="335836" y="561786"/>
                    </a:cubicBezTo>
                    <a:lnTo>
                      <a:pt x="338707" y="597622"/>
                    </a:lnTo>
                    <a:cubicBezTo>
                      <a:pt x="325790" y="599056"/>
                      <a:pt x="312873" y="600489"/>
                      <a:pt x="299957" y="600489"/>
                    </a:cubicBezTo>
                    <a:cubicBezTo>
                      <a:pt x="134909" y="600489"/>
                      <a:pt x="0" y="465747"/>
                      <a:pt x="0" y="299469"/>
                    </a:cubicBezTo>
                    <a:cubicBezTo>
                      <a:pt x="0" y="244998"/>
                      <a:pt x="15787" y="193395"/>
                      <a:pt x="41620" y="148959"/>
                    </a:cubicBezTo>
                    <a:close/>
                    <a:moveTo>
                      <a:pt x="367486" y="60233"/>
                    </a:moveTo>
                    <a:lnTo>
                      <a:pt x="394753" y="65966"/>
                    </a:lnTo>
                    <a:lnTo>
                      <a:pt x="419150" y="87465"/>
                    </a:lnTo>
                    <a:lnTo>
                      <a:pt x="426326" y="106098"/>
                    </a:lnTo>
                    <a:lnTo>
                      <a:pt x="432066" y="124731"/>
                    </a:lnTo>
                    <a:lnTo>
                      <a:pt x="469379" y="159130"/>
                    </a:lnTo>
                    <a:lnTo>
                      <a:pt x="479425" y="161996"/>
                    </a:lnTo>
                    <a:lnTo>
                      <a:pt x="493776" y="140497"/>
                    </a:lnTo>
                    <a:lnTo>
                      <a:pt x="541135" y="136197"/>
                    </a:lnTo>
                    <a:lnTo>
                      <a:pt x="549745" y="133331"/>
                    </a:lnTo>
                    <a:cubicBezTo>
                      <a:pt x="582753" y="180629"/>
                      <a:pt x="601409" y="237961"/>
                      <a:pt x="601409" y="299592"/>
                    </a:cubicBezTo>
                    <a:cubicBezTo>
                      <a:pt x="601409" y="441488"/>
                      <a:pt x="503822" y="560451"/>
                      <a:pt x="371791" y="591983"/>
                    </a:cubicBezTo>
                    <a:lnTo>
                      <a:pt x="376097" y="571917"/>
                    </a:lnTo>
                    <a:lnTo>
                      <a:pt x="427761" y="537518"/>
                    </a:lnTo>
                    <a:lnTo>
                      <a:pt x="442112" y="500253"/>
                    </a:lnTo>
                    <a:lnTo>
                      <a:pt x="477990" y="484486"/>
                    </a:lnTo>
                    <a:lnTo>
                      <a:pt x="510997" y="419988"/>
                    </a:lnTo>
                    <a:lnTo>
                      <a:pt x="459333" y="388456"/>
                    </a:lnTo>
                    <a:lnTo>
                      <a:pt x="432066" y="358357"/>
                    </a:lnTo>
                    <a:lnTo>
                      <a:pt x="416280" y="356924"/>
                    </a:lnTo>
                    <a:lnTo>
                      <a:pt x="384707" y="348324"/>
                    </a:lnTo>
                    <a:lnTo>
                      <a:pt x="356005" y="344024"/>
                    </a:lnTo>
                    <a:lnTo>
                      <a:pt x="333043" y="349757"/>
                    </a:lnTo>
                    <a:lnTo>
                      <a:pt x="317257" y="333991"/>
                    </a:lnTo>
                    <a:lnTo>
                      <a:pt x="302906" y="329691"/>
                    </a:lnTo>
                    <a:lnTo>
                      <a:pt x="304341" y="306759"/>
                    </a:lnTo>
                    <a:lnTo>
                      <a:pt x="285684" y="308192"/>
                    </a:lnTo>
                    <a:lnTo>
                      <a:pt x="275639" y="319658"/>
                    </a:lnTo>
                    <a:lnTo>
                      <a:pt x="269898" y="295292"/>
                    </a:lnTo>
                    <a:lnTo>
                      <a:pt x="294295" y="283826"/>
                    </a:lnTo>
                    <a:lnTo>
                      <a:pt x="317257" y="295292"/>
                    </a:lnTo>
                    <a:lnTo>
                      <a:pt x="330173" y="295292"/>
                    </a:lnTo>
                    <a:lnTo>
                      <a:pt x="335913" y="276660"/>
                    </a:lnTo>
                    <a:lnTo>
                      <a:pt x="371791" y="233661"/>
                    </a:lnTo>
                    <a:lnTo>
                      <a:pt x="420585" y="207862"/>
                    </a:lnTo>
                    <a:lnTo>
                      <a:pt x="449287" y="212162"/>
                    </a:lnTo>
                    <a:lnTo>
                      <a:pt x="452158" y="197829"/>
                    </a:lnTo>
                    <a:lnTo>
                      <a:pt x="416280" y="160563"/>
                    </a:lnTo>
                    <a:lnTo>
                      <a:pt x="403364" y="134764"/>
                    </a:lnTo>
                    <a:lnTo>
                      <a:pt x="383272" y="134764"/>
                    </a:lnTo>
                    <a:lnTo>
                      <a:pt x="371791" y="127598"/>
                    </a:lnTo>
                    <a:lnTo>
                      <a:pt x="344524" y="123298"/>
                    </a:lnTo>
                    <a:lnTo>
                      <a:pt x="338784" y="154830"/>
                    </a:lnTo>
                    <a:lnTo>
                      <a:pt x="307211" y="147664"/>
                    </a:lnTo>
                    <a:lnTo>
                      <a:pt x="304341" y="129031"/>
                    </a:lnTo>
                    <a:lnTo>
                      <a:pt x="328738" y="123298"/>
                    </a:lnTo>
                    <a:lnTo>
                      <a:pt x="337349" y="87465"/>
                    </a:lnTo>
                    <a:lnTo>
                      <a:pt x="361745" y="97498"/>
                    </a:lnTo>
                    <a:lnTo>
                      <a:pt x="361745" y="113265"/>
                    </a:lnTo>
                    <a:lnTo>
                      <a:pt x="380402" y="120431"/>
                    </a:lnTo>
                    <a:lnTo>
                      <a:pt x="391883" y="124731"/>
                    </a:lnTo>
                    <a:lnTo>
                      <a:pt x="407669" y="116131"/>
                    </a:lnTo>
                    <a:lnTo>
                      <a:pt x="393318" y="100365"/>
                    </a:lnTo>
                    <a:lnTo>
                      <a:pt x="366051" y="73133"/>
                    </a:lnTo>
                    <a:close/>
                    <a:moveTo>
                      <a:pt x="222541" y="32978"/>
                    </a:moveTo>
                    <a:cubicBezTo>
                      <a:pt x="222541" y="35846"/>
                      <a:pt x="202448" y="48750"/>
                      <a:pt x="202448" y="48750"/>
                    </a:cubicBezTo>
                    <a:lnTo>
                      <a:pt x="222541" y="60221"/>
                    </a:lnTo>
                    <a:lnTo>
                      <a:pt x="262728" y="48750"/>
                    </a:lnTo>
                    <a:lnTo>
                      <a:pt x="254117" y="32978"/>
                    </a:lnTo>
                    <a:lnTo>
                      <a:pt x="235458" y="37280"/>
                    </a:lnTo>
                    <a:close/>
                    <a:moveTo>
                      <a:pt x="344537" y="12904"/>
                    </a:moveTo>
                    <a:lnTo>
                      <a:pt x="312962" y="30110"/>
                    </a:lnTo>
                    <a:lnTo>
                      <a:pt x="295739" y="40147"/>
                    </a:lnTo>
                    <a:lnTo>
                      <a:pt x="308656" y="48750"/>
                    </a:lnTo>
                    <a:lnTo>
                      <a:pt x="335926" y="45883"/>
                    </a:lnTo>
                    <a:lnTo>
                      <a:pt x="363196" y="24375"/>
                    </a:lnTo>
                    <a:close/>
                    <a:moveTo>
                      <a:pt x="300045" y="0"/>
                    </a:moveTo>
                    <a:cubicBezTo>
                      <a:pt x="345973" y="0"/>
                      <a:pt x="390465" y="10037"/>
                      <a:pt x="429217" y="28677"/>
                    </a:cubicBezTo>
                    <a:lnTo>
                      <a:pt x="417735" y="30110"/>
                    </a:lnTo>
                    <a:lnTo>
                      <a:pt x="389030" y="25809"/>
                    </a:lnTo>
                    <a:lnTo>
                      <a:pt x="367501" y="40147"/>
                    </a:lnTo>
                    <a:lnTo>
                      <a:pt x="353149" y="55919"/>
                    </a:lnTo>
                    <a:lnTo>
                      <a:pt x="298609" y="61655"/>
                    </a:lnTo>
                    <a:lnTo>
                      <a:pt x="277081" y="57353"/>
                    </a:lnTo>
                    <a:lnTo>
                      <a:pt x="261293" y="81728"/>
                    </a:lnTo>
                    <a:lnTo>
                      <a:pt x="218235" y="84596"/>
                    </a:lnTo>
                    <a:lnTo>
                      <a:pt x="189530" y="75993"/>
                    </a:lnTo>
                    <a:lnTo>
                      <a:pt x="165131" y="88897"/>
                    </a:lnTo>
                    <a:lnTo>
                      <a:pt x="112027" y="97500"/>
                    </a:lnTo>
                    <a:lnTo>
                      <a:pt x="68969" y="108971"/>
                    </a:lnTo>
                    <a:cubicBezTo>
                      <a:pt x="123509" y="43015"/>
                      <a:pt x="206753" y="0"/>
                      <a:pt x="30004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3" name="ïṥḻïḋê">
              <a:extLst>
                <a:ext uri="{FF2B5EF4-FFF2-40B4-BE49-F238E27FC236}">
                  <a16:creationId xmlns:a16="http://schemas.microsoft.com/office/drawing/2014/main" xmlns="" id="{B8121A83-3D59-4BB0-BE1C-D6893CEC01AD}"/>
                </a:ext>
              </a:extLst>
            </p:cNvPr>
            <p:cNvGrpSpPr/>
            <p:nvPr/>
          </p:nvGrpSpPr>
          <p:grpSpPr>
            <a:xfrm>
              <a:off x="5159896" y="2393422"/>
              <a:ext cx="768398" cy="768398"/>
              <a:chOff x="1775520" y="2420888"/>
              <a:chExt cx="959797" cy="959797"/>
            </a:xfrm>
          </p:grpSpPr>
          <p:sp>
            <p:nvSpPr>
              <p:cNvPr id="161" name="ïSļîḍé">
                <a:extLst>
                  <a:ext uri="{FF2B5EF4-FFF2-40B4-BE49-F238E27FC236}">
                    <a16:creationId xmlns:a16="http://schemas.microsoft.com/office/drawing/2014/main" xmlns="" id="{B0EAFECE-BB16-4688-9081-65A473027D97}"/>
                  </a:ext>
                </a:extLst>
              </p:cNvPr>
              <p:cNvSpPr/>
              <p:nvPr/>
            </p:nvSpPr>
            <p:spPr bwMode="white">
              <a:xfrm>
                <a:off x="1775520" y="2420888"/>
                <a:ext cx="959797" cy="959797"/>
              </a:xfrm>
              <a:prstGeom prst="ellipse">
                <a:avLst/>
              </a:prstGeom>
              <a:gradFill>
                <a:gsLst>
                  <a:gs pos="39000">
                    <a:srgbClr val="E30551"/>
                  </a:gs>
                  <a:gs pos="100000">
                    <a:srgbClr val="F7005C"/>
                  </a:gs>
                </a:gsLst>
              </a:gradFill>
              <a:ln w="38100" cmpd="thickThin"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  <p:sp>
            <p:nvSpPr>
              <p:cNvPr id="162" name="ï$1ïďé">
                <a:extLst>
                  <a:ext uri="{FF2B5EF4-FFF2-40B4-BE49-F238E27FC236}">
                    <a16:creationId xmlns:a16="http://schemas.microsoft.com/office/drawing/2014/main" xmlns="" id="{E37E16A0-E862-4F3C-B1B1-C9AFC89815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6380" y="2595913"/>
                <a:ext cx="478074" cy="594589"/>
              </a:xfrm>
              <a:custGeom>
                <a:avLst/>
                <a:gdLst>
                  <a:gd name="T0" fmla="*/ 2201 w 3747"/>
                  <a:gd name="T1" fmla="*/ 333 h 4667"/>
                  <a:gd name="T2" fmla="*/ 2492 w 3747"/>
                  <a:gd name="T3" fmla="*/ 615 h 4667"/>
                  <a:gd name="T4" fmla="*/ 2297 w 3747"/>
                  <a:gd name="T5" fmla="*/ 1855 h 4667"/>
                  <a:gd name="T6" fmla="*/ 3016 w 3747"/>
                  <a:gd name="T7" fmla="*/ 1855 h 4667"/>
                  <a:gd name="T8" fmla="*/ 3413 w 3747"/>
                  <a:gd name="T9" fmla="*/ 2239 h 4667"/>
                  <a:gd name="T10" fmla="*/ 3131 w 3747"/>
                  <a:gd name="T11" fmla="*/ 2622 h 4667"/>
                  <a:gd name="T12" fmla="*/ 3184 w 3747"/>
                  <a:gd name="T13" fmla="*/ 2818 h 4667"/>
                  <a:gd name="T14" fmla="*/ 2940 w 3747"/>
                  <a:gd name="T15" fmla="*/ 3175 h 4667"/>
                  <a:gd name="T16" fmla="*/ 3000 w 3747"/>
                  <a:gd name="T17" fmla="*/ 3381 h 4667"/>
                  <a:gd name="T18" fmla="*/ 2688 w 3747"/>
                  <a:gd name="T19" fmla="*/ 3758 h 4667"/>
                  <a:gd name="T20" fmla="*/ 2739 w 3747"/>
                  <a:gd name="T21" fmla="*/ 3949 h 4667"/>
                  <a:gd name="T22" fmla="*/ 2356 w 3747"/>
                  <a:gd name="T23" fmla="*/ 4333 h 4667"/>
                  <a:gd name="T24" fmla="*/ 1949 w 3747"/>
                  <a:gd name="T25" fmla="*/ 4333 h 4667"/>
                  <a:gd name="T26" fmla="*/ 333 w 3747"/>
                  <a:gd name="T27" fmla="*/ 3916 h 4667"/>
                  <a:gd name="T28" fmla="*/ 333 w 3747"/>
                  <a:gd name="T29" fmla="*/ 2333 h 4667"/>
                  <a:gd name="T30" fmla="*/ 1451 w 3747"/>
                  <a:gd name="T31" fmla="*/ 1749 h 4667"/>
                  <a:gd name="T32" fmla="*/ 1927 w 3747"/>
                  <a:gd name="T33" fmla="*/ 576 h 4667"/>
                  <a:gd name="T34" fmla="*/ 2201 w 3747"/>
                  <a:gd name="T35" fmla="*/ 333 h 4667"/>
                  <a:gd name="T36" fmla="*/ 2201 w 3747"/>
                  <a:gd name="T37" fmla="*/ 0 h 4667"/>
                  <a:gd name="T38" fmla="*/ 2201 w 3747"/>
                  <a:gd name="T39" fmla="*/ 0 h 4667"/>
                  <a:gd name="T40" fmla="*/ 1810 w 3747"/>
                  <a:gd name="T41" fmla="*/ 142 h 4667"/>
                  <a:gd name="T42" fmla="*/ 1596 w 3747"/>
                  <a:gd name="T43" fmla="*/ 534 h 4667"/>
                  <a:gd name="T44" fmla="*/ 1179 w 3747"/>
                  <a:gd name="T45" fmla="*/ 1556 h 4667"/>
                  <a:gd name="T46" fmla="*/ 1169 w 3747"/>
                  <a:gd name="T47" fmla="*/ 1571 h 4667"/>
                  <a:gd name="T48" fmla="*/ 333 w 3747"/>
                  <a:gd name="T49" fmla="*/ 2000 h 4667"/>
                  <a:gd name="T50" fmla="*/ 0 w 3747"/>
                  <a:gd name="T51" fmla="*/ 2333 h 4667"/>
                  <a:gd name="T52" fmla="*/ 0 w 3747"/>
                  <a:gd name="T53" fmla="*/ 3916 h 4667"/>
                  <a:gd name="T54" fmla="*/ 333 w 3747"/>
                  <a:gd name="T55" fmla="*/ 4249 h 4667"/>
                  <a:gd name="T56" fmla="*/ 671 w 3747"/>
                  <a:gd name="T57" fmla="*/ 4356 h 4667"/>
                  <a:gd name="T58" fmla="*/ 1111 w 3747"/>
                  <a:gd name="T59" fmla="*/ 4568 h 4667"/>
                  <a:gd name="T60" fmla="*/ 1949 w 3747"/>
                  <a:gd name="T61" fmla="*/ 4667 h 4667"/>
                  <a:gd name="T62" fmla="*/ 2356 w 3747"/>
                  <a:gd name="T63" fmla="*/ 4666 h 4667"/>
                  <a:gd name="T64" fmla="*/ 3073 w 3747"/>
                  <a:gd name="T65" fmla="*/ 3949 h 4667"/>
                  <a:gd name="T66" fmla="*/ 3073 w 3747"/>
                  <a:gd name="T67" fmla="*/ 3935 h 4667"/>
                  <a:gd name="T68" fmla="*/ 3334 w 3747"/>
                  <a:gd name="T69" fmla="*/ 3381 h 4667"/>
                  <a:gd name="T70" fmla="*/ 3329 w 3747"/>
                  <a:gd name="T71" fmla="*/ 3302 h 4667"/>
                  <a:gd name="T72" fmla="*/ 3389 w 3747"/>
                  <a:gd name="T73" fmla="*/ 3227 h 4667"/>
                  <a:gd name="T74" fmla="*/ 3518 w 3747"/>
                  <a:gd name="T75" fmla="*/ 2818 h 4667"/>
                  <a:gd name="T76" fmla="*/ 3517 w 3747"/>
                  <a:gd name="T77" fmla="*/ 2792 h 4667"/>
                  <a:gd name="T78" fmla="*/ 3747 w 3747"/>
                  <a:gd name="T79" fmla="*/ 2239 h 4667"/>
                  <a:gd name="T80" fmla="*/ 3524 w 3747"/>
                  <a:gd name="T81" fmla="*/ 1726 h 4667"/>
                  <a:gd name="T82" fmla="*/ 3016 w 3747"/>
                  <a:gd name="T83" fmla="*/ 1522 h 4667"/>
                  <a:gd name="T84" fmla="*/ 2786 w 3747"/>
                  <a:gd name="T85" fmla="*/ 1522 h 4667"/>
                  <a:gd name="T86" fmla="*/ 2820 w 3747"/>
                  <a:gd name="T87" fmla="*/ 552 h 4667"/>
                  <a:gd name="T88" fmla="*/ 2599 w 3747"/>
                  <a:gd name="T89" fmla="*/ 150 h 4667"/>
                  <a:gd name="T90" fmla="*/ 2201 w 3747"/>
                  <a:gd name="T91" fmla="*/ 0 h 4667"/>
                  <a:gd name="T92" fmla="*/ 2201 w 3747"/>
                  <a:gd name="T93" fmla="*/ 0 h 4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747" h="4667">
                    <a:moveTo>
                      <a:pt x="2201" y="333"/>
                    </a:moveTo>
                    <a:cubicBezTo>
                      <a:pt x="2326" y="333"/>
                      <a:pt x="2454" y="418"/>
                      <a:pt x="2492" y="615"/>
                    </a:cubicBezTo>
                    <a:cubicBezTo>
                      <a:pt x="2629" y="1324"/>
                      <a:pt x="2297" y="1855"/>
                      <a:pt x="2297" y="1855"/>
                    </a:cubicBezTo>
                    <a:lnTo>
                      <a:pt x="3016" y="1855"/>
                    </a:lnTo>
                    <a:cubicBezTo>
                      <a:pt x="3228" y="1855"/>
                      <a:pt x="3413" y="2027"/>
                      <a:pt x="3413" y="2239"/>
                    </a:cubicBezTo>
                    <a:cubicBezTo>
                      <a:pt x="3413" y="2451"/>
                      <a:pt x="3269" y="2622"/>
                      <a:pt x="3131" y="2622"/>
                    </a:cubicBezTo>
                    <a:cubicBezTo>
                      <a:pt x="3165" y="2680"/>
                      <a:pt x="3184" y="2746"/>
                      <a:pt x="3184" y="2818"/>
                    </a:cubicBezTo>
                    <a:cubicBezTo>
                      <a:pt x="3184" y="2981"/>
                      <a:pt x="3083" y="3119"/>
                      <a:pt x="2940" y="3175"/>
                    </a:cubicBezTo>
                    <a:cubicBezTo>
                      <a:pt x="2978" y="3235"/>
                      <a:pt x="3000" y="3305"/>
                      <a:pt x="3000" y="3381"/>
                    </a:cubicBezTo>
                    <a:cubicBezTo>
                      <a:pt x="3000" y="3569"/>
                      <a:pt x="2866" y="3725"/>
                      <a:pt x="2688" y="3758"/>
                    </a:cubicBezTo>
                    <a:cubicBezTo>
                      <a:pt x="2721" y="3815"/>
                      <a:pt x="2739" y="3880"/>
                      <a:pt x="2739" y="3949"/>
                    </a:cubicBezTo>
                    <a:cubicBezTo>
                      <a:pt x="2739" y="4161"/>
                      <a:pt x="2568" y="4333"/>
                      <a:pt x="2356" y="4333"/>
                    </a:cubicBezTo>
                    <a:lnTo>
                      <a:pt x="1949" y="4333"/>
                    </a:lnTo>
                    <a:cubicBezTo>
                      <a:pt x="745" y="4333"/>
                      <a:pt x="971" y="3916"/>
                      <a:pt x="333" y="3916"/>
                    </a:cubicBezTo>
                    <a:lnTo>
                      <a:pt x="333" y="2333"/>
                    </a:lnTo>
                    <a:cubicBezTo>
                      <a:pt x="741" y="2333"/>
                      <a:pt x="1095" y="2311"/>
                      <a:pt x="1451" y="1749"/>
                    </a:cubicBezTo>
                    <a:cubicBezTo>
                      <a:pt x="1700" y="1356"/>
                      <a:pt x="1860" y="1108"/>
                      <a:pt x="1927" y="576"/>
                    </a:cubicBezTo>
                    <a:cubicBezTo>
                      <a:pt x="1946" y="424"/>
                      <a:pt x="2072" y="333"/>
                      <a:pt x="2201" y="333"/>
                    </a:cubicBezTo>
                    <a:moveTo>
                      <a:pt x="2201" y="0"/>
                    </a:moveTo>
                    <a:lnTo>
                      <a:pt x="2201" y="0"/>
                    </a:lnTo>
                    <a:cubicBezTo>
                      <a:pt x="2058" y="0"/>
                      <a:pt x="1919" y="50"/>
                      <a:pt x="1810" y="142"/>
                    </a:cubicBezTo>
                    <a:cubicBezTo>
                      <a:pt x="1692" y="240"/>
                      <a:pt x="1616" y="379"/>
                      <a:pt x="1596" y="534"/>
                    </a:cubicBezTo>
                    <a:cubicBezTo>
                      <a:pt x="1540" y="986"/>
                      <a:pt x="1411" y="1188"/>
                      <a:pt x="1179" y="1556"/>
                    </a:cubicBezTo>
                    <a:lnTo>
                      <a:pt x="1169" y="1571"/>
                    </a:lnTo>
                    <a:cubicBezTo>
                      <a:pt x="898" y="2000"/>
                      <a:pt x="686" y="2000"/>
                      <a:pt x="333" y="2000"/>
                    </a:cubicBezTo>
                    <a:cubicBezTo>
                      <a:pt x="149" y="2000"/>
                      <a:pt x="0" y="2149"/>
                      <a:pt x="0" y="2333"/>
                    </a:cubicBezTo>
                    <a:lnTo>
                      <a:pt x="0" y="3916"/>
                    </a:lnTo>
                    <a:cubicBezTo>
                      <a:pt x="0" y="4100"/>
                      <a:pt x="149" y="4249"/>
                      <a:pt x="333" y="4249"/>
                    </a:cubicBezTo>
                    <a:cubicBezTo>
                      <a:pt x="504" y="4249"/>
                      <a:pt x="556" y="4282"/>
                      <a:pt x="671" y="4356"/>
                    </a:cubicBezTo>
                    <a:cubicBezTo>
                      <a:pt x="768" y="4419"/>
                      <a:pt x="902" y="4504"/>
                      <a:pt x="1111" y="4568"/>
                    </a:cubicBezTo>
                    <a:cubicBezTo>
                      <a:pt x="1331" y="4634"/>
                      <a:pt x="1605" y="4667"/>
                      <a:pt x="1949" y="4667"/>
                    </a:cubicBezTo>
                    <a:lnTo>
                      <a:pt x="2356" y="4666"/>
                    </a:lnTo>
                    <a:cubicBezTo>
                      <a:pt x="2751" y="4666"/>
                      <a:pt x="3073" y="4345"/>
                      <a:pt x="3073" y="3949"/>
                    </a:cubicBezTo>
                    <a:cubicBezTo>
                      <a:pt x="3073" y="3944"/>
                      <a:pt x="3073" y="3940"/>
                      <a:pt x="3073" y="3935"/>
                    </a:cubicBezTo>
                    <a:cubicBezTo>
                      <a:pt x="3233" y="3802"/>
                      <a:pt x="3334" y="3602"/>
                      <a:pt x="3334" y="3381"/>
                    </a:cubicBezTo>
                    <a:cubicBezTo>
                      <a:pt x="3334" y="3355"/>
                      <a:pt x="3332" y="3328"/>
                      <a:pt x="3329" y="3302"/>
                    </a:cubicBezTo>
                    <a:cubicBezTo>
                      <a:pt x="3351" y="3279"/>
                      <a:pt x="3371" y="3254"/>
                      <a:pt x="3389" y="3227"/>
                    </a:cubicBezTo>
                    <a:cubicBezTo>
                      <a:pt x="3473" y="3107"/>
                      <a:pt x="3518" y="2965"/>
                      <a:pt x="3518" y="2818"/>
                    </a:cubicBezTo>
                    <a:cubicBezTo>
                      <a:pt x="3518" y="2809"/>
                      <a:pt x="3518" y="2801"/>
                      <a:pt x="3517" y="2792"/>
                    </a:cubicBezTo>
                    <a:cubicBezTo>
                      <a:pt x="3656" y="2659"/>
                      <a:pt x="3747" y="2459"/>
                      <a:pt x="3747" y="2239"/>
                    </a:cubicBezTo>
                    <a:cubicBezTo>
                      <a:pt x="3747" y="2045"/>
                      <a:pt x="3668" y="1863"/>
                      <a:pt x="3524" y="1726"/>
                    </a:cubicBezTo>
                    <a:cubicBezTo>
                      <a:pt x="3386" y="1595"/>
                      <a:pt x="3206" y="1522"/>
                      <a:pt x="3016" y="1522"/>
                    </a:cubicBezTo>
                    <a:lnTo>
                      <a:pt x="2786" y="1522"/>
                    </a:lnTo>
                    <a:cubicBezTo>
                      <a:pt x="2869" y="1203"/>
                      <a:pt x="2881" y="870"/>
                      <a:pt x="2820" y="552"/>
                    </a:cubicBezTo>
                    <a:cubicBezTo>
                      <a:pt x="2788" y="387"/>
                      <a:pt x="2712" y="248"/>
                      <a:pt x="2599" y="150"/>
                    </a:cubicBezTo>
                    <a:cubicBezTo>
                      <a:pt x="2489" y="53"/>
                      <a:pt x="2347" y="0"/>
                      <a:pt x="2201" y="0"/>
                    </a:cubicBezTo>
                    <a:lnTo>
                      <a:pt x="2201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3" name="îş1ïďè">
              <a:extLst>
                <a:ext uri="{FF2B5EF4-FFF2-40B4-BE49-F238E27FC236}">
                  <a16:creationId xmlns:a16="http://schemas.microsoft.com/office/drawing/2014/main" xmlns="" id="{1CC93DD2-A7CA-4398-85D5-A5D752585295}"/>
                </a:ext>
              </a:extLst>
            </p:cNvPr>
            <p:cNvGrpSpPr/>
            <p:nvPr/>
          </p:nvGrpSpPr>
          <p:grpSpPr>
            <a:xfrm>
              <a:off x="660194" y="3149686"/>
              <a:ext cx="768398" cy="768398"/>
              <a:chOff x="1775520" y="2420888"/>
              <a:chExt cx="959797" cy="959797"/>
            </a:xfrm>
          </p:grpSpPr>
          <p:sp>
            <p:nvSpPr>
              <p:cNvPr id="157" name="išḻîḍè">
                <a:extLst>
                  <a:ext uri="{FF2B5EF4-FFF2-40B4-BE49-F238E27FC236}">
                    <a16:creationId xmlns:a16="http://schemas.microsoft.com/office/drawing/2014/main" xmlns="" id="{B46A9B2B-DDFA-4F83-B2FC-CD51DBDA8B25}"/>
                  </a:ext>
                </a:extLst>
              </p:cNvPr>
              <p:cNvSpPr/>
              <p:nvPr/>
            </p:nvSpPr>
            <p:spPr bwMode="white">
              <a:xfrm>
                <a:off x="1775520" y="2420888"/>
                <a:ext cx="959797" cy="959797"/>
              </a:xfrm>
              <a:prstGeom prst="ellipse">
                <a:avLst/>
              </a:prstGeom>
              <a:gradFill>
                <a:gsLst>
                  <a:gs pos="50000">
                    <a:srgbClr val="CB1672"/>
                  </a:gs>
                  <a:gs pos="100000">
                    <a:srgbClr val="FF1D73"/>
                  </a:gs>
                </a:gsLst>
              </a:gradFill>
              <a:ln w="38100" cmpd="thickThin"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  <p:sp>
            <p:nvSpPr>
              <p:cNvPr id="158" name="iślíḍé">
                <a:extLst>
                  <a:ext uri="{FF2B5EF4-FFF2-40B4-BE49-F238E27FC236}">
                    <a16:creationId xmlns:a16="http://schemas.microsoft.com/office/drawing/2014/main" xmlns="" id="{15E3205F-7220-4FFC-BBB3-D78A574B7C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3829" y="2595914"/>
                <a:ext cx="463174" cy="594589"/>
              </a:xfrm>
              <a:custGeom>
                <a:avLst/>
                <a:gdLst>
                  <a:gd name="connsiteX0" fmla="*/ 159562 w 472076"/>
                  <a:gd name="connsiteY0" fmla="*/ 472998 h 606016"/>
                  <a:gd name="connsiteX1" fmla="*/ 137591 w 472076"/>
                  <a:gd name="connsiteY1" fmla="*/ 522093 h 606016"/>
                  <a:gd name="connsiteX2" fmla="*/ 334407 w 472076"/>
                  <a:gd name="connsiteY2" fmla="*/ 522093 h 606016"/>
                  <a:gd name="connsiteX3" fmla="*/ 312436 w 472076"/>
                  <a:gd name="connsiteY3" fmla="*/ 472998 h 606016"/>
                  <a:gd name="connsiteX4" fmla="*/ 190751 w 472076"/>
                  <a:gd name="connsiteY4" fmla="*/ 403497 h 606016"/>
                  <a:gd name="connsiteX5" fmla="*/ 174158 w 472076"/>
                  <a:gd name="connsiteY5" fmla="*/ 440319 h 606016"/>
                  <a:gd name="connsiteX6" fmla="*/ 297840 w 472076"/>
                  <a:gd name="connsiteY6" fmla="*/ 440319 h 606016"/>
                  <a:gd name="connsiteX7" fmla="*/ 281247 w 472076"/>
                  <a:gd name="connsiteY7" fmla="*/ 403497 h 606016"/>
                  <a:gd name="connsiteX8" fmla="*/ 235615 w 472076"/>
                  <a:gd name="connsiteY8" fmla="*/ 303158 h 606016"/>
                  <a:gd name="connsiteX9" fmla="*/ 205347 w 472076"/>
                  <a:gd name="connsiteY9" fmla="*/ 370818 h 606016"/>
                  <a:gd name="connsiteX10" fmla="*/ 266651 w 472076"/>
                  <a:gd name="connsiteY10" fmla="*/ 370818 h 606016"/>
                  <a:gd name="connsiteX11" fmla="*/ 236383 w 472076"/>
                  <a:gd name="connsiteY11" fmla="*/ 303158 h 606016"/>
                  <a:gd name="connsiteX12" fmla="*/ 236076 w 472076"/>
                  <a:gd name="connsiteY12" fmla="*/ 303158 h 606016"/>
                  <a:gd name="connsiteX13" fmla="*/ 235615 w 472076"/>
                  <a:gd name="connsiteY13" fmla="*/ 303158 h 606016"/>
                  <a:gd name="connsiteX14" fmla="*/ 236076 w 472076"/>
                  <a:gd name="connsiteY14" fmla="*/ 168299 h 606016"/>
                  <a:gd name="connsiteX15" fmla="*/ 283859 w 472076"/>
                  <a:gd name="connsiteY15" fmla="*/ 188091 h 606016"/>
                  <a:gd name="connsiteX16" fmla="*/ 283859 w 472076"/>
                  <a:gd name="connsiteY16" fmla="*/ 283520 h 606016"/>
                  <a:gd name="connsiteX17" fmla="*/ 268494 w 472076"/>
                  <a:gd name="connsiteY17" fmla="*/ 294873 h 606016"/>
                  <a:gd name="connsiteX18" fmla="*/ 408002 w 472076"/>
                  <a:gd name="connsiteY18" fmla="*/ 606016 h 606016"/>
                  <a:gd name="connsiteX19" fmla="*/ 372050 w 472076"/>
                  <a:gd name="connsiteY19" fmla="*/ 606016 h 606016"/>
                  <a:gd name="connsiteX20" fmla="*/ 349157 w 472076"/>
                  <a:gd name="connsiteY20" fmla="*/ 554926 h 606016"/>
                  <a:gd name="connsiteX21" fmla="*/ 122841 w 472076"/>
                  <a:gd name="connsiteY21" fmla="*/ 554926 h 606016"/>
                  <a:gd name="connsiteX22" fmla="*/ 99948 w 472076"/>
                  <a:gd name="connsiteY22" fmla="*/ 606016 h 606016"/>
                  <a:gd name="connsiteX23" fmla="*/ 63996 w 472076"/>
                  <a:gd name="connsiteY23" fmla="*/ 606016 h 606016"/>
                  <a:gd name="connsiteX24" fmla="*/ 203504 w 472076"/>
                  <a:gd name="connsiteY24" fmla="*/ 294873 h 606016"/>
                  <a:gd name="connsiteX25" fmla="*/ 188293 w 472076"/>
                  <a:gd name="connsiteY25" fmla="*/ 283520 h 606016"/>
                  <a:gd name="connsiteX26" fmla="*/ 188293 w 472076"/>
                  <a:gd name="connsiteY26" fmla="*/ 188091 h 606016"/>
                  <a:gd name="connsiteX27" fmla="*/ 236076 w 472076"/>
                  <a:gd name="connsiteY27" fmla="*/ 168299 h 606016"/>
                  <a:gd name="connsiteX28" fmla="*/ 236040 w 472076"/>
                  <a:gd name="connsiteY28" fmla="*/ 66120 h 606016"/>
                  <a:gd name="connsiteX29" fmla="*/ 356188 w 472076"/>
                  <a:gd name="connsiteY29" fmla="*/ 115830 h 606016"/>
                  <a:gd name="connsiteX30" fmla="*/ 405815 w 472076"/>
                  <a:gd name="connsiteY30" fmla="*/ 235811 h 606016"/>
                  <a:gd name="connsiteX31" fmla="*/ 356188 w 472076"/>
                  <a:gd name="connsiteY31" fmla="*/ 355791 h 606016"/>
                  <a:gd name="connsiteX32" fmla="*/ 332988 w 472076"/>
                  <a:gd name="connsiteY32" fmla="*/ 332624 h 606016"/>
                  <a:gd name="connsiteX33" fmla="*/ 373089 w 472076"/>
                  <a:gd name="connsiteY33" fmla="*/ 235811 h 606016"/>
                  <a:gd name="connsiteX34" fmla="*/ 332988 w 472076"/>
                  <a:gd name="connsiteY34" fmla="*/ 138998 h 606016"/>
                  <a:gd name="connsiteX35" fmla="*/ 236040 w 472076"/>
                  <a:gd name="connsiteY35" fmla="*/ 98800 h 606016"/>
                  <a:gd name="connsiteX36" fmla="*/ 139091 w 472076"/>
                  <a:gd name="connsiteY36" fmla="*/ 138998 h 606016"/>
                  <a:gd name="connsiteX37" fmla="*/ 139091 w 472076"/>
                  <a:gd name="connsiteY37" fmla="*/ 332624 h 606016"/>
                  <a:gd name="connsiteX38" fmla="*/ 115891 w 472076"/>
                  <a:gd name="connsiteY38" fmla="*/ 355791 h 606016"/>
                  <a:gd name="connsiteX39" fmla="*/ 115891 w 472076"/>
                  <a:gd name="connsiteY39" fmla="*/ 115830 h 606016"/>
                  <a:gd name="connsiteX40" fmla="*/ 236040 w 472076"/>
                  <a:gd name="connsiteY40" fmla="*/ 66120 h 606016"/>
                  <a:gd name="connsiteX41" fmla="*/ 236057 w 472076"/>
                  <a:gd name="connsiteY41" fmla="*/ 0 h 606016"/>
                  <a:gd name="connsiteX42" fmla="*/ 402930 w 472076"/>
                  <a:gd name="connsiteY42" fmla="*/ 69041 h 606016"/>
                  <a:gd name="connsiteX43" fmla="*/ 472076 w 472076"/>
                  <a:gd name="connsiteY43" fmla="*/ 235815 h 606016"/>
                  <a:gd name="connsiteX44" fmla="*/ 402930 w 472076"/>
                  <a:gd name="connsiteY44" fmla="*/ 402435 h 606016"/>
                  <a:gd name="connsiteX45" fmla="*/ 379727 w 472076"/>
                  <a:gd name="connsiteY45" fmla="*/ 379268 h 606016"/>
                  <a:gd name="connsiteX46" fmla="*/ 439347 w 472076"/>
                  <a:gd name="connsiteY46" fmla="*/ 235815 h 606016"/>
                  <a:gd name="connsiteX47" fmla="*/ 379727 w 472076"/>
                  <a:gd name="connsiteY47" fmla="*/ 92209 h 606016"/>
                  <a:gd name="connsiteX48" fmla="*/ 236057 w 472076"/>
                  <a:gd name="connsiteY48" fmla="*/ 32680 h 606016"/>
                  <a:gd name="connsiteX49" fmla="*/ 92233 w 472076"/>
                  <a:gd name="connsiteY49" fmla="*/ 92209 h 606016"/>
                  <a:gd name="connsiteX50" fmla="*/ 92233 w 472076"/>
                  <a:gd name="connsiteY50" fmla="*/ 379268 h 606016"/>
                  <a:gd name="connsiteX51" fmla="*/ 69030 w 472076"/>
                  <a:gd name="connsiteY51" fmla="*/ 402435 h 606016"/>
                  <a:gd name="connsiteX52" fmla="*/ 69030 w 472076"/>
                  <a:gd name="connsiteY52" fmla="*/ 69041 h 606016"/>
                  <a:gd name="connsiteX53" fmla="*/ 236057 w 472076"/>
                  <a:gd name="connsiteY53" fmla="*/ 0 h 606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</a:cxnLst>
                <a:rect l="l" t="t" r="r" b="b"/>
                <a:pathLst>
                  <a:path w="472076" h="606016">
                    <a:moveTo>
                      <a:pt x="159562" y="472998"/>
                    </a:moveTo>
                    <a:lnTo>
                      <a:pt x="137591" y="522093"/>
                    </a:lnTo>
                    <a:lnTo>
                      <a:pt x="334407" y="522093"/>
                    </a:lnTo>
                    <a:lnTo>
                      <a:pt x="312436" y="472998"/>
                    </a:lnTo>
                    <a:close/>
                    <a:moveTo>
                      <a:pt x="190751" y="403497"/>
                    </a:moveTo>
                    <a:lnTo>
                      <a:pt x="174158" y="440319"/>
                    </a:lnTo>
                    <a:lnTo>
                      <a:pt x="297840" y="440319"/>
                    </a:lnTo>
                    <a:lnTo>
                      <a:pt x="281247" y="403497"/>
                    </a:lnTo>
                    <a:close/>
                    <a:moveTo>
                      <a:pt x="235615" y="303158"/>
                    </a:moveTo>
                    <a:lnTo>
                      <a:pt x="205347" y="370818"/>
                    </a:lnTo>
                    <a:lnTo>
                      <a:pt x="266651" y="370818"/>
                    </a:lnTo>
                    <a:lnTo>
                      <a:pt x="236383" y="303158"/>
                    </a:lnTo>
                    <a:cubicBezTo>
                      <a:pt x="236229" y="303158"/>
                      <a:pt x="236076" y="303158"/>
                      <a:pt x="236076" y="303158"/>
                    </a:cubicBezTo>
                    <a:cubicBezTo>
                      <a:pt x="235922" y="303158"/>
                      <a:pt x="235769" y="303158"/>
                      <a:pt x="235615" y="303158"/>
                    </a:cubicBezTo>
                    <a:close/>
                    <a:moveTo>
                      <a:pt x="236076" y="168299"/>
                    </a:moveTo>
                    <a:cubicBezTo>
                      <a:pt x="254052" y="168299"/>
                      <a:pt x="271106" y="175357"/>
                      <a:pt x="283859" y="188091"/>
                    </a:cubicBezTo>
                    <a:cubicBezTo>
                      <a:pt x="310132" y="214326"/>
                      <a:pt x="310132" y="257131"/>
                      <a:pt x="283859" y="283520"/>
                    </a:cubicBezTo>
                    <a:cubicBezTo>
                      <a:pt x="279249" y="287969"/>
                      <a:pt x="274026" y="291805"/>
                      <a:pt x="268494" y="294873"/>
                    </a:cubicBezTo>
                    <a:lnTo>
                      <a:pt x="408002" y="606016"/>
                    </a:lnTo>
                    <a:lnTo>
                      <a:pt x="372050" y="606016"/>
                    </a:lnTo>
                    <a:lnTo>
                      <a:pt x="349157" y="554926"/>
                    </a:lnTo>
                    <a:lnTo>
                      <a:pt x="122841" y="554926"/>
                    </a:lnTo>
                    <a:lnTo>
                      <a:pt x="99948" y="606016"/>
                    </a:lnTo>
                    <a:lnTo>
                      <a:pt x="63996" y="606016"/>
                    </a:lnTo>
                    <a:lnTo>
                      <a:pt x="203504" y="294873"/>
                    </a:lnTo>
                    <a:cubicBezTo>
                      <a:pt x="197972" y="291805"/>
                      <a:pt x="192902" y="287969"/>
                      <a:pt x="188293" y="283520"/>
                    </a:cubicBezTo>
                    <a:cubicBezTo>
                      <a:pt x="161866" y="257131"/>
                      <a:pt x="161866" y="214326"/>
                      <a:pt x="188293" y="188091"/>
                    </a:cubicBezTo>
                    <a:cubicBezTo>
                      <a:pt x="201045" y="175357"/>
                      <a:pt x="217946" y="168299"/>
                      <a:pt x="236076" y="168299"/>
                    </a:cubicBezTo>
                    <a:close/>
                    <a:moveTo>
                      <a:pt x="236040" y="66120"/>
                    </a:moveTo>
                    <a:cubicBezTo>
                      <a:pt x="281364" y="66120"/>
                      <a:pt x="324077" y="83764"/>
                      <a:pt x="356188" y="115830"/>
                    </a:cubicBezTo>
                    <a:cubicBezTo>
                      <a:pt x="388146" y="147897"/>
                      <a:pt x="405815" y="190396"/>
                      <a:pt x="405815" y="235811"/>
                    </a:cubicBezTo>
                    <a:cubicBezTo>
                      <a:pt x="405815" y="281072"/>
                      <a:pt x="388146" y="323725"/>
                      <a:pt x="356188" y="355791"/>
                    </a:cubicBezTo>
                    <a:lnTo>
                      <a:pt x="332988" y="332624"/>
                    </a:lnTo>
                    <a:cubicBezTo>
                      <a:pt x="358800" y="306694"/>
                      <a:pt x="373089" y="272327"/>
                      <a:pt x="373089" y="235811"/>
                    </a:cubicBezTo>
                    <a:cubicBezTo>
                      <a:pt x="373089" y="199142"/>
                      <a:pt x="358800" y="164774"/>
                      <a:pt x="332988" y="138998"/>
                    </a:cubicBezTo>
                    <a:cubicBezTo>
                      <a:pt x="307023" y="113069"/>
                      <a:pt x="272607" y="98800"/>
                      <a:pt x="236040" y="98800"/>
                    </a:cubicBezTo>
                    <a:cubicBezTo>
                      <a:pt x="199319" y="98800"/>
                      <a:pt x="164903" y="113069"/>
                      <a:pt x="139091" y="138998"/>
                    </a:cubicBezTo>
                    <a:cubicBezTo>
                      <a:pt x="85623" y="192391"/>
                      <a:pt x="85623" y="279231"/>
                      <a:pt x="139091" y="332624"/>
                    </a:cubicBezTo>
                    <a:lnTo>
                      <a:pt x="115891" y="355791"/>
                    </a:lnTo>
                    <a:cubicBezTo>
                      <a:pt x="49671" y="289510"/>
                      <a:pt x="49671" y="181958"/>
                      <a:pt x="115891" y="115830"/>
                    </a:cubicBezTo>
                    <a:cubicBezTo>
                      <a:pt x="148002" y="83764"/>
                      <a:pt x="190561" y="66120"/>
                      <a:pt x="236040" y="66120"/>
                    </a:cubicBezTo>
                    <a:close/>
                    <a:moveTo>
                      <a:pt x="236057" y="0"/>
                    </a:moveTo>
                    <a:cubicBezTo>
                      <a:pt x="299057" y="0"/>
                      <a:pt x="358369" y="24548"/>
                      <a:pt x="402930" y="69041"/>
                    </a:cubicBezTo>
                    <a:cubicBezTo>
                      <a:pt x="447644" y="113535"/>
                      <a:pt x="472076" y="172757"/>
                      <a:pt x="472076" y="235815"/>
                    </a:cubicBezTo>
                    <a:cubicBezTo>
                      <a:pt x="472076" y="298719"/>
                      <a:pt x="447644" y="357942"/>
                      <a:pt x="402930" y="402435"/>
                    </a:cubicBezTo>
                    <a:lnTo>
                      <a:pt x="379727" y="379268"/>
                    </a:lnTo>
                    <a:cubicBezTo>
                      <a:pt x="418142" y="340911"/>
                      <a:pt x="439347" y="289974"/>
                      <a:pt x="439347" y="235815"/>
                    </a:cubicBezTo>
                    <a:cubicBezTo>
                      <a:pt x="439347" y="181502"/>
                      <a:pt x="418142" y="130565"/>
                      <a:pt x="379727" y="92209"/>
                    </a:cubicBezTo>
                    <a:cubicBezTo>
                      <a:pt x="341313" y="53852"/>
                      <a:pt x="290298" y="32680"/>
                      <a:pt x="236057" y="32680"/>
                    </a:cubicBezTo>
                    <a:cubicBezTo>
                      <a:pt x="181662" y="32680"/>
                      <a:pt x="130647" y="53852"/>
                      <a:pt x="92233" y="92209"/>
                    </a:cubicBezTo>
                    <a:cubicBezTo>
                      <a:pt x="12945" y="171376"/>
                      <a:pt x="12945" y="300100"/>
                      <a:pt x="92233" y="379268"/>
                    </a:cubicBezTo>
                    <a:lnTo>
                      <a:pt x="69030" y="402435"/>
                    </a:lnTo>
                    <a:cubicBezTo>
                      <a:pt x="-23011" y="310533"/>
                      <a:pt x="-23011" y="160943"/>
                      <a:pt x="69030" y="69041"/>
                    </a:cubicBezTo>
                    <a:cubicBezTo>
                      <a:pt x="113591" y="24548"/>
                      <a:pt x="172903" y="0"/>
                      <a:pt x="2360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7" name="íṧ1iḋê">
              <a:extLst>
                <a:ext uri="{FF2B5EF4-FFF2-40B4-BE49-F238E27FC236}">
                  <a16:creationId xmlns:a16="http://schemas.microsoft.com/office/drawing/2014/main" xmlns="" id="{2EFB77C0-55EB-49BB-8AE9-AF199F33C71E}"/>
                </a:ext>
              </a:extLst>
            </p:cNvPr>
            <p:cNvGrpSpPr/>
            <p:nvPr/>
          </p:nvGrpSpPr>
          <p:grpSpPr>
            <a:xfrm>
              <a:off x="660194" y="5136617"/>
              <a:ext cx="768398" cy="768398"/>
              <a:chOff x="1775520" y="2420888"/>
              <a:chExt cx="959797" cy="959797"/>
            </a:xfrm>
          </p:grpSpPr>
          <p:sp>
            <p:nvSpPr>
              <p:cNvPr id="151" name="îṡľîḓê">
                <a:extLst>
                  <a:ext uri="{FF2B5EF4-FFF2-40B4-BE49-F238E27FC236}">
                    <a16:creationId xmlns:a16="http://schemas.microsoft.com/office/drawing/2014/main" xmlns="" id="{213960AA-F0D0-4489-AE78-5222DF8ABCF5}"/>
                  </a:ext>
                </a:extLst>
              </p:cNvPr>
              <p:cNvSpPr/>
              <p:nvPr/>
            </p:nvSpPr>
            <p:spPr bwMode="white">
              <a:xfrm>
                <a:off x="1775520" y="2420888"/>
                <a:ext cx="959797" cy="959797"/>
              </a:xfrm>
              <a:prstGeom prst="ellipse">
                <a:avLst/>
              </a:prstGeom>
              <a:gradFill>
                <a:gsLst>
                  <a:gs pos="39000">
                    <a:srgbClr val="1A9F72"/>
                  </a:gs>
                  <a:gs pos="100000">
                    <a:srgbClr val="20B583"/>
                  </a:gs>
                </a:gsLst>
              </a:gradFill>
              <a:ln w="38100" cmpd="thickThin"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  <p:sp>
            <p:nvSpPr>
              <p:cNvPr id="152" name="îṩliḑé">
                <a:extLst>
                  <a:ext uri="{FF2B5EF4-FFF2-40B4-BE49-F238E27FC236}">
                    <a16:creationId xmlns:a16="http://schemas.microsoft.com/office/drawing/2014/main" xmlns="" id="{73D90198-206F-493F-95E4-E9552AA266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58123" y="2624331"/>
                <a:ext cx="594589" cy="537755"/>
              </a:xfrm>
              <a:custGeom>
                <a:avLst/>
                <a:gdLst>
                  <a:gd name="connsiteX0" fmla="*/ 503202 w 607568"/>
                  <a:gd name="connsiteY0" fmla="*/ 459310 h 549494"/>
                  <a:gd name="connsiteX1" fmla="*/ 548364 w 607568"/>
                  <a:gd name="connsiteY1" fmla="*/ 504402 h 549494"/>
                  <a:gd name="connsiteX2" fmla="*/ 503202 w 607568"/>
                  <a:gd name="connsiteY2" fmla="*/ 549494 h 549494"/>
                  <a:gd name="connsiteX3" fmla="*/ 458040 w 607568"/>
                  <a:gd name="connsiteY3" fmla="*/ 504402 h 549494"/>
                  <a:gd name="connsiteX4" fmla="*/ 503202 w 607568"/>
                  <a:gd name="connsiteY4" fmla="*/ 459310 h 549494"/>
                  <a:gd name="connsiteX5" fmla="*/ 197795 w 607568"/>
                  <a:gd name="connsiteY5" fmla="*/ 459310 h 549494"/>
                  <a:gd name="connsiteX6" fmla="*/ 242957 w 607568"/>
                  <a:gd name="connsiteY6" fmla="*/ 504402 h 549494"/>
                  <a:gd name="connsiteX7" fmla="*/ 197795 w 607568"/>
                  <a:gd name="connsiteY7" fmla="*/ 549494 h 549494"/>
                  <a:gd name="connsiteX8" fmla="*/ 152633 w 607568"/>
                  <a:gd name="connsiteY8" fmla="*/ 504402 h 549494"/>
                  <a:gd name="connsiteX9" fmla="*/ 197795 w 607568"/>
                  <a:gd name="connsiteY9" fmla="*/ 459310 h 549494"/>
                  <a:gd name="connsiteX10" fmla="*/ 143318 w 607568"/>
                  <a:gd name="connsiteY10" fmla="*/ 390791 h 549494"/>
                  <a:gd name="connsiteX11" fmla="*/ 554573 w 607568"/>
                  <a:gd name="connsiteY11" fmla="*/ 390791 h 549494"/>
                  <a:gd name="connsiteX12" fmla="*/ 554573 w 607568"/>
                  <a:gd name="connsiteY12" fmla="*/ 437435 h 549494"/>
                  <a:gd name="connsiteX13" fmla="*/ 143318 w 607568"/>
                  <a:gd name="connsiteY13" fmla="*/ 437435 h 549494"/>
                  <a:gd name="connsiteX14" fmla="*/ 115304 w 607568"/>
                  <a:gd name="connsiteY14" fmla="*/ 313028 h 549494"/>
                  <a:gd name="connsiteX15" fmla="*/ 582659 w 607568"/>
                  <a:gd name="connsiteY15" fmla="*/ 313028 h 549494"/>
                  <a:gd name="connsiteX16" fmla="*/ 582659 w 607568"/>
                  <a:gd name="connsiteY16" fmla="*/ 359672 h 549494"/>
                  <a:gd name="connsiteX17" fmla="*/ 115304 w 607568"/>
                  <a:gd name="connsiteY17" fmla="*/ 359672 h 549494"/>
                  <a:gd name="connsiteX18" fmla="*/ 0 w 607568"/>
                  <a:gd name="connsiteY18" fmla="*/ 169922 h 549494"/>
                  <a:gd name="connsiteX19" fmla="*/ 78962 w 607568"/>
                  <a:gd name="connsiteY19" fmla="*/ 169922 h 549494"/>
                  <a:gd name="connsiteX20" fmla="*/ 108516 w 607568"/>
                  <a:gd name="connsiteY20" fmla="*/ 235254 h 549494"/>
                  <a:gd name="connsiteX21" fmla="*/ 607568 w 607568"/>
                  <a:gd name="connsiteY21" fmla="*/ 235254 h 549494"/>
                  <a:gd name="connsiteX22" fmla="*/ 607568 w 607568"/>
                  <a:gd name="connsiteY22" fmla="*/ 281909 h 549494"/>
                  <a:gd name="connsiteX23" fmla="*/ 78428 w 607568"/>
                  <a:gd name="connsiteY23" fmla="*/ 281909 h 549494"/>
                  <a:gd name="connsiteX24" fmla="*/ 48798 w 607568"/>
                  <a:gd name="connsiteY24" fmla="*/ 216577 h 549494"/>
                  <a:gd name="connsiteX25" fmla="*/ 0 w 607568"/>
                  <a:gd name="connsiteY25" fmla="*/ 216577 h 549494"/>
                  <a:gd name="connsiteX26" fmla="*/ 257720 w 607568"/>
                  <a:gd name="connsiteY26" fmla="*/ 0 h 549494"/>
                  <a:gd name="connsiteX27" fmla="*/ 254207 w 607568"/>
                  <a:gd name="connsiteY27" fmla="*/ 30201 h 549494"/>
                  <a:gd name="connsiteX28" fmla="*/ 407797 w 607568"/>
                  <a:gd name="connsiteY28" fmla="*/ 197372 h 549494"/>
                  <a:gd name="connsiteX29" fmla="*/ 241147 w 607568"/>
                  <a:gd name="connsiteY29" fmla="*/ 144063 h 549494"/>
                  <a:gd name="connsiteX30" fmla="*/ 237633 w 607568"/>
                  <a:gd name="connsiteY30" fmla="*/ 174264 h 549494"/>
                  <a:gd name="connsiteX31" fmla="*/ 115586 w 607568"/>
                  <a:gd name="connsiteY31" fmla="*/ 71993 h 5494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607568" h="549494">
                    <a:moveTo>
                      <a:pt x="503202" y="459310"/>
                    </a:moveTo>
                    <a:cubicBezTo>
                      <a:pt x="528144" y="459310"/>
                      <a:pt x="548364" y="479498"/>
                      <a:pt x="548364" y="504402"/>
                    </a:cubicBezTo>
                    <a:cubicBezTo>
                      <a:pt x="548364" y="529306"/>
                      <a:pt x="528144" y="549494"/>
                      <a:pt x="503202" y="549494"/>
                    </a:cubicBezTo>
                    <a:cubicBezTo>
                      <a:pt x="478260" y="549494"/>
                      <a:pt x="458040" y="529306"/>
                      <a:pt x="458040" y="504402"/>
                    </a:cubicBezTo>
                    <a:cubicBezTo>
                      <a:pt x="458040" y="479498"/>
                      <a:pt x="478260" y="459310"/>
                      <a:pt x="503202" y="459310"/>
                    </a:cubicBezTo>
                    <a:close/>
                    <a:moveTo>
                      <a:pt x="197795" y="459310"/>
                    </a:moveTo>
                    <a:cubicBezTo>
                      <a:pt x="222737" y="459310"/>
                      <a:pt x="242957" y="479498"/>
                      <a:pt x="242957" y="504402"/>
                    </a:cubicBezTo>
                    <a:cubicBezTo>
                      <a:pt x="242957" y="529306"/>
                      <a:pt x="222737" y="549494"/>
                      <a:pt x="197795" y="549494"/>
                    </a:cubicBezTo>
                    <a:cubicBezTo>
                      <a:pt x="172853" y="549494"/>
                      <a:pt x="152633" y="529306"/>
                      <a:pt x="152633" y="504402"/>
                    </a:cubicBezTo>
                    <a:cubicBezTo>
                      <a:pt x="152633" y="479498"/>
                      <a:pt x="172853" y="459310"/>
                      <a:pt x="197795" y="459310"/>
                    </a:cubicBezTo>
                    <a:close/>
                    <a:moveTo>
                      <a:pt x="143318" y="390791"/>
                    </a:moveTo>
                    <a:lnTo>
                      <a:pt x="554573" y="390791"/>
                    </a:lnTo>
                    <a:lnTo>
                      <a:pt x="554573" y="437435"/>
                    </a:lnTo>
                    <a:lnTo>
                      <a:pt x="143318" y="437435"/>
                    </a:lnTo>
                    <a:close/>
                    <a:moveTo>
                      <a:pt x="115304" y="313028"/>
                    </a:moveTo>
                    <a:lnTo>
                      <a:pt x="582659" y="313028"/>
                    </a:lnTo>
                    <a:lnTo>
                      <a:pt x="582659" y="359672"/>
                    </a:lnTo>
                    <a:lnTo>
                      <a:pt x="115304" y="359672"/>
                    </a:lnTo>
                    <a:close/>
                    <a:moveTo>
                      <a:pt x="0" y="169922"/>
                    </a:moveTo>
                    <a:lnTo>
                      <a:pt x="78962" y="169922"/>
                    </a:lnTo>
                    <a:lnTo>
                      <a:pt x="108516" y="235254"/>
                    </a:lnTo>
                    <a:lnTo>
                      <a:pt x="607568" y="235254"/>
                    </a:lnTo>
                    <a:lnTo>
                      <a:pt x="607568" y="281909"/>
                    </a:lnTo>
                    <a:lnTo>
                      <a:pt x="78428" y="281909"/>
                    </a:lnTo>
                    <a:lnTo>
                      <a:pt x="48798" y="216577"/>
                    </a:lnTo>
                    <a:lnTo>
                      <a:pt x="0" y="216577"/>
                    </a:lnTo>
                    <a:close/>
                    <a:moveTo>
                      <a:pt x="257720" y="0"/>
                    </a:moveTo>
                    <a:lnTo>
                      <a:pt x="254207" y="30201"/>
                    </a:lnTo>
                    <a:cubicBezTo>
                      <a:pt x="405964" y="47665"/>
                      <a:pt x="407797" y="197372"/>
                      <a:pt x="407797" y="197372"/>
                    </a:cubicBezTo>
                    <a:cubicBezTo>
                      <a:pt x="407797" y="197372"/>
                      <a:pt x="364340" y="158248"/>
                      <a:pt x="241147" y="144063"/>
                    </a:cubicBezTo>
                    <a:lnTo>
                      <a:pt x="237633" y="174264"/>
                    </a:lnTo>
                    <a:lnTo>
                      <a:pt x="115586" y="7199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C046265C-780F-4969-9F1A-695759A76FAC}"/>
              </a:ext>
            </a:extLst>
          </p:cNvPr>
          <p:cNvGrpSpPr/>
          <p:nvPr/>
        </p:nvGrpSpPr>
        <p:grpSpPr>
          <a:xfrm>
            <a:off x="1647139" y="5007376"/>
            <a:ext cx="1862062" cy="1209306"/>
            <a:chOff x="726742" y="3809869"/>
            <a:chExt cx="2280982" cy="1209306"/>
          </a:xfrm>
        </p:grpSpPr>
        <p:sp>
          <p:nvSpPr>
            <p:cNvPr id="38" name="îṣľïḓê">
              <a:extLst>
                <a:ext uri="{FF2B5EF4-FFF2-40B4-BE49-F238E27FC236}">
                  <a16:creationId xmlns:a16="http://schemas.microsoft.com/office/drawing/2014/main" xmlns="" id="{C955972A-159F-4385-956A-CAA5F77103C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9" name="íṡḷíḍè">
              <a:extLst>
                <a:ext uri="{FF2B5EF4-FFF2-40B4-BE49-F238E27FC236}">
                  <a16:creationId xmlns:a16="http://schemas.microsoft.com/office/drawing/2014/main" xmlns="" id="{3BCBE945-1B01-49FD-BF6B-27CE5C68B5F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11569C9B-5882-4560-BAE6-C685A885ABA9}"/>
              </a:ext>
            </a:extLst>
          </p:cNvPr>
          <p:cNvGrpSpPr/>
          <p:nvPr/>
        </p:nvGrpSpPr>
        <p:grpSpPr>
          <a:xfrm>
            <a:off x="1693684" y="2908998"/>
            <a:ext cx="1862062" cy="1209306"/>
            <a:chOff x="726742" y="3809869"/>
            <a:chExt cx="2280982" cy="1209306"/>
          </a:xfrm>
        </p:grpSpPr>
        <p:sp>
          <p:nvSpPr>
            <p:cNvPr id="41" name="îṣľïḓê">
              <a:extLst>
                <a:ext uri="{FF2B5EF4-FFF2-40B4-BE49-F238E27FC236}">
                  <a16:creationId xmlns:a16="http://schemas.microsoft.com/office/drawing/2014/main" xmlns="" id="{2E9BB086-F338-44D1-8E7B-5E167C10CFD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2" name="íṡḷíḍè">
              <a:extLst>
                <a:ext uri="{FF2B5EF4-FFF2-40B4-BE49-F238E27FC236}">
                  <a16:creationId xmlns:a16="http://schemas.microsoft.com/office/drawing/2014/main" xmlns="" id="{BD77AC25-823F-4912-AEEC-E4511B22EAB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DAF95B4-6E12-41A6-959F-D17101CE852B}"/>
              </a:ext>
            </a:extLst>
          </p:cNvPr>
          <p:cNvGrpSpPr/>
          <p:nvPr/>
        </p:nvGrpSpPr>
        <p:grpSpPr>
          <a:xfrm>
            <a:off x="6302227" y="2175988"/>
            <a:ext cx="1862062" cy="1209306"/>
            <a:chOff x="726742" y="3809869"/>
            <a:chExt cx="2280982" cy="1209306"/>
          </a:xfrm>
        </p:grpSpPr>
        <p:sp>
          <p:nvSpPr>
            <p:cNvPr id="44" name="îṣľïḓê">
              <a:extLst>
                <a:ext uri="{FF2B5EF4-FFF2-40B4-BE49-F238E27FC236}">
                  <a16:creationId xmlns:a16="http://schemas.microsoft.com/office/drawing/2014/main" xmlns="" id="{59797AE4-AADB-4629-812C-08F806D96EF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5" name="íṡḷíḍè">
              <a:extLst>
                <a:ext uri="{FF2B5EF4-FFF2-40B4-BE49-F238E27FC236}">
                  <a16:creationId xmlns:a16="http://schemas.microsoft.com/office/drawing/2014/main" xmlns="" id="{AF2A4198-2E3E-4123-B882-D7EB803957A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21E89FE0-01CC-4D9A-A26B-8E869BF4486F}"/>
              </a:ext>
            </a:extLst>
          </p:cNvPr>
          <p:cNvGrpSpPr/>
          <p:nvPr/>
        </p:nvGrpSpPr>
        <p:grpSpPr>
          <a:xfrm>
            <a:off x="3757409" y="935600"/>
            <a:ext cx="1862062" cy="1209306"/>
            <a:chOff x="726742" y="3809869"/>
            <a:chExt cx="2280982" cy="1209306"/>
          </a:xfrm>
        </p:grpSpPr>
        <p:sp>
          <p:nvSpPr>
            <p:cNvPr id="47" name="îṣľïḓê">
              <a:extLst>
                <a:ext uri="{FF2B5EF4-FFF2-40B4-BE49-F238E27FC236}">
                  <a16:creationId xmlns:a16="http://schemas.microsoft.com/office/drawing/2014/main" xmlns="" id="{00530859-02C1-4B3E-BBF6-5DF9E2EEF42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8" name="íṡḷíḍè">
              <a:extLst>
                <a:ext uri="{FF2B5EF4-FFF2-40B4-BE49-F238E27FC236}">
                  <a16:creationId xmlns:a16="http://schemas.microsoft.com/office/drawing/2014/main" xmlns="" id="{3560368A-A117-4AB2-80BF-1AA85A1ACC5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358950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1A9F72"/>
              </a:gs>
              <a:gs pos="94000">
                <a:srgbClr val="20B583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明年工作计划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69" name="4670e639-4080-4df9-a5f3-085d4c1f9119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28D7FB89-0C9B-4007-AC9E-2287145D281C}"/>
              </a:ext>
            </a:extLst>
          </p:cNvPr>
          <p:cNvGrpSpPr>
            <a:grpSpLocks noChangeAspect="1"/>
          </p:cNvGrpSpPr>
          <p:nvPr/>
        </p:nvGrpSpPr>
        <p:grpSpPr>
          <a:xfrm>
            <a:off x="905870" y="1123228"/>
            <a:ext cx="10814247" cy="4826051"/>
            <a:chOff x="905866" y="1123228"/>
            <a:chExt cx="10814250" cy="4826052"/>
          </a:xfrm>
        </p:grpSpPr>
        <p:sp>
          <p:nvSpPr>
            <p:cNvPr id="70" name="íS1ïďè">
              <a:extLst>
                <a:ext uri="{FF2B5EF4-FFF2-40B4-BE49-F238E27FC236}">
                  <a16:creationId xmlns:a16="http://schemas.microsoft.com/office/drawing/2014/main" xmlns="" id="{9EDDB26C-3F6E-411B-9316-4030F9D02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4192" y="1123228"/>
              <a:ext cx="3895924" cy="4826052"/>
            </a:xfrm>
            <a:custGeom>
              <a:avLst/>
              <a:gdLst>
                <a:gd name="T0" fmla="*/ 0 w 1890"/>
                <a:gd name="T1" fmla="*/ 0 h 1892"/>
                <a:gd name="T2" fmla="*/ 0 w 1890"/>
                <a:gd name="T3" fmla="*/ 1892 h 1892"/>
                <a:gd name="T4" fmla="*/ 1890 w 1890"/>
                <a:gd name="T5" fmla="*/ 0 h 1892"/>
                <a:gd name="T6" fmla="*/ 0 w 1890"/>
                <a:gd name="T7" fmla="*/ 0 h 1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90" h="1892">
                  <a:moveTo>
                    <a:pt x="0" y="0"/>
                  </a:moveTo>
                  <a:lnTo>
                    <a:pt x="0" y="1892"/>
                  </a:lnTo>
                  <a:lnTo>
                    <a:pt x="1890" y="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71" name="ïşļîḓe">
              <a:extLst>
                <a:ext uri="{FF2B5EF4-FFF2-40B4-BE49-F238E27FC236}">
                  <a16:creationId xmlns:a16="http://schemas.microsoft.com/office/drawing/2014/main" xmlns="" id="{2205FECB-3DE7-4728-93C0-8269E41E89DD}"/>
                </a:ext>
              </a:extLst>
            </p:cNvPr>
            <p:cNvSpPr/>
            <p:nvPr/>
          </p:nvSpPr>
          <p:spPr bwMode="auto">
            <a:xfrm>
              <a:off x="8043742" y="1298208"/>
              <a:ext cx="3600715" cy="4579063"/>
            </a:xfrm>
            <a:custGeom>
              <a:avLst/>
              <a:gdLst>
                <a:gd name="connsiteX0" fmla="*/ 0 w 2962656"/>
                <a:gd name="connsiteY0" fmla="*/ 2880360 h 2907792"/>
                <a:gd name="connsiteX1" fmla="*/ 2926080 w 2962656"/>
                <a:gd name="connsiteY1" fmla="*/ 2907792 h 2907792"/>
                <a:gd name="connsiteX2" fmla="*/ 2962656 w 2962656"/>
                <a:gd name="connsiteY2" fmla="*/ 0 h 2907792"/>
                <a:gd name="connsiteX0" fmla="*/ 0 w 2962656"/>
                <a:gd name="connsiteY0" fmla="*/ 2880360 h 2916936"/>
                <a:gd name="connsiteX1" fmla="*/ 2926080 w 2962656"/>
                <a:gd name="connsiteY1" fmla="*/ 2916936 h 2916936"/>
                <a:gd name="connsiteX2" fmla="*/ 2962656 w 2962656"/>
                <a:gd name="connsiteY2" fmla="*/ 0 h 2916936"/>
                <a:gd name="connsiteX0" fmla="*/ 0 w 2962656"/>
                <a:gd name="connsiteY0" fmla="*/ 2990088 h 3026664"/>
                <a:gd name="connsiteX1" fmla="*/ 2926080 w 2962656"/>
                <a:gd name="connsiteY1" fmla="*/ 3026664 h 3026664"/>
                <a:gd name="connsiteX2" fmla="*/ 2962656 w 2962656"/>
                <a:gd name="connsiteY2" fmla="*/ 0 h 3026664"/>
                <a:gd name="connsiteX0" fmla="*/ 0 w 2970199"/>
                <a:gd name="connsiteY0" fmla="*/ 3020308 h 3026664"/>
                <a:gd name="connsiteX1" fmla="*/ 2933623 w 2970199"/>
                <a:gd name="connsiteY1" fmla="*/ 3026664 h 3026664"/>
                <a:gd name="connsiteX2" fmla="*/ 2970199 w 2970199"/>
                <a:gd name="connsiteY2" fmla="*/ 0 h 30266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970199" h="3026664">
                  <a:moveTo>
                    <a:pt x="0" y="3020308"/>
                  </a:moveTo>
                  <a:lnTo>
                    <a:pt x="2933623" y="3026664"/>
                  </a:lnTo>
                  <a:lnTo>
                    <a:pt x="2970199" y="0"/>
                  </a:lnTo>
                </a:path>
              </a:pathLst>
            </a:custGeom>
            <a:noFill/>
            <a:ln w="38100">
              <a:gradFill>
                <a:gsLst>
                  <a:gs pos="31000">
                    <a:srgbClr val="1A9F72"/>
                  </a:gs>
                  <a:gs pos="100000">
                    <a:srgbClr val="20B583"/>
                  </a:gs>
                </a:gsLst>
                <a:lin ang="5400000" scaled="1"/>
              </a:gradFill>
              <a:round/>
              <a:headEnd/>
              <a:tailEnd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sp>
          <p:nvSpPr>
            <p:cNvPr id="77" name="îṩlïdè">
              <a:extLst>
                <a:ext uri="{FF2B5EF4-FFF2-40B4-BE49-F238E27FC236}">
                  <a16:creationId xmlns:a16="http://schemas.microsoft.com/office/drawing/2014/main" xmlns="" id="{76AA163F-3ACF-4F7B-9CEF-C92F01AEAEB7}"/>
                </a:ext>
              </a:extLst>
            </p:cNvPr>
            <p:cNvSpPr/>
            <p:nvPr/>
          </p:nvSpPr>
          <p:spPr bwMode="auto">
            <a:xfrm>
              <a:off x="4116970" y="4213350"/>
              <a:ext cx="557399" cy="556616"/>
            </a:xfrm>
            <a:custGeom>
              <a:avLst/>
              <a:gdLst>
                <a:gd name="connsiteX0" fmla="*/ 355425 w 607614"/>
                <a:gd name="connsiteY0" fmla="*/ 530180 h 606761"/>
                <a:gd name="connsiteX1" fmla="*/ 342509 w 607614"/>
                <a:gd name="connsiteY1" fmla="*/ 574916 h 606761"/>
                <a:gd name="connsiteX2" fmla="*/ 388096 w 607614"/>
                <a:gd name="connsiteY2" fmla="*/ 562784 h 606761"/>
                <a:gd name="connsiteX3" fmla="*/ 467874 w 607614"/>
                <a:gd name="connsiteY3" fmla="*/ 407347 h 606761"/>
                <a:gd name="connsiteX4" fmla="*/ 364543 w 607614"/>
                <a:gd name="connsiteY4" fmla="*/ 511224 h 606761"/>
                <a:gd name="connsiteX5" fmla="*/ 407091 w 607614"/>
                <a:gd name="connsiteY5" fmla="*/ 553685 h 606761"/>
                <a:gd name="connsiteX6" fmla="*/ 511181 w 607614"/>
                <a:gd name="connsiteY6" fmla="*/ 450566 h 606761"/>
                <a:gd name="connsiteX7" fmla="*/ 511181 w 607614"/>
                <a:gd name="connsiteY7" fmla="*/ 364128 h 606761"/>
                <a:gd name="connsiteX8" fmla="*/ 482310 w 607614"/>
                <a:gd name="connsiteY8" fmla="*/ 392941 h 606761"/>
                <a:gd name="connsiteX9" fmla="*/ 525617 w 607614"/>
                <a:gd name="connsiteY9" fmla="*/ 436160 h 606761"/>
                <a:gd name="connsiteX10" fmla="*/ 553730 w 607614"/>
                <a:gd name="connsiteY10" fmla="*/ 407347 h 606761"/>
                <a:gd name="connsiteX11" fmla="*/ 553730 w 607614"/>
                <a:gd name="connsiteY11" fmla="*/ 392941 h 606761"/>
                <a:gd name="connsiteX12" fmla="*/ 524858 w 607614"/>
                <a:gd name="connsiteY12" fmla="*/ 364128 h 606761"/>
                <a:gd name="connsiteX13" fmla="*/ 511181 w 607614"/>
                <a:gd name="connsiteY13" fmla="*/ 364128 h 606761"/>
                <a:gd name="connsiteX14" fmla="*/ 518020 w 607614"/>
                <a:gd name="connsiteY14" fmla="*/ 341192 h 606761"/>
                <a:gd name="connsiteX15" fmla="*/ 539294 w 607614"/>
                <a:gd name="connsiteY15" fmla="*/ 349722 h 606761"/>
                <a:gd name="connsiteX16" fmla="*/ 568165 w 607614"/>
                <a:gd name="connsiteY16" fmla="*/ 378534 h 606761"/>
                <a:gd name="connsiteX17" fmla="*/ 568165 w 607614"/>
                <a:gd name="connsiteY17" fmla="*/ 421753 h 606761"/>
                <a:gd name="connsiteX18" fmla="*/ 412409 w 607614"/>
                <a:gd name="connsiteY18" fmla="*/ 577190 h 606761"/>
                <a:gd name="connsiteX19" fmla="*/ 333391 w 607614"/>
                <a:gd name="connsiteY19" fmla="*/ 598421 h 606761"/>
                <a:gd name="connsiteX20" fmla="*/ 328073 w 607614"/>
                <a:gd name="connsiteY20" fmla="*/ 603728 h 606761"/>
                <a:gd name="connsiteX21" fmla="*/ 321235 w 607614"/>
                <a:gd name="connsiteY21" fmla="*/ 606761 h 606761"/>
                <a:gd name="connsiteX22" fmla="*/ 314397 w 607614"/>
                <a:gd name="connsiteY22" fmla="*/ 603728 h 606761"/>
                <a:gd name="connsiteX23" fmla="*/ 314397 w 607614"/>
                <a:gd name="connsiteY23" fmla="*/ 589322 h 606761"/>
                <a:gd name="connsiteX24" fmla="*/ 319715 w 607614"/>
                <a:gd name="connsiteY24" fmla="*/ 584014 h 606761"/>
                <a:gd name="connsiteX25" fmla="*/ 340989 w 607614"/>
                <a:gd name="connsiteY25" fmla="*/ 505917 h 606761"/>
                <a:gd name="connsiteX26" fmla="*/ 496746 w 607614"/>
                <a:gd name="connsiteY26" fmla="*/ 349722 h 606761"/>
                <a:gd name="connsiteX27" fmla="*/ 518020 w 607614"/>
                <a:gd name="connsiteY27" fmla="*/ 341192 h 606761"/>
                <a:gd name="connsiteX28" fmla="*/ 208113 w 607614"/>
                <a:gd name="connsiteY28" fmla="*/ 194199 h 606761"/>
                <a:gd name="connsiteX29" fmla="*/ 339462 w 607614"/>
                <a:gd name="connsiteY29" fmla="*/ 288979 h 606761"/>
                <a:gd name="connsiteX30" fmla="*/ 354647 w 607614"/>
                <a:gd name="connsiteY30" fmla="*/ 314759 h 606761"/>
                <a:gd name="connsiteX31" fmla="*/ 344017 w 607614"/>
                <a:gd name="connsiteY31" fmla="*/ 343572 h 606761"/>
                <a:gd name="connsiteX32" fmla="*/ 318203 w 607614"/>
                <a:gd name="connsiteY32" fmla="*/ 354187 h 606761"/>
                <a:gd name="connsiteX33" fmla="*/ 289352 w 607614"/>
                <a:gd name="connsiteY33" fmla="*/ 339022 h 606761"/>
                <a:gd name="connsiteX34" fmla="*/ 194447 w 607614"/>
                <a:gd name="connsiteY34" fmla="*/ 207847 h 606761"/>
                <a:gd name="connsiteX35" fmla="*/ 195206 w 607614"/>
                <a:gd name="connsiteY35" fmla="*/ 194957 h 606761"/>
                <a:gd name="connsiteX36" fmla="*/ 208113 w 607614"/>
                <a:gd name="connsiteY36" fmla="*/ 194199 h 606761"/>
                <a:gd name="connsiteX37" fmla="*/ 88850 w 607614"/>
                <a:gd name="connsiteY37" fmla="*/ 89473 h 606761"/>
                <a:gd name="connsiteX38" fmla="*/ 103279 w 607614"/>
                <a:gd name="connsiteY38" fmla="*/ 89473 h 606761"/>
                <a:gd name="connsiteX39" fmla="*/ 103279 w 607614"/>
                <a:gd name="connsiteY39" fmla="*/ 103127 h 606761"/>
                <a:gd name="connsiteX40" fmla="*/ 20504 w 607614"/>
                <a:gd name="connsiteY40" fmla="*/ 303378 h 606761"/>
                <a:gd name="connsiteX41" fmla="*/ 287054 w 607614"/>
                <a:gd name="connsiteY41" fmla="*/ 586309 h 606761"/>
                <a:gd name="connsiteX42" fmla="*/ 281738 w 607614"/>
                <a:gd name="connsiteY42" fmla="*/ 606030 h 606761"/>
                <a:gd name="connsiteX43" fmla="*/ 0 w 607614"/>
                <a:gd name="connsiteY43" fmla="*/ 303378 h 606761"/>
                <a:gd name="connsiteX44" fmla="*/ 88850 w 607614"/>
                <a:gd name="connsiteY44" fmla="*/ 89473 h 606761"/>
                <a:gd name="connsiteX45" fmla="*/ 303871 w 607614"/>
                <a:gd name="connsiteY45" fmla="*/ 0 h 606761"/>
                <a:gd name="connsiteX46" fmla="*/ 607614 w 607614"/>
                <a:gd name="connsiteY46" fmla="*/ 303389 h 606761"/>
                <a:gd name="connsiteX47" fmla="*/ 604577 w 607614"/>
                <a:gd name="connsiteY47" fmla="*/ 343588 h 606761"/>
                <a:gd name="connsiteX48" fmla="*/ 584074 w 607614"/>
                <a:gd name="connsiteY48" fmla="*/ 343588 h 606761"/>
                <a:gd name="connsiteX49" fmla="*/ 587111 w 607614"/>
                <a:gd name="connsiteY49" fmla="*/ 303389 h 606761"/>
                <a:gd name="connsiteX50" fmla="*/ 313742 w 607614"/>
                <a:gd name="connsiteY50" fmla="*/ 20479 h 606761"/>
                <a:gd name="connsiteX51" fmla="*/ 313742 w 607614"/>
                <a:gd name="connsiteY51" fmla="*/ 144868 h 606761"/>
                <a:gd name="connsiteX52" fmla="*/ 303871 w 607614"/>
                <a:gd name="connsiteY52" fmla="*/ 154729 h 606761"/>
                <a:gd name="connsiteX53" fmla="*/ 293999 w 607614"/>
                <a:gd name="connsiteY53" fmla="*/ 144868 h 606761"/>
                <a:gd name="connsiteX54" fmla="*/ 293999 w 607614"/>
                <a:gd name="connsiteY54" fmla="*/ 9860 h 606761"/>
                <a:gd name="connsiteX55" fmla="*/ 303871 w 607614"/>
                <a:gd name="connsiteY55" fmla="*/ 0 h 606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607614" h="606761">
                  <a:moveTo>
                    <a:pt x="355425" y="530180"/>
                  </a:moveTo>
                  <a:lnTo>
                    <a:pt x="342509" y="574916"/>
                  </a:lnTo>
                  <a:lnTo>
                    <a:pt x="388096" y="562784"/>
                  </a:lnTo>
                  <a:close/>
                  <a:moveTo>
                    <a:pt x="467874" y="407347"/>
                  </a:moveTo>
                  <a:lnTo>
                    <a:pt x="364543" y="511224"/>
                  </a:lnTo>
                  <a:lnTo>
                    <a:pt x="407091" y="553685"/>
                  </a:lnTo>
                  <a:lnTo>
                    <a:pt x="511181" y="450566"/>
                  </a:lnTo>
                  <a:close/>
                  <a:moveTo>
                    <a:pt x="511181" y="364128"/>
                  </a:moveTo>
                  <a:lnTo>
                    <a:pt x="482310" y="392941"/>
                  </a:lnTo>
                  <a:lnTo>
                    <a:pt x="525617" y="436160"/>
                  </a:lnTo>
                  <a:lnTo>
                    <a:pt x="553730" y="407347"/>
                  </a:lnTo>
                  <a:cubicBezTo>
                    <a:pt x="558288" y="403556"/>
                    <a:pt x="558288" y="396732"/>
                    <a:pt x="553730" y="392941"/>
                  </a:cubicBezTo>
                  <a:lnTo>
                    <a:pt x="524858" y="364128"/>
                  </a:lnTo>
                  <a:cubicBezTo>
                    <a:pt x="521818" y="360337"/>
                    <a:pt x="514980" y="360337"/>
                    <a:pt x="511181" y="364128"/>
                  </a:cubicBezTo>
                  <a:close/>
                  <a:moveTo>
                    <a:pt x="518020" y="341192"/>
                  </a:moveTo>
                  <a:cubicBezTo>
                    <a:pt x="525807" y="341192"/>
                    <a:pt x="533595" y="344035"/>
                    <a:pt x="539294" y="349722"/>
                  </a:cubicBezTo>
                  <a:lnTo>
                    <a:pt x="568165" y="378534"/>
                  </a:lnTo>
                  <a:cubicBezTo>
                    <a:pt x="580322" y="390666"/>
                    <a:pt x="580322" y="409622"/>
                    <a:pt x="568165" y="421753"/>
                  </a:cubicBezTo>
                  <a:lnTo>
                    <a:pt x="412409" y="577190"/>
                  </a:lnTo>
                  <a:lnTo>
                    <a:pt x="333391" y="598421"/>
                  </a:lnTo>
                  <a:lnTo>
                    <a:pt x="328073" y="603728"/>
                  </a:lnTo>
                  <a:cubicBezTo>
                    <a:pt x="326553" y="606003"/>
                    <a:pt x="323514" y="606761"/>
                    <a:pt x="321235" y="606761"/>
                  </a:cubicBezTo>
                  <a:cubicBezTo>
                    <a:pt x="318955" y="606761"/>
                    <a:pt x="315916" y="606003"/>
                    <a:pt x="314397" y="603728"/>
                  </a:cubicBezTo>
                  <a:cubicBezTo>
                    <a:pt x="309838" y="599937"/>
                    <a:pt x="309838" y="593113"/>
                    <a:pt x="314397" y="589322"/>
                  </a:cubicBezTo>
                  <a:lnTo>
                    <a:pt x="319715" y="584014"/>
                  </a:lnTo>
                  <a:lnTo>
                    <a:pt x="340989" y="505917"/>
                  </a:lnTo>
                  <a:lnTo>
                    <a:pt x="496746" y="349722"/>
                  </a:lnTo>
                  <a:cubicBezTo>
                    <a:pt x="502444" y="344035"/>
                    <a:pt x="510232" y="341192"/>
                    <a:pt x="518020" y="341192"/>
                  </a:cubicBezTo>
                  <a:close/>
                  <a:moveTo>
                    <a:pt x="208113" y="194199"/>
                  </a:moveTo>
                  <a:lnTo>
                    <a:pt x="339462" y="288979"/>
                  </a:lnTo>
                  <a:cubicBezTo>
                    <a:pt x="347814" y="295045"/>
                    <a:pt x="353128" y="304902"/>
                    <a:pt x="354647" y="314759"/>
                  </a:cubicBezTo>
                  <a:cubicBezTo>
                    <a:pt x="355406" y="325374"/>
                    <a:pt x="351610" y="335990"/>
                    <a:pt x="344017" y="343572"/>
                  </a:cubicBezTo>
                  <a:cubicBezTo>
                    <a:pt x="337184" y="350396"/>
                    <a:pt x="328073" y="354187"/>
                    <a:pt x="318203" y="354187"/>
                  </a:cubicBezTo>
                  <a:cubicBezTo>
                    <a:pt x="306815" y="354187"/>
                    <a:pt x="296185" y="348121"/>
                    <a:pt x="289352" y="339022"/>
                  </a:cubicBezTo>
                  <a:lnTo>
                    <a:pt x="194447" y="207847"/>
                  </a:lnTo>
                  <a:cubicBezTo>
                    <a:pt x="191410" y="204056"/>
                    <a:pt x="192169" y="198749"/>
                    <a:pt x="195206" y="194957"/>
                  </a:cubicBezTo>
                  <a:cubicBezTo>
                    <a:pt x="199002" y="191924"/>
                    <a:pt x="204317" y="191166"/>
                    <a:pt x="208113" y="194199"/>
                  </a:cubicBezTo>
                  <a:close/>
                  <a:moveTo>
                    <a:pt x="88850" y="89473"/>
                  </a:moveTo>
                  <a:cubicBezTo>
                    <a:pt x="92647" y="84922"/>
                    <a:pt x="98722" y="84922"/>
                    <a:pt x="103279" y="89473"/>
                  </a:cubicBezTo>
                  <a:cubicBezTo>
                    <a:pt x="107076" y="93266"/>
                    <a:pt x="107076" y="99334"/>
                    <a:pt x="103279" y="103127"/>
                  </a:cubicBezTo>
                  <a:cubicBezTo>
                    <a:pt x="49361" y="156982"/>
                    <a:pt x="20504" y="228284"/>
                    <a:pt x="20504" y="303378"/>
                  </a:cubicBezTo>
                  <a:cubicBezTo>
                    <a:pt x="20504" y="454325"/>
                    <a:pt x="138971" y="577206"/>
                    <a:pt x="287054" y="586309"/>
                  </a:cubicBezTo>
                  <a:lnTo>
                    <a:pt x="281738" y="606030"/>
                  </a:lnTo>
                  <a:cubicBezTo>
                    <a:pt x="124542" y="594652"/>
                    <a:pt x="0" y="463427"/>
                    <a:pt x="0" y="303378"/>
                  </a:cubicBezTo>
                  <a:cubicBezTo>
                    <a:pt x="0" y="222216"/>
                    <a:pt x="31136" y="146363"/>
                    <a:pt x="88850" y="89473"/>
                  </a:cubicBezTo>
                  <a:close/>
                  <a:moveTo>
                    <a:pt x="303871" y="0"/>
                  </a:moveTo>
                  <a:cubicBezTo>
                    <a:pt x="471689" y="0"/>
                    <a:pt x="607614" y="135767"/>
                    <a:pt x="607614" y="303389"/>
                  </a:cubicBezTo>
                  <a:cubicBezTo>
                    <a:pt x="607614" y="317042"/>
                    <a:pt x="606855" y="330694"/>
                    <a:pt x="604577" y="343588"/>
                  </a:cubicBezTo>
                  <a:lnTo>
                    <a:pt x="584074" y="343588"/>
                  </a:lnTo>
                  <a:cubicBezTo>
                    <a:pt x="586352" y="330694"/>
                    <a:pt x="587111" y="317042"/>
                    <a:pt x="587111" y="303389"/>
                  </a:cubicBezTo>
                  <a:cubicBezTo>
                    <a:pt x="587111" y="150936"/>
                    <a:pt x="465614" y="25788"/>
                    <a:pt x="313742" y="20479"/>
                  </a:cubicBezTo>
                  <a:lnTo>
                    <a:pt x="313742" y="144868"/>
                  </a:lnTo>
                  <a:cubicBezTo>
                    <a:pt x="313742" y="150178"/>
                    <a:pt x="309186" y="154729"/>
                    <a:pt x="303871" y="154729"/>
                  </a:cubicBezTo>
                  <a:cubicBezTo>
                    <a:pt x="298555" y="154729"/>
                    <a:pt x="293999" y="150178"/>
                    <a:pt x="293999" y="144868"/>
                  </a:cubicBezTo>
                  <a:lnTo>
                    <a:pt x="293999" y="9860"/>
                  </a:lnTo>
                  <a:cubicBezTo>
                    <a:pt x="293999" y="4551"/>
                    <a:pt x="298555" y="0"/>
                    <a:pt x="303871" y="0"/>
                  </a:cubicBezTo>
                  <a:close/>
                </a:path>
              </a:pathLst>
            </a:custGeom>
            <a:solidFill>
              <a:srgbClr val="1A9F72"/>
            </a:solidFill>
            <a:ln w="19050"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  <p:grpSp>
          <p:nvGrpSpPr>
            <p:cNvPr id="78" name="iś1ïďé">
              <a:extLst>
                <a:ext uri="{FF2B5EF4-FFF2-40B4-BE49-F238E27FC236}">
                  <a16:creationId xmlns:a16="http://schemas.microsoft.com/office/drawing/2014/main" xmlns="" id="{A44BFBF4-2BE8-46BA-BE74-F9C68D499AB0}"/>
                </a:ext>
              </a:extLst>
            </p:cNvPr>
            <p:cNvGrpSpPr/>
            <p:nvPr/>
          </p:nvGrpSpPr>
          <p:grpSpPr>
            <a:xfrm>
              <a:off x="1063736" y="1214502"/>
              <a:ext cx="5104264" cy="1818055"/>
              <a:chOff x="8586318" y="1772815"/>
              <a:chExt cx="4348079" cy="1818055"/>
            </a:xfrm>
          </p:grpSpPr>
          <p:sp>
            <p:nvSpPr>
              <p:cNvPr id="82" name="ïSľiḋe">
                <a:extLst>
                  <a:ext uri="{FF2B5EF4-FFF2-40B4-BE49-F238E27FC236}">
                    <a16:creationId xmlns:a16="http://schemas.microsoft.com/office/drawing/2014/main" xmlns="" id="{90F1FB77-4EC9-4959-ADE7-4A120F24A1A3}"/>
                  </a:ext>
                </a:extLst>
              </p:cNvPr>
              <p:cNvSpPr txBox="1"/>
              <p:nvPr/>
            </p:nvSpPr>
            <p:spPr>
              <a:xfrm>
                <a:off x="8689246" y="1772815"/>
                <a:ext cx="462014" cy="451105"/>
              </a:xfrm>
              <a:prstGeom prst="rect">
                <a:avLst/>
              </a:prstGeom>
              <a:noFill/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txBody>
              <a:bodyPr wrap="none" lIns="117208" tIns="58604" rIns="117208" bIns="58604" numCol="1">
                <a:prstTxWarp prst="textPlain">
                  <a:avLst/>
                </a:prstTxWarp>
                <a:normAutofit fontScale="5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4800" dirty="0">
                    <a:solidFill>
                      <a:srgbClr val="1A9F72"/>
                    </a:solidFill>
                    <a:ea typeface="微软雅黑" panose="020B0503020204020204" pitchFamily="34" charset="-122"/>
                  </a:rPr>
                  <a:t>“</a:t>
                </a:r>
              </a:p>
            </p:txBody>
          </p:sp>
          <p:sp>
            <p:nvSpPr>
              <p:cNvPr id="83" name="îS1iḑè">
                <a:extLst>
                  <a:ext uri="{FF2B5EF4-FFF2-40B4-BE49-F238E27FC236}">
                    <a16:creationId xmlns:a16="http://schemas.microsoft.com/office/drawing/2014/main" xmlns="" id="{31654052-EC5D-415D-A30B-06ED110FA0BB}"/>
                  </a:ext>
                </a:extLst>
              </p:cNvPr>
              <p:cNvSpPr/>
              <p:nvPr/>
            </p:nvSpPr>
            <p:spPr>
              <a:xfrm>
                <a:off x="8586318" y="2395299"/>
                <a:ext cx="4348079" cy="1195571"/>
              </a:xfrm>
              <a:prstGeom prst="rect">
                <a:avLst/>
              </a:prstGeom>
            </p:spPr>
            <p:txBody>
              <a:bodyPr wrap="square" lIns="117208" tIns="58604" rIns="117208" bIns="58604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600" b="1" dirty="0">
                    <a:solidFill>
                      <a:srgbClr val="1A9F72"/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600" b="1" dirty="0">
                    <a:solidFill>
                      <a:srgbClr val="1A9F72"/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600" b="1" dirty="0">
                    <a:solidFill>
                      <a:srgbClr val="1A9F72"/>
                    </a:solidFill>
                    <a:ea typeface="微软雅黑" panose="020B0503020204020204" pitchFamily="34" charset="-122"/>
                  </a:rPr>
                  <a:t>（建议使用微软雅黑）</a:t>
                </a:r>
              </a:p>
            </p:txBody>
          </p:sp>
        </p:grpSp>
        <p:cxnSp>
          <p:nvCxnSpPr>
            <p:cNvPr id="79" name="直接连接符 78">
              <a:extLst>
                <a:ext uri="{FF2B5EF4-FFF2-40B4-BE49-F238E27FC236}">
                  <a16:creationId xmlns:a16="http://schemas.microsoft.com/office/drawing/2014/main" xmlns="" id="{2914997E-EDE1-4918-80A3-53EE5AAF651E}"/>
                </a:ext>
              </a:extLst>
            </p:cNvPr>
            <p:cNvCxnSpPr/>
            <p:nvPr/>
          </p:nvCxnSpPr>
          <p:spPr>
            <a:xfrm>
              <a:off x="7067141" y="3688053"/>
              <a:ext cx="0" cy="1509964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>
              <a:extLst>
                <a:ext uri="{FF2B5EF4-FFF2-40B4-BE49-F238E27FC236}">
                  <a16:creationId xmlns:a16="http://schemas.microsoft.com/office/drawing/2014/main" xmlns="" id="{C118C731-F489-46E4-9CC7-6667AF87236D}"/>
                </a:ext>
              </a:extLst>
            </p:cNvPr>
            <p:cNvCxnSpPr/>
            <p:nvPr/>
          </p:nvCxnSpPr>
          <p:spPr>
            <a:xfrm>
              <a:off x="3935760" y="3688053"/>
              <a:ext cx="0" cy="1509964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îṩlïdè">
              <a:extLst>
                <a:ext uri="{FF2B5EF4-FFF2-40B4-BE49-F238E27FC236}">
                  <a16:creationId xmlns:a16="http://schemas.microsoft.com/office/drawing/2014/main" xmlns="" id="{7DC24289-2F79-4534-9FA0-29E5F5AFAFC6}"/>
                </a:ext>
              </a:extLst>
            </p:cNvPr>
            <p:cNvSpPr/>
            <p:nvPr/>
          </p:nvSpPr>
          <p:spPr bwMode="auto">
            <a:xfrm>
              <a:off x="905866" y="4187882"/>
              <a:ext cx="557399" cy="556666"/>
            </a:xfrm>
            <a:custGeom>
              <a:avLst/>
              <a:gdLst>
                <a:gd name="T0" fmla="*/ 367 w 733"/>
                <a:gd name="T1" fmla="*/ 0 h 733"/>
                <a:gd name="T2" fmla="*/ 119 w 733"/>
                <a:gd name="T3" fmla="*/ 637 h 733"/>
                <a:gd name="T4" fmla="*/ 131 w 733"/>
                <a:gd name="T5" fmla="*/ 647 h 733"/>
                <a:gd name="T6" fmla="*/ 152 w 733"/>
                <a:gd name="T7" fmla="*/ 664 h 733"/>
                <a:gd name="T8" fmla="*/ 181 w 733"/>
                <a:gd name="T9" fmla="*/ 683 h 733"/>
                <a:gd name="T10" fmla="*/ 211 w 733"/>
                <a:gd name="T11" fmla="*/ 698 h 733"/>
                <a:gd name="T12" fmla="*/ 301 w 733"/>
                <a:gd name="T13" fmla="*/ 727 h 733"/>
                <a:gd name="T14" fmla="*/ 333 w 733"/>
                <a:gd name="T15" fmla="*/ 732 h 733"/>
                <a:gd name="T16" fmla="*/ 367 w 733"/>
                <a:gd name="T17" fmla="*/ 733 h 733"/>
                <a:gd name="T18" fmla="*/ 400 w 733"/>
                <a:gd name="T19" fmla="*/ 732 h 733"/>
                <a:gd name="T20" fmla="*/ 432 w 733"/>
                <a:gd name="T21" fmla="*/ 727 h 733"/>
                <a:gd name="T22" fmla="*/ 522 w 733"/>
                <a:gd name="T23" fmla="*/ 699 h 733"/>
                <a:gd name="T24" fmla="*/ 552 w 733"/>
                <a:gd name="T25" fmla="*/ 683 h 733"/>
                <a:gd name="T26" fmla="*/ 580 w 733"/>
                <a:gd name="T27" fmla="*/ 664 h 733"/>
                <a:gd name="T28" fmla="*/ 601 w 733"/>
                <a:gd name="T29" fmla="*/ 648 h 733"/>
                <a:gd name="T30" fmla="*/ 613 w 733"/>
                <a:gd name="T31" fmla="*/ 638 h 733"/>
                <a:gd name="T32" fmla="*/ 27 w 733"/>
                <a:gd name="T33" fmla="*/ 367 h 733"/>
                <a:gd name="T34" fmla="*/ 707 w 733"/>
                <a:gd name="T35" fmla="*/ 367 h 733"/>
                <a:gd name="T36" fmla="*/ 580 w 733"/>
                <a:gd name="T37" fmla="*/ 614 h 733"/>
                <a:gd name="T38" fmla="*/ 451 w 733"/>
                <a:gd name="T39" fmla="*/ 531 h 733"/>
                <a:gd name="T40" fmla="*/ 459 w 733"/>
                <a:gd name="T41" fmla="*/ 480 h 733"/>
                <a:gd name="T42" fmla="*/ 522 w 733"/>
                <a:gd name="T43" fmla="*/ 368 h 733"/>
                <a:gd name="T44" fmla="*/ 510 w 733"/>
                <a:gd name="T45" fmla="*/ 289 h 733"/>
                <a:gd name="T46" fmla="*/ 485 w 733"/>
                <a:gd name="T47" fmla="*/ 149 h 733"/>
                <a:gd name="T48" fmla="*/ 248 w 733"/>
                <a:gd name="T49" fmla="*/ 149 h 733"/>
                <a:gd name="T50" fmla="*/ 223 w 733"/>
                <a:gd name="T51" fmla="*/ 289 h 733"/>
                <a:gd name="T52" fmla="*/ 212 w 733"/>
                <a:gd name="T53" fmla="*/ 368 h 733"/>
                <a:gd name="T54" fmla="*/ 271 w 733"/>
                <a:gd name="T55" fmla="*/ 491 h 733"/>
                <a:gd name="T56" fmla="*/ 255 w 733"/>
                <a:gd name="T57" fmla="*/ 556 h 733"/>
                <a:gd name="T58" fmla="*/ 140 w 733"/>
                <a:gd name="T59" fmla="*/ 620 h 733"/>
                <a:gd name="T60" fmla="*/ 566 w 733"/>
                <a:gd name="T61" fmla="*/ 642 h 733"/>
                <a:gd name="T62" fmla="*/ 545 w 733"/>
                <a:gd name="T63" fmla="*/ 656 h 733"/>
                <a:gd name="T64" fmla="*/ 522 w 733"/>
                <a:gd name="T65" fmla="*/ 669 h 733"/>
                <a:gd name="T66" fmla="*/ 473 w 733"/>
                <a:gd name="T67" fmla="*/ 689 h 733"/>
                <a:gd name="T68" fmla="*/ 448 w 733"/>
                <a:gd name="T69" fmla="*/ 697 h 733"/>
                <a:gd name="T70" fmla="*/ 421 w 733"/>
                <a:gd name="T71" fmla="*/ 702 h 733"/>
                <a:gd name="T72" fmla="*/ 392 w 733"/>
                <a:gd name="T73" fmla="*/ 706 h 733"/>
                <a:gd name="T74" fmla="*/ 341 w 733"/>
                <a:gd name="T75" fmla="*/ 706 h 733"/>
                <a:gd name="T76" fmla="*/ 312 w 733"/>
                <a:gd name="T77" fmla="*/ 702 h 733"/>
                <a:gd name="T78" fmla="*/ 259 w 733"/>
                <a:gd name="T79" fmla="*/ 689 h 733"/>
                <a:gd name="T80" fmla="*/ 232 w 733"/>
                <a:gd name="T81" fmla="*/ 679 h 733"/>
                <a:gd name="T82" fmla="*/ 210 w 733"/>
                <a:gd name="T83" fmla="*/ 668 h 733"/>
                <a:gd name="T84" fmla="*/ 187 w 733"/>
                <a:gd name="T85" fmla="*/ 655 h 733"/>
                <a:gd name="T86" fmla="*/ 163 w 733"/>
                <a:gd name="T87" fmla="*/ 639 h 733"/>
                <a:gd name="T88" fmla="*/ 162 w 733"/>
                <a:gd name="T89" fmla="*/ 637 h 733"/>
                <a:gd name="T90" fmla="*/ 297 w 733"/>
                <a:gd name="T91" fmla="*/ 530 h 733"/>
                <a:gd name="T92" fmla="*/ 294 w 733"/>
                <a:gd name="T93" fmla="*/ 478 h 733"/>
                <a:gd name="T94" fmla="*/ 253 w 733"/>
                <a:gd name="T95" fmla="*/ 390 h 733"/>
                <a:gd name="T96" fmla="*/ 238 w 733"/>
                <a:gd name="T97" fmla="*/ 368 h 733"/>
                <a:gd name="T98" fmla="*/ 246 w 733"/>
                <a:gd name="T99" fmla="*/ 305 h 733"/>
                <a:gd name="T100" fmla="*/ 250 w 733"/>
                <a:gd name="T101" fmla="*/ 226 h 733"/>
                <a:gd name="T102" fmla="*/ 268 w 733"/>
                <a:gd name="T103" fmla="*/ 166 h 733"/>
                <a:gd name="T104" fmla="*/ 465 w 733"/>
                <a:gd name="T105" fmla="*/ 166 h 733"/>
                <a:gd name="T106" fmla="*/ 483 w 733"/>
                <a:gd name="T107" fmla="*/ 301 h 733"/>
                <a:gd name="T108" fmla="*/ 495 w 733"/>
                <a:gd name="T109" fmla="*/ 321 h 733"/>
                <a:gd name="T110" fmla="*/ 479 w 733"/>
                <a:gd name="T111" fmla="*/ 389 h 733"/>
                <a:gd name="T112" fmla="*/ 471 w 733"/>
                <a:gd name="T113" fmla="*/ 398 h 733"/>
                <a:gd name="T114" fmla="*/ 428 w 733"/>
                <a:gd name="T115" fmla="*/ 478 h 733"/>
                <a:gd name="T116" fmla="*/ 424 w 733"/>
                <a:gd name="T117" fmla="*/ 531 h 733"/>
                <a:gd name="T118" fmla="*/ 568 w 733"/>
                <a:gd name="T119" fmla="*/ 638 h 733"/>
                <a:gd name="T120" fmla="*/ 566 w 733"/>
                <a:gd name="T121" fmla="*/ 642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33" h="733">
                  <a:moveTo>
                    <a:pt x="733" y="367"/>
                  </a:moveTo>
                  <a:cubicBezTo>
                    <a:pt x="733" y="164"/>
                    <a:pt x="569" y="0"/>
                    <a:pt x="367" y="0"/>
                  </a:cubicBezTo>
                  <a:cubicBezTo>
                    <a:pt x="164" y="0"/>
                    <a:pt x="0" y="164"/>
                    <a:pt x="0" y="367"/>
                  </a:cubicBezTo>
                  <a:cubicBezTo>
                    <a:pt x="0" y="473"/>
                    <a:pt x="46" y="570"/>
                    <a:pt x="119" y="637"/>
                  </a:cubicBezTo>
                  <a:lnTo>
                    <a:pt x="119" y="637"/>
                  </a:lnTo>
                  <a:lnTo>
                    <a:pt x="131" y="647"/>
                  </a:lnTo>
                  <a:cubicBezTo>
                    <a:pt x="131" y="648"/>
                    <a:pt x="132" y="648"/>
                    <a:pt x="133" y="649"/>
                  </a:cubicBezTo>
                  <a:cubicBezTo>
                    <a:pt x="139" y="654"/>
                    <a:pt x="146" y="659"/>
                    <a:pt x="152" y="664"/>
                  </a:cubicBezTo>
                  <a:cubicBezTo>
                    <a:pt x="155" y="666"/>
                    <a:pt x="157" y="667"/>
                    <a:pt x="159" y="669"/>
                  </a:cubicBezTo>
                  <a:cubicBezTo>
                    <a:pt x="166" y="674"/>
                    <a:pt x="173" y="678"/>
                    <a:pt x="181" y="683"/>
                  </a:cubicBezTo>
                  <a:cubicBezTo>
                    <a:pt x="183" y="684"/>
                    <a:pt x="184" y="684"/>
                    <a:pt x="186" y="685"/>
                  </a:cubicBezTo>
                  <a:cubicBezTo>
                    <a:pt x="194" y="690"/>
                    <a:pt x="202" y="694"/>
                    <a:pt x="211" y="698"/>
                  </a:cubicBezTo>
                  <a:cubicBezTo>
                    <a:pt x="211" y="699"/>
                    <a:pt x="212" y="699"/>
                    <a:pt x="213" y="699"/>
                  </a:cubicBezTo>
                  <a:cubicBezTo>
                    <a:pt x="241" y="712"/>
                    <a:pt x="270" y="722"/>
                    <a:pt x="301" y="727"/>
                  </a:cubicBezTo>
                  <a:cubicBezTo>
                    <a:pt x="302" y="728"/>
                    <a:pt x="303" y="728"/>
                    <a:pt x="304" y="728"/>
                  </a:cubicBezTo>
                  <a:cubicBezTo>
                    <a:pt x="314" y="729"/>
                    <a:pt x="323" y="731"/>
                    <a:pt x="333" y="732"/>
                  </a:cubicBezTo>
                  <a:cubicBezTo>
                    <a:pt x="334" y="732"/>
                    <a:pt x="336" y="732"/>
                    <a:pt x="337" y="732"/>
                  </a:cubicBezTo>
                  <a:cubicBezTo>
                    <a:pt x="347" y="733"/>
                    <a:pt x="357" y="733"/>
                    <a:pt x="367" y="733"/>
                  </a:cubicBezTo>
                  <a:cubicBezTo>
                    <a:pt x="377" y="733"/>
                    <a:pt x="387" y="733"/>
                    <a:pt x="396" y="732"/>
                  </a:cubicBezTo>
                  <a:cubicBezTo>
                    <a:pt x="398" y="732"/>
                    <a:pt x="399" y="732"/>
                    <a:pt x="400" y="732"/>
                  </a:cubicBezTo>
                  <a:cubicBezTo>
                    <a:pt x="410" y="731"/>
                    <a:pt x="419" y="730"/>
                    <a:pt x="429" y="728"/>
                  </a:cubicBezTo>
                  <a:cubicBezTo>
                    <a:pt x="430" y="728"/>
                    <a:pt x="431" y="728"/>
                    <a:pt x="432" y="727"/>
                  </a:cubicBezTo>
                  <a:cubicBezTo>
                    <a:pt x="462" y="722"/>
                    <a:pt x="491" y="713"/>
                    <a:pt x="519" y="700"/>
                  </a:cubicBezTo>
                  <a:cubicBezTo>
                    <a:pt x="520" y="700"/>
                    <a:pt x="521" y="699"/>
                    <a:pt x="522" y="699"/>
                  </a:cubicBezTo>
                  <a:cubicBezTo>
                    <a:pt x="530" y="695"/>
                    <a:pt x="538" y="691"/>
                    <a:pt x="546" y="686"/>
                  </a:cubicBezTo>
                  <a:cubicBezTo>
                    <a:pt x="548" y="685"/>
                    <a:pt x="550" y="684"/>
                    <a:pt x="552" y="683"/>
                  </a:cubicBezTo>
                  <a:cubicBezTo>
                    <a:pt x="559" y="679"/>
                    <a:pt x="566" y="674"/>
                    <a:pt x="573" y="669"/>
                  </a:cubicBezTo>
                  <a:cubicBezTo>
                    <a:pt x="576" y="668"/>
                    <a:pt x="578" y="666"/>
                    <a:pt x="580" y="664"/>
                  </a:cubicBezTo>
                  <a:cubicBezTo>
                    <a:pt x="586" y="660"/>
                    <a:pt x="592" y="656"/>
                    <a:pt x="598" y="651"/>
                  </a:cubicBezTo>
                  <a:cubicBezTo>
                    <a:pt x="599" y="650"/>
                    <a:pt x="600" y="649"/>
                    <a:pt x="601" y="648"/>
                  </a:cubicBezTo>
                  <a:lnTo>
                    <a:pt x="614" y="638"/>
                  </a:lnTo>
                  <a:lnTo>
                    <a:pt x="613" y="638"/>
                  </a:lnTo>
                  <a:cubicBezTo>
                    <a:pt x="687" y="571"/>
                    <a:pt x="733" y="474"/>
                    <a:pt x="733" y="367"/>
                  </a:cubicBezTo>
                  <a:close/>
                  <a:moveTo>
                    <a:pt x="27" y="367"/>
                  </a:moveTo>
                  <a:cubicBezTo>
                    <a:pt x="27" y="179"/>
                    <a:pt x="179" y="27"/>
                    <a:pt x="367" y="27"/>
                  </a:cubicBezTo>
                  <a:cubicBezTo>
                    <a:pt x="554" y="27"/>
                    <a:pt x="707" y="179"/>
                    <a:pt x="707" y="367"/>
                  </a:cubicBezTo>
                  <a:cubicBezTo>
                    <a:pt x="707" y="468"/>
                    <a:pt x="662" y="559"/>
                    <a:pt x="592" y="621"/>
                  </a:cubicBezTo>
                  <a:cubicBezTo>
                    <a:pt x="588" y="618"/>
                    <a:pt x="584" y="616"/>
                    <a:pt x="580" y="614"/>
                  </a:cubicBezTo>
                  <a:lnTo>
                    <a:pt x="467" y="557"/>
                  </a:lnTo>
                  <a:cubicBezTo>
                    <a:pt x="457" y="552"/>
                    <a:pt x="451" y="542"/>
                    <a:pt x="451" y="531"/>
                  </a:cubicBezTo>
                  <a:lnTo>
                    <a:pt x="451" y="491"/>
                  </a:lnTo>
                  <a:cubicBezTo>
                    <a:pt x="454" y="488"/>
                    <a:pt x="456" y="484"/>
                    <a:pt x="459" y="480"/>
                  </a:cubicBezTo>
                  <a:cubicBezTo>
                    <a:pt x="474" y="460"/>
                    <a:pt x="485" y="437"/>
                    <a:pt x="494" y="412"/>
                  </a:cubicBezTo>
                  <a:cubicBezTo>
                    <a:pt x="511" y="404"/>
                    <a:pt x="522" y="387"/>
                    <a:pt x="522" y="368"/>
                  </a:cubicBezTo>
                  <a:lnTo>
                    <a:pt x="522" y="321"/>
                  </a:lnTo>
                  <a:cubicBezTo>
                    <a:pt x="522" y="309"/>
                    <a:pt x="518" y="298"/>
                    <a:pt x="510" y="289"/>
                  </a:cubicBezTo>
                  <a:lnTo>
                    <a:pt x="510" y="227"/>
                  </a:lnTo>
                  <a:cubicBezTo>
                    <a:pt x="511" y="220"/>
                    <a:pt x="513" y="181"/>
                    <a:pt x="485" y="149"/>
                  </a:cubicBezTo>
                  <a:cubicBezTo>
                    <a:pt x="460" y="121"/>
                    <a:pt x="421" y="107"/>
                    <a:pt x="367" y="107"/>
                  </a:cubicBezTo>
                  <a:cubicBezTo>
                    <a:pt x="313" y="107"/>
                    <a:pt x="273" y="121"/>
                    <a:pt x="248" y="149"/>
                  </a:cubicBezTo>
                  <a:cubicBezTo>
                    <a:pt x="220" y="181"/>
                    <a:pt x="223" y="220"/>
                    <a:pt x="223" y="227"/>
                  </a:cubicBezTo>
                  <a:lnTo>
                    <a:pt x="223" y="289"/>
                  </a:lnTo>
                  <a:cubicBezTo>
                    <a:pt x="216" y="298"/>
                    <a:pt x="212" y="309"/>
                    <a:pt x="212" y="321"/>
                  </a:cubicBezTo>
                  <a:lnTo>
                    <a:pt x="212" y="368"/>
                  </a:lnTo>
                  <a:cubicBezTo>
                    <a:pt x="212" y="383"/>
                    <a:pt x="218" y="397"/>
                    <a:pt x="229" y="406"/>
                  </a:cubicBezTo>
                  <a:cubicBezTo>
                    <a:pt x="240" y="448"/>
                    <a:pt x="262" y="480"/>
                    <a:pt x="271" y="491"/>
                  </a:cubicBezTo>
                  <a:lnTo>
                    <a:pt x="271" y="530"/>
                  </a:lnTo>
                  <a:cubicBezTo>
                    <a:pt x="271" y="540"/>
                    <a:pt x="265" y="550"/>
                    <a:pt x="255" y="556"/>
                  </a:cubicBezTo>
                  <a:lnTo>
                    <a:pt x="150" y="613"/>
                  </a:lnTo>
                  <a:cubicBezTo>
                    <a:pt x="146" y="615"/>
                    <a:pt x="143" y="617"/>
                    <a:pt x="140" y="620"/>
                  </a:cubicBezTo>
                  <a:cubicBezTo>
                    <a:pt x="70" y="557"/>
                    <a:pt x="27" y="467"/>
                    <a:pt x="27" y="367"/>
                  </a:cubicBezTo>
                  <a:close/>
                  <a:moveTo>
                    <a:pt x="566" y="642"/>
                  </a:moveTo>
                  <a:cubicBezTo>
                    <a:pt x="561" y="645"/>
                    <a:pt x="557" y="648"/>
                    <a:pt x="552" y="652"/>
                  </a:cubicBezTo>
                  <a:cubicBezTo>
                    <a:pt x="550" y="653"/>
                    <a:pt x="547" y="654"/>
                    <a:pt x="545" y="656"/>
                  </a:cubicBezTo>
                  <a:cubicBezTo>
                    <a:pt x="539" y="660"/>
                    <a:pt x="533" y="663"/>
                    <a:pt x="526" y="667"/>
                  </a:cubicBezTo>
                  <a:cubicBezTo>
                    <a:pt x="525" y="668"/>
                    <a:pt x="523" y="668"/>
                    <a:pt x="522" y="669"/>
                  </a:cubicBezTo>
                  <a:cubicBezTo>
                    <a:pt x="507" y="677"/>
                    <a:pt x="491" y="683"/>
                    <a:pt x="475" y="689"/>
                  </a:cubicBezTo>
                  <a:cubicBezTo>
                    <a:pt x="475" y="689"/>
                    <a:pt x="474" y="689"/>
                    <a:pt x="473" y="689"/>
                  </a:cubicBezTo>
                  <a:cubicBezTo>
                    <a:pt x="465" y="692"/>
                    <a:pt x="457" y="695"/>
                    <a:pt x="448" y="697"/>
                  </a:cubicBezTo>
                  <a:cubicBezTo>
                    <a:pt x="448" y="697"/>
                    <a:pt x="448" y="697"/>
                    <a:pt x="448" y="697"/>
                  </a:cubicBezTo>
                  <a:cubicBezTo>
                    <a:pt x="439" y="699"/>
                    <a:pt x="431" y="701"/>
                    <a:pt x="422" y="702"/>
                  </a:cubicBezTo>
                  <a:cubicBezTo>
                    <a:pt x="422" y="702"/>
                    <a:pt x="421" y="702"/>
                    <a:pt x="421" y="702"/>
                  </a:cubicBezTo>
                  <a:cubicBezTo>
                    <a:pt x="413" y="704"/>
                    <a:pt x="404" y="705"/>
                    <a:pt x="396" y="705"/>
                  </a:cubicBezTo>
                  <a:cubicBezTo>
                    <a:pt x="395" y="705"/>
                    <a:pt x="393" y="706"/>
                    <a:pt x="392" y="706"/>
                  </a:cubicBezTo>
                  <a:cubicBezTo>
                    <a:pt x="383" y="706"/>
                    <a:pt x="375" y="707"/>
                    <a:pt x="367" y="707"/>
                  </a:cubicBezTo>
                  <a:cubicBezTo>
                    <a:pt x="358" y="707"/>
                    <a:pt x="350" y="706"/>
                    <a:pt x="341" y="706"/>
                  </a:cubicBezTo>
                  <a:cubicBezTo>
                    <a:pt x="340" y="706"/>
                    <a:pt x="338" y="705"/>
                    <a:pt x="337" y="705"/>
                  </a:cubicBezTo>
                  <a:cubicBezTo>
                    <a:pt x="329" y="705"/>
                    <a:pt x="320" y="704"/>
                    <a:pt x="312" y="702"/>
                  </a:cubicBezTo>
                  <a:lnTo>
                    <a:pt x="311" y="702"/>
                  </a:lnTo>
                  <a:cubicBezTo>
                    <a:pt x="293" y="699"/>
                    <a:pt x="276" y="695"/>
                    <a:pt x="259" y="689"/>
                  </a:cubicBezTo>
                  <a:cubicBezTo>
                    <a:pt x="258" y="689"/>
                    <a:pt x="258" y="689"/>
                    <a:pt x="257" y="689"/>
                  </a:cubicBezTo>
                  <a:cubicBezTo>
                    <a:pt x="249" y="686"/>
                    <a:pt x="241" y="682"/>
                    <a:pt x="232" y="679"/>
                  </a:cubicBezTo>
                  <a:cubicBezTo>
                    <a:pt x="232" y="679"/>
                    <a:pt x="232" y="679"/>
                    <a:pt x="232" y="679"/>
                  </a:cubicBezTo>
                  <a:cubicBezTo>
                    <a:pt x="225" y="676"/>
                    <a:pt x="217" y="672"/>
                    <a:pt x="210" y="668"/>
                  </a:cubicBezTo>
                  <a:cubicBezTo>
                    <a:pt x="209" y="668"/>
                    <a:pt x="208" y="667"/>
                    <a:pt x="207" y="667"/>
                  </a:cubicBezTo>
                  <a:cubicBezTo>
                    <a:pt x="200" y="663"/>
                    <a:pt x="193" y="659"/>
                    <a:pt x="187" y="655"/>
                  </a:cubicBezTo>
                  <a:cubicBezTo>
                    <a:pt x="185" y="654"/>
                    <a:pt x="183" y="652"/>
                    <a:pt x="181" y="651"/>
                  </a:cubicBezTo>
                  <a:cubicBezTo>
                    <a:pt x="175" y="647"/>
                    <a:pt x="169" y="643"/>
                    <a:pt x="163" y="639"/>
                  </a:cubicBezTo>
                  <a:cubicBezTo>
                    <a:pt x="162" y="638"/>
                    <a:pt x="162" y="638"/>
                    <a:pt x="161" y="637"/>
                  </a:cubicBezTo>
                  <a:lnTo>
                    <a:pt x="162" y="637"/>
                  </a:lnTo>
                  <a:lnTo>
                    <a:pt x="268" y="579"/>
                  </a:lnTo>
                  <a:cubicBezTo>
                    <a:pt x="286" y="569"/>
                    <a:pt x="297" y="550"/>
                    <a:pt x="297" y="530"/>
                  </a:cubicBezTo>
                  <a:lnTo>
                    <a:pt x="297" y="482"/>
                  </a:lnTo>
                  <a:lnTo>
                    <a:pt x="294" y="478"/>
                  </a:lnTo>
                  <a:cubicBezTo>
                    <a:pt x="294" y="477"/>
                    <a:pt x="265" y="442"/>
                    <a:pt x="254" y="395"/>
                  </a:cubicBezTo>
                  <a:lnTo>
                    <a:pt x="253" y="390"/>
                  </a:lnTo>
                  <a:lnTo>
                    <a:pt x="248" y="387"/>
                  </a:lnTo>
                  <a:cubicBezTo>
                    <a:pt x="242" y="383"/>
                    <a:pt x="238" y="376"/>
                    <a:pt x="238" y="368"/>
                  </a:cubicBezTo>
                  <a:lnTo>
                    <a:pt x="238" y="321"/>
                  </a:lnTo>
                  <a:cubicBezTo>
                    <a:pt x="238" y="315"/>
                    <a:pt x="241" y="309"/>
                    <a:pt x="246" y="305"/>
                  </a:cubicBezTo>
                  <a:lnTo>
                    <a:pt x="250" y="301"/>
                  </a:lnTo>
                  <a:lnTo>
                    <a:pt x="250" y="226"/>
                  </a:lnTo>
                  <a:lnTo>
                    <a:pt x="250" y="225"/>
                  </a:lnTo>
                  <a:cubicBezTo>
                    <a:pt x="250" y="224"/>
                    <a:pt x="246" y="192"/>
                    <a:pt x="268" y="166"/>
                  </a:cubicBezTo>
                  <a:cubicBezTo>
                    <a:pt x="288" y="144"/>
                    <a:pt x="321" y="133"/>
                    <a:pt x="367" y="133"/>
                  </a:cubicBezTo>
                  <a:cubicBezTo>
                    <a:pt x="412" y="133"/>
                    <a:pt x="445" y="144"/>
                    <a:pt x="465" y="166"/>
                  </a:cubicBezTo>
                  <a:cubicBezTo>
                    <a:pt x="487" y="192"/>
                    <a:pt x="483" y="224"/>
                    <a:pt x="483" y="225"/>
                  </a:cubicBezTo>
                  <a:lnTo>
                    <a:pt x="483" y="301"/>
                  </a:lnTo>
                  <a:lnTo>
                    <a:pt x="488" y="305"/>
                  </a:lnTo>
                  <a:cubicBezTo>
                    <a:pt x="493" y="309"/>
                    <a:pt x="495" y="315"/>
                    <a:pt x="495" y="321"/>
                  </a:cubicBezTo>
                  <a:lnTo>
                    <a:pt x="495" y="368"/>
                  </a:lnTo>
                  <a:cubicBezTo>
                    <a:pt x="495" y="378"/>
                    <a:pt x="489" y="386"/>
                    <a:pt x="479" y="389"/>
                  </a:cubicBezTo>
                  <a:lnTo>
                    <a:pt x="473" y="391"/>
                  </a:lnTo>
                  <a:lnTo>
                    <a:pt x="471" y="398"/>
                  </a:lnTo>
                  <a:cubicBezTo>
                    <a:pt x="463" y="422"/>
                    <a:pt x="452" y="445"/>
                    <a:pt x="437" y="465"/>
                  </a:cubicBezTo>
                  <a:cubicBezTo>
                    <a:pt x="434" y="470"/>
                    <a:pt x="430" y="474"/>
                    <a:pt x="428" y="478"/>
                  </a:cubicBezTo>
                  <a:lnTo>
                    <a:pt x="424" y="481"/>
                  </a:lnTo>
                  <a:lnTo>
                    <a:pt x="424" y="531"/>
                  </a:lnTo>
                  <a:cubicBezTo>
                    <a:pt x="424" y="552"/>
                    <a:pt x="436" y="571"/>
                    <a:pt x="455" y="581"/>
                  </a:cubicBezTo>
                  <a:lnTo>
                    <a:pt x="568" y="638"/>
                  </a:lnTo>
                  <a:cubicBezTo>
                    <a:pt x="569" y="638"/>
                    <a:pt x="570" y="638"/>
                    <a:pt x="570" y="639"/>
                  </a:cubicBezTo>
                  <a:cubicBezTo>
                    <a:pt x="569" y="640"/>
                    <a:pt x="568" y="641"/>
                    <a:pt x="566" y="642"/>
                  </a:cubicBezTo>
                  <a:close/>
                </a:path>
              </a:pathLst>
            </a:custGeom>
            <a:solidFill>
              <a:srgbClr val="20B583"/>
            </a:solidFill>
            <a:ln w="19050"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76D0AF0B-0133-45DC-B761-262CFDB4A225}"/>
              </a:ext>
            </a:extLst>
          </p:cNvPr>
          <p:cNvGrpSpPr/>
          <p:nvPr/>
        </p:nvGrpSpPr>
        <p:grpSpPr>
          <a:xfrm>
            <a:off x="1620253" y="3921142"/>
            <a:ext cx="1862062" cy="1209306"/>
            <a:chOff x="726742" y="3809869"/>
            <a:chExt cx="2280982" cy="1209306"/>
          </a:xfrm>
        </p:grpSpPr>
        <p:sp>
          <p:nvSpPr>
            <p:cNvPr id="23" name="îṣľïḓê">
              <a:extLst>
                <a:ext uri="{FF2B5EF4-FFF2-40B4-BE49-F238E27FC236}">
                  <a16:creationId xmlns:a16="http://schemas.microsoft.com/office/drawing/2014/main" xmlns="" id="{FF8C58B5-DA81-447C-8C7F-CC3FC6EFC26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24" name="íṡḷíḍè">
              <a:extLst>
                <a:ext uri="{FF2B5EF4-FFF2-40B4-BE49-F238E27FC236}">
                  <a16:creationId xmlns:a16="http://schemas.microsoft.com/office/drawing/2014/main" xmlns="" id="{ED9A47BF-25EE-434E-92CA-FF9E7091920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30EA4BDC-58FF-4DF9-8E5A-77D74AAA78CB}"/>
              </a:ext>
            </a:extLst>
          </p:cNvPr>
          <p:cNvGrpSpPr/>
          <p:nvPr/>
        </p:nvGrpSpPr>
        <p:grpSpPr>
          <a:xfrm>
            <a:off x="4826556" y="3921142"/>
            <a:ext cx="1862062" cy="1209306"/>
            <a:chOff x="726742" y="3809869"/>
            <a:chExt cx="2280982" cy="1209306"/>
          </a:xfrm>
        </p:grpSpPr>
        <p:sp>
          <p:nvSpPr>
            <p:cNvPr id="26" name="îṣľïḓê">
              <a:extLst>
                <a:ext uri="{FF2B5EF4-FFF2-40B4-BE49-F238E27FC236}">
                  <a16:creationId xmlns:a16="http://schemas.microsoft.com/office/drawing/2014/main" xmlns="" id="{E8E0A536-4405-4ACC-B2B4-8F052704C29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27" name="íṡḷíḍè">
              <a:extLst>
                <a:ext uri="{FF2B5EF4-FFF2-40B4-BE49-F238E27FC236}">
                  <a16:creationId xmlns:a16="http://schemas.microsoft.com/office/drawing/2014/main" xmlns="" id="{4642501E-0EB5-4B80-8262-00E241B9EA5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D8ECEDF2-D9EE-4E36-8819-B72144AB6E82}"/>
              </a:ext>
            </a:extLst>
          </p:cNvPr>
          <p:cNvGrpSpPr/>
          <p:nvPr/>
        </p:nvGrpSpPr>
        <p:grpSpPr>
          <a:xfrm>
            <a:off x="9424068" y="4352558"/>
            <a:ext cx="1862062" cy="1209306"/>
            <a:chOff x="726742" y="3809869"/>
            <a:chExt cx="2280982" cy="1209306"/>
          </a:xfrm>
        </p:grpSpPr>
        <p:sp>
          <p:nvSpPr>
            <p:cNvPr id="29" name="îṣľïḓê">
              <a:extLst>
                <a:ext uri="{FF2B5EF4-FFF2-40B4-BE49-F238E27FC236}">
                  <a16:creationId xmlns:a16="http://schemas.microsoft.com/office/drawing/2014/main" xmlns="" id="{15E4D837-6C11-4949-8792-1834796D87D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0" name="íṡḷíḍè">
              <a:extLst>
                <a:ext uri="{FF2B5EF4-FFF2-40B4-BE49-F238E27FC236}">
                  <a16:creationId xmlns:a16="http://schemas.microsoft.com/office/drawing/2014/main" xmlns="" id="{45AE8B94-F255-459D-B589-0E5DCA91E4A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479208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48E0BE6E-AF75-4A45-BA13-62F450FFE31B}"/>
              </a:ext>
            </a:extLst>
          </p:cNvPr>
          <p:cNvSpPr/>
          <p:nvPr/>
        </p:nvSpPr>
        <p:spPr>
          <a:xfrm rot="16200000">
            <a:off x="43392" y="-43394"/>
            <a:ext cx="893877" cy="980660"/>
          </a:xfrm>
          <a:custGeom>
            <a:avLst/>
            <a:gdLst>
              <a:gd name="connsiteX0" fmla="*/ 112120 w 1547614"/>
              <a:gd name="connsiteY0" fmla="*/ 0 h 1697866"/>
              <a:gd name="connsiteX1" fmla="*/ 1547614 w 1547614"/>
              <a:gd name="connsiteY1" fmla="*/ 0 h 1697866"/>
              <a:gd name="connsiteX2" fmla="*/ 1547614 w 1547614"/>
              <a:gd name="connsiteY2" fmla="*/ 1644826 h 1697866"/>
              <a:gd name="connsiteX3" fmla="*/ 1435750 w 1547614"/>
              <a:gd name="connsiteY3" fmla="*/ 1673589 h 1697866"/>
              <a:gd name="connsiteX4" fmla="*/ 1194930 w 1547614"/>
              <a:gd name="connsiteY4" fmla="*/ 1697866 h 1697866"/>
              <a:gd name="connsiteX5" fmla="*/ 0 w 1547614"/>
              <a:gd name="connsiteY5" fmla="*/ 502936 h 1697866"/>
              <a:gd name="connsiteX6" fmla="*/ 93903 w 1547614"/>
              <a:gd name="connsiteY6" fmla="*/ 37815 h 1697866"/>
              <a:gd name="connsiteX7" fmla="*/ 112120 w 1547614"/>
              <a:gd name="connsiteY7" fmla="*/ 0 h 16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7614" h="1697866">
                <a:moveTo>
                  <a:pt x="112120" y="0"/>
                </a:moveTo>
                <a:lnTo>
                  <a:pt x="1547614" y="0"/>
                </a:lnTo>
                <a:lnTo>
                  <a:pt x="1547614" y="1644826"/>
                </a:lnTo>
                <a:lnTo>
                  <a:pt x="1435750" y="1673589"/>
                </a:lnTo>
                <a:cubicBezTo>
                  <a:pt x="1357963" y="1689507"/>
                  <a:pt x="1277423" y="1697866"/>
                  <a:pt x="1194930" y="1697866"/>
                </a:cubicBezTo>
                <a:cubicBezTo>
                  <a:pt x="534988" y="1697866"/>
                  <a:pt x="0" y="1162878"/>
                  <a:pt x="0" y="502936"/>
                </a:cubicBezTo>
                <a:cubicBezTo>
                  <a:pt x="0" y="337951"/>
                  <a:pt x="33437" y="180775"/>
                  <a:pt x="93903" y="37815"/>
                </a:cubicBezTo>
                <a:lnTo>
                  <a:pt x="112120" y="0"/>
                </a:lnTo>
                <a:close/>
              </a:path>
            </a:pathLst>
          </a:custGeom>
          <a:gradFill flip="none" rotWithShape="1">
            <a:gsLst>
              <a:gs pos="42000">
                <a:srgbClr val="1A9F72"/>
              </a:gs>
              <a:gs pos="94000">
                <a:srgbClr val="20B583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2A5104C-9A20-492B-87A0-506407E47785}"/>
              </a:ext>
            </a:extLst>
          </p:cNvPr>
          <p:cNvSpPr/>
          <p:nvPr/>
        </p:nvSpPr>
        <p:spPr>
          <a:xfrm>
            <a:off x="980661" y="56466"/>
            <a:ext cx="3185487" cy="834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spc="3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明年工作计划</a:t>
            </a:r>
            <a:endParaRPr lang="en-US" altLang="zh-CN" sz="3600" spc="3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" name="圆: 空心 2">
            <a:extLst>
              <a:ext uri="{FF2B5EF4-FFF2-40B4-BE49-F238E27FC236}">
                <a16:creationId xmlns:a16="http://schemas.microsoft.com/office/drawing/2014/main" xmlns="" id="{DB2B8830-3F34-4E14-BE37-C7D59BA6E2F3}"/>
              </a:ext>
            </a:extLst>
          </p:cNvPr>
          <p:cNvSpPr/>
          <p:nvPr/>
        </p:nvSpPr>
        <p:spPr>
          <a:xfrm>
            <a:off x="5005138" y="1122949"/>
            <a:ext cx="1989220" cy="1989220"/>
          </a:xfrm>
          <a:prstGeom prst="donut">
            <a:avLst>
              <a:gd name="adj" fmla="val 17376"/>
            </a:avLst>
          </a:prstGeom>
          <a:gradFill>
            <a:gsLst>
              <a:gs pos="28000">
                <a:srgbClr val="1A9F72"/>
              </a:gs>
              <a:gs pos="100000">
                <a:srgbClr val="20B583"/>
              </a:gs>
            </a:gsLst>
            <a:lin ang="5400000" scaled="1"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6" name="圆: 空心 5">
            <a:extLst>
              <a:ext uri="{FF2B5EF4-FFF2-40B4-BE49-F238E27FC236}">
                <a16:creationId xmlns:a16="http://schemas.microsoft.com/office/drawing/2014/main" xmlns="" id="{10F45F57-53F7-448F-9BEF-FF62D57914B2}"/>
              </a:ext>
            </a:extLst>
          </p:cNvPr>
          <p:cNvSpPr/>
          <p:nvPr/>
        </p:nvSpPr>
        <p:spPr>
          <a:xfrm>
            <a:off x="5005138" y="3429000"/>
            <a:ext cx="1989220" cy="1989220"/>
          </a:xfrm>
          <a:prstGeom prst="donut">
            <a:avLst>
              <a:gd name="adj" fmla="val 17376"/>
            </a:avLst>
          </a:prstGeom>
          <a:gradFill>
            <a:gsLst>
              <a:gs pos="28000">
                <a:srgbClr val="E30551"/>
              </a:gs>
              <a:gs pos="100000">
                <a:srgbClr val="CB1672"/>
              </a:gs>
            </a:gsLst>
            <a:lin ang="5400000" scaled="1"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9" name="圆: 空心 8">
            <a:extLst>
              <a:ext uri="{FF2B5EF4-FFF2-40B4-BE49-F238E27FC236}">
                <a16:creationId xmlns:a16="http://schemas.microsoft.com/office/drawing/2014/main" xmlns="" id="{C62CF056-C643-4166-B524-48738E8A9F13}"/>
              </a:ext>
            </a:extLst>
          </p:cNvPr>
          <p:cNvSpPr/>
          <p:nvPr/>
        </p:nvSpPr>
        <p:spPr>
          <a:xfrm>
            <a:off x="6432885" y="2117559"/>
            <a:ext cx="1989220" cy="1989220"/>
          </a:xfrm>
          <a:prstGeom prst="donut">
            <a:avLst>
              <a:gd name="adj" fmla="val 17376"/>
            </a:avLst>
          </a:prstGeom>
          <a:gradFill>
            <a:gsLst>
              <a:gs pos="28000">
                <a:srgbClr val="CE9600"/>
              </a:gs>
              <a:gs pos="100000">
                <a:srgbClr val="FFC000"/>
              </a:gs>
            </a:gsLst>
            <a:lin ang="5400000" scaled="1"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圆: 空心 9">
            <a:extLst>
              <a:ext uri="{FF2B5EF4-FFF2-40B4-BE49-F238E27FC236}">
                <a16:creationId xmlns:a16="http://schemas.microsoft.com/office/drawing/2014/main" xmlns="" id="{03E7AF25-986B-4F94-84EB-E1211CAEA74F}"/>
              </a:ext>
            </a:extLst>
          </p:cNvPr>
          <p:cNvSpPr/>
          <p:nvPr/>
        </p:nvSpPr>
        <p:spPr>
          <a:xfrm>
            <a:off x="3537287" y="2275975"/>
            <a:ext cx="1989220" cy="1989220"/>
          </a:xfrm>
          <a:prstGeom prst="donut">
            <a:avLst>
              <a:gd name="adj" fmla="val 17376"/>
            </a:avLst>
          </a:prstGeom>
          <a:gradFill>
            <a:gsLst>
              <a:gs pos="28000">
                <a:srgbClr val="FF1D73"/>
              </a:gs>
              <a:gs pos="100000">
                <a:srgbClr val="F03E9B"/>
              </a:gs>
            </a:gsLst>
            <a:lin ang="5400000" scaled="1"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36C0AA22-4BD5-44EC-B700-3E479435FCEE}"/>
              </a:ext>
            </a:extLst>
          </p:cNvPr>
          <p:cNvSpPr txBox="1"/>
          <p:nvPr/>
        </p:nvSpPr>
        <p:spPr>
          <a:xfrm>
            <a:off x="5526507" y="1796716"/>
            <a:ext cx="9063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W</a:t>
            </a:r>
            <a:endParaRPr lang="zh-CN" altLang="en-US" sz="40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3C72B480-EC99-49F7-A5B4-BDE218AC0842}"/>
              </a:ext>
            </a:extLst>
          </p:cNvPr>
          <p:cNvSpPr txBox="1"/>
          <p:nvPr/>
        </p:nvSpPr>
        <p:spPr>
          <a:xfrm>
            <a:off x="5546559" y="4087714"/>
            <a:ext cx="9063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T</a:t>
            </a:r>
            <a:endParaRPr lang="zh-CN" altLang="en-US" sz="40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BB8C128F-9289-4485-A64A-552AA2BCEA3B}"/>
              </a:ext>
            </a:extLst>
          </p:cNvPr>
          <p:cNvSpPr txBox="1"/>
          <p:nvPr/>
        </p:nvSpPr>
        <p:spPr>
          <a:xfrm>
            <a:off x="6994358" y="2758226"/>
            <a:ext cx="9063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O</a:t>
            </a:r>
            <a:endParaRPr lang="zh-CN" altLang="en-US" sz="40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4D6D349C-674D-4FB9-84DE-3EC252B8EB79}"/>
              </a:ext>
            </a:extLst>
          </p:cNvPr>
          <p:cNvSpPr txBox="1"/>
          <p:nvPr/>
        </p:nvSpPr>
        <p:spPr>
          <a:xfrm>
            <a:off x="4078708" y="2916642"/>
            <a:ext cx="9063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S</a:t>
            </a:r>
            <a:endParaRPr lang="zh-CN" altLang="en-US" sz="40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E1713132-03CE-4AB1-BABE-D03D24372EDA}"/>
              </a:ext>
            </a:extLst>
          </p:cNvPr>
          <p:cNvGrpSpPr/>
          <p:nvPr/>
        </p:nvGrpSpPr>
        <p:grpSpPr>
          <a:xfrm>
            <a:off x="5048665" y="132659"/>
            <a:ext cx="1862062" cy="1209306"/>
            <a:chOff x="726742" y="3809869"/>
            <a:chExt cx="2280982" cy="1209306"/>
          </a:xfrm>
        </p:grpSpPr>
        <p:sp>
          <p:nvSpPr>
            <p:cNvPr id="15" name="îṣľïḓê">
              <a:extLst>
                <a:ext uri="{FF2B5EF4-FFF2-40B4-BE49-F238E27FC236}">
                  <a16:creationId xmlns:a16="http://schemas.microsoft.com/office/drawing/2014/main" xmlns="" id="{9A5B7FF0-C208-4773-9BFD-F9B4D0A8E3C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16" name="íṡḷíḍè">
              <a:extLst>
                <a:ext uri="{FF2B5EF4-FFF2-40B4-BE49-F238E27FC236}">
                  <a16:creationId xmlns:a16="http://schemas.microsoft.com/office/drawing/2014/main" xmlns="" id="{EBA4A913-3B0E-43CD-946F-6D9337274E1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0756072-E151-4355-BCEC-9DDEAA31FFB9}"/>
              </a:ext>
            </a:extLst>
          </p:cNvPr>
          <p:cNvGrpSpPr/>
          <p:nvPr/>
        </p:nvGrpSpPr>
        <p:grpSpPr>
          <a:xfrm>
            <a:off x="8462209" y="2665932"/>
            <a:ext cx="1862062" cy="1209306"/>
            <a:chOff x="726742" y="3809869"/>
            <a:chExt cx="2280982" cy="1209306"/>
          </a:xfrm>
        </p:grpSpPr>
        <p:sp>
          <p:nvSpPr>
            <p:cNvPr id="18" name="îṣľïḓê">
              <a:extLst>
                <a:ext uri="{FF2B5EF4-FFF2-40B4-BE49-F238E27FC236}">
                  <a16:creationId xmlns:a16="http://schemas.microsoft.com/office/drawing/2014/main" xmlns="" id="{3DAC7D27-3A16-4075-A0EF-AC0D8270BAD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19" name="íṡḷíḍè">
              <a:extLst>
                <a:ext uri="{FF2B5EF4-FFF2-40B4-BE49-F238E27FC236}">
                  <a16:creationId xmlns:a16="http://schemas.microsoft.com/office/drawing/2014/main" xmlns="" id="{DBA30D1C-A50E-41BC-B1BF-93F736D5290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392F98F4-851A-430B-831D-BD1B0FC16E29}"/>
              </a:ext>
            </a:extLst>
          </p:cNvPr>
          <p:cNvGrpSpPr/>
          <p:nvPr/>
        </p:nvGrpSpPr>
        <p:grpSpPr>
          <a:xfrm>
            <a:off x="1743696" y="2500844"/>
            <a:ext cx="1862062" cy="1209306"/>
            <a:chOff x="726742" y="3809869"/>
            <a:chExt cx="2280982" cy="1209306"/>
          </a:xfrm>
        </p:grpSpPr>
        <p:sp>
          <p:nvSpPr>
            <p:cNvPr id="21" name="îṣľïḓê">
              <a:extLst>
                <a:ext uri="{FF2B5EF4-FFF2-40B4-BE49-F238E27FC236}">
                  <a16:creationId xmlns:a16="http://schemas.microsoft.com/office/drawing/2014/main" xmlns="" id="{3186D298-3487-44B2-AC30-BDEB1B2EBE1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22" name="íṡḷíḍè">
              <a:extLst>
                <a:ext uri="{FF2B5EF4-FFF2-40B4-BE49-F238E27FC236}">
                  <a16:creationId xmlns:a16="http://schemas.microsoft.com/office/drawing/2014/main" xmlns="" id="{9995670B-03A3-4C0E-863B-7223A668AAD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3A1198EB-21A6-419F-89CF-BBA255B420EC}"/>
              </a:ext>
            </a:extLst>
          </p:cNvPr>
          <p:cNvGrpSpPr/>
          <p:nvPr/>
        </p:nvGrpSpPr>
        <p:grpSpPr>
          <a:xfrm>
            <a:off x="5068717" y="5454314"/>
            <a:ext cx="1862062" cy="1209306"/>
            <a:chOff x="726742" y="3809869"/>
            <a:chExt cx="2280982" cy="1209306"/>
          </a:xfrm>
        </p:grpSpPr>
        <p:sp>
          <p:nvSpPr>
            <p:cNvPr id="24" name="îṣľïḓê">
              <a:extLst>
                <a:ext uri="{FF2B5EF4-FFF2-40B4-BE49-F238E27FC236}">
                  <a16:creationId xmlns:a16="http://schemas.microsoft.com/office/drawing/2014/main" xmlns="" id="{BC9C0336-AB0F-47DE-8E0B-A10169A6531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46332" y="3809869"/>
              <a:ext cx="2032295" cy="38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200" b="1" dirty="0">
                  <a:solidFill>
                    <a:srgbClr val="1A9F72"/>
                  </a:solidFill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25" name="íṡḷíḍè">
              <a:extLst>
                <a:ext uri="{FF2B5EF4-FFF2-40B4-BE49-F238E27FC236}">
                  <a16:creationId xmlns:a16="http://schemas.microsoft.com/office/drawing/2014/main" xmlns="" id="{FC577804-D07B-4484-93B1-FF4B3CABF52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6742" y="3963520"/>
              <a:ext cx="2280982" cy="1055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，建议使用微软雅黑，可任意调节文本框大小。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828640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椭圆 60">
            <a:extLst>
              <a:ext uri="{FF2B5EF4-FFF2-40B4-BE49-F238E27FC236}">
                <a16:creationId xmlns:a16="http://schemas.microsoft.com/office/drawing/2014/main" xmlns="" id="{D0BB1BB2-B5AE-4410-ABB7-7D075722FE3E}"/>
              </a:ext>
            </a:extLst>
          </p:cNvPr>
          <p:cNvSpPr/>
          <p:nvPr/>
        </p:nvSpPr>
        <p:spPr>
          <a:xfrm>
            <a:off x="616329" y="1617121"/>
            <a:ext cx="300410" cy="300410"/>
          </a:xfrm>
          <a:prstGeom prst="ellipse">
            <a:avLst/>
          </a:prstGeom>
          <a:gradFill>
            <a:gsLst>
              <a:gs pos="42000">
                <a:srgbClr val="CE9600"/>
              </a:gs>
              <a:gs pos="94000">
                <a:srgbClr val="F3B7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grpSp>
        <p:nvGrpSpPr>
          <p:cNvPr id="100" name="组合 99">
            <a:extLst>
              <a:ext uri="{FF2B5EF4-FFF2-40B4-BE49-F238E27FC236}">
                <a16:creationId xmlns:a16="http://schemas.microsoft.com/office/drawing/2014/main" xmlns="" id="{16BFD37D-77C2-4064-BF20-E8844645BB8B}"/>
              </a:ext>
            </a:extLst>
          </p:cNvPr>
          <p:cNvGrpSpPr/>
          <p:nvPr/>
        </p:nvGrpSpPr>
        <p:grpSpPr>
          <a:xfrm rot="5400000">
            <a:off x="-2823074" y="2813574"/>
            <a:ext cx="6857999" cy="1230851"/>
            <a:chOff x="415168" y="5131524"/>
            <a:chExt cx="9694297" cy="1739900"/>
          </a:xfrm>
        </p:grpSpPr>
        <p:sp>
          <p:nvSpPr>
            <p:cNvPr id="93" name="任意多边形: 形状 92">
              <a:extLst>
                <a:ext uri="{FF2B5EF4-FFF2-40B4-BE49-F238E27FC236}">
                  <a16:creationId xmlns:a16="http://schemas.microsoft.com/office/drawing/2014/main" xmlns="" id="{F16C3C79-7955-44FB-A0DD-CEB14D6953F1}"/>
                </a:ext>
              </a:extLst>
            </p:cNvPr>
            <p:cNvSpPr/>
            <p:nvPr/>
          </p:nvSpPr>
          <p:spPr>
            <a:xfrm>
              <a:off x="3787245" y="5131524"/>
              <a:ext cx="5323564" cy="1726476"/>
            </a:xfrm>
            <a:custGeom>
              <a:avLst/>
              <a:gdLst>
                <a:gd name="connsiteX0" fmla="*/ 4179469 w 8358938"/>
                <a:gd name="connsiteY0" fmla="*/ 0 h 2710873"/>
                <a:gd name="connsiteX1" fmla="*/ 8305654 w 8358938"/>
                <a:gd name="connsiteY1" fmla="*/ 2593012 h 2710873"/>
                <a:gd name="connsiteX2" fmla="*/ 8358938 w 8358938"/>
                <a:gd name="connsiteY2" fmla="*/ 2710873 h 2710873"/>
                <a:gd name="connsiteX3" fmla="*/ 0 w 8358938"/>
                <a:gd name="connsiteY3" fmla="*/ 2710873 h 2710873"/>
                <a:gd name="connsiteX4" fmla="*/ 53283 w 8358938"/>
                <a:gd name="connsiteY4" fmla="*/ 2593012 h 2710873"/>
                <a:gd name="connsiteX5" fmla="*/ 4179469 w 8358938"/>
                <a:gd name="connsiteY5" fmla="*/ 0 h 2710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58938" h="2710873">
                  <a:moveTo>
                    <a:pt x="4179469" y="0"/>
                  </a:moveTo>
                  <a:cubicBezTo>
                    <a:pt x="5996562" y="0"/>
                    <a:pt x="7566371" y="1058751"/>
                    <a:pt x="8305654" y="2593012"/>
                  </a:cubicBezTo>
                  <a:lnTo>
                    <a:pt x="8358938" y="2710873"/>
                  </a:lnTo>
                  <a:lnTo>
                    <a:pt x="0" y="2710873"/>
                  </a:lnTo>
                  <a:lnTo>
                    <a:pt x="53283" y="2593012"/>
                  </a:lnTo>
                  <a:cubicBezTo>
                    <a:pt x="792566" y="1058751"/>
                    <a:pt x="2362375" y="0"/>
                    <a:pt x="4179469" y="0"/>
                  </a:cubicBezTo>
                  <a:close/>
                </a:path>
              </a:pathLst>
            </a:custGeom>
            <a:gradFill>
              <a:gsLst>
                <a:gs pos="42000">
                  <a:srgbClr val="CB1672"/>
                </a:gs>
                <a:gs pos="94000">
                  <a:srgbClr val="EE1D8A"/>
                </a:gs>
              </a:gsLst>
              <a:lin ang="5400000" scaled="1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97" name="任意多边形: 形状 96">
              <a:extLst>
                <a:ext uri="{FF2B5EF4-FFF2-40B4-BE49-F238E27FC236}">
                  <a16:creationId xmlns:a16="http://schemas.microsoft.com/office/drawing/2014/main" xmlns="" id="{82B809ED-A626-41F8-A8E0-ADCBDA21B537}"/>
                </a:ext>
              </a:extLst>
            </p:cNvPr>
            <p:cNvSpPr/>
            <p:nvPr/>
          </p:nvSpPr>
          <p:spPr>
            <a:xfrm>
              <a:off x="415168" y="5774443"/>
              <a:ext cx="2780009" cy="1096981"/>
            </a:xfrm>
            <a:custGeom>
              <a:avLst/>
              <a:gdLst>
                <a:gd name="connsiteX0" fmla="*/ 1711105 w 3422210"/>
                <a:gd name="connsiteY0" fmla="*/ 0 h 1350390"/>
                <a:gd name="connsiteX1" fmla="*/ 3399420 w 3422210"/>
                <a:gd name="connsiteY1" fmla="*/ 1258198 h 1350390"/>
                <a:gd name="connsiteX2" fmla="*/ 3422210 w 3422210"/>
                <a:gd name="connsiteY2" fmla="*/ 1350390 h 1350390"/>
                <a:gd name="connsiteX3" fmla="*/ 0 w 3422210"/>
                <a:gd name="connsiteY3" fmla="*/ 1350390 h 1350390"/>
                <a:gd name="connsiteX4" fmla="*/ 22789 w 3422210"/>
                <a:gd name="connsiteY4" fmla="*/ 1258198 h 1350390"/>
                <a:gd name="connsiteX5" fmla="*/ 1711105 w 3422210"/>
                <a:gd name="connsiteY5" fmla="*/ 0 h 13503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22210" h="1350390">
                  <a:moveTo>
                    <a:pt x="1711105" y="0"/>
                  </a:moveTo>
                  <a:cubicBezTo>
                    <a:pt x="2509004" y="0"/>
                    <a:pt x="3182973" y="530600"/>
                    <a:pt x="3399420" y="1258198"/>
                  </a:cubicBezTo>
                  <a:lnTo>
                    <a:pt x="3422210" y="1350390"/>
                  </a:lnTo>
                  <a:lnTo>
                    <a:pt x="0" y="1350390"/>
                  </a:lnTo>
                  <a:lnTo>
                    <a:pt x="22789" y="1258198"/>
                  </a:lnTo>
                  <a:cubicBezTo>
                    <a:pt x="239236" y="530600"/>
                    <a:pt x="913207" y="0"/>
                    <a:pt x="1711105" y="0"/>
                  </a:cubicBezTo>
                  <a:close/>
                </a:path>
              </a:pathLst>
            </a:custGeom>
            <a:gradFill flip="none" rotWithShape="1">
              <a:gsLst>
                <a:gs pos="23000">
                  <a:srgbClr val="1A9F72"/>
                </a:gs>
                <a:gs pos="69000">
                  <a:srgbClr val="32CB66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89" name="任意多边形: 形状 88">
              <a:extLst>
                <a:ext uri="{FF2B5EF4-FFF2-40B4-BE49-F238E27FC236}">
                  <a16:creationId xmlns:a16="http://schemas.microsoft.com/office/drawing/2014/main" xmlns="" id="{8F59B6F7-3CF9-4DAD-9371-CED90BCB717A}"/>
                </a:ext>
              </a:extLst>
            </p:cNvPr>
            <p:cNvSpPr/>
            <p:nvPr/>
          </p:nvSpPr>
          <p:spPr>
            <a:xfrm>
              <a:off x="2683415" y="5862206"/>
              <a:ext cx="2464620" cy="995794"/>
            </a:xfrm>
            <a:custGeom>
              <a:avLst/>
              <a:gdLst>
                <a:gd name="connsiteX0" fmla="*/ 1535774 w 3071549"/>
                <a:gd name="connsiteY0" fmla="*/ 0 h 1241015"/>
                <a:gd name="connsiteX1" fmla="*/ 3042739 w 3071549"/>
                <a:gd name="connsiteY1" fmla="*/ 1124336 h 1241015"/>
                <a:gd name="connsiteX2" fmla="*/ 3071549 w 3071549"/>
                <a:gd name="connsiteY2" fmla="*/ 1241015 h 1241015"/>
                <a:gd name="connsiteX3" fmla="*/ 0 w 3071549"/>
                <a:gd name="connsiteY3" fmla="*/ 1241015 h 1241015"/>
                <a:gd name="connsiteX4" fmla="*/ 28809 w 3071549"/>
                <a:gd name="connsiteY4" fmla="*/ 1124336 h 1241015"/>
                <a:gd name="connsiteX5" fmla="*/ 1535774 w 3071549"/>
                <a:gd name="connsiteY5" fmla="*/ 0 h 124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1549" h="1241015">
                  <a:moveTo>
                    <a:pt x="1535774" y="0"/>
                  </a:moveTo>
                  <a:cubicBezTo>
                    <a:pt x="2247966" y="0"/>
                    <a:pt x="2849543" y="474147"/>
                    <a:pt x="3042739" y="1124336"/>
                  </a:cubicBezTo>
                  <a:lnTo>
                    <a:pt x="3071549" y="1241015"/>
                  </a:lnTo>
                  <a:lnTo>
                    <a:pt x="0" y="1241015"/>
                  </a:lnTo>
                  <a:lnTo>
                    <a:pt x="28809" y="1124336"/>
                  </a:lnTo>
                  <a:cubicBezTo>
                    <a:pt x="222006" y="474147"/>
                    <a:pt x="823582" y="0"/>
                    <a:pt x="1535774" y="0"/>
                  </a:cubicBezTo>
                  <a:close/>
                </a:path>
              </a:pathLst>
            </a:custGeom>
            <a:gradFill>
              <a:gsLst>
                <a:gs pos="42000">
                  <a:srgbClr val="E30551"/>
                </a:gs>
                <a:gs pos="100000">
                  <a:srgbClr val="F7005C"/>
                </a:gs>
              </a:gsLst>
              <a:lin ang="5400000" scaled="1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5" name="任意多边形: 形状 84">
              <a:extLst>
                <a:ext uri="{FF2B5EF4-FFF2-40B4-BE49-F238E27FC236}">
                  <a16:creationId xmlns:a16="http://schemas.microsoft.com/office/drawing/2014/main" xmlns="" id="{0F8E1BD4-1F44-4F78-A0E9-4F0E29FB8526}"/>
                </a:ext>
              </a:extLst>
            </p:cNvPr>
            <p:cNvSpPr/>
            <p:nvPr/>
          </p:nvSpPr>
          <p:spPr>
            <a:xfrm>
              <a:off x="8854865" y="6146892"/>
              <a:ext cx="1254600" cy="711109"/>
            </a:xfrm>
            <a:custGeom>
              <a:avLst/>
              <a:gdLst>
                <a:gd name="connsiteX0" fmla="*/ 981221 w 1962442"/>
                <a:gd name="connsiteY0" fmla="*/ 0 h 1112314"/>
                <a:gd name="connsiteX1" fmla="*/ 1962442 w 1962442"/>
                <a:gd name="connsiteY1" fmla="*/ 981221 h 1112314"/>
                <a:gd name="connsiteX2" fmla="*/ 1957376 w 1962442"/>
                <a:gd name="connsiteY2" fmla="*/ 1081545 h 1112314"/>
                <a:gd name="connsiteX3" fmla="*/ 1952680 w 1962442"/>
                <a:gd name="connsiteY3" fmla="*/ 1112314 h 1112314"/>
                <a:gd name="connsiteX4" fmla="*/ 9762 w 1962442"/>
                <a:gd name="connsiteY4" fmla="*/ 1112314 h 1112314"/>
                <a:gd name="connsiteX5" fmla="*/ 5066 w 1962442"/>
                <a:gd name="connsiteY5" fmla="*/ 1081545 h 1112314"/>
                <a:gd name="connsiteX6" fmla="*/ 0 w 1962442"/>
                <a:gd name="connsiteY6" fmla="*/ 981221 h 1112314"/>
                <a:gd name="connsiteX7" fmla="*/ 981221 w 1962442"/>
                <a:gd name="connsiteY7" fmla="*/ 0 h 1112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62442" h="1112314">
                  <a:moveTo>
                    <a:pt x="981221" y="0"/>
                  </a:moveTo>
                  <a:cubicBezTo>
                    <a:pt x="1523134" y="0"/>
                    <a:pt x="1962442" y="439308"/>
                    <a:pt x="1962442" y="981221"/>
                  </a:cubicBezTo>
                  <a:cubicBezTo>
                    <a:pt x="1962442" y="1015091"/>
                    <a:pt x="1960726" y="1048560"/>
                    <a:pt x="1957376" y="1081545"/>
                  </a:cubicBezTo>
                  <a:lnTo>
                    <a:pt x="1952680" y="1112314"/>
                  </a:lnTo>
                  <a:lnTo>
                    <a:pt x="9762" y="1112314"/>
                  </a:lnTo>
                  <a:lnTo>
                    <a:pt x="5066" y="1081545"/>
                  </a:lnTo>
                  <a:cubicBezTo>
                    <a:pt x="1716" y="1048560"/>
                    <a:pt x="0" y="1015091"/>
                    <a:pt x="0" y="981221"/>
                  </a:cubicBezTo>
                  <a:cubicBezTo>
                    <a:pt x="0" y="439308"/>
                    <a:pt x="439308" y="0"/>
                    <a:pt x="981221" y="0"/>
                  </a:cubicBezTo>
                  <a:close/>
                </a:path>
              </a:pathLst>
            </a:custGeom>
            <a:gradFill>
              <a:gsLst>
                <a:gs pos="42000">
                  <a:srgbClr val="CE9600"/>
                </a:gs>
                <a:gs pos="94000">
                  <a:srgbClr val="F3B7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102" name="组合 101">
            <a:extLst>
              <a:ext uri="{FF2B5EF4-FFF2-40B4-BE49-F238E27FC236}">
                <a16:creationId xmlns:a16="http://schemas.microsoft.com/office/drawing/2014/main" xmlns="" id="{D5F84ADC-BD00-4926-AEFB-40F9D0810EA0}"/>
              </a:ext>
            </a:extLst>
          </p:cNvPr>
          <p:cNvGrpSpPr/>
          <p:nvPr/>
        </p:nvGrpSpPr>
        <p:grpSpPr>
          <a:xfrm rot="5400000" flipH="1" flipV="1">
            <a:off x="8161867" y="2813575"/>
            <a:ext cx="6857999" cy="1230851"/>
            <a:chOff x="415168" y="5131524"/>
            <a:chExt cx="9694297" cy="1739900"/>
          </a:xfrm>
        </p:grpSpPr>
        <p:sp>
          <p:nvSpPr>
            <p:cNvPr id="103" name="任意多边形: 形状 102">
              <a:extLst>
                <a:ext uri="{FF2B5EF4-FFF2-40B4-BE49-F238E27FC236}">
                  <a16:creationId xmlns:a16="http://schemas.microsoft.com/office/drawing/2014/main" xmlns="" id="{62CF3B21-0720-4891-B044-C01204067095}"/>
                </a:ext>
              </a:extLst>
            </p:cNvPr>
            <p:cNvSpPr/>
            <p:nvPr/>
          </p:nvSpPr>
          <p:spPr>
            <a:xfrm>
              <a:off x="3787245" y="5131524"/>
              <a:ext cx="5323564" cy="1726476"/>
            </a:xfrm>
            <a:custGeom>
              <a:avLst/>
              <a:gdLst>
                <a:gd name="connsiteX0" fmla="*/ 4179469 w 8358938"/>
                <a:gd name="connsiteY0" fmla="*/ 0 h 2710873"/>
                <a:gd name="connsiteX1" fmla="*/ 8305654 w 8358938"/>
                <a:gd name="connsiteY1" fmla="*/ 2593012 h 2710873"/>
                <a:gd name="connsiteX2" fmla="*/ 8358938 w 8358938"/>
                <a:gd name="connsiteY2" fmla="*/ 2710873 h 2710873"/>
                <a:gd name="connsiteX3" fmla="*/ 0 w 8358938"/>
                <a:gd name="connsiteY3" fmla="*/ 2710873 h 2710873"/>
                <a:gd name="connsiteX4" fmla="*/ 53283 w 8358938"/>
                <a:gd name="connsiteY4" fmla="*/ 2593012 h 2710873"/>
                <a:gd name="connsiteX5" fmla="*/ 4179469 w 8358938"/>
                <a:gd name="connsiteY5" fmla="*/ 0 h 2710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58938" h="2710873">
                  <a:moveTo>
                    <a:pt x="4179469" y="0"/>
                  </a:moveTo>
                  <a:cubicBezTo>
                    <a:pt x="5996562" y="0"/>
                    <a:pt x="7566371" y="1058751"/>
                    <a:pt x="8305654" y="2593012"/>
                  </a:cubicBezTo>
                  <a:lnTo>
                    <a:pt x="8358938" y="2710873"/>
                  </a:lnTo>
                  <a:lnTo>
                    <a:pt x="0" y="2710873"/>
                  </a:lnTo>
                  <a:lnTo>
                    <a:pt x="53283" y="2593012"/>
                  </a:lnTo>
                  <a:cubicBezTo>
                    <a:pt x="792566" y="1058751"/>
                    <a:pt x="2362375" y="0"/>
                    <a:pt x="4179469" y="0"/>
                  </a:cubicBezTo>
                  <a:close/>
                </a:path>
              </a:pathLst>
            </a:custGeom>
            <a:gradFill>
              <a:gsLst>
                <a:gs pos="42000">
                  <a:srgbClr val="CB1672"/>
                </a:gs>
                <a:gs pos="94000">
                  <a:srgbClr val="EE1D8A"/>
                </a:gs>
              </a:gsLst>
              <a:lin ang="5400000" scaled="1"/>
            </a:gra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04" name="任意多边形: 形状 103">
              <a:extLst>
                <a:ext uri="{FF2B5EF4-FFF2-40B4-BE49-F238E27FC236}">
                  <a16:creationId xmlns:a16="http://schemas.microsoft.com/office/drawing/2014/main" xmlns="" id="{F67F4B9D-F804-4705-8568-B3A7D2559E3B}"/>
                </a:ext>
              </a:extLst>
            </p:cNvPr>
            <p:cNvSpPr/>
            <p:nvPr/>
          </p:nvSpPr>
          <p:spPr>
            <a:xfrm>
              <a:off x="415168" y="5774443"/>
              <a:ext cx="2780009" cy="1096981"/>
            </a:xfrm>
            <a:custGeom>
              <a:avLst/>
              <a:gdLst>
                <a:gd name="connsiteX0" fmla="*/ 1711105 w 3422210"/>
                <a:gd name="connsiteY0" fmla="*/ 0 h 1350390"/>
                <a:gd name="connsiteX1" fmla="*/ 3399420 w 3422210"/>
                <a:gd name="connsiteY1" fmla="*/ 1258198 h 1350390"/>
                <a:gd name="connsiteX2" fmla="*/ 3422210 w 3422210"/>
                <a:gd name="connsiteY2" fmla="*/ 1350390 h 1350390"/>
                <a:gd name="connsiteX3" fmla="*/ 0 w 3422210"/>
                <a:gd name="connsiteY3" fmla="*/ 1350390 h 1350390"/>
                <a:gd name="connsiteX4" fmla="*/ 22789 w 3422210"/>
                <a:gd name="connsiteY4" fmla="*/ 1258198 h 1350390"/>
                <a:gd name="connsiteX5" fmla="*/ 1711105 w 3422210"/>
                <a:gd name="connsiteY5" fmla="*/ 0 h 13503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22210" h="1350390">
                  <a:moveTo>
                    <a:pt x="1711105" y="0"/>
                  </a:moveTo>
                  <a:cubicBezTo>
                    <a:pt x="2509004" y="0"/>
                    <a:pt x="3182973" y="530600"/>
                    <a:pt x="3399420" y="1258198"/>
                  </a:cubicBezTo>
                  <a:lnTo>
                    <a:pt x="3422210" y="1350390"/>
                  </a:lnTo>
                  <a:lnTo>
                    <a:pt x="0" y="1350390"/>
                  </a:lnTo>
                  <a:lnTo>
                    <a:pt x="22789" y="1258198"/>
                  </a:lnTo>
                  <a:cubicBezTo>
                    <a:pt x="239236" y="530600"/>
                    <a:pt x="913207" y="0"/>
                    <a:pt x="1711105" y="0"/>
                  </a:cubicBezTo>
                  <a:close/>
                </a:path>
              </a:pathLst>
            </a:custGeom>
            <a:gradFill flip="none" rotWithShape="1">
              <a:gsLst>
                <a:gs pos="23000">
                  <a:srgbClr val="1A9F72"/>
                </a:gs>
                <a:gs pos="69000">
                  <a:srgbClr val="32CB66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05" name="任意多边形: 形状 104">
              <a:extLst>
                <a:ext uri="{FF2B5EF4-FFF2-40B4-BE49-F238E27FC236}">
                  <a16:creationId xmlns:a16="http://schemas.microsoft.com/office/drawing/2014/main" xmlns="" id="{C5FD7E33-0817-4E1F-97B3-B89D3E478AB4}"/>
                </a:ext>
              </a:extLst>
            </p:cNvPr>
            <p:cNvSpPr/>
            <p:nvPr/>
          </p:nvSpPr>
          <p:spPr>
            <a:xfrm>
              <a:off x="2683415" y="5862206"/>
              <a:ext cx="2464620" cy="995794"/>
            </a:xfrm>
            <a:custGeom>
              <a:avLst/>
              <a:gdLst>
                <a:gd name="connsiteX0" fmla="*/ 1535774 w 3071549"/>
                <a:gd name="connsiteY0" fmla="*/ 0 h 1241015"/>
                <a:gd name="connsiteX1" fmla="*/ 3042739 w 3071549"/>
                <a:gd name="connsiteY1" fmla="*/ 1124336 h 1241015"/>
                <a:gd name="connsiteX2" fmla="*/ 3071549 w 3071549"/>
                <a:gd name="connsiteY2" fmla="*/ 1241015 h 1241015"/>
                <a:gd name="connsiteX3" fmla="*/ 0 w 3071549"/>
                <a:gd name="connsiteY3" fmla="*/ 1241015 h 1241015"/>
                <a:gd name="connsiteX4" fmla="*/ 28809 w 3071549"/>
                <a:gd name="connsiteY4" fmla="*/ 1124336 h 1241015"/>
                <a:gd name="connsiteX5" fmla="*/ 1535774 w 3071549"/>
                <a:gd name="connsiteY5" fmla="*/ 0 h 124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1549" h="1241015">
                  <a:moveTo>
                    <a:pt x="1535774" y="0"/>
                  </a:moveTo>
                  <a:cubicBezTo>
                    <a:pt x="2247966" y="0"/>
                    <a:pt x="2849543" y="474147"/>
                    <a:pt x="3042739" y="1124336"/>
                  </a:cubicBezTo>
                  <a:lnTo>
                    <a:pt x="3071549" y="1241015"/>
                  </a:lnTo>
                  <a:lnTo>
                    <a:pt x="0" y="1241015"/>
                  </a:lnTo>
                  <a:lnTo>
                    <a:pt x="28809" y="1124336"/>
                  </a:lnTo>
                  <a:cubicBezTo>
                    <a:pt x="222006" y="474147"/>
                    <a:pt x="823582" y="0"/>
                    <a:pt x="1535774" y="0"/>
                  </a:cubicBezTo>
                  <a:close/>
                </a:path>
              </a:pathLst>
            </a:custGeom>
            <a:gradFill>
              <a:gsLst>
                <a:gs pos="42000">
                  <a:srgbClr val="E30551"/>
                </a:gs>
                <a:gs pos="100000">
                  <a:srgbClr val="F7005C"/>
                </a:gs>
              </a:gsLst>
              <a:lin ang="5400000" scaled="1"/>
            </a:gra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06" name="任意多边形: 形状 105">
              <a:extLst>
                <a:ext uri="{FF2B5EF4-FFF2-40B4-BE49-F238E27FC236}">
                  <a16:creationId xmlns:a16="http://schemas.microsoft.com/office/drawing/2014/main" xmlns="" id="{3502CC77-8640-42B2-BAC0-B6A632D9545E}"/>
                </a:ext>
              </a:extLst>
            </p:cNvPr>
            <p:cNvSpPr/>
            <p:nvPr/>
          </p:nvSpPr>
          <p:spPr>
            <a:xfrm>
              <a:off x="8854865" y="6146892"/>
              <a:ext cx="1254600" cy="711109"/>
            </a:xfrm>
            <a:custGeom>
              <a:avLst/>
              <a:gdLst>
                <a:gd name="connsiteX0" fmla="*/ 981221 w 1962442"/>
                <a:gd name="connsiteY0" fmla="*/ 0 h 1112314"/>
                <a:gd name="connsiteX1" fmla="*/ 1962442 w 1962442"/>
                <a:gd name="connsiteY1" fmla="*/ 981221 h 1112314"/>
                <a:gd name="connsiteX2" fmla="*/ 1957376 w 1962442"/>
                <a:gd name="connsiteY2" fmla="*/ 1081545 h 1112314"/>
                <a:gd name="connsiteX3" fmla="*/ 1952680 w 1962442"/>
                <a:gd name="connsiteY3" fmla="*/ 1112314 h 1112314"/>
                <a:gd name="connsiteX4" fmla="*/ 9762 w 1962442"/>
                <a:gd name="connsiteY4" fmla="*/ 1112314 h 1112314"/>
                <a:gd name="connsiteX5" fmla="*/ 5066 w 1962442"/>
                <a:gd name="connsiteY5" fmla="*/ 1081545 h 1112314"/>
                <a:gd name="connsiteX6" fmla="*/ 0 w 1962442"/>
                <a:gd name="connsiteY6" fmla="*/ 981221 h 1112314"/>
                <a:gd name="connsiteX7" fmla="*/ 981221 w 1962442"/>
                <a:gd name="connsiteY7" fmla="*/ 0 h 1112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62442" h="1112314">
                  <a:moveTo>
                    <a:pt x="981221" y="0"/>
                  </a:moveTo>
                  <a:cubicBezTo>
                    <a:pt x="1523134" y="0"/>
                    <a:pt x="1962442" y="439308"/>
                    <a:pt x="1962442" y="981221"/>
                  </a:cubicBezTo>
                  <a:cubicBezTo>
                    <a:pt x="1962442" y="1015091"/>
                    <a:pt x="1960726" y="1048560"/>
                    <a:pt x="1957376" y="1081545"/>
                  </a:cubicBezTo>
                  <a:lnTo>
                    <a:pt x="1952680" y="1112314"/>
                  </a:lnTo>
                  <a:lnTo>
                    <a:pt x="9762" y="1112314"/>
                  </a:lnTo>
                  <a:lnTo>
                    <a:pt x="5066" y="1081545"/>
                  </a:lnTo>
                  <a:cubicBezTo>
                    <a:pt x="1716" y="1048560"/>
                    <a:pt x="0" y="1015091"/>
                    <a:pt x="0" y="981221"/>
                  </a:cubicBezTo>
                  <a:cubicBezTo>
                    <a:pt x="0" y="439308"/>
                    <a:pt x="439308" y="0"/>
                    <a:pt x="981221" y="0"/>
                  </a:cubicBezTo>
                  <a:close/>
                </a:path>
              </a:pathLst>
            </a:custGeom>
            <a:gradFill>
              <a:gsLst>
                <a:gs pos="42000">
                  <a:srgbClr val="CE9600"/>
                </a:gs>
                <a:gs pos="94000">
                  <a:srgbClr val="F3B700"/>
                </a:gs>
              </a:gsLst>
              <a:lin ang="5400000" scaled="1"/>
            </a:gra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" name="组合 111">
            <a:extLst>
              <a:ext uri="{FF2B5EF4-FFF2-40B4-BE49-F238E27FC236}">
                <a16:creationId xmlns:a16="http://schemas.microsoft.com/office/drawing/2014/main" xmlns="" id="{F6243F2C-75B5-4DED-B119-67E45850A96D}"/>
              </a:ext>
            </a:extLst>
          </p:cNvPr>
          <p:cNvGrpSpPr/>
          <p:nvPr/>
        </p:nvGrpSpPr>
        <p:grpSpPr>
          <a:xfrm>
            <a:off x="4747505" y="4766690"/>
            <a:ext cx="2608729" cy="486693"/>
            <a:chOff x="4765438" y="5086105"/>
            <a:chExt cx="2608729" cy="486693"/>
          </a:xfrm>
        </p:grpSpPr>
        <p:sp>
          <p:nvSpPr>
            <p:cNvPr id="109" name="圆角矩形 8">
              <a:extLst>
                <a:ext uri="{FF2B5EF4-FFF2-40B4-BE49-F238E27FC236}">
                  <a16:creationId xmlns:a16="http://schemas.microsoft.com/office/drawing/2014/main" xmlns="" id="{D690384A-4F57-4DDD-8FC5-8C302E132E8A}"/>
                </a:ext>
              </a:extLst>
            </p:cNvPr>
            <p:cNvSpPr/>
            <p:nvPr/>
          </p:nvSpPr>
          <p:spPr>
            <a:xfrm>
              <a:off x="4765438" y="5086105"/>
              <a:ext cx="2608729" cy="486693"/>
            </a:xfrm>
            <a:prstGeom prst="roundRect">
              <a:avLst>
                <a:gd name="adj" fmla="val 41534"/>
              </a:avLst>
            </a:prstGeom>
            <a:gradFill>
              <a:gsLst>
                <a:gs pos="42000">
                  <a:srgbClr val="20B583"/>
                </a:gs>
                <a:gs pos="94000">
                  <a:srgbClr val="39C969"/>
                </a:gs>
              </a:gsLst>
              <a:lin ang="5400000" scaled="1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6E5D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10" name="文本框 109">
              <a:extLst>
                <a:ext uri="{FF2B5EF4-FFF2-40B4-BE49-F238E27FC236}">
                  <a16:creationId xmlns:a16="http://schemas.microsoft.com/office/drawing/2014/main" xmlns="" id="{36216C2C-B0D4-4CD4-B07C-34FC00CCB77C}"/>
                </a:ext>
              </a:extLst>
            </p:cNvPr>
            <p:cNvSpPr txBox="1"/>
            <p:nvPr/>
          </p:nvSpPr>
          <p:spPr>
            <a:xfrm>
              <a:off x="4967142" y="5144785"/>
              <a:ext cx="216945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20XX.1.8</a:t>
              </a:r>
              <a:endParaRPr lang="zh-CN" altLang="en-US" sz="2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11" name="文本框 110">
            <a:extLst>
              <a:ext uri="{FF2B5EF4-FFF2-40B4-BE49-F238E27FC236}">
                <a16:creationId xmlns:a16="http://schemas.microsoft.com/office/drawing/2014/main" xmlns="" id="{FF6D6530-7F55-43C1-87AA-EDDFA34480FF}"/>
              </a:ext>
            </a:extLst>
          </p:cNvPr>
          <p:cNvSpPr txBox="1"/>
          <p:nvPr/>
        </p:nvSpPr>
        <p:spPr>
          <a:xfrm>
            <a:off x="2562070" y="3509846"/>
            <a:ext cx="7015463" cy="787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88056149-6BFF-4CC2-A213-88767A77FF34}"/>
              </a:ext>
            </a:extLst>
          </p:cNvPr>
          <p:cNvSpPr txBox="1"/>
          <p:nvPr/>
        </p:nvSpPr>
        <p:spPr>
          <a:xfrm>
            <a:off x="2933068" y="1545361"/>
            <a:ext cx="623760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1500" spc="300" dirty="0">
                <a:solidFill>
                  <a:srgbClr val="CB1672"/>
                </a:solidFill>
                <a:ea typeface="微软雅黑" panose="020B0503020204020204" pitchFamily="34" charset="-122"/>
              </a:rPr>
              <a:t>感</a:t>
            </a:r>
            <a:r>
              <a:rPr lang="zh-CN" altLang="en-US" sz="11500" spc="300" dirty="0">
                <a:solidFill>
                  <a:srgbClr val="EE1D8A"/>
                </a:solidFill>
                <a:ea typeface="微软雅黑" panose="020B0503020204020204" pitchFamily="34" charset="-122"/>
              </a:rPr>
              <a:t>谢</a:t>
            </a:r>
            <a:r>
              <a:rPr lang="zh-CN" altLang="en-US" sz="11500" spc="300" dirty="0">
                <a:solidFill>
                  <a:srgbClr val="F3B700"/>
                </a:solidFill>
                <a:ea typeface="微软雅黑" panose="020B0503020204020204" pitchFamily="34" charset="-122"/>
              </a:rPr>
              <a:t>聆</a:t>
            </a:r>
            <a:r>
              <a:rPr lang="zh-CN" altLang="en-US" sz="11500" spc="300" dirty="0">
                <a:solidFill>
                  <a:srgbClr val="1A9F72"/>
                </a:solidFill>
                <a:ea typeface="微软雅黑" panose="020B0503020204020204" pitchFamily="34" charset="-122"/>
              </a:rPr>
              <a:t>听</a:t>
            </a:r>
          </a:p>
        </p:txBody>
      </p:sp>
    </p:spTree>
    <p:extLst>
      <p:ext uri="{BB962C8B-B14F-4D97-AF65-F5344CB8AC3E}">
        <p14:creationId xmlns:p14="http://schemas.microsoft.com/office/powerpoint/2010/main" val="30271117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063554" y="4437115"/>
            <a:ext cx="8607439" cy="16927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/>
              </a:rPr>
              <a:t>www.1ppt.com/moban/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www.1ppt.com/hangye/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www.1ppt.com/jieri/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www.1ppt.com/sucai/</a:t>
            </a:r>
            <a:endParaRPr lang="en-US" altLang="zh-CN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www.1ppt.com/beijing/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www.1ppt.com/tubiao/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www.1ppt.com/xiazai/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www.1ppt.com/powerpoint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www.1ppt.com/word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www.1ppt.com/excel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资料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www.1ppt.com/ziliao/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www.1ppt.com/kejian/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范文下载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www.1ppt.com/fanwen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试卷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www.1ppt.com/shiti/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www.1ppt.com/jiaoan/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www.1ppt.com/ziti/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endParaRPr lang="zh-CN" altLang="en-US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gray">
          <a:xfrm>
            <a:off x="0" y="2998275"/>
            <a:ext cx="12192000" cy="1366829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 kern="0" dirty="0">
              <a:solidFill>
                <a:srgbClr val="005397"/>
              </a:solidFill>
              <a:latin typeface="Arial"/>
              <a:ea typeface="微软雅黑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403" y="315180"/>
            <a:ext cx="10282184" cy="2681772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624419" y="3097348"/>
            <a:ext cx="5471583" cy="1618679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Clr>
                <a:srgbClr val="5B8CC1"/>
              </a:buClr>
              <a:buFont typeface="Wingdings" pitchFamily="2" charset="2"/>
              <a:buNone/>
              <a:defRPr/>
            </a:pPr>
            <a:r>
              <a:rPr lang="zh-CN" altLang="en-US" sz="2000" b="1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可以在下列情况使用</a:t>
            </a:r>
            <a:endParaRPr lang="zh-CN" altLang="en-US" sz="1200" kern="0" dirty="0" smtClean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不限次数的用于您个人</a:t>
            </a:r>
            <a:r>
              <a:rPr lang="en-US" altLang="zh-CN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公司、企业的商业演示。</a:t>
            </a:r>
          </a:p>
          <a:p>
            <a:pPr>
              <a:lnSpc>
                <a:spcPct val="150000"/>
              </a:lnSpc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拷贝模板中的内容用于其它幻灯片母版中使用。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096000" y="3097348"/>
            <a:ext cx="5471584" cy="1546671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Clr>
                <a:srgbClr val="5B8CC1"/>
              </a:buClr>
              <a:buFont typeface="Wingdings" pitchFamily="2" charset="2"/>
              <a:buNone/>
              <a:defRPr/>
            </a:pPr>
            <a:r>
              <a:rPr lang="zh-CN" altLang="en-US" sz="2000" b="1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不可以在以下情况使用</a:t>
            </a:r>
            <a:endParaRPr lang="zh-CN" altLang="en-US" sz="1050" b="1" kern="0" dirty="0" smtClean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用于任何形式的在线付费下载。</a:t>
            </a:r>
          </a:p>
          <a:p>
            <a:pPr>
              <a:lnSpc>
                <a:spcPct val="150000"/>
              </a:lnSpc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收集整理我们发布的免费资源后，刻录光碟销售。</a:t>
            </a:r>
            <a:endParaRPr lang="zh-CN" altLang="en-GB" sz="1200" kern="0" dirty="0" smtClean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" name="Picture 10" descr="png-0644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56" y="3097345"/>
            <a:ext cx="52493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1" descr="png-0652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5336" y="3097345"/>
            <a:ext cx="52493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355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bea3db-7b9a-4e60-823d-a3f9834aaf5e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思源黑体 CN Bold"/>
        <a:cs typeface=""/>
      </a:majorFont>
      <a:minorFont>
        <a:latin typeface="Calibri"/>
        <a:ea typeface="思源黑体 CN Norm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1387</TotalTime>
  <Words>2854</Words>
  <Application>Microsoft Office PowerPoint</Application>
  <PresentationFormat>自定义</PresentationFormat>
  <Paragraphs>192</Paragraphs>
  <Slides>24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26" baseType="lpstr">
      <vt:lpstr>第一PPT，www.1ppt.com​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彩色时尚</dc:title>
  <dc:creator>第一PPT</dc:creator>
  <cp:keywords>www.1ppt.com</cp:keywords>
  <dc:description>www.1ppt.com</dc:description>
  <cp:lastModifiedBy>Windows User</cp:lastModifiedBy>
  <cp:revision>43</cp:revision>
  <dcterms:created xsi:type="dcterms:W3CDTF">2017-11-20T13:22:47Z</dcterms:created>
  <dcterms:modified xsi:type="dcterms:W3CDTF">2019-09-11T14:32:00Z</dcterms:modified>
</cp:coreProperties>
</file>