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3.xml" ContentType="application/vnd.openxmlformats-officedocument.theme+xml"/>
  <Override PartName="/ppt/slideLayouts/slideLayout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4.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98" r:id="rId3"/>
    <p:sldMasterId id="2147483707" r:id="rId4"/>
  </p:sldMasterIdLst>
  <p:notesMasterIdLst>
    <p:notesMasterId r:id="rId18"/>
  </p:notesMasterIdLst>
  <p:sldIdLst>
    <p:sldId id="256" r:id="rId5"/>
    <p:sldId id="257" r:id="rId6"/>
    <p:sldId id="258" r:id="rId7"/>
    <p:sldId id="297" r:id="rId8"/>
    <p:sldId id="336" r:id="rId9"/>
    <p:sldId id="357" r:id="rId10"/>
    <p:sldId id="2728" r:id="rId11"/>
    <p:sldId id="260" r:id="rId12"/>
    <p:sldId id="648" r:id="rId13"/>
    <p:sldId id="671" r:id="rId14"/>
    <p:sldId id="304" r:id="rId15"/>
    <p:sldId id="2688" r:id="rId16"/>
    <p:sldId id="259" r:id="rId17"/>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1005"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1505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2" d="100"/>
          <a:sy n="102" d="100"/>
        </p:scale>
        <p:origin x="132" y="252"/>
      </p:cViewPr>
      <p:guideLst>
        <p:guide orient="horz" pos="2160"/>
        <p:guide pos="1005"/>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zh-CN"/>
  <c:roundedCorners val="0"/>
  <c:style val="2"/>
  <c:chart>
    <c:autoTitleDeleted val="1"/>
    <c:plotArea>
      <c:layout>
        <c:manualLayout>
          <c:layoutTarget val="inner"/>
          <c:xMode val="edge"/>
          <c:yMode val="edge"/>
          <c:x val="5.0000000000000001E-3"/>
          <c:y val="5.0000000000000001E-3"/>
          <c:w val="0.99"/>
          <c:h val="0.98750000000000004"/>
        </c:manualLayout>
      </c:layout>
      <c:pieChart>
        <c:varyColors val="0"/>
        <c:ser>
          <c:idx val="0"/>
          <c:order val="0"/>
          <c:tx>
            <c:strRef>
              <c:f>Sheet1!$A$2</c:f>
              <c:strCache>
                <c:ptCount val="1"/>
                <c:pt idx="0">
                  <c:v>Region 1</c:v>
                </c:pt>
              </c:strCache>
            </c:strRef>
          </c:tx>
          <c:spPr>
            <a:solidFill>
              <a:srgbClr val="282828"/>
            </a:solidFill>
            <a:ln w="12700" cap="flat">
              <a:noFill/>
              <a:miter lim="400000"/>
            </a:ln>
            <a:effectLst/>
          </c:spPr>
          <c:dPt>
            <c:idx val="0"/>
            <c:bubble3D val="0"/>
            <c:extLst>
              <c:ext xmlns:c16="http://schemas.microsoft.com/office/drawing/2014/chart" uri="{C3380CC4-5D6E-409C-BE32-E72D297353CC}">
                <c16:uniqueId val="{00000001-29EC-4025-B47A-E36B49D69B2A}"/>
              </c:ext>
            </c:extLst>
          </c:dPt>
          <c:dPt>
            <c:idx val="1"/>
            <c:bubble3D val="0"/>
            <c:spPr>
              <a:solidFill>
                <a:srgbClr val="F4F5F7"/>
              </a:solidFill>
              <a:ln w="12700" cap="flat">
                <a:noFill/>
                <a:miter lim="400000"/>
              </a:ln>
              <a:effectLst/>
            </c:spPr>
            <c:extLst>
              <c:ext xmlns:c16="http://schemas.microsoft.com/office/drawing/2014/chart" uri="{C3380CC4-5D6E-409C-BE32-E72D297353CC}">
                <c16:uniqueId val="{00000003-29EC-4025-B47A-E36B49D69B2A}"/>
              </c:ext>
            </c:extLst>
          </c:dPt>
          <c:cat>
            <c:strRef>
              <c:f>Sheet1!$B$1:$C$1</c:f>
              <c:strCache>
                <c:ptCount val="2"/>
                <c:pt idx="0">
                  <c:v>April</c:v>
                </c:pt>
                <c:pt idx="1">
                  <c:v>May</c:v>
                </c:pt>
              </c:strCache>
            </c:strRef>
          </c:cat>
          <c:val>
            <c:numRef>
              <c:f>Sheet1!$B$2:$C$2</c:f>
              <c:numCache>
                <c:formatCode>General</c:formatCode>
                <c:ptCount val="2"/>
                <c:pt idx="0">
                  <c:v>15</c:v>
                </c:pt>
                <c:pt idx="1">
                  <c:v>76</c:v>
                </c:pt>
              </c:numCache>
            </c:numRef>
          </c:val>
          <c:extLst>
            <c:ext xmlns:c16="http://schemas.microsoft.com/office/drawing/2014/chart" uri="{C3380CC4-5D6E-409C-BE32-E72D297353CC}">
              <c16:uniqueId val="{00000004-29EC-4025-B47A-E36B49D69B2A}"/>
            </c:ext>
          </c:extLst>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gap"/>
    <c:showDLblsOverMax val="1"/>
  </c:chart>
  <c:spPr>
    <a:noFill/>
    <a:ln>
      <a:noFill/>
    </a:ln>
    <a:effectLst/>
  </c:spPr>
  <c:txPr>
    <a:bodyPr/>
    <a:lstStyle/>
    <a:p>
      <a:pPr>
        <a:defRPr>
          <a:latin typeface="Arial" panose="020B0604020202020204" pitchFamily="34" charset="0"/>
          <a:ea typeface="楷体" panose="02010609060101010101" pitchFamily="49" charset="-122"/>
          <a:sym typeface="Arial" panose="020B0604020202020204" pitchFamily="34" charset="0"/>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zh-CN"/>
  <c:roundedCorners val="0"/>
  <c:style val="2"/>
  <c:chart>
    <c:autoTitleDeleted val="1"/>
    <c:plotArea>
      <c:layout>
        <c:manualLayout>
          <c:layoutTarget val="inner"/>
          <c:xMode val="edge"/>
          <c:yMode val="edge"/>
          <c:x val="5.0000000000000001E-3"/>
          <c:y val="5.0000000000000001E-3"/>
          <c:w val="0.99"/>
          <c:h val="0.98750000000000004"/>
        </c:manualLayout>
      </c:layout>
      <c:pieChart>
        <c:varyColors val="0"/>
        <c:ser>
          <c:idx val="0"/>
          <c:order val="0"/>
          <c:tx>
            <c:strRef>
              <c:f>Sheet1!$A$2</c:f>
              <c:strCache>
                <c:ptCount val="1"/>
                <c:pt idx="0">
                  <c:v>Region 1</c:v>
                </c:pt>
              </c:strCache>
            </c:strRef>
          </c:tx>
          <c:spPr>
            <a:solidFill>
              <a:srgbClr val="282828"/>
            </a:solidFill>
            <a:ln w="12700" cap="flat">
              <a:noFill/>
              <a:miter lim="400000"/>
            </a:ln>
            <a:effectLst/>
          </c:spPr>
          <c:dPt>
            <c:idx val="0"/>
            <c:bubble3D val="0"/>
            <c:extLst>
              <c:ext xmlns:c16="http://schemas.microsoft.com/office/drawing/2014/chart" uri="{C3380CC4-5D6E-409C-BE32-E72D297353CC}">
                <c16:uniqueId val="{00000001-ABC7-4BD1-BB15-7614D0C0027B}"/>
              </c:ext>
            </c:extLst>
          </c:dPt>
          <c:dPt>
            <c:idx val="1"/>
            <c:bubble3D val="0"/>
            <c:spPr>
              <a:solidFill>
                <a:srgbClr val="F4F5F7"/>
              </a:solidFill>
              <a:ln w="12700" cap="flat">
                <a:noFill/>
                <a:miter lim="400000"/>
              </a:ln>
              <a:effectLst/>
            </c:spPr>
            <c:extLst>
              <c:ext xmlns:c16="http://schemas.microsoft.com/office/drawing/2014/chart" uri="{C3380CC4-5D6E-409C-BE32-E72D297353CC}">
                <c16:uniqueId val="{00000003-ABC7-4BD1-BB15-7614D0C0027B}"/>
              </c:ext>
            </c:extLst>
          </c:dPt>
          <c:cat>
            <c:strRef>
              <c:f>Sheet1!$B$1:$C$1</c:f>
              <c:strCache>
                <c:ptCount val="2"/>
                <c:pt idx="0">
                  <c:v>April</c:v>
                </c:pt>
                <c:pt idx="1">
                  <c:v>May</c:v>
                </c:pt>
              </c:strCache>
            </c:strRef>
          </c:cat>
          <c:val>
            <c:numRef>
              <c:f>Sheet1!$B$2:$C$2</c:f>
              <c:numCache>
                <c:formatCode>General</c:formatCode>
                <c:ptCount val="2"/>
                <c:pt idx="0">
                  <c:v>45</c:v>
                </c:pt>
                <c:pt idx="1">
                  <c:v>76</c:v>
                </c:pt>
              </c:numCache>
            </c:numRef>
          </c:val>
          <c:extLst>
            <c:ext xmlns:c16="http://schemas.microsoft.com/office/drawing/2014/chart" uri="{C3380CC4-5D6E-409C-BE32-E72D297353CC}">
              <c16:uniqueId val="{00000004-ABC7-4BD1-BB15-7614D0C0027B}"/>
            </c:ext>
          </c:extLst>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gap"/>
    <c:showDLblsOverMax val="1"/>
  </c:chart>
  <c:spPr>
    <a:noFill/>
    <a:ln>
      <a:noFill/>
    </a:ln>
    <a:effectLst/>
  </c:spPr>
  <c:txPr>
    <a:bodyPr/>
    <a:lstStyle/>
    <a:p>
      <a:pPr>
        <a:defRPr>
          <a:latin typeface="Arial" panose="020B0604020202020204" pitchFamily="34" charset="0"/>
          <a:ea typeface="楷体" panose="02010609060101010101" pitchFamily="49" charset="-122"/>
          <a:sym typeface="Arial" panose="020B0604020202020204" pitchFamily="34" charset="0"/>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zh-CN"/>
  <c:roundedCorners val="0"/>
  <c:style val="2"/>
  <c:chart>
    <c:autoTitleDeleted val="1"/>
    <c:plotArea>
      <c:layout>
        <c:manualLayout>
          <c:layoutTarget val="inner"/>
          <c:xMode val="edge"/>
          <c:yMode val="edge"/>
          <c:x val="5.0000000000000001E-3"/>
          <c:y val="5.0000000000000001E-3"/>
          <c:w val="0.99"/>
          <c:h val="0.98750000000000004"/>
        </c:manualLayout>
      </c:layout>
      <c:pieChart>
        <c:varyColors val="0"/>
        <c:ser>
          <c:idx val="0"/>
          <c:order val="0"/>
          <c:tx>
            <c:strRef>
              <c:f>Sheet1!$A$2</c:f>
              <c:strCache>
                <c:ptCount val="1"/>
                <c:pt idx="0">
                  <c:v>Region 1</c:v>
                </c:pt>
              </c:strCache>
            </c:strRef>
          </c:tx>
          <c:spPr>
            <a:solidFill>
              <a:srgbClr val="282828"/>
            </a:solidFill>
            <a:ln w="12700" cap="flat">
              <a:noFill/>
              <a:miter lim="400000"/>
            </a:ln>
            <a:effectLst/>
          </c:spPr>
          <c:dPt>
            <c:idx val="0"/>
            <c:bubble3D val="0"/>
            <c:extLst>
              <c:ext xmlns:c16="http://schemas.microsoft.com/office/drawing/2014/chart" uri="{C3380CC4-5D6E-409C-BE32-E72D297353CC}">
                <c16:uniqueId val="{00000001-9CB9-4B6B-9D79-16E1B0B57366}"/>
              </c:ext>
            </c:extLst>
          </c:dPt>
          <c:dPt>
            <c:idx val="1"/>
            <c:bubble3D val="0"/>
            <c:spPr>
              <a:solidFill>
                <a:srgbClr val="F4F5F7"/>
              </a:solidFill>
              <a:ln w="12700" cap="flat">
                <a:noFill/>
                <a:miter lim="400000"/>
              </a:ln>
              <a:effectLst/>
            </c:spPr>
            <c:extLst>
              <c:ext xmlns:c16="http://schemas.microsoft.com/office/drawing/2014/chart" uri="{C3380CC4-5D6E-409C-BE32-E72D297353CC}">
                <c16:uniqueId val="{00000003-9CB9-4B6B-9D79-16E1B0B57366}"/>
              </c:ext>
            </c:extLst>
          </c:dPt>
          <c:cat>
            <c:strRef>
              <c:f>Sheet1!$B$1:$C$1</c:f>
              <c:strCache>
                <c:ptCount val="2"/>
                <c:pt idx="0">
                  <c:v>April</c:v>
                </c:pt>
                <c:pt idx="1">
                  <c:v>May</c:v>
                </c:pt>
              </c:strCache>
            </c:strRef>
          </c:cat>
          <c:val>
            <c:numRef>
              <c:f>Sheet1!$B$2:$C$2</c:f>
              <c:numCache>
                <c:formatCode>General</c:formatCode>
                <c:ptCount val="2"/>
                <c:pt idx="0">
                  <c:v>150</c:v>
                </c:pt>
                <c:pt idx="1">
                  <c:v>76</c:v>
                </c:pt>
              </c:numCache>
            </c:numRef>
          </c:val>
          <c:extLst>
            <c:ext xmlns:c16="http://schemas.microsoft.com/office/drawing/2014/chart" uri="{C3380CC4-5D6E-409C-BE32-E72D297353CC}">
              <c16:uniqueId val="{00000004-9CB9-4B6B-9D79-16E1B0B57366}"/>
            </c:ext>
          </c:extLst>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gap"/>
    <c:showDLblsOverMax val="1"/>
  </c:chart>
  <c:spPr>
    <a:noFill/>
    <a:ln>
      <a:noFill/>
    </a:ln>
    <a:effectLst/>
  </c:spPr>
  <c:txPr>
    <a:bodyPr/>
    <a:lstStyle/>
    <a:p>
      <a:pPr>
        <a:defRPr>
          <a:latin typeface="Arial" panose="020B0604020202020204" pitchFamily="34" charset="0"/>
          <a:ea typeface="楷体" panose="02010609060101010101" pitchFamily="49" charset="-122"/>
          <a:sym typeface="Arial" panose="020B0604020202020204" pitchFamily="34" charset="0"/>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Лист1!$B$1</c:f>
              <c:strCache>
                <c:ptCount val="1"/>
                <c:pt idx="0">
                  <c:v>Продажи</c:v>
                </c:pt>
              </c:strCache>
            </c:strRef>
          </c:tx>
          <c:spPr>
            <a:solidFill>
              <a:srgbClr val="E23936"/>
            </a:solidFill>
            <a:ln>
              <a:solidFill>
                <a:schemeClr val="bg1"/>
              </a:solidFill>
            </a:ln>
          </c:spPr>
          <c:dPt>
            <c:idx val="0"/>
            <c:bubble3D val="0"/>
            <c:spPr>
              <a:solidFill>
                <a:schemeClr val="bg1">
                  <a:lumMod val="75000"/>
                </a:schemeClr>
              </a:solidFill>
              <a:ln w="19050">
                <a:solidFill>
                  <a:schemeClr val="bg1"/>
                </a:solidFill>
              </a:ln>
              <a:effectLst/>
            </c:spPr>
            <c:extLst>
              <c:ext xmlns:c16="http://schemas.microsoft.com/office/drawing/2014/chart" uri="{C3380CC4-5D6E-409C-BE32-E72D297353CC}">
                <c16:uniqueId val="{00000003-BFFE-4234-8546-84C1A79559CC}"/>
              </c:ext>
            </c:extLst>
          </c:dPt>
          <c:dPt>
            <c:idx val="1"/>
            <c:bubble3D val="0"/>
            <c:explosion val="46"/>
            <c:spPr>
              <a:solidFill>
                <a:srgbClr val="E23936"/>
              </a:solidFill>
              <a:ln w="19050">
                <a:solidFill>
                  <a:schemeClr val="bg1"/>
                </a:solidFill>
              </a:ln>
              <a:effectLst/>
            </c:spPr>
            <c:extLst>
              <c:ext xmlns:c16="http://schemas.microsoft.com/office/drawing/2014/chart" uri="{C3380CC4-5D6E-409C-BE32-E72D297353CC}">
                <c16:uniqueId val="{00000004-BFFE-4234-8546-84C1A79559CC}"/>
              </c:ext>
            </c:extLst>
          </c:dPt>
          <c:dPt>
            <c:idx val="2"/>
            <c:bubble3D val="0"/>
            <c:spPr>
              <a:solidFill>
                <a:schemeClr val="bg2">
                  <a:lumMod val="10000"/>
                </a:schemeClr>
              </a:solidFill>
              <a:ln w="19050">
                <a:solidFill>
                  <a:schemeClr val="bg1"/>
                </a:solidFill>
              </a:ln>
              <a:effectLst/>
            </c:spPr>
            <c:extLst>
              <c:ext xmlns:c16="http://schemas.microsoft.com/office/drawing/2014/chart" uri="{C3380CC4-5D6E-409C-BE32-E72D297353CC}">
                <c16:uniqueId val="{00000001-BFFE-4234-8546-84C1A79559CC}"/>
              </c:ext>
            </c:extLst>
          </c:dPt>
          <c:dPt>
            <c:idx val="3"/>
            <c:bubble3D val="0"/>
            <c:spPr>
              <a:solidFill>
                <a:schemeClr val="bg1">
                  <a:lumMod val="50000"/>
                </a:schemeClr>
              </a:solidFill>
              <a:ln w="19050">
                <a:solidFill>
                  <a:schemeClr val="bg1"/>
                </a:solidFill>
              </a:ln>
              <a:effectLst/>
            </c:spPr>
            <c:extLst>
              <c:ext xmlns:c16="http://schemas.microsoft.com/office/drawing/2014/chart" uri="{C3380CC4-5D6E-409C-BE32-E72D297353CC}">
                <c16:uniqueId val="{00000002-BFFE-4234-8546-84C1A79559CC}"/>
              </c:ext>
            </c:extLst>
          </c:dPt>
          <c:dLbls>
            <c:spPr>
              <a:noFill/>
              <a:ln>
                <a:noFill/>
              </a:ln>
              <a:effectLst/>
            </c:spPr>
            <c:txPr>
              <a:bodyPr rot="0" spcFirstLastPara="1" vertOverflow="ellipsis" vert="horz" wrap="square" anchor="ctr" anchorCtr="1"/>
              <a:lstStyle/>
              <a:p>
                <a:pPr>
                  <a:defRPr sz="1197" b="0" i="0" u="none" strike="noStrike" kern="1200" baseline="0">
                    <a:solidFill>
                      <a:schemeClr val="tx1">
                        <a:lumMod val="75000"/>
                        <a:lumOff val="25000"/>
                      </a:schemeClr>
                    </a:solidFill>
                    <a:latin typeface="Arial" panose="020B0604020202020204" pitchFamily="34" charset="0"/>
                    <a:ea typeface="楷体" panose="02010609060101010101" pitchFamily="49" charset="-122"/>
                    <a:cs typeface="+mn-cs"/>
                    <a:sym typeface="Arial" panose="020B0604020202020204" pitchFamily="34" charset="0"/>
                  </a:defRPr>
                </a:pPr>
                <a:endParaRPr lang="zh-CN"/>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Лист1!$A$2:$A$5</c:f>
              <c:strCache>
                <c:ptCount val="4"/>
                <c:pt idx="0">
                  <c:v>One</c:v>
                </c:pt>
                <c:pt idx="1">
                  <c:v>Two</c:v>
                </c:pt>
                <c:pt idx="2">
                  <c:v>Thee</c:v>
                </c:pt>
                <c:pt idx="3">
                  <c:v>Four</c:v>
                </c:pt>
              </c:strCache>
            </c:strRef>
          </c:cat>
          <c:val>
            <c:numRef>
              <c:f>Лист1!$B$2:$B$5</c:f>
              <c:numCache>
                <c:formatCode>General</c:formatCode>
                <c:ptCount val="4"/>
                <c:pt idx="0">
                  <c:v>2.2000000000000002</c:v>
                </c:pt>
                <c:pt idx="1">
                  <c:v>1.1000000000000001</c:v>
                </c:pt>
                <c:pt idx="2">
                  <c:v>7.4</c:v>
                </c:pt>
                <c:pt idx="3">
                  <c:v>2.5</c:v>
                </c:pt>
              </c:numCache>
            </c:numRef>
          </c:val>
          <c:extLst>
            <c:ext xmlns:c16="http://schemas.microsoft.com/office/drawing/2014/chart" uri="{C3380CC4-5D6E-409C-BE32-E72D297353CC}">
              <c16:uniqueId val="{00000000-BFFE-4234-8546-84C1A79559CC}"/>
            </c:ext>
          </c:extLst>
        </c:ser>
        <c:dLbls>
          <c:showLegendKey val="0"/>
          <c:showVal val="1"/>
          <c:showCatName val="0"/>
          <c:showSerName val="0"/>
          <c:showPercent val="0"/>
          <c:showBubbleSize val="0"/>
          <c:showLeaderLines val="1"/>
        </c:dLbls>
        <c:firstSliceAng val="0"/>
        <c:holeSize val="50"/>
      </c:doughnutChart>
      <c:spPr>
        <a:noFill/>
        <a:ln>
          <a:noFill/>
        </a:ln>
        <a:effectLst/>
      </c:spPr>
    </c:plotArea>
    <c:legend>
      <c:legendPos val="l"/>
      <c:layout/>
      <c:overlay val="1"/>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Arial" panose="020B0604020202020204" pitchFamily="34" charset="0"/>
              <a:ea typeface="楷体" panose="02010609060101010101" pitchFamily="49" charset="-122"/>
              <a:cs typeface="+mn-cs"/>
              <a:sym typeface="Arial" panose="020B0604020202020204" pitchFamily="34" charset="0"/>
            </a:defRPr>
          </a:pPr>
          <a:endParaRPr lang="zh-CN"/>
        </a:p>
      </c:txPr>
    </c:legend>
    <c:plotVisOnly val="1"/>
    <c:dispBlanksAs val="gap"/>
    <c:showDLblsOverMax val="0"/>
  </c:chart>
  <c:spPr>
    <a:noFill/>
    <a:ln>
      <a:noFill/>
    </a:ln>
    <a:effectLst/>
  </c:spPr>
  <c:txPr>
    <a:bodyPr/>
    <a:lstStyle/>
    <a:p>
      <a:pPr>
        <a:defRPr>
          <a:latin typeface="Arial" panose="020B0604020202020204" pitchFamily="34" charset="0"/>
          <a:ea typeface="楷体" panose="02010609060101010101" pitchFamily="49" charset="-122"/>
          <a:sym typeface="Arial" panose="020B0604020202020204" pitchFamily="34" charset="0"/>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E3FF1D-F0B5-4B92-B176-A892E61AD1A9}" type="datetimeFigureOut">
              <a:rPr lang="zh-CN" altLang="en-US" smtClean="0"/>
              <a:t>2022/12/14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2FBE5B-D76E-4861-95D1-84D2B85C536F}" type="slidenum">
              <a:rPr lang="zh-CN" altLang="en-US" smtClean="0"/>
              <a:t>‹#›</a:t>
            </a:fld>
            <a:endParaRPr lang="zh-CN" altLang="en-US"/>
          </a:p>
        </p:txBody>
      </p:sp>
    </p:spTree>
    <p:extLst>
      <p:ext uri="{BB962C8B-B14F-4D97-AF65-F5344CB8AC3E}">
        <p14:creationId xmlns:p14="http://schemas.microsoft.com/office/powerpoint/2010/main" val="17921360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42FBE5B-D76E-4861-95D1-84D2B85C536F}" type="slidenum">
              <a:rPr lang="zh-CN" altLang="en-US" smtClean="0"/>
              <a:t>1</a:t>
            </a:fld>
            <a:endParaRPr lang="zh-CN" altLang="en-US"/>
          </a:p>
        </p:txBody>
      </p:sp>
    </p:spTree>
    <p:extLst>
      <p:ext uri="{BB962C8B-B14F-4D97-AF65-F5344CB8AC3E}">
        <p14:creationId xmlns:p14="http://schemas.microsoft.com/office/powerpoint/2010/main" val="5797888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42FBE5B-D76E-4861-95D1-84D2B85C536F}" type="slidenum">
              <a:rPr lang="zh-CN" altLang="en-US" smtClean="0"/>
              <a:t>2</a:t>
            </a:fld>
            <a:endParaRPr lang="zh-CN" altLang="en-US"/>
          </a:p>
        </p:txBody>
      </p:sp>
    </p:spTree>
    <p:extLst>
      <p:ext uri="{BB962C8B-B14F-4D97-AF65-F5344CB8AC3E}">
        <p14:creationId xmlns:p14="http://schemas.microsoft.com/office/powerpoint/2010/main" val="34567190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42FBE5B-D76E-4861-95D1-84D2B85C536F}" type="slidenum">
              <a:rPr lang="zh-CN" altLang="en-US" smtClean="0"/>
              <a:t>3</a:t>
            </a:fld>
            <a:endParaRPr lang="zh-CN" altLang="en-US"/>
          </a:p>
        </p:txBody>
      </p:sp>
    </p:spTree>
    <p:extLst>
      <p:ext uri="{BB962C8B-B14F-4D97-AF65-F5344CB8AC3E}">
        <p14:creationId xmlns:p14="http://schemas.microsoft.com/office/powerpoint/2010/main" val="782370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42FBE5B-D76E-4861-95D1-84D2B85C536F}" type="slidenum">
              <a:rPr lang="zh-CN" altLang="en-US" smtClean="0"/>
              <a:t>4</a:t>
            </a:fld>
            <a:endParaRPr lang="zh-CN" altLang="en-US"/>
          </a:p>
        </p:txBody>
      </p:sp>
    </p:spTree>
    <p:extLst>
      <p:ext uri="{BB962C8B-B14F-4D97-AF65-F5344CB8AC3E}">
        <p14:creationId xmlns:p14="http://schemas.microsoft.com/office/powerpoint/2010/main" val="13812884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42FBE5B-D76E-4861-95D1-84D2B85C536F}" type="slidenum">
              <a:rPr lang="zh-CN" altLang="en-US" smtClean="0"/>
              <a:t>5</a:t>
            </a:fld>
            <a:endParaRPr lang="zh-CN" altLang="en-US"/>
          </a:p>
        </p:txBody>
      </p:sp>
    </p:spTree>
    <p:extLst>
      <p:ext uri="{BB962C8B-B14F-4D97-AF65-F5344CB8AC3E}">
        <p14:creationId xmlns:p14="http://schemas.microsoft.com/office/powerpoint/2010/main" val="40030507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42FBE5B-D76E-4861-95D1-84D2B85C536F}" type="slidenum">
              <a:rPr lang="zh-CN" altLang="en-US" smtClean="0"/>
              <a:t>6</a:t>
            </a:fld>
            <a:endParaRPr lang="zh-CN" altLang="en-US"/>
          </a:p>
        </p:txBody>
      </p:sp>
    </p:spTree>
    <p:extLst>
      <p:ext uri="{BB962C8B-B14F-4D97-AF65-F5344CB8AC3E}">
        <p14:creationId xmlns:p14="http://schemas.microsoft.com/office/powerpoint/2010/main" val="21832332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42FBE5B-D76E-4861-95D1-84D2B85C536F}" type="slidenum">
              <a:rPr lang="zh-CN" altLang="en-US" smtClean="0"/>
              <a:t>7</a:t>
            </a:fld>
            <a:endParaRPr lang="zh-CN" altLang="en-US"/>
          </a:p>
        </p:txBody>
      </p:sp>
    </p:spTree>
    <p:extLst>
      <p:ext uri="{BB962C8B-B14F-4D97-AF65-F5344CB8AC3E}">
        <p14:creationId xmlns:p14="http://schemas.microsoft.com/office/powerpoint/2010/main" val="32735124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42FBE5B-D76E-4861-95D1-84D2B85C536F}" type="slidenum">
              <a:rPr lang="zh-CN" altLang="en-US" smtClean="0"/>
              <a:t>8</a:t>
            </a:fld>
            <a:endParaRPr lang="zh-CN" altLang="en-US"/>
          </a:p>
        </p:txBody>
      </p:sp>
    </p:spTree>
    <p:extLst>
      <p:ext uri="{BB962C8B-B14F-4D97-AF65-F5344CB8AC3E}">
        <p14:creationId xmlns:p14="http://schemas.microsoft.com/office/powerpoint/2010/main" val="23478256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42FBE5B-D76E-4861-95D1-84D2B85C536F}" type="slidenum">
              <a:rPr lang="zh-CN" altLang="en-US" smtClean="0"/>
              <a:t>9</a:t>
            </a:fld>
            <a:endParaRPr lang="zh-CN" altLang="en-US"/>
          </a:p>
        </p:txBody>
      </p:sp>
    </p:spTree>
    <p:extLst>
      <p:ext uri="{BB962C8B-B14F-4D97-AF65-F5344CB8AC3E}">
        <p14:creationId xmlns:p14="http://schemas.microsoft.com/office/powerpoint/2010/main" val="40192144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42FBE5B-D76E-4861-95D1-84D2B85C536F}" type="slidenum">
              <a:rPr lang="zh-CN" altLang="en-US" smtClean="0"/>
              <a:t>10</a:t>
            </a:fld>
            <a:endParaRPr lang="zh-CN" altLang="en-US"/>
          </a:p>
        </p:txBody>
      </p:sp>
    </p:spTree>
    <p:extLst>
      <p:ext uri="{BB962C8B-B14F-4D97-AF65-F5344CB8AC3E}">
        <p14:creationId xmlns:p14="http://schemas.microsoft.com/office/powerpoint/2010/main" val="15395174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42FBE5B-D76E-4861-95D1-84D2B85C536F}" type="slidenum">
              <a:rPr lang="zh-CN" altLang="en-US" smtClean="0"/>
              <a:t>11</a:t>
            </a:fld>
            <a:endParaRPr lang="zh-CN" altLang="en-US"/>
          </a:p>
        </p:txBody>
      </p:sp>
    </p:spTree>
    <p:extLst>
      <p:ext uri="{BB962C8B-B14F-4D97-AF65-F5344CB8AC3E}">
        <p14:creationId xmlns:p14="http://schemas.microsoft.com/office/powerpoint/2010/main" val="24108459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42FBE5B-D76E-4861-95D1-84D2B85C536F}" type="slidenum">
              <a:rPr lang="zh-CN" altLang="en-US" smtClean="0"/>
              <a:t>12</a:t>
            </a:fld>
            <a:endParaRPr lang="zh-CN" altLang="en-US"/>
          </a:p>
        </p:txBody>
      </p:sp>
    </p:spTree>
    <p:extLst>
      <p:ext uri="{BB962C8B-B14F-4D97-AF65-F5344CB8AC3E}">
        <p14:creationId xmlns:p14="http://schemas.microsoft.com/office/powerpoint/2010/main" val="10060034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E42FBE5B-D76E-4861-95D1-84D2B85C536F}" type="slidenum">
              <a:rPr lang="zh-CN" altLang="en-US" smtClean="0"/>
              <a:t>13</a:t>
            </a:fld>
            <a:endParaRPr lang="zh-CN" altLang="en-US"/>
          </a:p>
        </p:txBody>
      </p:sp>
    </p:spTree>
    <p:extLst>
      <p:ext uri="{BB962C8B-B14F-4D97-AF65-F5344CB8AC3E}">
        <p14:creationId xmlns:p14="http://schemas.microsoft.com/office/powerpoint/2010/main" val="13747829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1833A54-0D1B-41DF-AC2A-73AEB4552DFA}"/>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1B039590-F230-448C-B39E-A7DB29ED600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FB0057EB-1292-43AB-B615-5C7CB7ABCE5F}"/>
              </a:ext>
            </a:extLst>
          </p:cNvPr>
          <p:cNvSpPr>
            <a:spLocks noGrp="1"/>
          </p:cNvSpPr>
          <p:nvPr>
            <p:ph type="dt" sz="half" idx="10"/>
          </p:nvPr>
        </p:nvSpPr>
        <p:spPr/>
        <p:txBody>
          <a:bodyPr/>
          <a:lstStyle/>
          <a:p>
            <a:fld id="{CA01FC55-B48C-4521-993A-FAC19112B5FB}" type="datetimeFigureOut">
              <a:rPr lang="zh-CN" altLang="en-US" smtClean="0"/>
              <a:t>2022/12/14</a:t>
            </a:fld>
            <a:endParaRPr lang="zh-CN" altLang="en-US"/>
          </a:p>
        </p:txBody>
      </p:sp>
      <p:sp>
        <p:nvSpPr>
          <p:cNvPr id="5" name="页脚占位符 4">
            <a:extLst>
              <a:ext uri="{FF2B5EF4-FFF2-40B4-BE49-F238E27FC236}">
                <a16:creationId xmlns:a16="http://schemas.microsoft.com/office/drawing/2014/main" id="{5D3651E3-6ED9-489B-891C-A9057EC7CF5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E365BF77-F7DF-4900-871D-4E66353863C3}"/>
              </a:ext>
            </a:extLst>
          </p:cNvPr>
          <p:cNvSpPr>
            <a:spLocks noGrp="1"/>
          </p:cNvSpPr>
          <p:nvPr>
            <p:ph type="sldNum" sz="quarter" idx="12"/>
          </p:nvPr>
        </p:nvSpPr>
        <p:spPr/>
        <p:txBody>
          <a:bodyPr/>
          <a:lstStyle/>
          <a:p>
            <a:fld id="{42A86302-8F27-4F40-9072-7905334E2CB0}" type="slidenum">
              <a:rPr lang="zh-CN" altLang="en-US" smtClean="0"/>
              <a:t>‹#›</a:t>
            </a:fld>
            <a:endParaRPr lang="zh-CN" altLang="en-US"/>
          </a:p>
        </p:txBody>
      </p:sp>
    </p:spTree>
    <p:extLst>
      <p:ext uri="{BB962C8B-B14F-4D97-AF65-F5344CB8AC3E}">
        <p14:creationId xmlns:p14="http://schemas.microsoft.com/office/powerpoint/2010/main" val="21204526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4_Пользовательский макет">
    <p:spTree>
      <p:nvGrpSpPr>
        <p:cNvPr id="1" name=""/>
        <p:cNvGrpSpPr/>
        <p:nvPr/>
      </p:nvGrpSpPr>
      <p:grpSpPr>
        <a:xfrm>
          <a:off x="0" y="0"/>
          <a:ext cx="0" cy="0"/>
          <a:chOff x="0" y="0"/>
          <a:chExt cx="0" cy="0"/>
        </a:xfrm>
      </p:grpSpPr>
    </p:spTree>
    <p:extLst>
      <p:ext uri="{BB962C8B-B14F-4D97-AF65-F5344CB8AC3E}">
        <p14:creationId xmlns:p14="http://schemas.microsoft.com/office/powerpoint/2010/main" val="3252942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4_Пользовательский макет">
    <p:spTree>
      <p:nvGrpSpPr>
        <p:cNvPr id="1" name=""/>
        <p:cNvGrpSpPr/>
        <p:nvPr/>
      </p:nvGrpSpPr>
      <p:grpSpPr>
        <a:xfrm>
          <a:off x="0" y="0"/>
          <a:ext cx="0" cy="0"/>
          <a:chOff x="0" y="0"/>
          <a:chExt cx="0" cy="0"/>
        </a:xfrm>
      </p:grpSpPr>
      <p:sp>
        <p:nvSpPr>
          <p:cNvPr id="7" name="Рисунок 7"/>
          <p:cNvSpPr>
            <a:spLocks noGrp="1"/>
          </p:cNvSpPr>
          <p:nvPr>
            <p:ph type="pic" sz="quarter" idx="11"/>
          </p:nvPr>
        </p:nvSpPr>
        <p:spPr>
          <a:xfrm>
            <a:off x="0" y="1719618"/>
            <a:ext cx="12192001" cy="5138382"/>
          </a:xfrm>
        </p:spPr>
        <p:txBody>
          <a:bodyPr/>
          <a:lstStyle/>
          <a:p>
            <a:endParaRPr lang="ru-RU" dirty="0"/>
          </a:p>
        </p:txBody>
      </p:sp>
    </p:spTree>
    <p:extLst>
      <p:ext uri="{BB962C8B-B14F-4D97-AF65-F5344CB8AC3E}">
        <p14:creationId xmlns:p14="http://schemas.microsoft.com/office/powerpoint/2010/main" val="1728695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amp; Subtitle copy">
    <p:spTree>
      <p:nvGrpSpPr>
        <p:cNvPr id="1" name=""/>
        <p:cNvGrpSpPr/>
        <p:nvPr/>
      </p:nvGrpSpPr>
      <p:grpSpPr>
        <a:xfrm>
          <a:off x="0" y="0"/>
          <a:ext cx="0" cy="0"/>
          <a:chOff x="0" y="0"/>
          <a:chExt cx="0" cy="0"/>
        </a:xfrm>
      </p:grpSpPr>
      <p:sp>
        <p:nvSpPr>
          <p:cNvPr id="19" name="Shape 19"/>
          <p:cNvSpPr>
            <a:spLocks noGrp="1"/>
          </p:cNvSpPr>
          <p:nvPr>
            <p:ph type="title"/>
          </p:nvPr>
        </p:nvSpPr>
        <p:spPr>
          <a:prstGeom prst="rect">
            <a:avLst/>
          </a:prstGeom>
        </p:spPr>
        <p:txBody>
          <a:bodyPr/>
          <a:lstStyle/>
          <a:p>
            <a:r>
              <a:t>Title Text</a:t>
            </a:r>
          </a:p>
        </p:txBody>
      </p:sp>
      <p:sp>
        <p:nvSpPr>
          <p:cNvPr id="20" name="Shape 20"/>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Tree>
    <p:extLst>
      <p:ext uri="{BB962C8B-B14F-4D97-AF65-F5344CB8AC3E}">
        <p14:creationId xmlns:p14="http://schemas.microsoft.com/office/powerpoint/2010/main" val="373127501"/>
      </p:ext>
    </p:extLst>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mp; Photo">
    <p:spTree>
      <p:nvGrpSpPr>
        <p:cNvPr id="1" name=""/>
        <p:cNvGrpSpPr/>
        <p:nvPr/>
      </p:nvGrpSpPr>
      <p:grpSpPr>
        <a:xfrm>
          <a:off x="0" y="0"/>
          <a:ext cx="0" cy="0"/>
          <a:chOff x="0" y="0"/>
          <a:chExt cx="0" cy="0"/>
        </a:xfrm>
      </p:grpSpPr>
      <p:sp>
        <p:nvSpPr>
          <p:cNvPr id="5" name="Рисунок 2"/>
          <p:cNvSpPr>
            <a:spLocks noGrp="1"/>
          </p:cNvSpPr>
          <p:nvPr>
            <p:ph type="pic" sz="quarter" idx="10"/>
          </p:nvPr>
        </p:nvSpPr>
        <p:spPr>
          <a:xfrm>
            <a:off x="1515291" y="1306286"/>
            <a:ext cx="1541418" cy="1593669"/>
          </a:xfrm>
          <a:solidFill>
            <a:schemeClr val="bg2"/>
          </a:solidFill>
        </p:spPr>
        <p:txBody>
          <a:bodyPr/>
          <a:lstStyle/>
          <a:p>
            <a:endParaRPr lang="en-US"/>
          </a:p>
        </p:txBody>
      </p:sp>
      <p:sp>
        <p:nvSpPr>
          <p:cNvPr id="6" name="Рисунок 2"/>
          <p:cNvSpPr>
            <a:spLocks noGrp="1"/>
          </p:cNvSpPr>
          <p:nvPr>
            <p:ph type="pic" sz="quarter" idx="11"/>
          </p:nvPr>
        </p:nvSpPr>
        <p:spPr>
          <a:xfrm>
            <a:off x="3368039" y="1306286"/>
            <a:ext cx="1541418" cy="1593669"/>
          </a:xfrm>
          <a:solidFill>
            <a:schemeClr val="bg2"/>
          </a:solidFill>
        </p:spPr>
        <p:txBody>
          <a:bodyPr/>
          <a:lstStyle/>
          <a:p>
            <a:endParaRPr lang="en-US"/>
          </a:p>
        </p:txBody>
      </p:sp>
      <p:sp>
        <p:nvSpPr>
          <p:cNvPr id="7" name="Рисунок 2"/>
          <p:cNvSpPr>
            <a:spLocks noGrp="1"/>
          </p:cNvSpPr>
          <p:nvPr>
            <p:ph type="pic" sz="quarter" idx="12"/>
          </p:nvPr>
        </p:nvSpPr>
        <p:spPr>
          <a:xfrm>
            <a:off x="5220788" y="1306286"/>
            <a:ext cx="1541418" cy="1593669"/>
          </a:xfrm>
          <a:solidFill>
            <a:schemeClr val="bg2"/>
          </a:solidFill>
        </p:spPr>
        <p:txBody>
          <a:bodyPr/>
          <a:lstStyle/>
          <a:p>
            <a:endParaRPr lang="en-US"/>
          </a:p>
        </p:txBody>
      </p:sp>
      <p:sp>
        <p:nvSpPr>
          <p:cNvPr id="8" name="Рисунок 2"/>
          <p:cNvSpPr>
            <a:spLocks noGrp="1"/>
          </p:cNvSpPr>
          <p:nvPr>
            <p:ph type="pic" sz="quarter" idx="13"/>
          </p:nvPr>
        </p:nvSpPr>
        <p:spPr>
          <a:xfrm>
            <a:off x="7073536" y="1306286"/>
            <a:ext cx="1541418" cy="1593669"/>
          </a:xfrm>
          <a:solidFill>
            <a:schemeClr val="bg2"/>
          </a:solidFill>
        </p:spPr>
        <p:txBody>
          <a:bodyPr/>
          <a:lstStyle/>
          <a:p>
            <a:endParaRPr lang="en-US"/>
          </a:p>
        </p:txBody>
      </p:sp>
      <p:sp>
        <p:nvSpPr>
          <p:cNvPr id="9" name="Рисунок 2"/>
          <p:cNvSpPr>
            <a:spLocks noGrp="1"/>
          </p:cNvSpPr>
          <p:nvPr>
            <p:ph type="pic" sz="quarter" idx="14"/>
          </p:nvPr>
        </p:nvSpPr>
        <p:spPr>
          <a:xfrm>
            <a:off x="8926285" y="1306286"/>
            <a:ext cx="1541418" cy="1593669"/>
          </a:xfrm>
          <a:solidFill>
            <a:schemeClr val="bg2"/>
          </a:solidFill>
        </p:spPr>
        <p:txBody>
          <a:bodyPr/>
          <a:lstStyle/>
          <a:p>
            <a:endParaRPr lang="en-US"/>
          </a:p>
        </p:txBody>
      </p:sp>
      <p:sp>
        <p:nvSpPr>
          <p:cNvPr id="10" name="Рисунок 2"/>
          <p:cNvSpPr>
            <a:spLocks noGrp="1"/>
          </p:cNvSpPr>
          <p:nvPr>
            <p:ph type="pic" sz="quarter" idx="15"/>
          </p:nvPr>
        </p:nvSpPr>
        <p:spPr>
          <a:xfrm>
            <a:off x="1515291" y="3276600"/>
            <a:ext cx="1541418" cy="1593669"/>
          </a:xfrm>
          <a:solidFill>
            <a:schemeClr val="bg2"/>
          </a:solidFill>
        </p:spPr>
        <p:txBody>
          <a:bodyPr/>
          <a:lstStyle/>
          <a:p>
            <a:endParaRPr lang="en-US"/>
          </a:p>
        </p:txBody>
      </p:sp>
      <p:sp>
        <p:nvSpPr>
          <p:cNvPr id="11" name="Рисунок 2"/>
          <p:cNvSpPr>
            <a:spLocks noGrp="1"/>
          </p:cNvSpPr>
          <p:nvPr>
            <p:ph type="pic" sz="quarter" idx="16"/>
          </p:nvPr>
        </p:nvSpPr>
        <p:spPr>
          <a:xfrm>
            <a:off x="3368039" y="3276600"/>
            <a:ext cx="1541418" cy="1593669"/>
          </a:xfrm>
          <a:solidFill>
            <a:schemeClr val="bg2"/>
          </a:solidFill>
        </p:spPr>
        <p:txBody>
          <a:bodyPr/>
          <a:lstStyle/>
          <a:p>
            <a:endParaRPr lang="en-US"/>
          </a:p>
        </p:txBody>
      </p:sp>
      <p:sp>
        <p:nvSpPr>
          <p:cNvPr id="12" name="Рисунок 2"/>
          <p:cNvSpPr>
            <a:spLocks noGrp="1"/>
          </p:cNvSpPr>
          <p:nvPr>
            <p:ph type="pic" sz="quarter" idx="17"/>
          </p:nvPr>
        </p:nvSpPr>
        <p:spPr>
          <a:xfrm>
            <a:off x="5220788" y="3276600"/>
            <a:ext cx="1541418" cy="1593669"/>
          </a:xfrm>
          <a:solidFill>
            <a:schemeClr val="bg2"/>
          </a:solidFill>
        </p:spPr>
        <p:txBody>
          <a:bodyPr/>
          <a:lstStyle/>
          <a:p>
            <a:endParaRPr lang="en-US"/>
          </a:p>
        </p:txBody>
      </p:sp>
      <p:sp>
        <p:nvSpPr>
          <p:cNvPr id="13" name="Рисунок 2"/>
          <p:cNvSpPr>
            <a:spLocks noGrp="1"/>
          </p:cNvSpPr>
          <p:nvPr>
            <p:ph type="pic" sz="quarter" idx="18"/>
          </p:nvPr>
        </p:nvSpPr>
        <p:spPr>
          <a:xfrm>
            <a:off x="7073536" y="3276600"/>
            <a:ext cx="1541418" cy="1593669"/>
          </a:xfrm>
          <a:solidFill>
            <a:schemeClr val="bg2"/>
          </a:solidFill>
        </p:spPr>
        <p:txBody>
          <a:bodyPr/>
          <a:lstStyle/>
          <a:p>
            <a:endParaRPr lang="en-US"/>
          </a:p>
        </p:txBody>
      </p:sp>
      <p:sp>
        <p:nvSpPr>
          <p:cNvPr id="14" name="Рисунок 2"/>
          <p:cNvSpPr>
            <a:spLocks noGrp="1"/>
          </p:cNvSpPr>
          <p:nvPr>
            <p:ph type="pic" sz="quarter" idx="19"/>
          </p:nvPr>
        </p:nvSpPr>
        <p:spPr>
          <a:xfrm>
            <a:off x="8926285" y="3276600"/>
            <a:ext cx="1541418" cy="1593669"/>
          </a:xfrm>
          <a:solidFill>
            <a:schemeClr val="bg2"/>
          </a:solidFill>
        </p:spPr>
        <p:txBody>
          <a:bodyPr/>
          <a:lstStyle/>
          <a:p>
            <a:endParaRPr lang="en-US"/>
          </a:p>
        </p:txBody>
      </p:sp>
    </p:spTree>
    <p:extLst>
      <p:ext uri="{BB962C8B-B14F-4D97-AF65-F5344CB8AC3E}">
        <p14:creationId xmlns:p14="http://schemas.microsoft.com/office/powerpoint/2010/main" val="1693813101"/>
      </p:ext>
    </p:extLst>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Пользовательский макет">
    <p:spTree>
      <p:nvGrpSpPr>
        <p:cNvPr id="1" name=""/>
        <p:cNvGrpSpPr/>
        <p:nvPr/>
      </p:nvGrpSpPr>
      <p:grpSpPr>
        <a:xfrm>
          <a:off x="0" y="0"/>
          <a:ext cx="0" cy="0"/>
          <a:chOff x="0" y="0"/>
          <a:chExt cx="0" cy="0"/>
        </a:xfrm>
      </p:grpSpPr>
    </p:spTree>
    <p:extLst>
      <p:ext uri="{BB962C8B-B14F-4D97-AF65-F5344CB8AC3E}">
        <p14:creationId xmlns:p14="http://schemas.microsoft.com/office/powerpoint/2010/main" val="3618840631"/>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5.xml"/><Relationship Id="rId1" Type="http://schemas.openxmlformats.org/officeDocument/2006/relationships/slideLayout" Target="../slideLayouts/slideLayout4.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1F4BBC56-75B7-4FB4-8BD1-B65FD52B9C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4A33882E-98EE-43D3-8998-AD76080A787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8B714776-80CD-4C9C-84D9-40B2E3B1063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01FC55-B48C-4521-993A-FAC19112B5FB}" type="datetimeFigureOut">
              <a:rPr lang="zh-CN" altLang="en-US" smtClean="0"/>
              <a:t>2022/12/14</a:t>
            </a:fld>
            <a:endParaRPr lang="zh-CN" altLang="en-US"/>
          </a:p>
        </p:txBody>
      </p:sp>
      <p:sp>
        <p:nvSpPr>
          <p:cNvPr id="5" name="页脚占位符 4">
            <a:extLst>
              <a:ext uri="{FF2B5EF4-FFF2-40B4-BE49-F238E27FC236}">
                <a16:creationId xmlns:a16="http://schemas.microsoft.com/office/drawing/2014/main" id="{4930DE77-5AF1-4A85-92F0-6A2761F4EC2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7231D301-05A9-4921-91AF-8D4B0B6CDCD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A86302-8F27-4F40-9072-7905334E2CB0}" type="slidenum">
              <a:rPr lang="zh-CN" altLang="en-US" smtClean="0"/>
              <a:t>‹#›</a:t>
            </a:fld>
            <a:endParaRPr lang="zh-CN" altLang="en-US"/>
          </a:p>
        </p:txBody>
      </p:sp>
    </p:spTree>
    <p:extLst>
      <p:ext uri="{BB962C8B-B14F-4D97-AF65-F5344CB8AC3E}">
        <p14:creationId xmlns:p14="http://schemas.microsoft.com/office/powerpoint/2010/main" val="3791007754"/>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957299-CC0A-45EB-9CA8-8192876CCBCD}" type="datetimeFigureOut">
              <a:rPr lang="ru-RU" smtClean="0"/>
              <a:t>14.12.2022</a:t>
            </a:fld>
            <a:endParaRPr lang="ru-RU" dirty="0"/>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A63EA4-607C-49A0-8355-BF440E516A63}" type="slidenum">
              <a:rPr lang="ru-RU" smtClean="0"/>
              <a:t>‹#›</a:t>
            </a:fld>
            <a:endParaRPr lang="ru-RU" dirty="0"/>
          </a:p>
        </p:txBody>
      </p:sp>
    </p:spTree>
    <p:extLst>
      <p:ext uri="{BB962C8B-B14F-4D97-AF65-F5344CB8AC3E}">
        <p14:creationId xmlns:p14="http://schemas.microsoft.com/office/powerpoint/2010/main" val="3918811811"/>
      </p:ext>
    </p:extLst>
  </p:cSld>
  <p:clrMap bg1="lt1" tx1="dk1" bg2="lt2" tx2="dk2" accent1="accent1" accent2="accent2" accent3="accent3" accent4="accent4" accent5="accent5" accent6="accent6" hlink="hlink" folHlink="folHlink"/>
  <p:sldLayoutIdLst>
    <p:sldLayoutId id="2147483668" r:id="rId1"/>
    <p:sldLayoutId id="214748368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Shape 3"/>
          <p:cNvSpPr>
            <a:spLocks noGrp="1"/>
          </p:cNvSpPr>
          <p:nvPr>
            <p:ph type="title"/>
          </p:nvPr>
        </p:nvSpPr>
        <p:spPr>
          <a:xfrm>
            <a:off x="1060920" y="1139707"/>
            <a:ext cx="8241360" cy="1088418"/>
          </a:xfrm>
          <a:prstGeom prst="rect">
            <a:avLst/>
          </a:prstGeom>
          <a:ln w="3175">
            <a:miter lim="400000"/>
          </a:ln>
          <a:extLst>
            <a:ext uri="{C572A759-6A51-4108-AA02-DFA0A04FC94B}">
              <ma14:wrappingTextBoxFlag xmlns="" xmlns:ma14="http://schemas.microsoft.com/office/mac/drawingml/2011/main" val="1"/>
            </a:ext>
          </a:extLst>
        </p:spPr>
        <p:txBody>
          <a:bodyPr lIns="38100" tIns="38100" rIns="38100" bIns="38100">
            <a:normAutofit/>
          </a:bodyPr>
          <a:lstStyle/>
          <a:p>
            <a:r>
              <a:t>Title Text</a:t>
            </a:r>
          </a:p>
        </p:txBody>
      </p:sp>
      <p:sp>
        <p:nvSpPr>
          <p:cNvPr id="4" name="Shape 4"/>
          <p:cNvSpPr>
            <a:spLocks noGrp="1"/>
          </p:cNvSpPr>
          <p:nvPr>
            <p:ph type="body" idx="1"/>
          </p:nvPr>
        </p:nvSpPr>
        <p:spPr>
          <a:xfrm>
            <a:off x="1083992" y="2315022"/>
            <a:ext cx="10238179" cy="3509647"/>
          </a:xfrm>
          <a:prstGeom prst="rect">
            <a:avLst/>
          </a:prstGeom>
          <a:ln w="3175">
            <a:miter lim="400000"/>
          </a:ln>
          <a:extLst>
            <a:ext uri="{C572A759-6A51-4108-AA02-DFA0A04FC94B}">
              <ma14:wrappingTextBoxFlag xmlns="" xmlns:ma14="http://schemas.microsoft.com/office/mac/drawingml/2011/main" val="1"/>
            </a:ext>
          </a:extLst>
        </p:spPr>
        <p:txBody>
          <a:bodyPr lIns="38100" tIns="38100" rIns="38100" bIns="38100">
            <a:normAutofit/>
          </a:bodyPr>
          <a:lstStyle/>
          <a:p>
            <a:r>
              <a:t>Body Level One</a:t>
            </a:r>
          </a:p>
          <a:p>
            <a:pPr lvl="1"/>
            <a:r>
              <a:t>Body Level Two</a:t>
            </a:r>
          </a:p>
          <a:p>
            <a:pPr lvl="2"/>
            <a:r>
              <a:t>Body Level Three</a:t>
            </a:r>
          </a:p>
          <a:p>
            <a:pPr lvl="3"/>
            <a:r>
              <a:t>Body Level Four</a:t>
            </a:r>
          </a:p>
          <a:p>
            <a:pPr lvl="4"/>
            <a:r>
              <a:t>Body Level Five</a:t>
            </a:r>
          </a:p>
        </p:txBody>
      </p:sp>
    </p:spTree>
    <p:extLst>
      <p:ext uri="{BB962C8B-B14F-4D97-AF65-F5344CB8AC3E}">
        <p14:creationId xmlns:p14="http://schemas.microsoft.com/office/powerpoint/2010/main" val="4170873159"/>
      </p:ext>
    </p:extLst>
  </p:cSld>
  <p:clrMap bg1="lt1" tx1="dk1" bg2="lt2" tx2="dk2" accent1="accent1" accent2="accent2" accent3="accent3" accent4="accent4" accent5="accent5" accent6="accent6" hlink="hlink" folHlink="folHlink"/>
  <p:sldLayoutIdLst>
    <p:sldLayoutId id="2147483704" r:id="rId1"/>
    <p:sldLayoutId id="2147483705" r:id="rId2"/>
  </p:sldLayoutIdLst>
  <p:transition spd="med"/>
  <p:txStyles>
    <p:titleStyle>
      <a:lvl1pPr marL="0" marR="0" indent="0" algn="l" defTabSz="412750" rtl="0" latinLnBrk="0">
        <a:lnSpc>
          <a:spcPct val="100000"/>
        </a:lnSpc>
        <a:spcBef>
          <a:spcPts val="0"/>
        </a:spcBef>
        <a:spcAft>
          <a:spcPts val="0"/>
        </a:spcAft>
        <a:buClrTx/>
        <a:buSzTx/>
        <a:buFontTx/>
        <a:buNone/>
        <a:tabLst/>
        <a:defRPr sz="7000" b="0" i="0" u="none" strike="noStrike" cap="none" spc="0" baseline="0">
          <a:ln>
            <a:noFill/>
          </a:ln>
          <a:solidFill>
            <a:srgbClr val="000000"/>
          </a:solidFill>
          <a:uFillTx/>
          <a:latin typeface="Lato Light"/>
          <a:ea typeface="Lato Light"/>
          <a:cs typeface="Lato Light"/>
          <a:sym typeface="Lato Light"/>
        </a:defRPr>
      </a:lvl1pPr>
      <a:lvl2pPr marL="0" marR="0" indent="114300" algn="l" defTabSz="412750" rtl="0" latinLnBrk="0">
        <a:lnSpc>
          <a:spcPct val="100000"/>
        </a:lnSpc>
        <a:spcBef>
          <a:spcPts val="0"/>
        </a:spcBef>
        <a:spcAft>
          <a:spcPts val="0"/>
        </a:spcAft>
        <a:buClrTx/>
        <a:buSzTx/>
        <a:buFontTx/>
        <a:buNone/>
        <a:tabLst/>
        <a:defRPr sz="7000" b="0" i="0" u="none" strike="noStrike" cap="none" spc="0" baseline="0">
          <a:ln>
            <a:noFill/>
          </a:ln>
          <a:solidFill>
            <a:srgbClr val="000000"/>
          </a:solidFill>
          <a:uFillTx/>
          <a:latin typeface="Lato Light"/>
          <a:ea typeface="Lato Light"/>
          <a:cs typeface="Lato Light"/>
          <a:sym typeface="Lato Light"/>
        </a:defRPr>
      </a:lvl2pPr>
      <a:lvl3pPr marL="0" marR="0" indent="228600" algn="l" defTabSz="412750" rtl="0" latinLnBrk="0">
        <a:lnSpc>
          <a:spcPct val="100000"/>
        </a:lnSpc>
        <a:spcBef>
          <a:spcPts val="0"/>
        </a:spcBef>
        <a:spcAft>
          <a:spcPts val="0"/>
        </a:spcAft>
        <a:buClrTx/>
        <a:buSzTx/>
        <a:buFontTx/>
        <a:buNone/>
        <a:tabLst/>
        <a:defRPr sz="7000" b="0" i="0" u="none" strike="noStrike" cap="none" spc="0" baseline="0">
          <a:ln>
            <a:noFill/>
          </a:ln>
          <a:solidFill>
            <a:srgbClr val="000000"/>
          </a:solidFill>
          <a:uFillTx/>
          <a:latin typeface="Lato Light"/>
          <a:ea typeface="Lato Light"/>
          <a:cs typeface="Lato Light"/>
          <a:sym typeface="Lato Light"/>
        </a:defRPr>
      </a:lvl3pPr>
      <a:lvl4pPr marL="0" marR="0" indent="342900" algn="l" defTabSz="412750" rtl="0" latinLnBrk="0">
        <a:lnSpc>
          <a:spcPct val="100000"/>
        </a:lnSpc>
        <a:spcBef>
          <a:spcPts val="0"/>
        </a:spcBef>
        <a:spcAft>
          <a:spcPts val="0"/>
        </a:spcAft>
        <a:buClrTx/>
        <a:buSzTx/>
        <a:buFontTx/>
        <a:buNone/>
        <a:tabLst/>
        <a:defRPr sz="7000" b="0" i="0" u="none" strike="noStrike" cap="none" spc="0" baseline="0">
          <a:ln>
            <a:noFill/>
          </a:ln>
          <a:solidFill>
            <a:srgbClr val="000000"/>
          </a:solidFill>
          <a:uFillTx/>
          <a:latin typeface="Lato Light"/>
          <a:ea typeface="Lato Light"/>
          <a:cs typeface="Lato Light"/>
          <a:sym typeface="Lato Light"/>
        </a:defRPr>
      </a:lvl4pPr>
      <a:lvl5pPr marL="0" marR="0" indent="457200" algn="l" defTabSz="412750" rtl="0" latinLnBrk="0">
        <a:lnSpc>
          <a:spcPct val="100000"/>
        </a:lnSpc>
        <a:spcBef>
          <a:spcPts val="0"/>
        </a:spcBef>
        <a:spcAft>
          <a:spcPts val="0"/>
        </a:spcAft>
        <a:buClrTx/>
        <a:buSzTx/>
        <a:buFontTx/>
        <a:buNone/>
        <a:tabLst/>
        <a:defRPr sz="7000" b="0" i="0" u="none" strike="noStrike" cap="none" spc="0" baseline="0">
          <a:ln>
            <a:noFill/>
          </a:ln>
          <a:solidFill>
            <a:srgbClr val="000000"/>
          </a:solidFill>
          <a:uFillTx/>
          <a:latin typeface="Lato Light"/>
          <a:ea typeface="Lato Light"/>
          <a:cs typeface="Lato Light"/>
          <a:sym typeface="Lato Light"/>
        </a:defRPr>
      </a:lvl5pPr>
      <a:lvl6pPr marL="0" marR="0" indent="571500" algn="l" defTabSz="412750" rtl="0" latinLnBrk="0">
        <a:lnSpc>
          <a:spcPct val="100000"/>
        </a:lnSpc>
        <a:spcBef>
          <a:spcPts val="0"/>
        </a:spcBef>
        <a:spcAft>
          <a:spcPts val="0"/>
        </a:spcAft>
        <a:buClrTx/>
        <a:buSzTx/>
        <a:buFontTx/>
        <a:buNone/>
        <a:tabLst/>
        <a:defRPr sz="7000" b="0" i="0" u="none" strike="noStrike" cap="none" spc="0" baseline="0">
          <a:ln>
            <a:noFill/>
          </a:ln>
          <a:solidFill>
            <a:srgbClr val="000000"/>
          </a:solidFill>
          <a:uFillTx/>
          <a:latin typeface="Lato Light"/>
          <a:ea typeface="Lato Light"/>
          <a:cs typeface="Lato Light"/>
          <a:sym typeface="Lato Light"/>
        </a:defRPr>
      </a:lvl6pPr>
      <a:lvl7pPr marL="0" marR="0" indent="685800" algn="l" defTabSz="412750" rtl="0" latinLnBrk="0">
        <a:lnSpc>
          <a:spcPct val="100000"/>
        </a:lnSpc>
        <a:spcBef>
          <a:spcPts val="0"/>
        </a:spcBef>
        <a:spcAft>
          <a:spcPts val="0"/>
        </a:spcAft>
        <a:buClrTx/>
        <a:buSzTx/>
        <a:buFontTx/>
        <a:buNone/>
        <a:tabLst/>
        <a:defRPr sz="7000" b="0" i="0" u="none" strike="noStrike" cap="none" spc="0" baseline="0">
          <a:ln>
            <a:noFill/>
          </a:ln>
          <a:solidFill>
            <a:srgbClr val="000000"/>
          </a:solidFill>
          <a:uFillTx/>
          <a:latin typeface="Lato Light"/>
          <a:ea typeface="Lato Light"/>
          <a:cs typeface="Lato Light"/>
          <a:sym typeface="Lato Light"/>
        </a:defRPr>
      </a:lvl7pPr>
      <a:lvl8pPr marL="0" marR="0" indent="800100" algn="l" defTabSz="412750" rtl="0" latinLnBrk="0">
        <a:lnSpc>
          <a:spcPct val="100000"/>
        </a:lnSpc>
        <a:spcBef>
          <a:spcPts val="0"/>
        </a:spcBef>
        <a:spcAft>
          <a:spcPts val="0"/>
        </a:spcAft>
        <a:buClrTx/>
        <a:buSzTx/>
        <a:buFontTx/>
        <a:buNone/>
        <a:tabLst/>
        <a:defRPr sz="7000" b="0" i="0" u="none" strike="noStrike" cap="none" spc="0" baseline="0">
          <a:ln>
            <a:noFill/>
          </a:ln>
          <a:solidFill>
            <a:srgbClr val="000000"/>
          </a:solidFill>
          <a:uFillTx/>
          <a:latin typeface="Lato Light"/>
          <a:ea typeface="Lato Light"/>
          <a:cs typeface="Lato Light"/>
          <a:sym typeface="Lato Light"/>
        </a:defRPr>
      </a:lvl8pPr>
      <a:lvl9pPr marL="0" marR="0" indent="914400" algn="l" defTabSz="412750" rtl="0" latinLnBrk="0">
        <a:lnSpc>
          <a:spcPct val="100000"/>
        </a:lnSpc>
        <a:spcBef>
          <a:spcPts val="0"/>
        </a:spcBef>
        <a:spcAft>
          <a:spcPts val="0"/>
        </a:spcAft>
        <a:buClrTx/>
        <a:buSzTx/>
        <a:buFontTx/>
        <a:buNone/>
        <a:tabLst/>
        <a:defRPr sz="7000" b="0" i="0" u="none" strike="noStrike" cap="none" spc="0" baseline="0">
          <a:ln>
            <a:noFill/>
          </a:ln>
          <a:solidFill>
            <a:srgbClr val="000000"/>
          </a:solidFill>
          <a:uFillTx/>
          <a:latin typeface="Lato Light"/>
          <a:ea typeface="Lato Light"/>
          <a:cs typeface="Lato Light"/>
          <a:sym typeface="Lato Light"/>
        </a:defRPr>
      </a:lvl9pPr>
    </p:titleStyle>
    <p:bodyStyle>
      <a:lvl1pPr marL="0" marR="0" indent="0" algn="l" defTabSz="412750" rtl="0" latinLnBrk="0">
        <a:lnSpc>
          <a:spcPct val="100000"/>
        </a:lnSpc>
        <a:spcBef>
          <a:spcPts val="0"/>
        </a:spcBef>
        <a:spcAft>
          <a:spcPts val="0"/>
        </a:spcAft>
        <a:buClrTx/>
        <a:buSzTx/>
        <a:buFontTx/>
        <a:buNone/>
        <a:tabLst/>
        <a:defRPr sz="1300" b="0" i="0" u="none" strike="noStrike" cap="none" spc="0" baseline="0">
          <a:ln>
            <a:noFill/>
          </a:ln>
          <a:solidFill>
            <a:srgbClr val="727574"/>
          </a:solidFill>
          <a:uFillTx/>
          <a:latin typeface="PT Sans"/>
          <a:ea typeface="PT Sans"/>
          <a:cs typeface="PT Sans"/>
          <a:sym typeface="PT Sans"/>
        </a:defRPr>
      </a:lvl1pPr>
      <a:lvl2pPr marL="0" marR="0" indent="114300" algn="l" defTabSz="412750" rtl="0" latinLnBrk="0">
        <a:lnSpc>
          <a:spcPct val="100000"/>
        </a:lnSpc>
        <a:spcBef>
          <a:spcPts val="0"/>
        </a:spcBef>
        <a:spcAft>
          <a:spcPts val="0"/>
        </a:spcAft>
        <a:buClrTx/>
        <a:buSzTx/>
        <a:buFontTx/>
        <a:buNone/>
        <a:tabLst/>
        <a:defRPr sz="1300" b="0" i="0" u="none" strike="noStrike" cap="none" spc="0" baseline="0">
          <a:ln>
            <a:noFill/>
          </a:ln>
          <a:solidFill>
            <a:srgbClr val="727574"/>
          </a:solidFill>
          <a:uFillTx/>
          <a:latin typeface="PT Sans"/>
          <a:ea typeface="PT Sans"/>
          <a:cs typeface="PT Sans"/>
          <a:sym typeface="PT Sans"/>
        </a:defRPr>
      </a:lvl2pPr>
      <a:lvl3pPr marL="0" marR="0" indent="228600" algn="l" defTabSz="412750" rtl="0" latinLnBrk="0">
        <a:lnSpc>
          <a:spcPct val="100000"/>
        </a:lnSpc>
        <a:spcBef>
          <a:spcPts val="0"/>
        </a:spcBef>
        <a:spcAft>
          <a:spcPts val="0"/>
        </a:spcAft>
        <a:buClrTx/>
        <a:buSzTx/>
        <a:buFontTx/>
        <a:buNone/>
        <a:tabLst/>
        <a:defRPr sz="1300" b="0" i="0" u="none" strike="noStrike" cap="none" spc="0" baseline="0">
          <a:ln>
            <a:noFill/>
          </a:ln>
          <a:solidFill>
            <a:srgbClr val="727574"/>
          </a:solidFill>
          <a:uFillTx/>
          <a:latin typeface="PT Sans"/>
          <a:ea typeface="PT Sans"/>
          <a:cs typeface="PT Sans"/>
          <a:sym typeface="PT Sans"/>
        </a:defRPr>
      </a:lvl3pPr>
      <a:lvl4pPr marL="0" marR="0" indent="342900" algn="l" defTabSz="412750" rtl="0" latinLnBrk="0">
        <a:lnSpc>
          <a:spcPct val="100000"/>
        </a:lnSpc>
        <a:spcBef>
          <a:spcPts val="0"/>
        </a:spcBef>
        <a:spcAft>
          <a:spcPts val="0"/>
        </a:spcAft>
        <a:buClrTx/>
        <a:buSzTx/>
        <a:buFontTx/>
        <a:buNone/>
        <a:tabLst/>
        <a:defRPr sz="1300" b="0" i="0" u="none" strike="noStrike" cap="none" spc="0" baseline="0">
          <a:ln>
            <a:noFill/>
          </a:ln>
          <a:solidFill>
            <a:srgbClr val="727574"/>
          </a:solidFill>
          <a:uFillTx/>
          <a:latin typeface="PT Sans"/>
          <a:ea typeface="PT Sans"/>
          <a:cs typeface="PT Sans"/>
          <a:sym typeface="PT Sans"/>
        </a:defRPr>
      </a:lvl4pPr>
      <a:lvl5pPr marL="0" marR="0" indent="457200" algn="l" defTabSz="412750" rtl="0" latinLnBrk="0">
        <a:lnSpc>
          <a:spcPct val="100000"/>
        </a:lnSpc>
        <a:spcBef>
          <a:spcPts val="0"/>
        </a:spcBef>
        <a:spcAft>
          <a:spcPts val="0"/>
        </a:spcAft>
        <a:buClrTx/>
        <a:buSzTx/>
        <a:buFontTx/>
        <a:buNone/>
        <a:tabLst/>
        <a:defRPr sz="1300" b="0" i="0" u="none" strike="noStrike" cap="none" spc="0" baseline="0">
          <a:ln>
            <a:noFill/>
          </a:ln>
          <a:solidFill>
            <a:srgbClr val="727574"/>
          </a:solidFill>
          <a:uFillTx/>
          <a:latin typeface="PT Sans"/>
          <a:ea typeface="PT Sans"/>
          <a:cs typeface="PT Sans"/>
          <a:sym typeface="PT Sans"/>
        </a:defRPr>
      </a:lvl5pPr>
      <a:lvl6pPr marL="0" marR="0" indent="571500" algn="l" defTabSz="412750" rtl="0" latinLnBrk="0">
        <a:lnSpc>
          <a:spcPct val="100000"/>
        </a:lnSpc>
        <a:spcBef>
          <a:spcPts val="0"/>
        </a:spcBef>
        <a:spcAft>
          <a:spcPts val="0"/>
        </a:spcAft>
        <a:buClrTx/>
        <a:buSzTx/>
        <a:buFontTx/>
        <a:buNone/>
        <a:tabLst/>
        <a:defRPr sz="1300" b="0" i="0" u="none" strike="noStrike" cap="none" spc="0" baseline="0">
          <a:ln>
            <a:noFill/>
          </a:ln>
          <a:solidFill>
            <a:srgbClr val="727574"/>
          </a:solidFill>
          <a:uFillTx/>
          <a:latin typeface="PT Sans"/>
          <a:ea typeface="PT Sans"/>
          <a:cs typeface="PT Sans"/>
          <a:sym typeface="PT Sans"/>
        </a:defRPr>
      </a:lvl6pPr>
      <a:lvl7pPr marL="0" marR="0" indent="685800" algn="l" defTabSz="412750" rtl="0" latinLnBrk="0">
        <a:lnSpc>
          <a:spcPct val="100000"/>
        </a:lnSpc>
        <a:spcBef>
          <a:spcPts val="0"/>
        </a:spcBef>
        <a:spcAft>
          <a:spcPts val="0"/>
        </a:spcAft>
        <a:buClrTx/>
        <a:buSzTx/>
        <a:buFontTx/>
        <a:buNone/>
        <a:tabLst/>
        <a:defRPr sz="1300" b="0" i="0" u="none" strike="noStrike" cap="none" spc="0" baseline="0">
          <a:ln>
            <a:noFill/>
          </a:ln>
          <a:solidFill>
            <a:srgbClr val="727574"/>
          </a:solidFill>
          <a:uFillTx/>
          <a:latin typeface="PT Sans"/>
          <a:ea typeface="PT Sans"/>
          <a:cs typeface="PT Sans"/>
          <a:sym typeface="PT Sans"/>
        </a:defRPr>
      </a:lvl7pPr>
      <a:lvl8pPr marL="0" marR="0" indent="800100" algn="l" defTabSz="412750" rtl="0" latinLnBrk="0">
        <a:lnSpc>
          <a:spcPct val="100000"/>
        </a:lnSpc>
        <a:spcBef>
          <a:spcPts val="0"/>
        </a:spcBef>
        <a:spcAft>
          <a:spcPts val="0"/>
        </a:spcAft>
        <a:buClrTx/>
        <a:buSzTx/>
        <a:buFontTx/>
        <a:buNone/>
        <a:tabLst/>
        <a:defRPr sz="1300" b="0" i="0" u="none" strike="noStrike" cap="none" spc="0" baseline="0">
          <a:ln>
            <a:noFill/>
          </a:ln>
          <a:solidFill>
            <a:srgbClr val="727574"/>
          </a:solidFill>
          <a:uFillTx/>
          <a:latin typeface="PT Sans"/>
          <a:ea typeface="PT Sans"/>
          <a:cs typeface="PT Sans"/>
          <a:sym typeface="PT Sans"/>
        </a:defRPr>
      </a:lvl8pPr>
      <a:lvl9pPr marL="0" marR="0" indent="914400" algn="l" defTabSz="412750" rtl="0" latinLnBrk="0">
        <a:lnSpc>
          <a:spcPct val="100000"/>
        </a:lnSpc>
        <a:spcBef>
          <a:spcPts val="0"/>
        </a:spcBef>
        <a:spcAft>
          <a:spcPts val="0"/>
        </a:spcAft>
        <a:buClrTx/>
        <a:buSzTx/>
        <a:buFontTx/>
        <a:buNone/>
        <a:tabLst/>
        <a:defRPr sz="1300" b="0" i="0" u="none" strike="noStrike" cap="none" spc="0" baseline="0">
          <a:ln>
            <a:noFill/>
          </a:ln>
          <a:solidFill>
            <a:srgbClr val="727574"/>
          </a:solidFill>
          <a:uFillTx/>
          <a:latin typeface="PT Sans"/>
          <a:ea typeface="PT Sans"/>
          <a:cs typeface="PT Sans"/>
          <a:sym typeface="PT Sans"/>
        </a:defRPr>
      </a:lvl9pPr>
    </p:bodyStyle>
    <p:otherStyle>
      <a:lvl1pPr marL="0" marR="0" indent="0" algn="ctr" defTabSz="412750" latinLnBrk="0">
        <a:lnSpc>
          <a:spcPct val="100000"/>
        </a:lnSpc>
        <a:spcBef>
          <a:spcPts val="0"/>
        </a:spcBef>
        <a:spcAft>
          <a:spcPts val="0"/>
        </a:spcAft>
        <a:buClrTx/>
        <a:buSzTx/>
        <a:buFontTx/>
        <a:buNone/>
        <a:tabLst/>
        <a:defRPr sz="900" b="0" i="0" u="none" strike="noStrike" cap="all" spc="180" baseline="0">
          <a:ln>
            <a:noFill/>
          </a:ln>
          <a:solidFill>
            <a:schemeClr val="tx1"/>
          </a:solidFill>
          <a:uFillTx/>
          <a:latin typeface="+mn-lt"/>
          <a:ea typeface="+mn-ea"/>
          <a:cs typeface="+mn-cs"/>
          <a:sym typeface="Montserrat-Regular"/>
        </a:defRPr>
      </a:lvl1pPr>
      <a:lvl2pPr marL="0" marR="0" indent="114300" algn="ctr" defTabSz="412750" latinLnBrk="0">
        <a:lnSpc>
          <a:spcPct val="100000"/>
        </a:lnSpc>
        <a:spcBef>
          <a:spcPts val="0"/>
        </a:spcBef>
        <a:spcAft>
          <a:spcPts val="0"/>
        </a:spcAft>
        <a:buClrTx/>
        <a:buSzTx/>
        <a:buFontTx/>
        <a:buNone/>
        <a:tabLst/>
        <a:defRPr sz="900" b="0" i="0" u="none" strike="noStrike" cap="all" spc="180" baseline="0">
          <a:ln>
            <a:noFill/>
          </a:ln>
          <a:solidFill>
            <a:schemeClr val="tx1"/>
          </a:solidFill>
          <a:uFillTx/>
          <a:latin typeface="+mn-lt"/>
          <a:ea typeface="+mn-ea"/>
          <a:cs typeface="+mn-cs"/>
          <a:sym typeface="Montserrat-Regular"/>
        </a:defRPr>
      </a:lvl2pPr>
      <a:lvl3pPr marL="0" marR="0" indent="228600" algn="ctr" defTabSz="412750" latinLnBrk="0">
        <a:lnSpc>
          <a:spcPct val="100000"/>
        </a:lnSpc>
        <a:spcBef>
          <a:spcPts val="0"/>
        </a:spcBef>
        <a:spcAft>
          <a:spcPts val="0"/>
        </a:spcAft>
        <a:buClrTx/>
        <a:buSzTx/>
        <a:buFontTx/>
        <a:buNone/>
        <a:tabLst/>
        <a:defRPr sz="900" b="0" i="0" u="none" strike="noStrike" cap="all" spc="180" baseline="0">
          <a:ln>
            <a:noFill/>
          </a:ln>
          <a:solidFill>
            <a:schemeClr val="tx1"/>
          </a:solidFill>
          <a:uFillTx/>
          <a:latin typeface="+mn-lt"/>
          <a:ea typeface="+mn-ea"/>
          <a:cs typeface="+mn-cs"/>
          <a:sym typeface="Montserrat-Regular"/>
        </a:defRPr>
      </a:lvl3pPr>
      <a:lvl4pPr marL="0" marR="0" indent="342900" algn="ctr" defTabSz="412750" latinLnBrk="0">
        <a:lnSpc>
          <a:spcPct val="100000"/>
        </a:lnSpc>
        <a:spcBef>
          <a:spcPts val="0"/>
        </a:spcBef>
        <a:spcAft>
          <a:spcPts val="0"/>
        </a:spcAft>
        <a:buClrTx/>
        <a:buSzTx/>
        <a:buFontTx/>
        <a:buNone/>
        <a:tabLst/>
        <a:defRPr sz="900" b="0" i="0" u="none" strike="noStrike" cap="all" spc="180" baseline="0">
          <a:ln>
            <a:noFill/>
          </a:ln>
          <a:solidFill>
            <a:schemeClr val="tx1"/>
          </a:solidFill>
          <a:uFillTx/>
          <a:latin typeface="+mn-lt"/>
          <a:ea typeface="+mn-ea"/>
          <a:cs typeface="+mn-cs"/>
          <a:sym typeface="Montserrat-Regular"/>
        </a:defRPr>
      </a:lvl4pPr>
      <a:lvl5pPr marL="0" marR="0" indent="457200" algn="ctr" defTabSz="412750" latinLnBrk="0">
        <a:lnSpc>
          <a:spcPct val="100000"/>
        </a:lnSpc>
        <a:spcBef>
          <a:spcPts val="0"/>
        </a:spcBef>
        <a:spcAft>
          <a:spcPts val="0"/>
        </a:spcAft>
        <a:buClrTx/>
        <a:buSzTx/>
        <a:buFontTx/>
        <a:buNone/>
        <a:tabLst/>
        <a:defRPr sz="900" b="0" i="0" u="none" strike="noStrike" cap="all" spc="180" baseline="0">
          <a:ln>
            <a:noFill/>
          </a:ln>
          <a:solidFill>
            <a:schemeClr val="tx1"/>
          </a:solidFill>
          <a:uFillTx/>
          <a:latin typeface="+mn-lt"/>
          <a:ea typeface="+mn-ea"/>
          <a:cs typeface="+mn-cs"/>
          <a:sym typeface="Montserrat-Regular"/>
        </a:defRPr>
      </a:lvl5pPr>
      <a:lvl6pPr marL="0" marR="0" indent="571500" algn="ctr" defTabSz="412750" latinLnBrk="0">
        <a:lnSpc>
          <a:spcPct val="100000"/>
        </a:lnSpc>
        <a:spcBef>
          <a:spcPts val="0"/>
        </a:spcBef>
        <a:spcAft>
          <a:spcPts val="0"/>
        </a:spcAft>
        <a:buClrTx/>
        <a:buSzTx/>
        <a:buFontTx/>
        <a:buNone/>
        <a:tabLst/>
        <a:defRPr sz="900" b="0" i="0" u="none" strike="noStrike" cap="all" spc="180" baseline="0">
          <a:ln>
            <a:noFill/>
          </a:ln>
          <a:solidFill>
            <a:schemeClr val="tx1"/>
          </a:solidFill>
          <a:uFillTx/>
          <a:latin typeface="+mn-lt"/>
          <a:ea typeface="+mn-ea"/>
          <a:cs typeface="+mn-cs"/>
          <a:sym typeface="Montserrat-Regular"/>
        </a:defRPr>
      </a:lvl6pPr>
      <a:lvl7pPr marL="0" marR="0" indent="685800" algn="ctr" defTabSz="412750" latinLnBrk="0">
        <a:lnSpc>
          <a:spcPct val="100000"/>
        </a:lnSpc>
        <a:spcBef>
          <a:spcPts val="0"/>
        </a:spcBef>
        <a:spcAft>
          <a:spcPts val="0"/>
        </a:spcAft>
        <a:buClrTx/>
        <a:buSzTx/>
        <a:buFontTx/>
        <a:buNone/>
        <a:tabLst/>
        <a:defRPr sz="900" b="0" i="0" u="none" strike="noStrike" cap="all" spc="180" baseline="0">
          <a:ln>
            <a:noFill/>
          </a:ln>
          <a:solidFill>
            <a:schemeClr val="tx1"/>
          </a:solidFill>
          <a:uFillTx/>
          <a:latin typeface="+mn-lt"/>
          <a:ea typeface="+mn-ea"/>
          <a:cs typeface="+mn-cs"/>
          <a:sym typeface="Montserrat-Regular"/>
        </a:defRPr>
      </a:lvl7pPr>
      <a:lvl8pPr marL="0" marR="0" indent="800100" algn="ctr" defTabSz="412750" latinLnBrk="0">
        <a:lnSpc>
          <a:spcPct val="100000"/>
        </a:lnSpc>
        <a:spcBef>
          <a:spcPts val="0"/>
        </a:spcBef>
        <a:spcAft>
          <a:spcPts val="0"/>
        </a:spcAft>
        <a:buClrTx/>
        <a:buSzTx/>
        <a:buFontTx/>
        <a:buNone/>
        <a:tabLst/>
        <a:defRPr sz="900" b="0" i="0" u="none" strike="noStrike" cap="all" spc="180" baseline="0">
          <a:ln>
            <a:noFill/>
          </a:ln>
          <a:solidFill>
            <a:schemeClr val="tx1"/>
          </a:solidFill>
          <a:uFillTx/>
          <a:latin typeface="+mn-lt"/>
          <a:ea typeface="+mn-ea"/>
          <a:cs typeface="+mn-cs"/>
          <a:sym typeface="Montserrat-Regular"/>
        </a:defRPr>
      </a:lvl8pPr>
      <a:lvl9pPr marL="0" marR="0" indent="914400" algn="ctr" defTabSz="412750" latinLnBrk="0">
        <a:lnSpc>
          <a:spcPct val="100000"/>
        </a:lnSpc>
        <a:spcBef>
          <a:spcPts val="0"/>
        </a:spcBef>
        <a:spcAft>
          <a:spcPts val="0"/>
        </a:spcAft>
        <a:buClrTx/>
        <a:buSzTx/>
        <a:buFontTx/>
        <a:buNone/>
        <a:tabLst/>
        <a:defRPr sz="900" b="0" i="0" u="none" strike="noStrike" cap="all" spc="180" baseline="0">
          <a:ln>
            <a:noFill/>
          </a:ln>
          <a:solidFill>
            <a:schemeClr val="tx1"/>
          </a:solidFill>
          <a:uFillTx/>
          <a:latin typeface="+mn-lt"/>
          <a:ea typeface="+mn-ea"/>
          <a:cs typeface="+mn-cs"/>
          <a:sym typeface="Montserrat-Regular"/>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1300339"/>
      </p:ext>
    </p:extLst>
  </p:cSld>
  <p:clrMap bg1="lt1" tx1="dk1" bg2="lt2" tx2="dk2" accent1="accent1" accent2="accent2" accent3="accent3" accent4="accent4" accent5="accent5" accent6="accent6" hlink="hlink" folHlink="folHlink"/>
  <p:sldLayoutIdLst>
    <p:sldLayoutId id="214748371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4156">
          <p15:clr>
            <a:srgbClr val="F26B43"/>
          </p15:clr>
        </p15:guide>
        <p15:guide id="2" pos="7197">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4.xml"/><Relationship Id="rId5" Type="http://schemas.openxmlformats.org/officeDocument/2006/relationships/chart" Target="../charts/chart3.xml"/><Relationship Id="rId4" Type="http://schemas.openxmlformats.org/officeDocument/2006/relationships/chart" Target="../charts/char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4.jpg"/></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9.jp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图片 4" descr="图片包含 墙壁&#10;&#10;已生成极高可信度的说明">
            <a:extLst>
              <a:ext uri="{FF2B5EF4-FFF2-40B4-BE49-F238E27FC236}">
                <a16:creationId xmlns:a16="http://schemas.microsoft.com/office/drawing/2014/main" id="{004AA32C-1C9A-4239-8294-E1621B39371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5730"/>
          <a:stretch/>
        </p:blipFill>
        <p:spPr>
          <a:xfrm>
            <a:off x="20" y="10"/>
            <a:ext cx="12191980" cy="6857990"/>
          </a:xfrm>
          <a:prstGeom prst="rect">
            <a:avLst/>
          </a:prstGeom>
        </p:spPr>
      </p:pic>
      <p:sp>
        <p:nvSpPr>
          <p:cNvPr id="6" name="文本框 5">
            <a:extLst>
              <a:ext uri="{FF2B5EF4-FFF2-40B4-BE49-F238E27FC236}">
                <a16:creationId xmlns:a16="http://schemas.microsoft.com/office/drawing/2014/main" id="{CF64EE7E-37A2-4BE8-A792-EBC20355DD40}"/>
              </a:ext>
            </a:extLst>
          </p:cNvPr>
          <p:cNvSpPr txBox="1"/>
          <p:nvPr/>
        </p:nvSpPr>
        <p:spPr>
          <a:xfrm>
            <a:off x="215899" y="2686856"/>
            <a:ext cx="6696075" cy="707886"/>
          </a:xfrm>
          <a:prstGeom prst="rect">
            <a:avLst/>
          </a:prstGeom>
          <a:noFill/>
        </p:spPr>
        <p:txBody>
          <a:bodyPr wrap="square" rtlCol="0">
            <a:spAutoFit/>
          </a:bodyPr>
          <a:lstStyle/>
          <a:p>
            <a:pPr algn="dist"/>
            <a:r>
              <a:rPr lang="zh-CN" altLang="en-US" sz="4000" spc="300">
                <a:latin typeface="Arial" panose="020B0604020202020204" pitchFamily="34" charset="0"/>
                <a:ea typeface="楷体" panose="02010609060101010101" pitchFamily="49" charset="-122"/>
                <a:cs typeface="方正兰亭细黑_GBK_M" panose="02010600010101010101" pitchFamily="2" charset="2"/>
                <a:sym typeface="Arial" panose="020B0604020202020204" pitchFamily="34" charset="0"/>
              </a:rPr>
              <a:t>极简小清新工作汇报</a:t>
            </a:r>
            <a:r>
              <a:rPr lang="zh-CN" altLang="en-US" sz="4000" spc="300" dirty="0">
                <a:latin typeface="Arial" panose="020B0604020202020204" pitchFamily="34" charset="0"/>
                <a:ea typeface="楷体" panose="02010609060101010101" pitchFamily="49" charset="-122"/>
                <a:cs typeface="方正兰亭细黑_GBK_M" panose="02010600010101010101" pitchFamily="2" charset="2"/>
                <a:sym typeface="Arial" panose="020B0604020202020204" pitchFamily="34" charset="0"/>
              </a:rPr>
              <a:t>模板</a:t>
            </a:r>
          </a:p>
        </p:txBody>
      </p:sp>
      <p:cxnSp>
        <p:nvCxnSpPr>
          <p:cNvPr id="7" name="原创设计师QQ69613753    _4">
            <a:extLst>
              <a:ext uri="{FF2B5EF4-FFF2-40B4-BE49-F238E27FC236}">
                <a16:creationId xmlns:a16="http://schemas.microsoft.com/office/drawing/2014/main" id="{BD28F74A-1D84-4B5D-99ED-63B19E6D589C}"/>
              </a:ext>
            </a:extLst>
          </p:cNvPr>
          <p:cNvCxnSpPr>
            <a:cxnSpLocks/>
          </p:cNvCxnSpPr>
          <p:nvPr/>
        </p:nvCxnSpPr>
        <p:spPr>
          <a:xfrm>
            <a:off x="360680" y="3541672"/>
            <a:ext cx="6427470"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8" name="矩形 9">
            <a:extLst>
              <a:ext uri="{FF2B5EF4-FFF2-40B4-BE49-F238E27FC236}">
                <a16:creationId xmlns:a16="http://schemas.microsoft.com/office/drawing/2014/main" id="{B5EBB7E9-2170-49E0-A0CA-FE3FA6F84824}"/>
              </a:ext>
            </a:extLst>
          </p:cNvPr>
          <p:cNvSpPr>
            <a:spLocks noChangeArrowheads="1"/>
          </p:cNvSpPr>
          <p:nvPr/>
        </p:nvSpPr>
        <p:spPr bwMode="auto">
          <a:xfrm>
            <a:off x="287733" y="3614487"/>
            <a:ext cx="6624241" cy="787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spcBef>
                <a:spcPct val="0"/>
              </a:spcBef>
              <a:buFontTx/>
              <a:buNone/>
            </a:pPr>
            <a:r>
              <a:rPr lang="en-US" altLang="zh-CN" sz="1600" dirty="0">
                <a:solidFill>
                  <a:schemeClr val="bg1">
                    <a:lumMod val="50000"/>
                  </a:schemeClr>
                </a:solidFill>
                <a:latin typeface="Arial" panose="020B0604020202020204" pitchFamily="34" charset="0"/>
                <a:ea typeface="楷体" panose="02010609060101010101" pitchFamily="49" charset="-122"/>
                <a:sym typeface="Arial" panose="020B0604020202020204" pitchFamily="34" charset="0"/>
              </a:rPr>
              <a:t>Supporters say that the ease of use of presentation software can save A lot of time for people who otherwise would</a:t>
            </a:r>
          </a:p>
        </p:txBody>
      </p:sp>
      <p:sp>
        <p:nvSpPr>
          <p:cNvPr id="9" name="矩形 8">
            <a:extLst>
              <a:ext uri="{FF2B5EF4-FFF2-40B4-BE49-F238E27FC236}">
                <a16:creationId xmlns:a16="http://schemas.microsoft.com/office/drawing/2014/main" id="{32E01392-BCDD-4354-B6EB-037965BACF8A}"/>
              </a:ext>
            </a:extLst>
          </p:cNvPr>
          <p:cNvSpPr/>
          <p:nvPr/>
        </p:nvSpPr>
        <p:spPr>
          <a:xfrm>
            <a:off x="360680" y="4639531"/>
            <a:ext cx="2165703" cy="486840"/>
          </a:xfrm>
          <a:prstGeom prst="rect">
            <a:avLst/>
          </a:prstGeom>
          <a:noFill/>
          <a:ln w="63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lumMod val="65000"/>
                    <a:lumOff val="35000"/>
                  </a:schemeClr>
                </a:solidFill>
                <a:latin typeface="Arial" panose="020B0604020202020204" pitchFamily="34" charset="0"/>
                <a:ea typeface="楷体" panose="02010609060101010101" pitchFamily="49" charset="-122"/>
                <a:sym typeface="Arial" panose="020B0604020202020204" pitchFamily="34" charset="0"/>
              </a:rPr>
              <a:t>汇报人</a:t>
            </a:r>
            <a:r>
              <a:rPr lang="zh-CN" altLang="en-US" sz="2000" dirty="0" smtClean="0">
                <a:solidFill>
                  <a:schemeClr val="tx1">
                    <a:lumMod val="65000"/>
                    <a:lumOff val="35000"/>
                  </a:schemeClr>
                </a:solidFill>
                <a:latin typeface="Arial" panose="020B0604020202020204" pitchFamily="34" charset="0"/>
                <a:ea typeface="楷体" panose="02010609060101010101" pitchFamily="49" charset="-122"/>
                <a:sym typeface="Arial" panose="020B0604020202020204" pitchFamily="34" charset="0"/>
              </a:rPr>
              <a:t>：</a:t>
            </a:r>
            <a:r>
              <a:rPr lang="en-US" altLang="zh-CN" sz="2000" dirty="0">
                <a:latin typeface="Arial" panose="020B0604020202020204" pitchFamily="34" charset="0"/>
                <a:ea typeface="楷体" panose="02010609060101010101" pitchFamily="49" charset="-122"/>
                <a:sym typeface="Arial" panose="020B0604020202020204" pitchFamily="34" charset="0"/>
              </a:rPr>
              <a:t> </a:t>
            </a:r>
            <a:r>
              <a:rPr lang="zh-CN" altLang="en-US" b="1" dirty="0">
                <a:solidFill>
                  <a:schemeClr val="tx1">
                    <a:lumMod val="65000"/>
                    <a:lumOff val="35000"/>
                  </a:schemeClr>
                </a:solidFill>
                <a:latin typeface="Arial" panose="020B0604020202020204" pitchFamily="34" charset="0"/>
                <a:ea typeface="楷体" panose="02010609060101010101" pitchFamily="49" charset="-122"/>
                <a:sym typeface="Arial" panose="020B0604020202020204" pitchFamily="34" charset="0"/>
              </a:rPr>
              <a:t>轻</a:t>
            </a:r>
            <a:r>
              <a:rPr lang="zh-CN" altLang="en-US" b="1" dirty="0" smtClean="0">
                <a:solidFill>
                  <a:schemeClr val="tx1">
                    <a:lumMod val="65000"/>
                    <a:lumOff val="35000"/>
                  </a:schemeClr>
                </a:solidFill>
                <a:latin typeface="Arial" panose="020B0604020202020204" pitchFamily="34" charset="0"/>
                <a:ea typeface="楷体" panose="02010609060101010101" pitchFamily="49" charset="-122"/>
                <a:sym typeface="Arial" panose="020B0604020202020204" pitchFamily="34" charset="0"/>
              </a:rPr>
              <a:t>松办公</a:t>
            </a:r>
            <a:endParaRPr lang="zh-CN" altLang="en-US" b="1" dirty="0">
              <a:solidFill>
                <a:schemeClr val="tx1">
                  <a:lumMod val="65000"/>
                  <a:lumOff val="35000"/>
                </a:schemeClr>
              </a:solidFill>
              <a:latin typeface="Arial" panose="020B0604020202020204" pitchFamily="34" charset="0"/>
              <a:ea typeface="楷体" panose="02010609060101010101" pitchFamily="49" charset="-122"/>
              <a:sym typeface="Arial" panose="020B0604020202020204" pitchFamily="34" charset="0"/>
            </a:endParaRPr>
          </a:p>
        </p:txBody>
      </p:sp>
      <p:sp>
        <p:nvSpPr>
          <p:cNvPr id="10" name="文本框 9">
            <a:extLst>
              <a:ext uri="{FF2B5EF4-FFF2-40B4-BE49-F238E27FC236}">
                <a16:creationId xmlns:a16="http://schemas.microsoft.com/office/drawing/2014/main" id="{C96F9DBC-B059-4D2B-8484-4F12073DC87E}"/>
              </a:ext>
            </a:extLst>
          </p:cNvPr>
          <p:cNvSpPr txBox="1"/>
          <p:nvPr/>
        </p:nvSpPr>
        <p:spPr>
          <a:xfrm>
            <a:off x="215899" y="1625600"/>
            <a:ext cx="2461313" cy="1107996"/>
          </a:xfrm>
          <a:prstGeom prst="rect">
            <a:avLst/>
          </a:prstGeom>
          <a:noFill/>
        </p:spPr>
        <p:txBody>
          <a:bodyPr wrap="square" rtlCol="0">
            <a:spAutoFit/>
          </a:bodyPr>
          <a:lstStyle/>
          <a:p>
            <a:pPr algn="dist"/>
            <a:r>
              <a:rPr lang="en-US" altLang="zh-CN" sz="6600" b="1" dirty="0" smtClean="0">
                <a:latin typeface="Arial" panose="020B0604020202020204" pitchFamily="34" charset="0"/>
                <a:ea typeface="楷体" panose="02010609060101010101" pitchFamily="49" charset="-122"/>
                <a:cs typeface="Calibri" panose="020F0502020204030204" pitchFamily="34" charset="0"/>
                <a:sym typeface="Arial" panose="020B0604020202020204" pitchFamily="34" charset="0"/>
              </a:rPr>
              <a:t>20XX</a:t>
            </a:r>
            <a:endParaRPr lang="zh-CN" altLang="en-US" sz="6600" b="1" dirty="0">
              <a:latin typeface="Arial" panose="020B0604020202020204" pitchFamily="34" charset="0"/>
              <a:ea typeface="楷体" panose="02010609060101010101" pitchFamily="49" charset="-122"/>
              <a:cs typeface="Calibri" panose="020F0502020204030204" pitchFamily="34" charset="0"/>
              <a:sym typeface="Arial" panose="020B0604020202020204" pitchFamily="34" charset="0"/>
            </a:endParaRPr>
          </a:p>
        </p:txBody>
      </p:sp>
      <p:sp>
        <p:nvSpPr>
          <p:cNvPr id="12" name="矩形 11">
            <a:extLst>
              <a:ext uri="{FF2B5EF4-FFF2-40B4-BE49-F238E27FC236}">
                <a16:creationId xmlns:a16="http://schemas.microsoft.com/office/drawing/2014/main" id="{EED3B42B-C8F5-4B72-9754-058CA816DBFD}"/>
              </a:ext>
            </a:extLst>
          </p:cNvPr>
          <p:cNvSpPr/>
          <p:nvPr/>
        </p:nvSpPr>
        <p:spPr>
          <a:xfrm>
            <a:off x="4270341" y="4639531"/>
            <a:ext cx="1781667" cy="486840"/>
          </a:xfrm>
          <a:prstGeom prst="rect">
            <a:avLst/>
          </a:prstGeom>
          <a:noFill/>
          <a:ln w="63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lumMod val="65000"/>
                    <a:lumOff val="35000"/>
                  </a:schemeClr>
                </a:solidFill>
                <a:latin typeface="Arial" panose="020B0604020202020204" pitchFamily="34" charset="0"/>
                <a:ea typeface="楷体" panose="02010609060101010101" pitchFamily="49" charset="-122"/>
                <a:sym typeface="Arial" panose="020B0604020202020204" pitchFamily="34" charset="0"/>
              </a:rPr>
              <a:t>日</a:t>
            </a:r>
            <a:r>
              <a:rPr lang="zh-CN" altLang="en-US" dirty="0" smtClean="0">
                <a:solidFill>
                  <a:schemeClr val="tx1">
                    <a:lumMod val="65000"/>
                    <a:lumOff val="35000"/>
                  </a:schemeClr>
                </a:solidFill>
                <a:latin typeface="Arial" panose="020B0604020202020204" pitchFamily="34" charset="0"/>
                <a:ea typeface="楷体" panose="02010609060101010101" pitchFamily="49" charset="-122"/>
                <a:sym typeface="Arial" panose="020B0604020202020204" pitchFamily="34" charset="0"/>
              </a:rPr>
              <a:t>期：</a:t>
            </a:r>
            <a:r>
              <a:rPr lang="en-US" altLang="zh-CN" dirty="0" smtClean="0">
                <a:solidFill>
                  <a:schemeClr val="tx1">
                    <a:lumMod val="65000"/>
                    <a:lumOff val="35000"/>
                  </a:schemeClr>
                </a:solidFill>
                <a:latin typeface="Arial" panose="020B0604020202020204" pitchFamily="34" charset="0"/>
                <a:ea typeface="楷体" panose="02010609060101010101" pitchFamily="49" charset="-122"/>
                <a:sym typeface="Arial" panose="020B0604020202020204" pitchFamily="34" charset="0"/>
              </a:rPr>
              <a:t> </a:t>
            </a:r>
          </a:p>
        </p:txBody>
      </p:sp>
    </p:spTree>
    <p:extLst>
      <p:ext uri="{BB962C8B-B14F-4D97-AF65-F5344CB8AC3E}">
        <p14:creationId xmlns:p14="http://schemas.microsoft.com/office/powerpoint/2010/main" val="29905086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图片 4" descr="图片包含 墙壁&#10;&#10;已生成极高可信度的说明">
            <a:extLst>
              <a:ext uri="{FF2B5EF4-FFF2-40B4-BE49-F238E27FC236}">
                <a16:creationId xmlns:a16="http://schemas.microsoft.com/office/drawing/2014/main" id="{004AA32C-1C9A-4239-8294-E1621B39371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5730"/>
          <a:stretch/>
        </p:blipFill>
        <p:spPr>
          <a:xfrm>
            <a:off x="20" y="10"/>
            <a:ext cx="12191980" cy="6857990"/>
          </a:xfrm>
          <a:prstGeom prst="rect">
            <a:avLst/>
          </a:prstGeom>
        </p:spPr>
      </p:pic>
      <p:sp>
        <p:nvSpPr>
          <p:cNvPr id="11" name="文本框 10">
            <a:extLst>
              <a:ext uri="{FF2B5EF4-FFF2-40B4-BE49-F238E27FC236}">
                <a16:creationId xmlns:a16="http://schemas.microsoft.com/office/drawing/2014/main" id="{4036175E-85BF-4D23-AADD-B12E755FE6F6}"/>
              </a:ext>
            </a:extLst>
          </p:cNvPr>
          <p:cNvSpPr txBox="1"/>
          <p:nvPr/>
        </p:nvSpPr>
        <p:spPr>
          <a:xfrm>
            <a:off x="1112838" y="1035982"/>
            <a:ext cx="3718454" cy="1754326"/>
          </a:xfrm>
          <a:prstGeom prst="rect">
            <a:avLst/>
          </a:prstGeom>
          <a:noFill/>
        </p:spPr>
        <p:txBody>
          <a:bodyPr wrap="square" rtlCol="0">
            <a:spAutoFit/>
            <a:scene3d>
              <a:camera prst="orthographicFront"/>
              <a:lightRig rig="threePt" dir="t"/>
            </a:scene3d>
            <a:sp3d contourW="12700"/>
          </a:bodyPr>
          <a:lstStyle/>
          <a:p>
            <a:pPr algn="ctr"/>
            <a:r>
              <a:rPr lang="en-US" altLang="zh-CN" sz="5400" b="1" dirty="0">
                <a:solidFill>
                  <a:schemeClr val="bg1">
                    <a:lumMod val="85000"/>
                  </a:schemeClr>
                </a:solidFill>
                <a:latin typeface="Arial" panose="020B0604020202020204" pitchFamily="34" charset="0"/>
                <a:ea typeface="楷体" panose="02010609060101010101" pitchFamily="49" charset="-122"/>
                <a:cs typeface="经典综艺体简" panose="02010609000101010101" pitchFamily="49" charset="-122"/>
                <a:sym typeface="Arial" panose="020B0604020202020204" pitchFamily="34" charset="0"/>
              </a:rPr>
              <a:t>CONTENTS</a:t>
            </a:r>
            <a:endParaRPr lang="zh-CN" altLang="en-US" sz="5400" b="1" dirty="0">
              <a:solidFill>
                <a:schemeClr val="bg1">
                  <a:lumMod val="85000"/>
                </a:schemeClr>
              </a:solidFill>
              <a:latin typeface="Arial" panose="020B0604020202020204" pitchFamily="34" charset="0"/>
              <a:ea typeface="楷体" panose="02010609060101010101" pitchFamily="49" charset="-122"/>
              <a:cs typeface="经典综艺体简" panose="02010609000101010101" pitchFamily="49" charset="-122"/>
              <a:sym typeface="Arial" panose="020B0604020202020204" pitchFamily="34" charset="0"/>
            </a:endParaRPr>
          </a:p>
        </p:txBody>
      </p:sp>
      <p:sp>
        <p:nvSpPr>
          <p:cNvPr id="13" name="文本框 12">
            <a:extLst>
              <a:ext uri="{FF2B5EF4-FFF2-40B4-BE49-F238E27FC236}">
                <a16:creationId xmlns:a16="http://schemas.microsoft.com/office/drawing/2014/main" id="{677DC143-9675-40FF-A4CF-CA8A4AE8792C}"/>
              </a:ext>
            </a:extLst>
          </p:cNvPr>
          <p:cNvSpPr txBox="1"/>
          <p:nvPr/>
        </p:nvSpPr>
        <p:spPr>
          <a:xfrm>
            <a:off x="1494986" y="2418059"/>
            <a:ext cx="2637261" cy="461665"/>
          </a:xfrm>
          <a:prstGeom prst="rect">
            <a:avLst/>
          </a:prstGeom>
          <a:noFill/>
        </p:spPr>
        <p:txBody>
          <a:bodyPr wrap="none" rtlCol="0">
            <a:spAutoFit/>
            <a:scene3d>
              <a:camera prst="orthographicFront"/>
              <a:lightRig rig="threePt" dir="t"/>
            </a:scene3d>
            <a:sp3d contourW="12700"/>
          </a:bodyPr>
          <a:lstStyle/>
          <a:p>
            <a:r>
              <a:rPr lang="en-US" altLang="zh-CN" sz="2400" b="1" dirty="0">
                <a:solidFill>
                  <a:schemeClr val="bg1">
                    <a:lumMod val="65000"/>
                  </a:schemeClr>
                </a:solidFill>
                <a:latin typeface="Arial" panose="020B0604020202020204" pitchFamily="34" charset="0"/>
                <a:ea typeface="楷体" panose="02010609060101010101" pitchFamily="49" charset="-122"/>
                <a:sym typeface="Arial" panose="020B0604020202020204" pitchFamily="34" charset="0"/>
              </a:rPr>
              <a:t>01 . </a:t>
            </a:r>
            <a:r>
              <a:rPr lang="zh-CN" altLang="en-US" sz="2400" b="1" dirty="0">
                <a:solidFill>
                  <a:srgbClr val="515050"/>
                </a:solidFill>
                <a:latin typeface="Arial" panose="020B0604020202020204" pitchFamily="34" charset="0"/>
                <a:ea typeface="楷体" panose="02010609060101010101" pitchFamily="49" charset="-122"/>
                <a:sym typeface="Arial" panose="020B0604020202020204" pitchFamily="34" charset="0"/>
              </a:rPr>
              <a:t>年度工作概述</a:t>
            </a:r>
          </a:p>
        </p:txBody>
      </p:sp>
      <p:sp>
        <p:nvSpPr>
          <p:cNvPr id="14" name="文本框 13">
            <a:extLst>
              <a:ext uri="{FF2B5EF4-FFF2-40B4-BE49-F238E27FC236}">
                <a16:creationId xmlns:a16="http://schemas.microsoft.com/office/drawing/2014/main" id="{9EFB6FF1-9FF6-45A1-B0B9-B1A752D70CE7}"/>
              </a:ext>
            </a:extLst>
          </p:cNvPr>
          <p:cNvSpPr txBox="1"/>
          <p:nvPr/>
        </p:nvSpPr>
        <p:spPr>
          <a:xfrm>
            <a:off x="1494986" y="2851309"/>
            <a:ext cx="4102085" cy="253915"/>
          </a:xfrm>
          <a:prstGeom prst="rect">
            <a:avLst/>
          </a:prstGeom>
          <a:noFill/>
        </p:spPr>
        <p:txBody>
          <a:bodyPr wrap="square" rtlCol="0">
            <a:spAutoFit/>
            <a:scene3d>
              <a:camera prst="orthographicFront"/>
              <a:lightRig rig="threePt" dir="t"/>
            </a:scene3d>
            <a:sp3d contourW="12700"/>
          </a:bodyPr>
          <a:lstStyle/>
          <a:p>
            <a:pPr algn="dist"/>
            <a:r>
              <a:rPr lang="en-US" altLang="zh-CN" sz="1050" dirty="0">
                <a:solidFill>
                  <a:schemeClr val="bg1">
                    <a:lumMod val="65000"/>
                  </a:schemeClr>
                </a:solidFill>
                <a:latin typeface="Arial" panose="020B0604020202020204" pitchFamily="34" charset="0"/>
                <a:ea typeface="楷体" panose="02010609060101010101" pitchFamily="49" charset="-122"/>
                <a:sym typeface="Arial" panose="020B0604020202020204" pitchFamily="34" charset="0"/>
              </a:rPr>
              <a:t>print the presentation and make it into a film a wider field</a:t>
            </a:r>
          </a:p>
        </p:txBody>
      </p:sp>
      <p:sp>
        <p:nvSpPr>
          <p:cNvPr id="15" name="文本框 14">
            <a:extLst>
              <a:ext uri="{FF2B5EF4-FFF2-40B4-BE49-F238E27FC236}">
                <a16:creationId xmlns:a16="http://schemas.microsoft.com/office/drawing/2014/main" id="{7379D8D9-2E85-4119-A6AA-ADDC280A3737}"/>
              </a:ext>
            </a:extLst>
          </p:cNvPr>
          <p:cNvSpPr txBox="1"/>
          <p:nvPr/>
        </p:nvSpPr>
        <p:spPr>
          <a:xfrm>
            <a:off x="1494986" y="4579877"/>
            <a:ext cx="2637259" cy="461665"/>
          </a:xfrm>
          <a:prstGeom prst="rect">
            <a:avLst/>
          </a:prstGeom>
          <a:noFill/>
        </p:spPr>
        <p:txBody>
          <a:bodyPr wrap="none" rtlCol="0">
            <a:spAutoFit/>
            <a:scene3d>
              <a:camera prst="orthographicFront"/>
              <a:lightRig rig="threePt" dir="t"/>
            </a:scene3d>
            <a:sp3d contourW="12700"/>
          </a:bodyPr>
          <a:lstStyle/>
          <a:p>
            <a:r>
              <a:rPr lang="en-US" altLang="zh-CN" sz="2400" b="1" dirty="0">
                <a:solidFill>
                  <a:schemeClr val="bg1">
                    <a:lumMod val="65000"/>
                  </a:schemeClr>
                </a:solidFill>
                <a:latin typeface="Arial" panose="020B0604020202020204" pitchFamily="34" charset="0"/>
                <a:ea typeface="楷体" panose="02010609060101010101" pitchFamily="49" charset="-122"/>
                <a:sym typeface="Arial" panose="020B0604020202020204" pitchFamily="34" charset="0"/>
              </a:rPr>
              <a:t>03 . </a:t>
            </a:r>
            <a:r>
              <a:rPr lang="zh-CN" altLang="en-US" sz="2400" b="1">
                <a:solidFill>
                  <a:srgbClr val="515050"/>
                </a:solidFill>
                <a:latin typeface="Arial" panose="020B0604020202020204" pitchFamily="34" charset="0"/>
                <a:ea typeface="楷体" panose="02010609060101010101" pitchFamily="49" charset="-122"/>
                <a:sym typeface="Arial" panose="020B0604020202020204" pitchFamily="34" charset="0"/>
              </a:rPr>
              <a:t>工作</a:t>
            </a:r>
            <a:r>
              <a:rPr lang="zh-CN" altLang="en-US" sz="2400" b="1" dirty="0">
                <a:solidFill>
                  <a:srgbClr val="515050"/>
                </a:solidFill>
                <a:latin typeface="Arial" panose="020B0604020202020204" pitchFamily="34" charset="0"/>
                <a:ea typeface="楷体" panose="02010609060101010101" pitchFamily="49" charset="-122"/>
                <a:sym typeface="Arial" panose="020B0604020202020204" pitchFamily="34" charset="0"/>
              </a:rPr>
              <a:t>存在不足</a:t>
            </a:r>
          </a:p>
        </p:txBody>
      </p:sp>
      <p:sp>
        <p:nvSpPr>
          <p:cNvPr id="16" name="文本框 15">
            <a:extLst>
              <a:ext uri="{FF2B5EF4-FFF2-40B4-BE49-F238E27FC236}">
                <a16:creationId xmlns:a16="http://schemas.microsoft.com/office/drawing/2014/main" id="{DACDB491-BFCE-4570-80CA-662713A43B5F}"/>
              </a:ext>
            </a:extLst>
          </p:cNvPr>
          <p:cNvSpPr txBox="1"/>
          <p:nvPr/>
        </p:nvSpPr>
        <p:spPr>
          <a:xfrm>
            <a:off x="1525126" y="5012421"/>
            <a:ext cx="4102085" cy="253915"/>
          </a:xfrm>
          <a:prstGeom prst="rect">
            <a:avLst/>
          </a:prstGeom>
          <a:noFill/>
        </p:spPr>
        <p:txBody>
          <a:bodyPr wrap="square" rtlCol="0">
            <a:spAutoFit/>
            <a:scene3d>
              <a:camera prst="orthographicFront"/>
              <a:lightRig rig="threePt" dir="t"/>
            </a:scene3d>
            <a:sp3d contourW="12700"/>
          </a:bodyPr>
          <a:lstStyle/>
          <a:p>
            <a:pPr algn="dist"/>
            <a:r>
              <a:rPr lang="en-US" altLang="zh-CN" sz="1050" dirty="0">
                <a:solidFill>
                  <a:schemeClr val="bg1">
                    <a:lumMod val="65000"/>
                  </a:schemeClr>
                </a:solidFill>
                <a:latin typeface="Arial" panose="020B0604020202020204" pitchFamily="34" charset="0"/>
                <a:ea typeface="楷体" panose="02010609060101010101" pitchFamily="49" charset="-122"/>
                <a:sym typeface="Arial" panose="020B0604020202020204" pitchFamily="34" charset="0"/>
              </a:rPr>
              <a:t>print the presentation and make it into a film a wider field</a:t>
            </a:r>
          </a:p>
        </p:txBody>
      </p:sp>
      <p:sp>
        <p:nvSpPr>
          <p:cNvPr id="17" name="文本框 16">
            <a:extLst>
              <a:ext uri="{FF2B5EF4-FFF2-40B4-BE49-F238E27FC236}">
                <a16:creationId xmlns:a16="http://schemas.microsoft.com/office/drawing/2014/main" id="{DEF00E7F-E431-4443-A9BD-5EB9B0585071}"/>
              </a:ext>
            </a:extLst>
          </p:cNvPr>
          <p:cNvSpPr txBox="1"/>
          <p:nvPr/>
        </p:nvSpPr>
        <p:spPr>
          <a:xfrm>
            <a:off x="1494986" y="3555520"/>
            <a:ext cx="2637259" cy="461665"/>
          </a:xfrm>
          <a:prstGeom prst="rect">
            <a:avLst/>
          </a:prstGeom>
          <a:noFill/>
        </p:spPr>
        <p:txBody>
          <a:bodyPr wrap="none" rtlCol="0">
            <a:spAutoFit/>
            <a:scene3d>
              <a:camera prst="orthographicFront"/>
              <a:lightRig rig="threePt" dir="t"/>
            </a:scene3d>
            <a:sp3d contourW="12700"/>
          </a:bodyPr>
          <a:lstStyle/>
          <a:p>
            <a:r>
              <a:rPr lang="en-US" altLang="zh-CN" sz="2400" b="1" dirty="0">
                <a:solidFill>
                  <a:schemeClr val="bg1">
                    <a:lumMod val="65000"/>
                  </a:schemeClr>
                </a:solidFill>
                <a:latin typeface="Arial" panose="020B0604020202020204" pitchFamily="34" charset="0"/>
                <a:ea typeface="楷体" panose="02010609060101010101" pitchFamily="49" charset="-122"/>
                <a:sym typeface="Arial" panose="020B0604020202020204" pitchFamily="34" charset="0"/>
              </a:rPr>
              <a:t>02 . </a:t>
            </a:r>
            <a:r>
              <a:rPr lang="zh-CN" altLang="en-US" sz="2400" b="1">
                <a:solidFill>
                  <a:srgbClr val="515050"/>
                </a:solidFill>
                <a:latin typeface="Arial" panose="020B0604020202020204" pitchFamily="34" charset="0"/>
                <a:ea typeface="楷体" panose="02010609060101010101" pitchFamily="49" charset="-122"/>
                <a:sym typeface="Arial" panose="020B0604020202020204" pitchFamily="34" charset="0"/>
              </a:rPr>
              <a:t>工作</a:t>
            </a:r>
            <a:r>
              <a:rPr lang="zh-CN" altLang="en-US" sz="2400" b="1" dirty="0">
                <a:solidFill>
                  <a:srgbClr val="515050"/>
                </a:solidFill>
                <a:latin typeface="Arial" panose="020B0604020202020204" pitchFamily="34" charset="0"/>
                <a:ea typeface="楷体" panose="02010609060101010101" pitchFamily="49" charset="-122"/>
                <a:sym typeface="Arial" panose="020B0604020202020204" pitchFamily="34" charset="0"/>
              </a:rPr>
              <a:t>完成情况</a:t>
            </a:r>
          </a:p>
        </p:txBody>
      </p:sp>
      <p:sp>
        <p:nvSpPr>
          <p:cNvPr id="18" name="文本框 17">
            <a:extLst>
              <a:ext uri="{FF2B5EF4-FFF2-40B4-BE49-F238E27FC236}">
                <a16:creationId xmlns:a16="http://schemas.microsoft.com/office/drawing/2014/main" id="{3ED96A3E-689D-43A3-9A42-5F830D57E47D}"/>
              </a:ext>
            </a:extLst>
          </p:cNvPr>
          <p:cNvSpPr txBox="1"/>
          <p:nvPr/>
        </p:nvSpPr>
        <p:spPr>
          <a:xfrm>
            <a:off x="1523792" y="3988770"/>
            <a:ext cx="4190985" cy="253915"/>
          </a:xfrm>
          <a:prstGeom prst="rect">
            <a:avLst/>
          </a:prstGeom>
          <a:noFill/>
        </p:spPr>
        <p:txBody>
          <a:bodyPr wrap="square" rtlCol="0">
            <a:spAutoFit/>
            <a:scene3d>
              <a:camera prst="orthographicFront"/>
              <a:lightRig rig="threePt" dir="t"/>
            </a:scene3d>
            <a:sp3d contourW="12700"/>
          </a:bodyPr>
          <a:lstStyle/>
          <a:p>
            <a:pPr algn="dist"/>
            <a:r>
              <a:rPr lang="en-US" altLang="zh-CN" sz="1050" dirty="0">
                <a:solidFill>
                  <a:schemeClr val="bg1">
                    <a:lumMod val="65000"/>
                  </a:schemeClr>
                </a:solidFill>
                <a:latin typeface="Arial" panose="020B0604020202020204" pitchFamily="34" charset="0"/>
                <a:ea typeface="楷体" panose="02010609060101010101" pitchFamily="49" charset="-122"/>
                <a:sym typeface="Arial" panose="020B0604020202020204" pitchFamily="34" charset="0"/>
              </a:rPr>
              <a:t>print the presentation and make it into a film a wider field</a:t>
            </a:r>
          </a:p>
        </p:txBody>
      </p:sp>
      <p:sp>
        <p:nvSpPr>
          <p:cNvPr id="19" name="文本框 18">
            <a:extLst>
              <a:ext uri="{FF2B5EF4-FFF2-40B4-BE49-F238E27FC236}">
                <a16:creationId xmlns:a16="http://schemas.microsoft.com/office/drawing/2014/main" id="{DF231A96-6549-4436-9FA4-E77C10CB3FB7}"/>
              </a:ext>
            </a:extLst>
          </p:cNvPr>
          <p:cNvSpPr txBox="1"/>
          <p:nvPr/>
        </p:nvSpPr>
        <p:spPr>
          <a:xfrm>
            <a:off x="1494986" y="5717338"/>
            <a:ext cx="2638864" cy="461665"/>
          </a:xfrm>
          <a:prstGeom prst="rect">
            <a:avLst/>
          </a:prstGeom>
          <a:noFill/>
        </p:spPr>
        <p:txBody>
          <a:bodyPr wrap="none" rtlCol="0">
            <a:spAutoFit/>
            <a:scene3d>
              <a:camera prst="orthographicFront"/>
              <a:lightRig rig="threePt" dir="t"/>
            </a:scene3d>
            <a:sp3d contourW="12700"/>
          </a:bodyPr>
          <a:lstStyle/>
          <a:p>
            <a:r>
              <a:rPr lang="en-US" altLang="zh-CN" sz="2400" b="1">
                <a:solidFill>
                  <a:schemeClr val="bg1">
                    <a:lumMod val="65000"/>
                  </a:schemeClr>
                </a:solidFill>
                <a:latin typeface="Arial" panose="020B0604020202020204" pitchFamily="34" charset="0"/>
                <a:ea typeface="楷体" panose="02010609060101010101" pitchFamily="49" charset="-122"/>
                <a:sym typeface="Arial" panose="020B0604020202020204" pitchFamily="34" charset="0"/>
              </a:rPr>
              <a:t>04 . </a:t>
            </a:r>
            <a:r>
              <a:rPr lang="zh-CN" altLang="en-US" sz="2400" b="1">
                <a:solidFill>
                  <a:srgbClr val="515050"/>
                </a:solidFill>
                <a:latin typeface="Arial" panose="020B0604020202020204" pitchFamily="34" charset="0"/>
                <a:ea typeface="楷体" panose="02010609060101010101" pitchFamily="49" charset="-122"/>
                <a:sym typeface="Arial" panose="020B0604020202020204" pitchFamily="34" charset="0"/>
              </a:rPr>
              <a:t>明年</a:t>
            </a:r>
            <a:r>
              <a:rPr lang="zh-CN" altLang="en-US" sz="2400" b="1" dirty="0">
                <a:solidFill>
                  <a:srgbClr val="515050"/>
                </a:solidFill>
                <a:latin typeface="Arial" panose="020B0604020202020204" pitchFamily="34" charset="0"/>
                <a:ea typeface="楷体" panose="02010609060101010101" pitchFamily="49" charset="-122"/>
                <a:sym typeface="Arial" panose="020B0604020202020204" pitchFamily="34" charset="0"/>
              </a:rPr>
              <a:t>工作计划</a:t>
            </a:r>
          </a:p>
        </p:txBody>
      </p:sp>
      <p:sp>
        <p:nvSpPr>
          <p:cNvPr id="20" name="文本框 19">
            <a:extLst>
              <a:ext uri="{FF2B5EF4-FFF2-40B4-BE49-F238E27FC236}">
                <a16:creationId xmlns:a16="http://schemas.microsoft.com/office/drawing/2014/main" id="{9A66026A-BB2D-4CE8-B304-6C6DF1431398}"/>
              </a:ext>
            </a:extLst>
          </p:cNvPr>
          <p:cNvSpPr txBox="1"/>
          <p:nvPr/>
        </p:nvSpPr>
        <p:spPr>
          <a:xfrm>
            <a:off x="1525126" y="6137629"/>
            <a:ext cx="4102085" cy="253915"/>
          </a:xfrm>
          <a:prstGeom prst="rect">
            <a:avLst/>
          </a:prstGeom>
          <a:noFill/>
        </p:spPr>
        <p:txBody>
          <a:bodyPr wrap="square" rtlCol="0">
            <a:spAutoFit/>
            <a:scene3d>
              <a:camera prst="orthographicFront"/>
              <a:lightRig rig="threePt" dir="t"/>
            </a:scene3d>
            <a:sp3d contourW="12700"/>
          </a:bodyPr>
          <a:lstStyle/>
          <a:p>
            <a:pPr algn="dist"/>
            <a:r>
              <a:rPr lang="en-US" altLang="zh-CN" sz="1050" dirty="0">
                <a:solidFill>
                  <a:schemeClr val="bg1">
                    <a:lumMod val="65000"/>
                  </a:schemeClr>
                </a:solidFill>
                <a:latin typeface="Arial" panose="020B0604020202020204" pitchFamily="34" charset="0"/>
                <a:ea typeface="楷体" panose="02010609060101010101" pitchFamily="49" charset="-122"/>
                <a:sym typeface="Arial" panose="020B0604020202020204" pitchFamily="34" charset="0"/>
              </a:rPr>
              <a:t>print the presentation and make it into a film a wider field</a:t>
            </a:r>
          </a:p>
        </p:txBody>
      </p:sp>
      <p:cxnSp>
        <p:nvCxnSpPr>
          <p:cNvPr id="21" name="直接连接符 20">
            <a:extLst>
              <a:ext uri="{FF2B5EF4-FFF2-40B4-BE49-F238E27FC236}">
                <a16:creationId xmlns:a16="http://schemas.microsoft.com/office/drawing/2014/main" id="{67602E8B-E2CE-40AA-82DF-9403679EE897}"/>
              </a:ext>
            </a:extLst>
          </p:cNvPr>
          <p:cNvCxnSpPr>
            <a:cxnSpLocks/>
          </p:cNvCxnSpPr>
          <p:nvPr/>
        </p:nvCxnSpPr>
        <p:spPr>
          <a:xfrm flipH="1">
            <a:off x="1494986" y="1785976"/>
            <a:ext cx="581819" cy="0"/>
          </a:xfrm>
          <a:prstGeom prst="line">
            <a:avLst/>
          </a:prstGeom>
          <a:ln w="381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 name="文本框 2">
            <a:extLst>
              <a:ext uri="{FF2B5EF4-FFF2-40B4-BE49-F238E27FC236}">
                <a16:creationId xmlns:a16="http://schemas.microsoft.com/office/drawing/2014/main" id="{5A1001D0-4B47-4CF2-B378-E606980A09D6}"/>
              </a:ext>
            </a:extLst>
          </p:cNvPr>
          <p:cNvSpPr txBox="1"/>
          <p:nvPr/>
        </p:nvSpPr>
        <p:spPr>
          <a:xfrm>
            <a:off x="1291778" y="768934"/>
            <a:ext cx="1845122" cy="1015663"/>
          </a:xfrm>
          <a:prstGeom prst="rect">
            <a:avLst/>
          </a:prstGeom>
          <a:noFill/>
        </p:spPr>
        <p:txBody>
          <a:bodyPr wrap="square" rtlCol="0">
            <a:spAutoFit/>
          </a:bodyPr>
          <a:lstStyle/>
          <a:p>
            <a:pPr algn="dist"/>
            <a:r>
              <a:rPr lang="zh-CN" altLang="en-US" sz="6000" b="1">
                <a:solidFill>
                  <a:schemeClr val="tx1">
                    <a:alpha val="65000"/>
                  </a:schemeClr>
                </a:solidFill>
                <a:latin typeface="Arial" panose="020B0604020202020204" pitchFamily="34" charset="0"/>
                <a:ea typeface="楷体" panose="02010609060101010101" pitchFamily="49" charset="-122"/>
                <a:sym typeface="Arial" panose="020B0604020202020204" pitchFamily="34" charset="0"/>
              </a:rPr>
              <a:t>目录</a:t>
            </a:r>
          </a:p>
        </p:txBody>
      </p:sp>
    </p:spTree>
    <p:extLst>
      <p:ext uri="{BB962C8B-B14F-4D97-AF65-F5344CB8AC3E}">
        <p14:creationId xmlns:p14="http://schemas.microsoft.com/office/powerpoint/2010/main" val="41637373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图片 4" descr="图片包含 墙壁&#10;&#10;已生成极高可信度的说明">
            <a:extLst>
              <a:ext uri="{FF2B5EF4-FFF2-40B4-BE49-F238E27FC236}">
                <a16:creationId xmlns:a16="http://schemas.microsoft.com/office/drawing/2014/main" id="{004AA32C-1C9A-4239-8294-E1621B39371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5730"/>
          <a:stretch/>
        </p:blipFill>
        <p:spPr>
          <a:xfrm>
            <a:off x="20" y="10"/>
            <a:ext cx="12191980" cy="6857990"/>
          </a:xfrm>
          <a:prstGeom prst="rect">
            <a:avLst/>
          </a:prstGeom>
        </p:spPr>
      </p:pic>
      <p:sp>
        <p:nvSpPr>
          <p:cNvPr id="11" name="矩形 10">
            <a:extLst>
              <a:ext uri="{FF2B5EF4-FFF2-40B4-BE49-F238E27FC236}">
                <a16:creationId xmlns:a16="http://schemas.microsoft.com/office/drawing/2014/main" id="{C472EE5F-1CDE-4A3E-8096-F9CC005F476F}"/>
              </a:ext>
            </a:extLst>
          </p:cNvPr>
          <p:cNvSpPr/>
          <p:nvPr/>
        </p:nvSpPr>
        <p:spPr>
          <a:xfrm>
            <a:off x="4193455" y="3745923"/>
            <a:ext cx="1657350" cy="46166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pc="300" dirty="0">
                <a:solidFill>
                  <a:schemeClr val="bg1"/>
                </a:solidFill>
                <a:latin typeface="Arial" panose="020B0604020202020204" pitchFamily="34" charset="0"/>
                <a:ea typeface="楷体" panose="02010609060101010101" pitchFamily="49" charset="-122"/>
                <a:cs typeface="经典综艺体简" panose="02010609000101010101" pitchFamily="49" charset="-122"/>
                <a:sym typeface="Arial" panose="020B0604020202020204" pitchFamily="34" charset="0"/>
              </a:rPr>
              <a:t>PART 01</a:t>
            </a:r>
          </a:p>
        </p:txBody>
      </p:sp>
      <p:sp>
        <p:nvSpPr>
          <p:cNvPr id="13" name="文本框 12">
            <a:extLst>
              <a:ext uri="{FF2B5EF4-FFF2-40B4-BE49-F238E27FC236}">
                <a16:creationId xmlns:a16="http://schemas.microsoft.com/office/drawing/2014/main" id="{6C64502B-8E5D-4FB9-9E6C-9DD4CA5F3315}"/>
              </a:ext>
            </a:extLst>
          </p:cNvPr>
          <p:cNvSpPr txBox="1"/>
          <p:nvPr/>
        </p:nvSpPr>
        <p:spPr>
          <a:xfrm>
            <a:off x="2701205" y="2422485"/>
            <a:ext cx="3262432" cy="707886"/>
          </a:xfrm>
          <a:prstGeom prst="rect">
            <a:avLst/>
          </a:prstGeom>
          <a:noFill/>
        </p:spPr>
        <p:txBody>
          <a:bodyPr wrap="none" rtlCol="0">
            <a:spAutoFit/>
            <a:scene3d>
              <a:camera prst="orthographicFront"/>
              <a:lightRig rig="threePt" dir="t"/>
            </a:scene3d>
            <a:sp3d contourW="12700"/>
          </a:bodyPr>
          <a:lstStyle/>
          <a:p>
            <a:r>
              <a:rPr lang="zh-CN" altLang="en-US" sz="4000" b="1">
                <a:solidFill>
                  <a:schemeClr val="tx1">
                    <a:lumMod val="65000"/>
                    <a:lumOff val="35000"/>
                  </a:schemeClr>
                </a:solidFill>
                <a:latin typeface="Arial" panose="020B0604020202020204" pitchFamily="34" charset="0"/>
                <a:ea typeface="楷体" panose="02010609060101010101" pitchFamily="49" charset="-122"/>
                <a:sym typeface="Arial" panose="020B0604020202020204" pitchFamily="34" charset="0"/>
              </a:rPr>
              <a:t>年度工作概述</a:t>
            </a:r>
            <a:endParaRPr lang="zh-CN" altLang="en-US" sz="4000" b="1" dirty="0">
              <a:solidFill>
                <a:schemeClr val="tx1">
                  <a:lumMod val="65000"/>
                  <a:lumOff val="35000"/>
                </a:schemeClr>
              </a:solidFill>
              <a:latin typeface="Arial" panose="020B0604020202020204" pitchFamily="34" charset="0"/>
              <a:ea typeface="楷体" panose="02010609060101010101" pitchFamily="49" charset="-122"/>
              <a:sym typeface="Arial" panose="020B0604020202020204" pitchFamily="34" charset="0"/>
            </a:endParaRPr>
          </a:p>
        </p:txBody>
      </p:sp>
      <p:sp>
        <p:nvSpPr>
          <p:cNvPr id="14" name="文本框 13">
            <a:extLst>
              <a:ext uri="{FF2B5EF4-FFF2-40B4-BE49-F238E27FC236}">
                <a16:creationId xmlns:a16="http://schemas.microsoft.com/office/drawing/2014/main" id="{A0E8D4F6-33A9-4F41-92A6-C2220DC0EDCA}"/>
              </a:ext>
            </a:extLst>
          </p:cNvPr>
          <p:cNvSpPr txBox="1"/>
          <p:nvPr/>
        </p:nvSpPr>
        <p:spPr>
          <a:xfrm>
            <a:off x="312627" y="3268870"/>
            <a:ext cx="5613393" cy="338554"/>
          </a:xfrm>
          <a:prstGeom prst="rect">
            <a:avLst/>
          </a:prstGeom>
          <a:noFill/>
        </p:spPr>
        <p:txBody>
          <a:bodyPr wrap="square" rtlCol="0">
            <a:spAutoFit/>
            <a:scene3d>
              <a:camera prst="orthographicFront"/>
              <a:lightRig rig="threePt" dir="t"/>
            </a:scene3d>
            <a:sp3d contourW="12700"/>
          </a:bodyPr>
          <a:lstStyle/>
          <a:p>
            <a:pPr algn="dist"/>
            <a:r>
              <a:rPr lang="en-US" altLang="zh-CN" sz="1600" dirty="0">
                <a:solidFill>
                  <a:schemeClr val="bg1">
                    <a:lumMod val="50000"/>
                  </a:schemeClr>
                </a:solidFill>
                <a:latin typeface="Arial" panose="020B0604020202020204" pitchFamily="34" charset="0"/>
                <a:ea typeface="楷体" panose="02010609060101010101" pitchFamily="49" charset="-122"/>
                <a:sym typeface="Arial" panose="020B0604020202020204" pitchFamily="34" charset="0"/>
              </a:rPr>
              <a:t>print the presentation and make it into a film a wider field</a:t>
            </a:r>
          </a:p>
        </p:txBody>
      </p:sp>
    </p:spTree>
    <p:extLst>
      <p:ext uri="{BB962C8B-B14F-4D97-AF65-F5344CB8AC3E}">
        <p14:creationId xmlns:p14="http://schemas.microsoft.com/office/powerpoint/2010/main" val="11122772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descr="图片包含 人员, 墙壁, 室内&#10;&#10;已生成极高可信度的说明">
            <a:extLst>
              <a:ext uri="{FF2B5EF4-FFF2-40B4-BE49-F238E27FC236}">
                <a16:creationId xmlns:a16="http://schemas.microsoft.com/office/drawing/2014/main" id="{E385ED2A-A252-4ACD-9DBA-1E58ADF5A255}"/>
              </a:ext>
            </a:extLst>
          </p:cNvPr>
          <p:cNvPicPr>
            <a:picLocks noGrp="1" noChangeAspect="1"/>
          </p:cNvPicPr>
          <p:nvPr>
            <p:ph type="pic" sz="quarter" idx="11"/>
          </p:nvPr>
        </p:nvPicPr>
        <p:blipFill>
          <a:blip r:embed="rId3">
            <a:extLst>
              <a:ext uri="{28A0092B-C50C-407E-A947-70E740481C1C}">
                <a14:useLocalDpi xmlns:a14="http://schemas.microsoft.com/office/drawing/2010/main" val="0"/>
              </a:ext>
            </a:extLst>
          </a:blip>
          <a:srcRect t="23769" b="23769"/>
          <a:stretch>
            <a:fillRect/>
          </a:stretch>
        </p:blipFill>
        <p:spPr/>
      </p:pic>
      <p:sp>
        <p:nvSpPr>
          <p:cNvPr id="7" name="Прямоугольник 6"/>
          <p:cNvSpPr/>
          <p:nvPr/>
        </p:nvSpPr>
        <p:spPr>
          <a:xfrm>
            <a:off x="2" y="4435642"/>
            <a:ext cx="12191999" cy="2422358"/>
          </a:xfrm>
          <a:prstGeom prst="rect">
            <a:avLst/>
          </a:prstGeom>
          <a:solidFill>
            <a:schemeClr val="tx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prstClr val="white"/>
              </a:solidFill>
              <a:effectLst/>
              <a:uLnTx/>
              <a:uFillTx/>
              <a:latin typeface="Arial" panose="020B0604020202020204" pitchFamily="34" charset="0"/>
              <a:ea typeface="楷体" panose="02010609060101010101" pitchFamily="49" charset="-122"/>
              <a:sym typeface="Arial" panose="020B0604020202020204" pitchFamily="34" charset="0"/>
            </a:endParaRPr>
          </a:p>
        </p:txBody>
      </p:sp>
      <p:sp>
        <p:nvSpPr>
          <p:cNvPr id="10" name="Подзаголовок 2"/>
          <p:cNvSpPr txBox="1">
            <a:spLocks/>
          </p:cNvSpPr>
          <p:nvPr/>
        </p:nvSpPr>
        <p:spPr>
          <a:xfrm>
            <a:off x="1339614" y="5165580"/>
            <a:ext cx="2794648" cy="13528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ts val="2000"/>
              </a:lnSpc>
              <a:spcBef>
                <a:spcPts val="1200"/>
              </a:spcBef>
              <a:spcAft>
                <a:spcPts val="0"/>
              </a:spcAft>
              <a:buClrTx/>
              <a:buSzTx/>
              <a:buFont typeface="Arial" panose="020B0604020202020204" pitchFamily="34" charset="0"/>
              <a:buNone/>
              <a:tabLst/>
              <a:defRPr/>
            </a:pPr>
            <a:r>
              <a:rPr kumimoji="0" lang="en-US" sz="1400" b="1" i="0" u="none" strike="noStrike" kern="1200" cap="none" spc="0" normalizeH="0" baseline="0" noProof="0" dirty="0">
                <a:ln>
                  <a:noFill/>
                </a:ln>
                <a:solidFill>
                  <a:prstClr val="white"/>
                </a:solidFill>
                <a:effectLst/>
                <a:uLnTx/>
                <a:uFillTx/>
                <a:latin typeface="Arial" panose="020B0604020202020204" pitchFamily="34" charset="0"/>
                <a:ea typeface="楷体" panose="02010609060101010101" pitchFamily="49" charset="-122"/>
                <a:sym typeface="Arial" panose="020B0604020202020204" pitchFamily="34" charset="0"/>
              </a:rPr>
              <a:t>Put Title Hoes Here</a:t>
            </a:r>
            <a:endPar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楷体" panose="02010609060101010101" pitchFamily="49" charset="-122"/>
              <a:sym typeface="Arial" panose="020B0604020202020204" pitchFamily="34" charset="0"/>
            </a:endParaRPr>
          </a:p>
          <a:p>
            <a:pPr marL="0" marR="0" lvl="0" indent="0" algn="l" defTabSz="914400" rtl="0" eaLnBrk="1" fontAlgn="auto" latinLnBrk="0" hangingPunct="1">
              <a:lnSpc>
                <a:spcPts val="2000"/>
              </a:lnSpc>
              <a:spcBef>
                <a:spcPts val="0"/>
              </a:spcBef>
              <a:spcAft>
                <a:spcPts val="0"/>
              </a:spcAft>
              <a:buClrTx/>
              <a:buSzTx/>
              <a:buFont typeface="Arial" panose="020B0604020202020204" pitchFamily="34" charset="0"/>
              <a:buNone/>
              <a:tabLst/>
              <a:defRPr/>
            </a:pPr>
            <a:r>
              <a:rPr kumimoji="0" lang="en-US" sz="1100" b="0" i="0" u="none" strike="noStrike" kern="0" cap="none" spc="0" normalizeH="0" baseline="0" noProof="0" dirty="0">
                <a:ln>
                  <a:noFill/>
                </a:ln>
                <a:solidFill>
                  <a:prstClr val="white"/>
                </a:solidFill>
                <a:effectLst/>
                <a:uLnTx/>
                <a:uFillTx/>
                <a:latin typeface="Arial" panose="020B0604020202020204" pitchFamily="34" charset="0"/>
                <a:ea typeface="楷体" panose="02010609060101010101" pitchFamily="49" charset="-122"/>
                <a:cs typeface="Poppins" panose="02000000000000000000" pitchFamily="2" charset="0"/>
                <a:sym typeface="Arial" panose="020B0604020202020204" pitchFamily="34" charset="0"/>
              </a:rPr>
              <a:t>Etiam vitae dui congue, semper quam vitae, luctus ligula. Sed posuere nunc in leo commod else cuprum less</a:t>
            </a:r>
            <a:r>
              <a:rPr kumimoji="0" lang="en-US" sz="1100" b="0" i="0" u="none" strike="noStrike" kern="1200" cap="none" spc="0" normalizeH="0" baseline="0" noProof="0" dirty="0">
                <a:ln>
                  <a:noFill/>
                </a:ln>
                <a:solidFill>
                  <a:prstClr val="white"/>
                </a:solidFill>
                <a:effectLst/>
                <a:uLnTx/>
                <a:uFillTx/>
                <a:latin typeface="Arial" panose="020B0604020202020204" pitchFamily="34" charset="0"/>
                <a:ea typeface="楷体" panose="02010609060101010101" pitchFamily="49" charset="-122"/>
                <a:cs typeface="Poppins" panose="02000000000000000000" pitchFamily="2" charset="0"/>
                <a:sym typeface="Arial" panose="020B0604020202020204" pitchFamily="34" charset="0"/>
              </a:rPr>
              <a:t>..</a:t>
            </a:r>
          </a:p>
        </p:txBody>
      </p:sp>
      <p:sp>
        <p:nvSpPr>
          <p:cNvPr id="12" name="Подзаголовок 2"/>
          <p:cNvSpPr txBox="1">
            <a:spLocks/>
          </p:cNvSpPr>
          <p:nvPr/>
        </p:nvSpPr>
        <p:spPr>
          <a:xfrm>
            <a:off x="4928423" y="5165580"/>
            <a:ext cx="2794648" cy="13528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ts val="2000"/>
              </a:lnSpc>
              <a:spcBef>
                <a:spcPts val="1200"/>
              </a:spcBef>
              <a:spcAft>
                <a:spcPts val="0"/>
              </a:spcAft>
              <a:buClrTx/>
              <a:buSzTx/>
              <a:buFont typeface="Arial" panose="020B0604020202020204" pitchFamily="34" charset="0"/>
              <a:buNone/>
              <a:tabLst/>
              <a:defRPr/>
            </a:pPr>
            <a:r>
              <a:rPr kumimoji="0" lang="en-US" sz="1400" b="1" i="0" u="none" strike="noStrike" kern="1200" cap="none" spc="0" normalizeH="0" baseline="0" noProof="0" dirty="0">
                <a:ln>
                  <a:noFill/>
                </a:ln>
                <a:solidFill>
                  <a:prstClr val="white"/>
                </a:solidFill>
                <a:effectLst/>
                <a:uLnTx/>
                <a:uFillTx/>
                <a:latin typeface="Arial" panose="020B0604020202020204" pitchFamily="34" charset="0"/>
                <a:ea typeface="楷体" panose="02010609060101010101" pitchFamily="49" charset="-122"/>
                <a:sym typeface="Arial" panose="020B0604020202020204" pitchFamily="34" charset="0"/>
              </a:rPr>
              <a:t>Put Title Hoes Here</a:t>
            </a:r>
            <a:endPar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楷体" panose="02010609060101010101" pitchFamily="49" charset="-122"/>
              <a:sym typeface="Arial" panose="020B0604020202020204" pitchFamily="34" charset="0"/>
            </a:endParaRPr>
          </a:p>
          <a:p>
            <a:pPr marL="0" marR="0" lvl="0" indent="0" algn="l" defTabSz="914400" rtl="0" eaLnBrk="1" fontAlgn="auto" latinLnBrk="0" hangingPunct="1">
              <a:lnSpc>
                <a:spcPts val="2000"/>
              </a:lnSpc>
              <a:spcBef>
                <a:spcPts val="0"/>
              </a:spcBef>
              <a:spcAft>
                <a:spcPts val="0"/>
              </a:spcAft>
              <a:buClrTx/>
              <a:buSzTx/>
              <a:buFont typeface="Arial" panose="020B0604020202020204" pitchFamily="34" charset="0"/>
              <a:buNone/>
              <a:tabLst/>
              <a:defRPr/>
            </a:pPr>
            <a:r>
              <a:rPr kumimoji="0" lang="en-US" sz="1100" b="0" i="0" u="none" strike="noStrike" kern="0" cap="none" spc="0" normalizeH="0" baseline="0" noProof="0" dirty="0">
                <a:ln>
                  <a:noFill/>
                </a:ln>
                <a:solidFill>
                  <a:prstClr val="white"/>
                </a:solidFill>
                <a:effectLst/>
                <a:uLnTx/>
                <a:uFillTx/>
                <a:latin typeface="Arial" panose="020B0604020202020204" pitchFamily="34" charset="0"/>
                <a:ea typeface="楷体" panose="02010609060101010101" pitchFamily="49" charset="-122"/>
                <a:cs typeface="Poppins" panose="02000000000000000000" pitchFamily="2" charset="0"/>
                <a:sym typeface="Arial" panose="020B0604020202020204" pitchFamily="34" charset="0"/>
              </a:rPr>
              <a:t>Etiam vitae dui congue, semper quam vitae, luctus ligula. Sed posuere nunc in leo commod else cuprum less</a:t>
            </a:r>
            <a:r>
              <a:rPr kumimoji="0" lang="en-US" sz="1100" b="0" i="0" u="none" strike="noStrike" kern="1200" cap="none" spc="0" normalizeH="0" baseline="0" noProof="0" dirty="0">
                <a:ln>
                  <a:noFill/>
                </a:ln>
                <a:solidFill>
                  <a:prstClr val="white"/>
                </a:solidFill>
                <a:effectLst/>
                <a:uLnTx/>
                <a:uFillTx/>
                <a:latin typeface="Arial" panose="020B0604020202020204" pitchFamily="34" charset="0"/>
                <a:ea typeface="楷体" panose="02010609060101010101" pitchFamily="49" charset="-122"/>
                <a:cs typeface="Poppins" panose="02000000000000000000" pitchFamily="2" charset="0"/>
                <a:sym typeface="Arial" panose="020B0604020202020204" pitchFamily="34" charset="0"/>
              </a:rPr>
              <a:t>..</a:t>
            </a:r>
          </a:p>
        </p:txBody>
      </p:sp>
      <p:sp>
        <p:nvSpPr>
          <p:cNvPr id="14" name="Подзаголовок 2"/>
          <p:cNvSpPr txBox="1">
            <a:spLocks/>
          </p:cNvSpPr>
          <p:nvPr/>
        </p:nvSpPr>
        <p:spPr>
          <a:xfrm>
            <a:off x="8495590" y="5165580"/>
            <a:ext cx="2794648" cy="13528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ts val="2000"/>
              </a:lnSpc>
              <a:spcBef>
                <a:spcPts val="1200"/>
              </a:spcBef>
              <a:spcAft>
                <a:spcPts val="0"/>
              </a:spcAft>
              <a:buClrTx/>
              <a:buSzTx/>
              <a:buFont typeface="Arial" panose="020B0604020202020204" pitchFamily="34" charset="0"/>
              <a:buNone/>
              <a:tabLst/>
              <a:defRPr/>
            </a:pPr>
            <a:r>
              <a:rPr kumimoji="0" lang="en-US" sz="1400" b="1" i="0" u="none" strike="noStrike" kern="1200" cap="none" spc="0" normalizeH="0" baseline="0" noProof="0" dirty="0">
                <a:ln>
                  <a:noFill/>
                </a:ln>
                <a:solidFill>
                  <a:prstClr val="white"/>
                </a:solidFill>
                <a:effectLst/>
                <a:uLnTx/>
                <a:uFillTx/>
                <a:latin typeface="Arial" panose="020B0604020202020204" pitchFamily="34" charset="0"/>
                <a:ea typeface="楷体" panose="02010609060101010101" pitchFamily="49" charset="-122"/>
                <a:sym typeface="Arial" panose="020B0604020202020204" pitchFamily="34" charset="0"/>
              </a:rPr>
              <a:t>Put Title Hoes Here</a:t>
            </a:r>
            <a:endParaRPr kumimoji="0" lang="en-US" sz="1600" b="0" i="0" u="none" strike="noStrike" kern="1200" cap="none" spc="0" normalizeH="0" baseline="0" noProof="0" dirty="0">
              <a:ln>
                <a:noFill/>
              </a:ln>
              <a:solidFill>
                <a:prstClr val="white"/>
              </a:solidFill>
              <a:effectLst/>
              <a:uLnTx/>
              <a:uFillTx/>
              <a:latin typeface="Arial" panose="020B0604020202020204" pitchFamily="34" charset="0"/>
              <a:ea typeface="楷体" panose="02010609060101010101" pitchFamily="49" charset="-122"/>
              <a:sym typeface="Arial" panose="020B0604020202020204" pitchFamily="34" charset="0"/>
            </a:endParaRPr>
          </a:p>
          <a:p>
            <a:pPr marL="0" marR="0" lvl="0" indent="0" algn="l" defTabSz="914400" rtl="0" eaLnBrk="1" fontAlgn="auto" latinLnBrk="0" hangingPunct="1">
              <a:lnSpc>
                <a:spcPts val="2000"/>
              </a:lnSpc>
              <a:spcBef>
                <a:spcPts val="0"/>
              </a:spcBef>
              <a:spcAft>
                <a:spcPts val="0"/>
              </a:spcAft>
              <a:buClrTx/>
              <a:buSzTx/>
              <a:buFont typeface="Arial" panose="020B0604020202020204" pitchFamily="34" charset="0"/>
              <a:buNone/>
              <a:tabLst/>
              <a:defRPr/>
            </a:pPr>
            <a:r>
              <a:rPr kumimoji="0" lang="en-US" sz="1100" b="0" i="0" u="none" strike="noStrike" kern="0" cap="none" spc="0" normalizeH="0" baseline="0" noProof="0" dirty="0">
                <a:ln>
                  <a:noFill/>
                </a:ln>
                <a:solidFill>
                  <a:prstClr val="white"/>
                </a:solidFill>
                <a:effectLst/>
                <a:uLnTx/>
                <a:uFillTx/>
                <a:latin typeface="Arial" panose="020B0604020202020204" pitchFamily="34" charset="0"/>
                <a:ea typeface="楷体" panose="02010609060101010101" pitchFamily="49" charset="-122"/>
                <a:cs typeface="Poppins" panose="02000000000000000000" pitchFamily="2" charset="0"/>
                <a:sym typeface="Arial" panose="020B0604020202020204" pitchFamily="34" charset="0"/>
              </a:rPr>
              <a:t>Etiam vitae dui congue, semper quam vitae, luctus ligula. Sed posuere nunc in leo commod else cuprum less</a:t>
            </a:r>
            <a:r>
              <a:rPr kumimoji="0" lang="en-US" sz="1100" b="0" i="0" u="none" strike="noStrike" kern="1200" cap="none" spc="0" normalizeH="0" baseline="0" noProof="0" dirty="0">
                <a:ln>
                  <a:noFill/>
                </a:ln>
                <a:solidFill>
                  <a:prstClr val="white"/>
                </a:solidFill>
                <a:effectLst/>
                <a:uLnTx/>
                <a:uFillTx/>
                <a:latin typeface="Arial" panose="020B0604020202020204" pitchFamily="34" charset="0"/>
                <a:ea typeface="楷体" panose="02010609060101010101" pitchFamily="49" charset="-122"/>
                <a:cs typeface="Poppins" panose="02000000000000000000" pitchFamily="2" charset="0"/>
                <a:sym typeface="Arial" panose="020B0604020202020204" pitchFamily="34" charset="0"/>
              </a:rPr>
              <a:t>..</a:t>
            </a:r>
          </a:p>
        </p:txBody>
      </p:sp>
      <p:sp>
        <p:nvSpPr>
          <p:cNvPr id="18" name="Shape 2571">
            <a:extLst>
              <a:ext uri="{FF2B5EF4-FFF2-40B4-BE49-F238E27FC236}">
                <a16:creationId xmlns:a16="http://schemas.microsoft.com/office/drawing/2014/main" id="{67192371-8265-45A0-94DF-23C122245C47}"/>
              </a:ext>
            </a:extLst>
          </p:cNvPr>
          <p:cNvSpPr/>
          <p:nvPr/>
        </p:nvSpPr>
        <p:spPr>
          <a:xfrm>
            <a:off x="4649095" y="5286230"/>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9327" y="17673"/>
                </a:moveTo>
                <a:cubicBezTo>
                  <a:pt x="4718" y="17673"/>
                  <a:pt x="982" y="13936"/>
                  <a:pt x="982" y="9327"/>
                </a:cubicBezTo>
                <a:cubicBezTo>
                  <a:pt x="982" y="4718"/>
                  <a:pt x="4718" y="982"/>
                  <a:pt x="9327" y="982"/>
                </a:cubicBezTo>
                <a:cubicBezTo>
                  <a:pt x="13936" y="982"/>
                  <a:pt x="17673" y="4718"/>
                  <a:pt x="17673" y="9327"/>
                </a:cubicBezTo>
                <a:cubicBezTo>
                  <a:pt x="17673" y="13936"/>
                  <a:pt x="13936" y="17673"/>
                  <a:pt x="9327" y="17673"/>
                </a:cubicBezTo>
                <a:moveTo>
                  <a:pt x="21456" y="20762"/>
                </a:moveTo>
                <a:lnTo>
                  <a:pt x="16253" y="15559"/>
                </a:lnTo>
                <a:cubicBezTo>
                  <a:pt x="17741" y="13907"/>
                  <a:pt x="18655" y="11726"/>
                  <a:pt x="18655" y="9327"/>
                </a:cubicBezTo>
                <a:cubicBezTo>
                  <a:pt x="18655" y="4176"/>
                  <a:pt x="14479" y="0"/>
                  <a:pt x="9327" y="0"/>
                </a:cubicBezTo>
                <a:cubicBezTo>
                  <a:pt x="4176" y="0"/>
                  <a:pt x="0" y="4176"/>
                  <a:pt x="0" y="9327"/>
                </a:cubicBezTo>
                <a:cubicBezTo>
                  <a:pt x="0" y="14479"/>
                  <a:pt x="4176" y="18655"/>
                  <a:pt x="9327" y="18655"/>
                </a:cubicBezTo>
                <a:cubicBezTo>
                  <a:pt x="11726" y="18655"/>
                  <a:pt x="13907" y="17742"/>
                  <a:pt x="15559" y="16253"/>
                </a:cubicBezTo>
                <a:lnTo>
                  <a:pt x="20762" y="21456"/>
                </a:lnTo>
                <a:cubicBezTo>
                  <a:pt x="20851" y="21546"/>
                  <a:pt x="20973" y="21600"/>
                  <a:pt x="21109" y="21600"/>
                </a:cubicBezTo>
                <a:cubicBezTo>
                  <a:pt x="21380" y="21600"/>
                  <a:pt x="21600" y="21381"/>
                  <a:pt x="21600" y="21109"/>
                </a:cubicBezTo>
                <a:cubicBezTo>
                  <a:pt x="21600" y="20974"/>
                  <a:pt x="21545" y="20851"/>
                  <a:pt x="21456" y="20762"/>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rgbClr val="FFFFFF"/>
              </a:solidFill>
              <a:effectLst>
                <a:outerShdw blurRad="38100" dist="12700" dir="5400000" rotWithShape="0">
                  <a:srgbClr val="000000">
                    <a:alpha val="50000"/>
                  </a:srgbClr>
                </a:outerShdw>
              </a:effectLst>
              <a:latin typeface="Arial" panose="020B0604020202020204" pitchFamily="34" charset="0"/>
              <a:ea typeface="楷体" panose="02010609060101010101" pitchFamily="49" charset="-122"/>
              <a:sym typeface="Arial" panose="020B0604020202020204" pitchFamily="34" charset="0"/>
            </a:endParaRPr>
          </a:p>
        </p:txBody>
      </p:sp>
      <p:sp>
        <p:nvSpPr>
          <p:cNvPr id="20" name="Shape 2579">
            <a:extLst>
              <a:ext uri="{FF2B5EF4-FFF2-40B4-BE49-F238E27FC236}">
                <a16:creationId xmlns:a16="http://schemas.microsoft.com/office/drawing/2014/main" id="{409DADFF-A898-41D5-9734-7CE1B7956C2B}"/>
              </a:ext>
            </a:extLst>
          </p:cNvPr>
          <p:cNvSpPr/>
          <p:nvPr/>
        </p:nvSpPr>
        <p:spPr>
          <a:xfrm>
            <a:off x="1060286" y="5286230"/>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6257" y="18984"/>
                </a:moveTo>
                <a:lnTo>
                  <a:pt x="11380" y="15408"/>
                </a:lnTo>
                <a:lnTo>
                  <a:pt x="10800" y="14983"/>
                </a:lnTo>
                <a:lnTo>
                  <a:pt x="10219" y="15408"/>
                </a:lnTo>
                <a:lnTo>
                  <a:pt x="5343" y="18984"/>
                </a:lnTo>
                <a:lnTo>
                  <a:pt x="7313" y="13075"/>
                </a:lnTo>
                <a:lnTo>
                  <a:pt x="7534" y="12411"/>
                </a:lnTo>
                <a:lnTo>
                  <a:pt x="6980" y="11985"/>
                </a:lnTo>
                <a:lnTo>
                  <a:pt x="2887" y="8836"/>
                </a:lnTo>
                <a:lnTo>
                  <a:pt x="8535" y="8836"/>
                </a:lnTo>
                <a:lnTo>
                  <a:pt x="8774" y="8199"/>
                </a:lnTo>
                <a:lnTo>
                  <a:pt x="10800" y="2796"/>
                </a:lnTo>
                <a:lnTo>
                  <a:pt x="12826" y="8199"/>
                </a:lnTo>
                <a:lnTo>
                  <a:pt x="13065" y="8836"/>
                </a:lnTo>
                <a:lnTo>
                  <a:pt x="18714" y="8836"/>
                </a:lnTo>
                <a:lnTo>
                  <a:pt x="14619" y="11985"/>
                </a:lnTo>
                <a:lnTo>
                  <a:pt x="14066" y="12411"/>
                </a:lnTo>
                <a:cubicBezTo>
                  <a:pt x="14066" y="12411"/>
                  <a:pt x="16257" y="18984"/>
                  <a:pt x="16257" y="18984"/>
                </a:cubicBezTo>
                <a:close/>
                <a:moveTo>
                  <a:pt x="21600" y="7855"/>
                </a:moveTo>
                <a:lnTo>
                  <a:pt x="13745" y="7855"/>
                </a:lnTo>
                <a:lnTo>
                  <a:pt x="10800" y="0"/>
                </a:lnTo>
                <a:lnTo>
                  <a:pt x="7855" y="7855"/>
                </a:lnTo>
                <a:lnTo>
                  <a:pt x="0" y="7855"/>
                </a:lnTo>
                <a:lnTo>
                  <a:pt x="6382" y="12764"/>
                </a:lnTo>
                <a:lnTo>
                  <a:pt x="3436" y="21600"/>
                </a:lnTo>
                <a:lnTo>
                  <a:pt x="10800" y="16200"/>
                </a:lnTo>
                <a:lnTo>
                  <a:pt x="18164" y="21600"/>
                </a:lnTo>
                <a:lnTo>
                  <a:pt x="15218" y="12764"/>
                </a:lnTo>
                <a:cubicBezTo>
                  <a:pt x="15218" y="12764"/>
                  <a:pt x="21600" y="7855"/>
                  <a:pt x="21600" y="7855"/>
                </a:cubicBezTo>
                <a:close/>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rgbClr val="FFFFFF"/>
              </a:solidFill>
              <a:effectLst>
                <a:outerShdw blurRad="38100" dist="12700" dir="5400000" rotWithShape="0">
                  <a:srgbClr val="000000">
                    <a:alpha val="50000"/>
                  </a:srgbClr>
                </a:outerShdw>
              </a:effectLst>
              <a:latin typeface="Arial" panose="020B0604020202020204" pitchFamily="34" charset="0"/>
              <a:ea typeface="楷体" panose="02010609060101010101" pitchFamily="49" charset="-122"/>
              <a:sym typeface="Arial" panose="020B0604020202020204" pitchFamily="34" charset="0"/>
            </a:endParaRPr>
          </a:p>
        </p:txBody>
      </p:sp>
      <p:sp>
        <p:nvSpPr>
          <p:cNvPr id="22" name="Shape 2587">
            <a:extLst>
              <a:ext uri="{FF2B5EF4-FFF2-40B4-BE49-F238E27FC236}">
                <a16:creationId xmlns:a16="http://schemas.microsoft.com/office/drawing/2014/main" id="{A7EDBF04-C096-4615-B5A9-559B3FAEB95C}"/>
              </a:ext>
            </a:extLst>
          </p:cNvPr>
          <p:cNvSpPr/>
          <p:nvPr/>
        </p:nvSpPr>
        <p:spPr>
          <a:xfrm>
            <a:off x="8152761" y="5286230"/>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2281" y="19846"/>
                </a:moveTo>
                <a:lnTo>
                  <a:pt x="9413" y="12882"/>
                </a:lnTo>
                <a:lnTo>
                  <a:pt x="19655" y="2640"/>
                </a:lnTo>
                <a:cubicBezTo>
                  <a:pt x="19655" y="2640"/>
                  <a:pt x="12281" y="19846"/>
                  <a:pt x="12281" y="19846"/>
                </a:cubicBezTo>
                <a:close/>
                <a:moveTo>
                  <a:pt x="1755" y="9320"/>
                </a:moveTo>
                <a:lnTo>
                  <a:pt x="18960" y="1945"/>
                </a:lnTo>
                <a:lnTo>
                  <a:pt x="8719" y="12187"/>
                </a:lnTo>
                <a:cubicBezTo>
                  <a:pt x="8719" y="12187"/>
                  <a:pt x="1755" y="9320"/>
                  <a:pt x="1755" y="9320"/>
                </a:cubicBezTo>
                <a:close/>
                <a:moveTo>
                  <a:pt x="21600" y="491"/>
                </a:moveTo>
                <a:cubicBezTo>
                  <a:pt x="21600" y="220"/>
                  <a:pt x="21380" y="0"/>
                  <a:pt x="21109" y="0"/>
                </a:cubicBezTo>
                <a:cubicBezTo>
                  <a:pt x="21034" y="0"/>
                  <a:pt x="20964" y="20"/>
                  <a:pt x="20900" y="52"/>
                </a:cubicBezTo>
                <a:lnTo>
                  <a:pt x="20898" y="48"/>
                </a:lnTo>
                <a:lnTo>
                  <a:pt x="302" y="8875"/>
                </a:lnTo>
                <a:cubicBezTo>
                  <a:pt x="301" y="8875"/>
                  <a:pt x="299" y="8876"/>
                  <a:pt x="297" y="8877"/>
                </a:cubicBezTo>
                <a:lnTo>
                  <a:pt x="280" y="8885"/>
                </a:lnTo>
                <a:lnTo>
                  <a:pt x="281" y="8887"/>
                </a:lnTo>
                <a:cubicBezTo>
                  <a:pt x="116" y="8967"/>
                  <a:pt x="0" y="9132"/>
                  <a:pt x="0" y="9327"/>
                </a:cubicBezTo>
                <a:cubicBezTo>
                  <a:pt x="0" y="9550"/>
                  <a:pt x="151" y="9731"/>
                  <a:pt x="355" y="9791"/>
                </a:cubicBezTo>
                <a:lnTo>
                  <a:pt x="353" y="9799"/>
                </a:lnTo>
                <a:lnTo>
                  <a:pt x="8462" y="13138"/>
                </a:lnTo>
                <a:lnTo>
                  <a:pt x="11801" y="21248"/>
                </a:lnTo>
                <a:lnTo>
                  <a:pt x="11809" y="21245"/>
                </a:lnTo>
                <a:cubicBezTo>
                  <a:pt x="11869" y="21449"/>
                  <a:pt x="12050" y="21600"/>
                  <a:pt x="12273" y="21600"/>
                </a:cubicBezTo>
                <a:cubicBezTo>
                  <a:pt x="12468" y="21600"/>
                  <a:pt x="12634" y="21484"/>
                  <a:pt x="12713" y="21319"/>
                </a:cubicBezTo>
                <a:lnTo>
                  <a:pt x="12716" y="21320"/>
                </a:lnTo>
                <a:lnTo>
                  <a:pt x="12723" y="21303"/>
                </a:lnTo>
                <a:cubicBezTo>
                  <a:pt x="12724" y="21301"/>
                  <a:pt x="12725" y="21300"/>
                  <a:pt x="12725" y="21298"/>
                </a:cubicBezTo>
                <a:lnTo>
                  <a:pt x="21553" y="702"/>
                </a:lnTo>
                <a:lnTo>
                  <a:pt x="21547" y="699"/>
                </a:lnTo>
                <a:cubicBezTo>
                  <a:pt x="21578" y="636"/>
                  <a:pt x="21600" y="567"/>
                  <a:pt x="21600" y="491"/>
                </a:cubicBezTo>
                <a:moveTo>
                  <a:pt x="7855" y="16200"/>
                </a:moveTo>
                <a:cubicBezTo>
                  <a:pt x="7719" y="16200"/>
                  <a:pt x="7596" y="16255"/>
                  <a:pt x="7507" y="16344"/>
                </a:cubicBezTo>
                <a:lnTo>
                  <a:pt x="6035" y="17817"/>
                </a:lnTo>
                <a:cubicBezTo>
                  <a:pt x="5946" y="17905"/>
                  <a:pt x="5891" y="18029"/>
                  <a:pt x="5891" y="18164"/>
                </a:cubicBezTo>
                <a:cubicBezTo>
                  <a:pt x="5891" y="18435"/>
                  <a:pt x="6111" y="18655"/>
                  <a:pt x="6382" y="18655"/>
                </a:cubicBezTo>
                <a:cubicBezTo>
                  <a:pt x="6517" y="18655"/>
                  <a:pt x="6640" y="18600"/>
                  <a:pt x="6729" y="18511"/>
                </a:cubicBezTo>
                <a:lnTo>
                  <a:pt x="8202" y="17038"/>
                </a:lnTo>
                <a:cubicBezTo>
                  <a:pt x="8291" y="16950"/>
                  <a:pt x="8345" y="16827"/>
                  <a:pt x="8345" y="16691"/>
                </a:cubicBezTo>
                <a:cubicBezTo>
                  <a:pt x="8345" y="16420"/>
                  <a:pt x="8126" y="16200"/>
                  <a:pt x="7855" y="16200"/>
                </a:cubicBezTo>
                <a:moveTo>
                  <a:pt x="7855" y="14237"/>
                </a:moveTo>
                <a:cubicBezTo>
                  <a:pt x="7855" y="13966"/>
                  <a:pt x="7635" y="13745"/>
                  <a:pt x="7364" y="13745"/>
                </a:cubicBezTo>
                <a:cubicBezTo>
                  <a:pt x="7228" y="13745"/>
                  <a:pt x="7105" y="13801"/>
                  <a:pt x="7017" y="13889"/>
                </a:cubicBezTo>
                <a:lnTo>
                  <a:pt x="2107" y="18798"/>
                </a:lnTo>
                <a:cubicBezTo>
                  <a:pt x="2019" y="18888"/>
                  <a:pt x="1964" y="19011"/>
                  <a:pt x="1964" y="19145"/>
                </a:cubicBezTo>
                <a:cubicBezTo>
                  <a:pt x="1964" y="19417"/>
                  <a:pt x="2184" y="19636"/>
                  <a:pt x="2455" y="19636"/>
                </a:cubicBezTo>
                <a:cubicBezTo>
                  <a:pt x="2590" y="19636"/>
                  <a:pt x="2713" y="19582"/>
                  <a:pt x="2802" y="19493"/>
                </a:cubicBezTo>
                <a:lnTo>
                  <a:pt x="7711" y="14583"/>
                </a:lnTo>
                <a:cubicBezTo>
                  <a:pt x="7800" y="14495"/>
                  <a:pt x="7855" y="14372"/>
                  <a:pt x="7855" y="14237"/>
                </a:cubicBezTo>
                <a:moveTo>
                  <a:pt x="4765" y="14583"/>
                </a:moveTo>
                <a:lnTo>
                  <a:pt x="5256" y="14093"/>
                </a:lnTo>
                <a:cubicBezTo>
                  <a:pt x="5345" y="14004"/>
                  <a:pt x="5400" y="13881"/>
                  <a:pt x="5400" y="13745"/>
                </a:cubicBezTo>
                <a:cubicBezTo>
                  <a:pt x="5400" y="13475"/>
                  <a:pt x="5180" y="13255"/>
                  <a:pt x="4909" y="13255"/>
                </a:cubicBezTo>
                <a:cubicBezTo>
                  <a:pt x="4774" y="13255"/>
                  <a:pt x="4651" y="13310"/>
                  <a:pt x="4562" y="13398"/>
                </a:cubicBezTo>
                <a:lnTo>
                  <a:pt x="4071" y="13889"/>
                </a:lnTo>
                <a:cubicBezTo>
                  <a:pt x="3982" y="13979"/>
                  <a:pt x="3927" y="14101"/>
                  <a:pt x="3927" y="14237"/>
                </a:cubicBezTo>
                <a:cubicBezTo>
                  <a:pt x="3927" y="14507"/>
                  <a:pt x="4147" y="14727"/>
                  <a:pt x="4418" y="14727"/>
                </a:cubicBezTo>
                <a:cubicBezTo>
                  <a:pt x="4554" y="14727"/>
                  <a:pt x="4676" y="14673"/>
                  <a:pt x="4765" y="14583"/>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rgbClr val="FFFFFF"/>
              </a:solidFill>
              <a:effectLst>
                <a:outerShdw blurRad="38100" dist="12700" dir="5400000" rotWithShape="0">
                  <a:srgbClr val="000000">
                    <a:alpha val="50000"/>
                  </a:srgbClr>
                </a:outerShdw>
              </a:effectLst>
              <a:latin typeface="Arial" panose="020B0604020202020204" pitchFamily="34" charset="0"/>
              <a:ea typeface="楷体" panose="02010609060101010101" pitchFamily="49" charset="-122"/>
              <a:sym typeface="Arial" panose="020B0604020202020204" pitchFamily="34" charset="0"/>
            </a:endParaRPr>
          </a:p>
        </p:txBody>
      </p:sp>
      <p:sp>
        <p:nvSpPr>
          <p:cNvPr id="23" name="文本框 22">
            <a:extLst>
              <a:ext uri="{FF2B5EF4-FFF2-40B4-BE49-F238E27FC236}">
                <a16:creationId xmlns:a16="http://schemas.microsoft.com/office/drawing/2014/main" id="{8C02890F-BF8E-48B2-865D-47FD799BB159}"/>
              </a:ext>
            </a:extLst>
          </p:cNvPr>
          <p:cNvSpPr txBox="1"/>
          <p:nvPr/>
        </p:nvSpPr>
        <p:spPr>
          <a:xfrm>
            <a:off x="4576827" y="412832"/>
            <a:ext cx="3497840" cy="707886"/>
          </a:xfrm>
          <a:prstGeom prst="rect">
            <a:avLst/>
          </a:prstGeom>
          <a:noFill/>
        </p:spPr>
        <p:txBody>
          <a:bodyPr wrap="square" rtlCol="0">
            <a:spAutoFit/>
          </a:bodyPr>
          <a:lstStyle/>
          <a:p>
            <a:pPr algn="dist">
              <a:defRPr/>
            </a:pPr>
            <a:r>
              <a:rPr lang="zh-CN" altLang="en-US" sz="4000" kern="0" dirty="0" smtClean="0">
                <a:solidFill>
                  <a:srgbClr val="000000"/>
                </a:solidFill>
                <a:latin typeface="Arial" panose="020B0604020202020204" pitchFamily="34" charset="0"/>
                <a:ea typeface="楷体" panose="02010609060101010101" pitchFamily="49" charset="-122"/>
                <a:sym typeface="Arial" panose="020B0604020202020204" pitchFamily="34" charset="0"/>
              </a:rPr>
              <a:t>在此输入标题</a:t>
            </a:r>
            <a:endParaRPr lang="zh-CN" altLang="en-US" sz="4000" kern="0" dirty="0">
              <a:solidFill>
                <a:srgbClr val="000000"/>
              </a:solidFill>
              <a:latin typeface="Arial" panose="020B0604020202020204" pitchFamily="34" charset="0"/>
              <a:ea typeface="楷体" panose="02010609060101010101" pitchFamily="49" charset="-122"/>
              <a:sym typeface="Arial" panose="020B0604020202020204" pitchFamily="34" charset="0"/>
            </a:endParaRPr>
          </a:p>
        </p:txBody>
      </p:sp>
    </p:spTree>
    <p:extLst>
      <p:ext uri="{BB962C8B-B14F-4D97-AF65-F5344CB8AC3E}">
        <p14:creationId xmlns:p14="http://schemas.microsoft.com/office/powerpoint/2010/main" val="1149454785"/>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descr="图片包含 室内, 墙壁, 地板, 窗户&#10;&#10;已生成极高可信度的说明">
            <a:extLst>
              <a:ext uri="{FF2B5EF4-FFF2-40B4-BE49-F238E27FC236}">
                <a16:creationId xmlns:a16="http://schemas.microsoft.com/office/drawing/2014/main" id="{D4419B76-E109-4B02-9CAA-2B64A8000278}"/>
              </a:ext>
            </a:extLst>
          </p:cNvPr>
          <p:cNvPicPr>
            <a:picLocks noGrp="1" noChangeAspect="1"/>
          </p:cNvPicPr>
          <p:nvPr>
            <p:ph type="pic" sz="quarter" idx="19"/>
          </p:nvPr>
        </p:nvPicPr>
        <p:blipFill>
          <a:blip r:embed="rId3">
            <a:extLst>
              <a:ext uri="{28A0092B-C50C-407E-A947-70E740481C1C}">
                <a14:useLocalDpi xmlns:a14="http://schemas.microsoft.com/office/drawing/2010/main" val="0"/>
              </a:ext>
            </a:extLst>
          </a:blip>
          <a:srcRect l="2332" r="2332"/>
          <a:stretch>
            <a:fillRect/>
          </a:stretch>
        </p:blipFill>
        <p:spPr>
          <a:xfrm>
            <a:off x="6297613" y="2260600"/>
            <a:ext cx="4787900" cy="3338513"/>
          </a:xfrm>
        </p:spPr>
      </p:pic>
      <p:sp>
        <p:nvSpPr>
          <p:cNvPr id="1274" name="Shape 1274"/>
          <p:cNvSpPr>
            <a:spLocks noGrp="1"/>
          </p:cNvSpPr>
          <p:nvPr>
            <p:ph type="sldNum" sz="quarter" idx="4294967295"/>
          </p:nvPr>
        </p:nvSpPr>
        <p:spPr>
          <a:xfrm>
            <a:off x="11799518" y="6586628"/>
            <a:ext cx="394570" cy="215444"/>
          </a:xfrm>
          <a:prstGeom prst="rect">
            <a:avLst/>
          </a:prstGeom>
          <a:extLst>
            <a:ext uri="{C572A759-6A51-4108-AA02-DFA0A04FC94B}">
              <ma14:wrappingTextBoxFlag xmlns="" xmlns:ma14="http://schemas.microsoft.com/office/mac/drawingml/2011/main" val="1"/>
            </a:ext>
          </a:extLst>
        </p:spPr>
        <p:txBody>
          <a:bodyPr/>
          <a:lstStyle/>
          <a:p>
            <a:pPr marL="0" marR="0" lvl="0" indent="0" algn="ctr" defTabSz="412750" rtl="0" eaLnBrk="1" fontAlgn="auto" latinLnBrk="0" hangingPunct="0">
              <a:lnSpc>
                <a:spcPct val="100000"/>
              </a:lnSpc>
              <a:spcBef>
                <a:spcPts val="0"/>
              </a:spcBef>
              <a:spcAft>
                <a:spcPts val="0"/>
              </a:spcAft>
              <a:buClrTx/>
              <a:buSzTx/>
              <a:buFontTx/>
              <a:buNone/>
              <a:tabLst/>
              <a:defRPr/>
            </a:pPr>
            <a:fld id="{86CB4B4D-7CA3-9044-876B-883B54F8677D}" type="slidenum">
              <a:rPr kumimoji="0" sz="900" b="0" i="0" u="none" strike="noStrike" kern="0" cap="all" spc="180" normalizeH="0" baseline="0" noProof="0">
                <a:ln>
                  <a:noFill/>
                </a:ln>
                <a:solidFill>
                  <a:srgbClr val="FFFFFF"/>
                </a:solidFill>
                <a:effectLst/>
                <a:uLnTx/>
                <a:uFillTx/>
                <a:latin typeface="Arial" panose="020B0604020202020204" pitchFamily="34" charset="0"/>
                <a:ea typeface="楷体" panose="02010609060101010101" pitchFamily="49" charset="-122"/>
                <a:sym typeface="Arial" panose="020B0604020202020204" pitchFamily="34" charset="0"/>
              </a:rPr>
              <a:pPr marL="0" marR="0" lvl="0" indent="0" algn="ctr" defTabSz="412750" rtl="0" eaLnBrk="1" fontAlgn="auto" latinLnBrk="0" hangingPunct="0">
                <a:lnSpc>
                  <a:spcPct val="100000"/>
                </a:lnSpc>
                <a:spcBef>
                  <a:spcPts val="0"/>
                </a:spcBef>
                <a:spcAft>
                  <a:spcPts val="0"/>
                </a:spcAft>
                <a:buClrTx/>
                <a:buSzTx/>
                <a:buFontTx/>
                <a:buNone/>
                <a:tabLst/>
                <a:defRPr/>
              </a:pPr>
              <a:t>5</a:t>
            </a:fld>
            <a:endParaRPr kumimoji="0" sz="900" b="0" i="0" u="none" strike="noStrike" kern="0" cap="all" spc="180" normalizeH="0" baseline="0" noProof="0">
              <a:ln>
                <a:noFill/>
              </a:ln>
              <a:solidFill>
                <a:srgbClr val="FFFFFF"/>
              </a:solidFill>
              <a:effectLst/>
              <a:uLnTx/>
              <a:uFillTx/>
              <a:latin typeface="Arial" panose="020B0604020202020204" pitchFamily="34" charset="0"/>
              <a:ea typeface="楷体" panose="02010609060101010101" pitchFamily="49" charset="-122"/>
              <a:sym typeface="Arial" panose="020B0604020202020204" pitchFamily="34" charset="0"/>
            </a:endParaRPr>
          </a:p>
        </p:txBody>
      </p:sp>
      <p:sp>
        <p:nvSpPr>
          <p:cNvPr id="1276" name="Shape 1276"/>
          <p:cNvSpPr/>
          <p:nvPr/>
        </p:nvSpPr>
        <p:spPr>
          <a:xfrm>
            <a:off x="1726497" y="2671529"/>
            <a:ext cx="3724022" cy="771574"/>
          </a:xfrm>
          <a:prstGeom prst="rect">
            <a:avLst/>
          </a:prstGeom>
          <a:noFill/>
          <a:ln w="3175" cap="flat">
            <a:noFill/>
            <a:miter lim="400000"/>
          </a:ln>
          <a:effectLst/>
          <a:extLst>
            <a:ext uri="{C572A759-6A51-4108-AA02-DFA0A04FC94B}">
              <ma14:wrappingTextBoxFlag xmlns="" xmlns:ma14="http://schemas.microsoft.com/office/mac/drawingml/2011/main" val="1"/>
            </a:ext>
          </a:extLst>
        </p:spPr>
        <p:txBody>
          <a:bodyPr wrap="square" lIns="19050" tIns="19050" rIns="19050" bIns="19050" numCol="1" anchor="t">
            <a:normAutofit lnSpcReduction="10000"/>
          </a:bodyPr>
          <a:lstStyle/>
          <a:p>
            <a:pPr marL="0" marR="0" lvl="0" indent="0" algn="l" defTabSz="412750" rtl="0" eaLnBrk="1" fontAlgn="auto" latinLnBrk="0" hangingPunct="0">
              <a:lnSpc>
                <a:spcPct val="100000"/>
              </a:lnSpc>
              <a:spcBef>
                <a:spcPts val="0"/>
              </a:spcBef>
              <a:spcAft>
                <a:spcPts val="0"/>
              </a:spcAft>
              <a:buClrTx/>
              <a:buSzTx/>
              <a:buFontTx/>
              <a:buNone/>
              <a:tabLst/>
              <a:defRPr/>
            </a:pPr>
            <a:r>
              <a:rPr kumimoji="0" sz="1300" b="0" i="0" u="none" strike="noStrike" kern="0" cap="none" spc="0" normalizeH="0" baseline="0" noProof="0">
                <a:ln>
                  <a:noFill/>
                </a:ln>
                <a:solidFill>
                  <a:srgbClr val="727574"/>
                </a:solidFill>
                <a:effectLst/>
                <a:uLnTx/>
                <a:uFillTx/>
                <a:latin typeface="Arial" panose="020B0604020202020204" pitchFamily="34" charset="0"/>
                <a:ea typeface="楷体" panose="02010609060101010101" pitchFamily="49" charset="-122"/>
                <a:sym typeface="Arial" panose="020B0604020202020204" pitchFamily="34" charset="0"/>
              </a:rPr>
              <a:t>Lorem Ipsum is simply dummy text of the printing and typesetting industry. Lorem Ipsum has been the industry's unknown printer took a galley of type and</a:t>
            </a:r>
          </a:p>
        </p:txBody>
      </p:sp>
      <p:grpSp>
        <p:nvGrpSpPr>
          <p:cNvPr id="1279" name="Group 1279"/>
          <p:cNvGrpSpPr/>
          <p:nvPr/>
        </p:nvGrpSpPr>
        <p:grpSpPr>
          <a:xfrm rot="10800000">
            <a:off x="1283732" y="2332455"/>
            <a:ext cx="303954" cy="303954"/>
            <a:chOff x="0" y="0"/>
            <a:chExt cx="607906" cy="607906"/>
          </a:xfrm>
        </p:grpSpPr>
        <p:sp>
          <p:nvSpPr>
            <p:cNvPr id="1277" name="Shape 1277"/>
            <p:cNvSpPr/>
            <p:nvPr/>
          </p:nvSpPr>
          <p:spPr>
            <a:xfrm>
              <a:off x="0" y="0"/>
              <a:ext cx="607907" cy="607907"/>
            </a:xfrm>
            <a:prstGeom prst="rect">
              <a:avLst/>
            </a:prstGeom>
            <a:solidFill>
              <a:srgbClr val="282828"/>
            </a:solidFill>
            <a:ln w="3175" cap="flat">
              <a:noFill/>
              <a:miter lim="400000"/>
            </a:ln>
            <a:effectLst/>
          </p:spPr>
          <p:txBody>
            <a:bodyPr wrap="square" lIns="19050" tIns="19050" rIns="19050" bIns="19050" numCol="1" anchor="ctr">
              <a:noAutofit/>
            </a:bodyPr>
            <a:lstStyle/>
            <a:p>
              <a:pPr marL="0" marR="0" lvl="0" indent="0" algn="ctr" defTabSz="412750" rtl="0" eaLnBrk="1" fontAlgn="auto" latinLnBrk="0" hangingPunct="0">
                <a:lnSpc>
                  <a:spcPct val="100000"/>
                </a:lnSpc>
                <a:spcBef>
                  <a:spcPts val="0"/>
                </a:spcBef>
                <a:spcAft>
                  <a:spcPts val="0"/>
                </a:spcAft>
                <a:buClrTx/>
                <a:buSzTx/>
                <a:buFontTx/>
                <a:buNone/>
                <a:tabLst/>
                <a:defRPr sz="3000">
                  <a:solidFill>
                    <a:srgbClr val="FFFFFF"/>
                  </a:solidFill>
                  <a:latin typeface="Helvetica Light"/>
                  <a:ea typeface="Helvetica Light"/>
                  <a:cs typeface="Helvetica Light"/>
                  <a:sym typeface="Helvetica Light"/>
                </a:defRPr>
              </a:pPr>
              <a:endParaRPr kumimoji="0" sz="1500" b="0" i="0" u="none" strike="noStrike" kern="0" cap="none" spc="0" normalizeH="0" baseline="0" noProof="0">
                <a:ln>
                  <a:noFill/>
                </a:ln>
                <a:solidFill>
                  <a:srgbClr val="FFFFFF"/>
                </a:solidFill>
                <a:effectLst/>
                <a:uLnTx/>
                <a:uFillTx/>
                <a:latin typeface="Arial" panose="020B0604020202020204" pitchFamily="34" charset="0"/>
                <a:ea typeface="楷体" panose="02010609060101010101" pitchFamily="49" charset="-122"/>
                <a:sym typeface="Arial" panose="020B0604020202020204" pitchFamily="34" charset="0"/>
              </a:endParaRPr>
            </a:p>
          </p:txBody>
        </p:sp>
        <p:sp>
          <p:nvSpPr>
            <p:cNvPr id="1278" name="Shape 1278"/>
            <p:cNvSpPr/>
            <p:nvPr/>
          </p:nvSpPr>
          <p:spPr>
            <a:xfrm rot="10800000">
              <a:off x="239132" y="198148"/>
              <a:ext cx="129642" cy="211611"/>
            </a:xfrm>
            <a:custGeom>
              <a:avLst/>
              <a:gdLst/>
              <a:ahLst/>
              <a:cxnLst>
                <a:cxn ang="0">
                  <a:pos x="wd2" y="hd2"/>
                </a:cxn>
                <a:cxn ang="5400000">
                  <a:pos x="wd2" y="hd2"/>
                </a:cxn>
                <a:cxn ang="10800000">
                  <a:pos x="wd2" y="hd2"/>
                </a:cxn>
                <a:cxn ang="16200000">
                  <a:pos x="wd2" y="hd2"/>
                </a:cxn>
              </a:cxnLst>
              <a:rect l="0" t="0" r="r" b="b"/>
              <a:pathLst>
                <a:path w="21600" h="21600" extrusionOk="0">
                  <a:moveTo>
                    <a:pt x="4010" y="0"/>
                  </a:moveTo>
                  <a:lnTo>
                    <a:pt x="0" y="2462"/>
                  </a:lnTo>
                  <a:lnTo>
                    <a:pt x="13671" y="10800"/>
                  </a:lnTo>
                  <a:lnTo>
                    <a:pt x="0" y="19194"/>
                  </a:lnTo>
                  <a:lnTo>
                    <a:pt x="4010" y="21600"/>
                  </a:lnTo>
                  <a:lnTo>
                    <a:pt x="21600" y="10800"/>
                  </a:lnTo>
                  <a:lnTo>
                    <a:pt x="4010" y="0"/>
                  </a:lnTo>
                </a:path>
              </a:pathLst>
            </a:custGeom>
            <a:solidFill>
              <a:srgbClr val="FFFFFF"/>
            </a:solidFill>
            <a:ln w="3175" cap="flat">
              <a:noFill/>
              <a:miter lim="400000"/>
            </a:ln>
            <a:effectLst/>
          </p:spPr>
          <p:txBody>
            <a:bodyPr wrap="square" lIns="22860" tIns="22860" rIns="22860" bIns="22860" numCol="1" anchor="ctr">
              <a:noAutofit/>
            </a:bodyPr>
            <a:lstStyle/>
            <a:p>
              <a:pPr marL="0" marR="0" lvl="0" indent="0" algn="l" defTabSz="457200" rtl="0" eaLnBrk="1" fontAlgn="auto" latinLnBrk="0" hangingPunct="0">
                <a:lnSpc>
                  <a:spcPct val="100000"/>
                </a:lnSpc>
                <a:spcBef>
                  <a:spcPts val="0"/>
                </a:spcBef>
                <a:spcAft>
                  <a:spcPts val="0"/>
                </a:spcAft>
                <a:buClrTx/>
                <a:buSzTx/>
                <a:buFontTx/>
                <a:buNone/>
                <a:tabLst/>
                <a:defRPr sz="1800">
                  <a:solidFill>
                    <a:srgbClr val="000000"/>
                  </a:solidFill>
                  <a:latin typeface="Roboto Regular"/>
                  <a:ea typeface="Roboto Regular"/>
                  <a:cs typeface="Roboto Regular"/>
                  <a:sym typeface="Roboto Regular"/>
                </a:defRPr>
              </a:pPr>
              <a:endParaRPr kumimoji="0" sz="900" b="0" i="0" u="none" strike="noStrike" kern="0" cap="none" spc="0" normalizeH="0" baseline="0" noProof="0">
                <a:ln>
                  <a:noFill/>
                </a:ln>
                <a:solidFill>
                  <a:srgbClr val="000000"/>
                </a:solidFill>
                <a:effectLst/>
                <a:uLnTx/>
                <a:uFillTx/>
                <a:latin typeface="Arial" panose="020B0604020202020204" pitchFamily="34" charset="0"/>
                <a:ea typeface="楷体" panose="02010609060101010101" pitchFamily="49" charset="-122"/>
                <a:sym typeface="Arial" panose="020B0604020202020204" pitchFamily="34" charset="0"/>
              </a:endParaRPr>
            </a:p>
          </p:txBody>
        </p:sp>
      </p:grpSp>
      <p:sp>
        <p:nvSpPr>
          <p:cNvPr id="1280" name="Shape 1280"/>
          <p:cNvSpPr/>
          <p:nvPr/>
        </p:nvSpPr>
        <p:spPr>
          <a:xfrm>
            <a:off x="1724900" y="2260600"/>
            <a:ext cx="2237792" cy="307777"/>
          </a:xfrm>
          <a:prstGeom prst="rect">
            <a:avLst/>
          </a:prstGeom>
          <a:noFill/>
          <a:ln w="3175" cap="flat">
            <a:noFill/>
            <a:miter lim="400000"/>
          </a:ln>
          <a:effectLst/>
          <a:extLst>
            <a:ext uri="{C572A759-6A51-4108-AA02-DFA0A04FC94B}">
              <ma14:wrappingTextBoxFlag xmlns="" xmlns:ma14="http://schemas.microsoft.com/office/mac/drawingml/2011/main" val="1"/>
            </a:ext>
          </a:extLst>
        </p:spPr>
        <p:txBody>
          <a:bodyPr wrap="none" lIns="19050" tIns="19050" rIns="19050" bIns="19050" numCol="1" anchor="ctr">
            <a:spAutoFit/>
          </a:bodyPr>
          <a:lstStyle>
            <a:lvl1pPr>
              <a:defRPr sz="3500">
                <a:solidFill>
                  <a:srgbClr val="000000"/>
                </a:solidFill>
                <a:latin typeface="Lato Regular"/>
                <a:ea typeface="Lato Regular"/>
                <a:cs typeface="Lato Regular"/>
                <a:sym typeface="Lato Regular"/>
              </a:defRPr>
            </a:lvl1pPr>
          </a:lstStyle>
          <a:p>
            <a:pPr marL="0" marR="0" lvl="0" indent="0" algn="l" defTabSz="412750" rtl="0" eaLnBrk="1" fontAlgn="auto" latinLnBrk="0" hangingPunct="0">
              <a:lnSpc>
                <a:spcPct val="100000"/>
              </a:lnSpc>
              <a:spcBef>
                <a:spcPts val="0"/>
              </a:spcBef>
              <a:spcAft>
                <a:spcPts val="0"/>
              </a:spcAft>
              <a:buClrTx/>
              <a:buSzTx/>
              <a:buFontTx/>
              <a:buNone/>
              <a:tabLst/>
              <a:defRPr/>
            </a:pPr>
            <a:r>
              <a:rPr kumimoji="0" sz="1750" b="0" i="0" u="none" strike="noStrike" kern="0" cap="none" spc="0" normalizeH="0" baseline="0" noProof="0">
                <a:ln>
                  <a:noFill/>
                </a:ln>
                <a:solidFill>
                  <a:srgbClr val="000000"/>
                </a:solidFill>
                <a:effectLst/>
                <a:uLnTx/>
                <a:uFillTx/>
                <a:latin typeface="Arial" panose="020B0604020202020204" pitchFamily="34" charset="0"/>
                <a:ea typeface="楷体" panose="02010609060101010101" pitchFamily="49" charset="-122"/>
                <a:sym typeface="Arial" panose="020B0604020202020204" pitchFamily="34" charset="0"/>
              </a:rPr>
              <a:t>Demo text information</a:t>
            </a:r>
          </a:p>
        </p:txBody>
      </p:sp>
      <p:sp>
        <p:nvSpPr>
          <p:cNvPr id="1282" name="Shape 1282"/>
          <p:cNvSpPr/>
          <p:nvPr/>
        </p:nvSpPr>
        <p:spPr>
          <a:xfrm>
            <a:off x="1726497" y="4207316"/>
            <a:ext cx="3724022" cy="771574"/>
          </a:xfrm>
          <a:prstGeom prst="rect">
            <a:avLst/>
          </a:prstGeom>
          <a:noFill/>
          <a:ln w="3175" cap="flat">
            <a:noFill/>
            <a:miter lim="400000"/>
          </a:ln>
          <a:effectLst/>
          <a:extLst>
            <a:ext uri="{C572A759-6A51-4108-AA02-DFA0A04FC94B}">
              <ma14:wrappingTextBoxFlag xmlns="" xmlns:ma14="http://schemas.microsoft.com/office/mac/drawingml/2011/main" val="1"/>
            </a:ext>
          </a:extLst>
        </p:spPr>
        <p:txBody>
          <a:bodyPr wrap="square" lIns="19050" tIns="19050" rIns="19050" bIns="19050" numCol="1" anchor="t">
            <a:normAutofit lnSpcReduction="10000"/>
          </a:bodyPr>
          <a:lstStyle/>
          <a:p>
            <a:pPr marL="0" marR="0" lvl="0" indent="0" algn="l" defTabSz="412750" rtl="0" eaLnBrk="1" fontAlgn="auto" latinLnBrk="0" hangingPunct="0">
              <a:lnSpc>
                <a:spcPct val="100000"/>
              </a:lnSpc>
              <a:spcBef>
                <a:spcPts val="0"/>
              </a:spcBef>
              <a:spcAft>
                <a:spcPts val="0"/>
              </a:spcAft>
              <a:buClrTx/>
              <a:buSzTx/>
              <a:buFontTx/>
              <a:buNone/>
              <a:tabLst/>
              <a:defRPr/>
            </a:pPr>
            <a:r>
              <a:rPr kumimoji="0" sz="1300" b="0" i="0" u="none" strike="noStrike" kern="0" cap="none" spc="0" normalizeH="0" baseline="0" noProof="0">
                <a:ln>
                  <a:noFill/>
                </a:ln>
                <a:solidFill>
                  <a:srgbClr val="727574"/>
                </a:solidFill>
                <a:effectLst/>
                <a:uLnTx/>
                <a:uFillTx/>
                <a:latin typeface="Arial" panose="020B0604020202020204" pitchFamily="34" charset="0"/>
                <a:ea typeface="楷体" panose="02010609060101010101" pitchFamily="49" charset="-122"/>
                <a:sym typeface="Arial" panose="020B0604020202020204" pitchFamily="34" charset="0"/>
              </a:rPr>
              <a:t>Lorem Ipsum is simply dummy text of the printing and typesetting industry. Lorem Ipsum has been the industry's unknown printer took a galley of type and</a:t>
            </a:r>
          </a:p>
        </p:txBody>
      </p:sp>
      <p:grpSp>
        <p:nvGrpSpPr>
          <p:cNvPr id="1285" name="Group 1285"/>
          <p:cNvGrpSpPr/>
          <p:nvPr/>
        </p:nvGrpSpPr>
        <p:grpSpPr>
          <a:xfrm rot="10800000">
            <a:off x="1283732" y="3868242"/>
            <a:ext cx="303954" cy="303954"/>
            <a:chOff x="0" y="0"/>
            <a:chExt cx="607906" cy="607906"/>
          </a:xfrm>
        </p:grpSpPr>
        <p:sp>
          <p:nvSpPr>
            <p:cNvPr id="1283" name="Shape 1283"/>
            <p:cNvSpPr/>
            <p:nvPr/>
          </p:nvSpPr>
          <p:spPr>
            <a:xfrm>
              <a:off x="0" y="0"/>
              <a:ext cx="607907" cy="607907"/>
            </a:xfrm>
            <a:prstGeom prst="rect">
              <a:avLst/>
            </a:prstGeom>
            <a:solidFill>
              <a:srgbClr val="282828"/>
            </a:solidFill>
            <a:ln w="3175" cap="flat">
              <a:noFill/>
              <a:miter lim="400000"/>
            </a:ln>
            <a:effectLst/>
          </p:spPr>
          <p:txBody>
            <a:bodyPr wrap="square" lIns="19050" tIns="19050" rIns="19050" bIns="19050" numCol="1" anchor="ctr">
              <a:noAutofit/>
            </a:bodyPr>
            <a:lstStyle/>
            <a:p>
              <a:pPr marL="0" marR="0" lvl="0" indent="0" algn="ctr" defTabSz="412750" rtl="0" eaLnBrk="1" fontAlgn="auto" latinLnBrk="0" hangingPunct="0">
                <a:lnSpc>
                  <a:spcPct val="100000"/>
                </a:lnSpc>
                <a:spcBef>
                  <a:spcPts val="0"/>
                </a:spcBef>
                <a:spcAft>
                  <a:spcPts val="0"/>
                </a:spcAft>
                <a:buClrTx/>
                <a:buSzTx/>
                <a:buFontTx/>
                <a:buNone/>
                <a:tabLst/>
                <a:defRPr sz="3000">
                  <a:solidFill>
                    <a:srgbClr val="FFFFFF"/>
                  </a:solidFill>
                  <a:latin typeface="Helvetica Light"/>
                  <a:ea typeface="Helvetica Light"/>
                  <a:cs typeface="Helvetica Light"/>
                  <a:sym typeface="Helvetica Light"/>
                </a:defRPr>
              </a:pPr>
              <a:endParaRPr kumimoji="0" sz="1500" b="0" i="0" u="none" strike="noStrike" kern="0" cap="none" spc="0" normalizeH="0" baseline="0" noProof="0">
                <a:ln>
                  <a:noFill/>
                </a:ln>
                <a:solidFill>
                  <a:srgbClr val="FFFFFF"/>
                </a:solidFill>
                <a:effectLst/>
                <a:uLnTx/>
                <a:uFillTx/>
                <a:latin typeface="Arial" panose="020B0604020202020204" pitchFamily="34" charset="0"/>
                <a:ea typeface="楷体" panose="02010609060101010101" pitchFamily="49" charset="-122"/>
                <a:sym typeface="Arial" panose="020B0604020202020204" pitchFamily="34" charset="0"/>
              </a:endParaRPr>
            </a:p>
          </p:txBody>
        </p:sp>
        <p:sp>
          <p:nvSpPr>
            <p:cNvPr id="1284" name="Shape 1284"/>
            <p:cNvSpPr/>
            <p:nvPr/>
          </p:nvSpPr>
          <p:spPr>
            <a:xfrm rot="10800000">
              <a:off x="239132" y="198148"/>
              <a:ext cx="129642" cy="211611"/>
            </a:xfrm>
            <a:custGeom>
              <a:avLst/>
              <a:gdLst/>
              <a:ahLst/>
              <a:cxnLst>
                <a:cxn ang="0">
                  <a:pos x="wd2" y="hd2"/>
                </a:cxn>
                <a:cxn ang="5400000">
                  <a:pos x="wd2" y="hd2"/>
                </a:cxn>
                <a:cxn ang="10800000">
                  <a:pos x="wd2" y="hd2"/>
                </a:cxn>
                <a:cxn ang="16200000">
                  <a:pos x="wd2" y="hd2"/>
                </a:cxn>
              </a:cxnLst>
              <a:rect l="0" t="0" r="r" b="b"/>
              <a:pathLst>
                <a:path w="21600" h="21600" extrusionOk="0">
                  <a:moveTo>
                    <a:pt x="4010" y="0"/>
                  </a:moveTo>
                  <a:lnTo>
                    <a:pt x="0" y="2462"/>
                  </a:lnTo>
                  <a:lnTo>
                    <a:pt x="13671" y="10800"/>
                  </a:lnTo>
                  <a:lnTo>
                    <a:pt x="0" y="19194"/>
                  </a:lnTo>
                  <a:lnTo>
                    <a:pt x="4010" y="21600"/>
                  </a:lnTo>
                  <a:lnTo>
                    <a:pt x="21600" y="10800"/>
                  </a:lnTo>
                  <a:lnTo>
                    <a:pt x="4010" y="0"/>
                  </a:lnTo>
                </a:path>
              </a:pathLst>
            </a:custGeom>
            <a:solidFill>
              <a:srgbClr val="FFFFFF"/>
            </a:solidFill>
            <a:ln w="3175" cap="flat">
              <a:noFill/>
              <a:miter lim="400000"/>
            </a:ln>
            <a:effectLst/>
          </p:spPr>
          <p:txBody>
            <a:bodyPr wrap="square" lIns="22860" tIns="22860" rIns="22860" bIns="22860" numCol="1" anchor="ctr">
              <a:noAutofit/>
            </a:bodyPr>
            <a:lstStyle/>
            <a:p>
              <a:pPr marL="0" marR="0" lvl="0" indent="0" algn="l" defTabSz="457200" rtl="0" eaLnBrk="1" fontAlgn="auto" latinLnBrk="0" hangingPunct="0">
                <a:lnSpc>
                  <a:spcPct val="100000"/>
                </a:lnSpc>
                <a:spcBef>
                  <a:spcPts val="0"/>
                </a:spcBef>
                <a:spcAft>
                  <a:spcPts val="0"/>
                </a:spcAft>
                <a:buClrTx/>
                <a:buSzTx/>
                <a:buFontTx/>
                <a:buNone/>
                <a:tabLst/>
                <a:defRPr sz="1800">
                  <a:solidFill>
                    <a:srgbClr val="000000"/>
                  </a:solidFill>
                  <a:latin typeface="Roboto Regular"/>
                  <a:ea typeface="Roboto Regular"/>
                  <a:cs typeface="Roboto Regular"/>
                  <a:sym typeface="Roboto Regular"/>
                </a:defRPr>
              </a:pPr>
              <a:endParaRPr kumimoji="0" sz="900" b="0" i="0" u="none" strike="noStrike" kern="0" cap="none" spc="0" normalizeH="0" baseline="0" noProof="0">
                <a:ln>
                  <a:noFill/>
                </a:ln>
                <a:solidFill>
                  <a:srgbClr val="000000"/>
                </a:solidFill>
                <a:effectLst/>
                <a:uLnTx/>
                <a:uFillTx/>
                <a:latin typeface="Arial" panose="020B0604020202020204" pitchFamily="34" charset="0"/>
                <a:ea typeface="楷体" panose="02010609060101010101" pitchFamily="49" charset="-122"/>
                <a:sym typeface="Arial" panose="020B0604020202020204" pitchFamily="34" charset="0"/>
              </a:endParaRPr>
            </a:p>
          </p:txBody>
        </p:sp>
      </p:grpSp>
      <p:sp>
        <p:nvSpPr>
          <p:cNvPr id="1286" name="Shape 1286"/>
          <p:cNvSpPr/>
          <p:nvPr/>
        </p:nvSpPr>
        <p:spPr>
          <a:xfrm>
            <a:off x="1724900" y="3796387"/>
            <a:ext cx="2237792" cy="307777"/>
          </a:xfrm>
          <a:prstGeom prst="rect">
            <a:avLst/>
          </a:prstGeom>
          <a:noFill/>
          <a:ln w="3175" cap="flat">
            <a:noFill/>
            <a:miter lim="400000"/>
          </a:ln>
          <a:effectLst/>
          <a:extLst>
            <a:ext uri="{C572A759-6A51-4108-AA02-DFA0A04FC94B}">
              <ma14:wrappingTextBoxFlag xmlns="" xmlns:ma14="http://schemas.microsoft.com/office/mac/drawingml/2011/main" val="1"/>
            </a:ext>
          </a:extLst>
        </p:spPr>
        <p:txBody>
          <a:bodyPr wrap="none" lIns="19050" tIns="19050" rIns="19050" bIns="19050" numCol="1" anchor="ctr">
            <a:spAutoFit/>
          </a:bodyPr>
          <a:lstStyle>
            <a:lvl1pPr>
              <a:defRPr sz="3500">
                <a:solidFill>
                  <a:srgbClr val="000000"/>
                </a:solidFill>
                <a:latin typeface="Lato Regular"/>
                <a:ea typeface="Lato Regular"/>
                <a:cs typeface="Lato Regular"/>
                <a:sym typeface="Lato Regular"/>
              </a:defRPr>
            </a:lvl1pPr>
          </a:lstStyle>
          <a:p>
            <a:pPr marL="0" marR="0" lvl="0" indent="0" algn="l" defTabSz="412750" rtl="0" eaLnBrk="1" fontAlgn="auto" latinLnBrk="0" hangingPunct="0">
              <a:lnSpc>
                <a:spcPct val="100000"/>
              </a:lnSpc>
              <a:spcBef>
                <a:spcPts val="0"/>
              </a:spcBef>
              <a:spcAft>
                <a:spcPts val="0"/>
              </a:spcAft>
              <a:buClrTx/>
              <a:buSzTx/>
              <a:buFontTx/>
              <a:buNone/>
              <a:tabLst/>
              <a:defRPr/>
            </a:pPr>
            <a:r>
              <a:rPr kumimoji="0" sz="1750" b="0" i="0" u="none" strike="noStrike" kern="0" cap="none" spc="0" normalizeH="0" baseline="0" noProof="0">
                <a:ln>
                  <a:noFill/>
                </a:ln>
                <a:solidFill>
                  <a:srgbClr val="000000"/>
                </a:solidFill>
                <a:effectLst/>
                <a:uLnTx/>
                <a:uFillTx/>
                <a:latin typeface="Arial" panose="020B0604020202020204" pitchFamily="34" charset="0"/>
                <a:ea typeface="楷体" panose="02010609060101010101" pitchFamily="49" charset="-122"/>
                <a:sym typeface="Arial" panose="020B0604020202020204" pitchFamily="34" charset="0"/>
              </a:rPr>
              <a:t>Demo text information</a:t>
            </a:r>
          </a:p>
        </p:txBody>
      </p:sp>
      <p:sp>
        <p:nvSpPr>
          <p:cNvPr id="19" name="文本框 18">
            <a:extLst>
              <a:ext uri="{FF2B5EF4-FFF2-40B4-BE49-F238E27FC236}">
                <a16:creationId xmlns:a16="http://schemas.microsoft.com/office/drawing/2014/main" id="{B280A02C-8239-4612-BA3E-E44ADDE88E60}"/>
              </a:ext>
            </a:extLst>
          </p:cNvPr>
          <p:cNvSpPr txBox="1"/>
          <p:nvPr/>
        </p:nvSpPr>
        <p:spPr>
          <a:xfrm>
            <a:off x="4497865" y="436837"/>
            <a:ext cx="3373252" cy="707886"/>
          </a:xfrm>
          <a:prstGeom prst="rect">
            <a:avLst/>
          </a:prstGeom>
          <a:noFill/>
        </p:spPr>
        <p:txBody>
          <a:bodyPr wrap="square" rtlCol="0">
            <a:spAutoFit/>
          </a:bodyPr>
          <a:lstStyle/>
          <a:p>
            <a:pPr algn="dist">
              <a:defRPr/>
            </a:pPr>
            <a:r>
              <a:rPr lang="zh-CN" altLang="en-US" sz="4000" kern="0" dirty="0">
                <a:solidFill>
                  <a:srgbClr val="000000"/>
                </a:solidFill>
                <a:latin typeface="Arial" panose="020B0604020202020204" pitchFamily="34" charset="0"/>
                <a:ea typeface="楷体" panose="02010609060101010101" pitchFamily="49" charset="-122"/>
                <a:sym typeface="Arial" panose="020B0604020202020204" pitchFamily="34" charset="0"/>
              </a:rPr>
              <a:t>在此输入标题</a:t>
            </a:r>
            <a:endParaRPr lang="zh-CN" altLang="en-US" sz="4000" kern="0" dirty="0">
              <a:solidFill>
                <a:srgbClr val="000000"/>
              </a:solidFill>
              <a:latin typeface="Arial" panose="020B0604020202020204" pitchFamily="34" charset="0"/>
              <a:ea typeface="楷体" panose="02010609060101010101" pitchFamily="49" charset="-122"/>
              <a:sym typeface="Arial" panose="020B0604020202020204" pitchFamily="34" charset="0"/>
            </a:endParaRPr>
          </a:p>
        </p:txBody>
      </p:sp>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17" name="Group 1617"/>
          <p:cNvGrpSpPr/>
          <p:nvPr/>
        </p:nvGrpSpPr>
        <p:grpSpPr>
          <a:xfrm>
            <a:off x="1363865" y="1413732"/>
            <a:ext cx="2257332" cy="2257332"/>
            <a:chOff x="0" y="0"/>
            <a:chExt cx="4514662" cy="4514662"/>
          </a:xfrm>
        </p:grpSpPr>
        <p:graphicFrame>
          <p:nvGraphicFramePr>
            <p:cNvPr id="1615" name="Chart 1615"/>
            <p:cNvGraphicFramePr/>
            <p:nvPr/>
          </p:nvGraphicFramePr>
          <p:xfrm>
            <a:off x="0" y="0"/>
            <a:ext cx="4514663" cy="4514663"/>
          </p:xfrm>
          <a:graphic>
            <a:graphicData uri="http://schemas.openxmlformats.org/drawingml/2006/chart">
              <c:chart xmlns:c="http://schemas.openxmlformats.org/drawingml/2006/chart" xmlns:r="http://schemas.openxmlformats.org/officeDocument/2006/relationships" r:id="rId3"/>
            </a:graphicData>
          </a:graphic>
        </p:graphicFrame>
        <p:sp>
          <p:nvSpPr>
            <p:cNvPr id="1616" name="Shape 1616"/>
            <p:cNvSpPr/>
            <p:nvPr/>
          </p:nvSpPr>
          <p:spPr>
            <a:xfrm>
              <a:off x="253947" y="253947"/>
              <a:ext cx="4006768" cy="4006768"/>
            </a:xfrm>
            <a:prstGeom prst="ellipse">
              <a:avLst/>
            </a:prstGeom>
            <a:solidFill>
              <a:srgbClr val="FFFFFF"/>
            </a:solidFill>
            <a:ln w="3175" cap="flat">
              <a:noFill/>
              <a:miter lim="400000"/>
            </a:ln>
            <a:effectLst/>
          </p:spPr>
          <p:txBody>
            <a:bodyPr wrap="square" lIns="19050" tIns="19050" rIns="19050" bIns="19050" numCol="1" anchor="ctr">
              <a:noAutofit/>
            </a:bodyPr>
            <a:lstStyle/>
            <a:p>
              <a:pPr marL="0" marR="0" lvl="0" indent="0" algn="ctr" defTabSz="412750" rtl="0" eaLnBrk="1" fontAlgn="auto" latinLnBrk="0" hangingPunct="0">
                <a:lnSpc>
                  <a:spcPct val="100000"/>
                </a:lnSpc>
                <a:spcBef>
                  <a:spcPts val="0"/>
                </a:spcBef>
                <a:spcAft>
                  <a:spcPts val="0"/>
                </a:spcAft>
                <a:buClrTx/>
                <a:buSzTx/>
                <a:buFontTx/>
                <a:buNone/>
                <a:tabLst/>
                <a:defRPr sz="3000">
                  <a:solidFill>
                    <a:srgbClr val="FFFFFF"/>
                  </a:solidFill>
                  <a:latin typeface="Helvetica Light"/>
                  <a:ea typeface="Helvetica Light"/>
                  <a:cs typeface="Helvetica Light"/>
                  <a:sym typeface="Helvetica Light"/>
                </a:defRPr>
              </a:pPr>
              <a:endParaRPr kumimoji="0" sz="1500" b="0" i="0" u="none" strike="noStrike" kern="0" cap="none" spc="0" normalizeH="0" baseline="0" noProof="0">
                <a:ln>
                  <a:noFill/>
                </a:ln>
                <a:solidFill>
                  <a:srgbClr val="FFFFFF"/>
                </a:solidFill>
                <a:effectLst/>
                <a:uLnTx/>
                <a:uFillTx/>
                <a:latin typeface="Arial" panose="020B0604020202020204" pitchFamily="34" charset="0"/>
                <a:ea typeface="楷体" panose="02010609060101010101" pitchFamily="49" charset="-122"/>
                <a:sym typeface="Arial" panose="020B0604020202020204" pitchFamily="34" charset="0"/>
              </a:endParaRPr>
            </a:p>
          </p:txBody>
        </p:sp>
      </p:grpSp>
      <p:sp>
        <p:nvSpPr>
          <p:cNvPr id="1618" name="Shape 1618"/>
          <p:cNvSpPr/>
          <p:nvPr/>
        </p:nvSpPr>
        <p:spPr>
          <a:xfrm>
            <a:off x="1077502" y="4523591"/>
            <a:ext cx="2859086" cy="1561523"/>
          </a:xfrm>
          <a:prstGeom prst="rect">
            <a:avLst/>
          </a:prstGeom>
          <a:ln w="3175">
            <a:miter lim="400000"/>
          </a:ln>
          <a:extLst>
            <a:ext uri="{C572A759-6A51-4108-AA02-DFA0A04FC94B}">
              <ma14:wrappingTextBoxFlag xmlns="" xmlns:ma14="http://schemas.microsoft.com/office/mac/drawingml/2011/main" val="1"/>
            </a:ext>
          </a:extLst>
        </p:spPr>
        <p:txBody>
          <a:bodyPr lIns="19050" tIns="19050" rIns="19050" bIns="19050">
            <a:normAutofit/>
          </a:bodyPr>
          <a:lstStyle>
            <a:lvl1pPr algn="ctr"/>
          </a:lstStyle>
          <a:p>
            <a:pPr marL="0" marR="0" lvl="0" indent="0" algn="ctr" defTabSz="412750" rtl="0" eaLnBrk="1" fontAlgn="auto" latinLnBrk="0" hangingPunct="0">
              <a:lnSpc>
                <a:spcPct val="150000"/>
              </a:lnSpc>
              <a:spcBef>
                <a:spcPts val="0"/>
              </a:spcBef>
              <a:spcAft>
                <a:spcPts val="0"/>
              </a:spcAft>
              <a:buClrTx/>
              <a:buSzTx/>
              <a:buFontTx/>
              <a:buNone/>
              <a:tabLst/>
              <a:defRPr/>
            </a:pPr>
            <a:r>
              <a:rPr kumimoji="0" sz="1300" b="0" i="0" u="none" strike="noStrike" kern="0" cap="none" spc="0" normalizeH="0" baseline="0" noProof="0">
                <a:ln>
                  <a:noFill/>
                </a:ln>
                <a:solidFill>
                  <a:srgbClr val="727574"/>
                </a:solidFill>
                <a:effectLst/>
                <a:uLnTx/>
                <a:uFillTx/>
                <a:latin typeface="Arial" panose="020B0604020202020204" pitchFamily="34" charset="0"/>
                <a:ea typeface="楷体" panose="02010609060101010101" pitchFamily="49" charset="-122"/>
                <a:cs typeface="Calibri" panose="020F0502020204030204" pitchFamily="34" charset="0"/>
                <a:sym typeface="Arial" panose="020B0604020202020204" pitchFamily="34" charset="0"/>
              </a:rPr>
              <a:t>Lorem Ipsum is simply dummy text of the printing and typesetting industry. Lorem Ipsum has been the industry's unknown printer took a galley of type and scrambled it to make a type.</a:t>
            </a:r>
          </a:p>
        </p:txBody>
      </p:sp>
      <p:sp>
        <p:nvSpPr>
          <p:cNvPr id="1619" name="Shape 1619"/>
          <p:cNvSpPr/>
          <p:nvPr/>
        </p:nvSpPr>
        <p:spPr>
          <a:xfrm>
            <a:off x="1043124" y="3847259"/>
            <a:ext cx="2927841" cy="500137"/>
          </a:xfrm>
          <a:prstGeom prst="rect">
            <a:avLst/>
          </a:prstGeom>
          <a:ln w="3175">
            <a:miter lim="400000"/>
          </a:ln>
          <a:extLst>
            <a:ext uri="{C572A759-6A51-4108-AA02-DFA0A04FC94B}">
              <ma14:wrappingTextBoxFlag xmlns="" xmlns:ma14="http://schemas.microsoft.com/office/mac/drawingml/2011/main" val="1"/>
            </a:ext>
          </a:extLst>
        </p:spPr>
        <p:txBody>
          <a:bodyPr lIns="19050" tIns="19050" rIns="19050" bIns="19050" anchor="ctr">
            <a:spAutoFit/>
          </a:bodyPr>
          <a:lstStyle>
            <a:lvl1pPr algn="ctr">
              <a:defRPr sz="6000">
                <a:solidFill>
                  <a:srgbClr val="000000"/>
                </a:solidFill>
                <a:latin typeface="Lato Light"/>
                <a:ea typeface="Lato Light"/>
                <a:cs typeface="Lato Light"/>
                <a:sym typeface="Lato Light"/>
              </a:defRPr>
            </a:lvl1pPr>
          </a:lstStyle>
          <a:p>
            <a:pPr marL="0" marR="0" lvl="0" indent="0" algn="ctr" defTabSz="412750" rtl="0" eaLnBrk="1" fontAlgn="auto" latinLnBrk="0" hangingPunct="0">
              <a:lnSpc>
                <a:spcPct val="100000"/>
              </a:lnSpc>
              <a:spcBef>
                <a:spcPts val="0"/>
              </a:spcBef>
              <a:spcAft>
                <a:spcPts val="0"/>
              </a:spcAft>
              <a:buClrTx/>
              <a:buSzTx/>
              <a:buFontTx/>
              <a:buNone/>
              <a:tabLst/>
              <a:defRPr/>
            </a:pPr>
            <a:r>
              <a:rPr kumimoji="0" sz="3000" b="0" i="0" u="none" strike="noStrike" kern="0" cap="none" spc="0" normalizeH="0" baseline="0" noProof="0">
                <a:ln>
                  <a:noFill/>
                </a:ln>
                <a:solidFill>
                  <a:srgbClr val="000000"/>
                </a:solidFill>
                <a:effectLst/>
                <a:uLnTx/>
                <a:uFillTx/>
                <a:latin typeface="Arial" panose="020B0604020202020204" pitchFamily="34" charset="0"/>
                <a:ea typeface="楷体" panose="02010609060101010101" pitchFamily="49" charset="-122"/>
                <a:sym typeface="Arial" panose="020B0604020202020204" pitchFamily="34" charset="0"/>
              </a:rPr>
              <a:t>Title text</a:t>
            </a:r>
          </a:p>
        </p:txBody>
      </p:sp>
      <p:grpSp>
        <p:nvGrpSpPr>
          <p:cNvPr id="1622" name="Group 1622"/>
          <p:cNvGrpSpPr/>
          <p:nvPr/>
        </p:nvGrpSpPr>
        <p:grpSpPr>
          <a:xfrm>
            <a:off x="4952820" y="1413732"/>
            <a:ext cx="2257332" cy="2257332"/>
            <a:chOff x="0" y="0"/>
            <a:chExt cx="4514662" cy="4514662"/>
          </a:xfrm>
        </p:grpSpPr>
        <p:graphicFrame>
          <p:nvGraphicFramePr>
            <p:cNvPr id="1620" name="Chart 1620"/>
            <p:cNvGraphicFramePr/>
            <p:nvPr/>
          </p:nvGraphicFramePr>
          <p:xfrm>
            <a:off x="0" y="0"/>
            <a:ext cx="4514663" cy="4514663"/>
          </p:xfrm>
          <a:graphic>
            <a:graphicData uri="http://schemas.openxmlformats.org/drawingml/2006/chart">
              <c:chart xmlns:c="http://schemas.openxmlformats.org/drawingml/2006/chart" xmlns:r="http://schemas.openxmlformats.org/officeDocument/2006/relationships" r:id="rId4"/>
            </a:graphicData>
          </a:graphic>
        </p:graphicFrame>
        <p:sp>
          <p:nvSpPr>
            <p:cNvPr id="1621" name="Shape 1621"/>
            <p:cNvSpPr/>
            <p:nvPr/>
          </p:nvSpPr>
          <p:spPr>
            <a:xfrm>
              <a:off x="253947" y="253947"/>
              <a:ext cx="4006768" cy="4006768"/>
            </a:xfrm>
            <a:prstGeom prst="ellipse">
              <a:avLst/>
            </a:prstGeom>
            <a:solidFill>
              <a:srgbClr val="FFFFFF"/>
            </a:solidFill>
            <a:ln w="3175" cap="flat">
              <a:noFill/>
              <a:miter lim="400000"/>
            </a:ln>
            <a:effectLst/>
          </p:spPr>
          <p:txBody>
            <a:bodyPr wrap="square" lIns="19050" tIns="19050" rIns="19050" bIns="19050" numCol="1" anchor="ctr">
              <a:noAutofit/>
            </a:bodyPr>
            <a:lstStyle/>
            <a:p>
              <a:pPr marL="0" marR="0" lvl="0" indent="0" algn="ctr" defTabSz="412750" rtl="0" eaLnBrk="1" fontAlgn="auto" latinLnBrk="0" hangingPunct="0">
                <a:lnSpc>
                  <a:spcPct val="100000"/>
                </a:lnSpc>
                <a:spcBef>
                  <a:spcPts val="0"/>
                </a:spcBef>
                <a:spcAft>
                  <a:spcPts val="0"/>
                </a:spcAft>
                <a:buClrTx/>
                <a:buSzTx/>
                <a:buFontTx/>
                <a:buNone/>
                <a:tabLst/>
                <a:defRPr sz="3000">
                  <a:solidFill>
                    <a:srgbClr val="FFFFFF"/>
                  </a:solidFill>
                  <a:latin typeface="Helvetica Light"/>
                  <a:ea typeface="Helvetica Light"/>
                  <a:cs typeface="Helvetica Light"/>
                  <a:sym typeface="Helvetica Light"/>
                </a:defRPr>
              </a:pPr>
              <a:endParaRPr kumimoji="0" sz="1500" b="0" i="0" u="none" strike="noStrike" kern="0" cap="none" spc="0" normalizeH="0" baseline="0" noProof="0">
                <a:ln>
                  <a:noFill/>
                </a:ln>
                <a:solidFill>
                  <a:srgbClr val="FFFFFF"/>
                </a:solidFill>
                <a:effectLst/>
                <a:uLnTx/>
                <a:uFillTx/>
                <a:latin typeface="Arial" panose="020B0604020202020204" pitchFamily="34" charset="0"/>
                <a:ea typeface="楷体" panose="02010609060101010101" pitchFamily="49" charset="-122"/>
                <a:sym typeface="Arial" panose="020B0604020202020204" pitchFamily="34" charset="0"/>
              </a:endParaRPr>
            </a:p>
          </p:txBody>
        </p:sp>
      </p:grpSp>
      <p:sp>
        <p:nvSpPr>
          <p:cNvPr id="1624" name="Shape 1624"/>
          <p:cNvSpPr/>
          <p:nvPr/>
        </p:nvSpPr>
        <p:spPr>
          <a:xfrm>
            <a:off x="4632080" y="3847259"/>
            <a:ext cx="2927841" cy="500137"/>
          </a:xfrm>
          <a:prstGeom prst="rect">
            <a:avLst/>
          </a:prstGeom>
          <a:ln w="3175">
            <a:miter lim="400000"/>
          </a:ln>
          <a:extLst>
            <a:ext uri="{C572A759-6A51-4108-AA02-DFA0A04FC94B}">
              <ma14:wrappingTextBoxFlag xmlns="" xmlns:ma14="http://schemas.microsoft.com/office/mac/drawingml/2011/main" val="1"/>
            </a:ext>
          </a:extLst>
        </p:spPr>
        <p:txBody>
          <a:bodyPr lIns="19050" tIns="19050" rIns="19050" bIns="19050" anchor="ctr">
            <a:spAutoFit/>
          </a:bodyPr>
          <a:lstStyle>
            <a:lvl1pPr algn="ctr">
              <a:defRPr sz="6000">
                <a:solidFill>
                  <a:srgbClr val="000000"/>
                </a:solidFill>
                <a:latin typeface="Lato Light"/>
                <a:ea typeface="Lato Light"/>
                <a:cs typeface="Lato Light"/>
                <a:sym typeface="Lato Light"/>
              </a:defRPr>
            </a:lvl1pPr>
          </a:lstStyle>
          <a:p>
            <a:pPr marL="0" marR="0" lvl="0" indent="0" algn="ctr" defTabSz="412750" rtl="0" eaLnBrk="1" fontAlgn="auto" latinLnBrk="0" hangingPunct="0">
              <a:lnSpc>
                <a:spcPct val="100000"/>
              </a:lnSpc>
              <a:spcBef>
                <a:spcPts val="0"/>
              </a:spcBef>
              <a:spcAft>
                <a:spcPts val="0"/>
              </a:spcAft>
              <a:buClrTx/>
              <a:buSzTx/>
              <a:buFontTx/>
              <a:buNone/>
              <a:tabLst/>
              <a:defRPr/>
            </a:pPr>
            <a:r>
              <a:rPr kumimoji="0" sz="3000" b="0" i="0" u="none" strike="noStrike" kern="0" cap="none" spc="0" normalizeH="0" baseline="0" noProof="0">
                <a:ln>
                  <a:noFill/>
                </a:ln>
                <a:solidFill>
                  <a:srgbClr val="000000"/>
                </a:solidFill>
                <a:effectLst/>
                <a:uLnTx/>
                <a:uFillTx/>
                <a:latin typeface="Arial" panose="020B0604020202020204" pitchFamily="34" charset="0"/>
                <a:ea typeface="楷体" panose="02010609060101010101" pitchFamily="49" charset="-122"/>
                <a:sym typeface="Arial" panose="020B0604020202020204" pitchFamily="34" charset="0"/>
              </a:rPr>
              <a:t>Title text</a:t>
            </a:r>
          </a:p>
        </p:txBody>
      </p:sp>
      <p:grpSp>
        <p:nvGrpSpPr>
          <p:cNvPr id="1627" name="Group 1627"/>
          <p:cNvGrpSpPr/>
          <p:nvPr/>
        </p:nvGrpSpPr>
        <p:grpSpPr>
          <a:xfrm>
            <a:off x="8541776" y="1413732"/>
            <a:ext cx="2257332" cy="2257332"/>
            <a:chOff x="0" y="0"/>
            <a:chExt cx="4514662" cy="4514662"/>
          </a:xfrm>
        </p:grpSpPr>
        <p:graphicFrame>
          <p:nvGraphicFramePr>
            <p:cNvPr id="1625" name="Chart 1625"/>
            <p:cNvGraphicFramePr/>
            <p:nvPr/>
          </p:nvGraphicFramePr>
          <p:xfrm>
            <a:off x="0" y="0"/>
            <a:ext cx="4514663" cy="4514663"/>
          </p:xfrm>
          <a:graphic>
            <a:graphicData uri="http://schemas.openxmlformats.org/drawingml/2006/chart">
              <c:chart xmlns:c="http://schemas.openxmlformats.org/drawingml/2006/chart" xmlns:r="http://schemas.openxmlformats.org/officeDocument/2006/relationships" r:id="rId5"/>
            </a:graphicData>
          </a:graphic>
        </p:graphicFrame>
        <p:sp>
          <p:nvSpPr>
            <p:cNvPr id="1626" name="Shape 1626"/>
            <p:cNvSpPr/>
            <p:nvPr/>
          </p:nvSpPr>
          <p:spPr>
            <a:xfrm>
              <a:off x="253947" y="253947"/>
              <a:ext cx="4006768" cy="4006768"/>
            </a:xfrm>
            <a:prstGeom prst="ellipse">
              <a:avLst/>
            </a:prstGeom>
            <a:solidFill>
              <a:srgbClr val="FFFFFF"/>
            </a:solidFill>
            <a:ln w="3175" cap="flat">
              <a:noFill/>
              <a:miter lim="400000"/>
            </a:ln>
            <a:effectLst/>
          </p:spPr>
          <p:txBody>
            <a:bodyPr wrap="square" lIns="19050" tIns="19050" rIns="19050" bIns="19050" numCol="1" anchor="ctr">
              <a:noAutofit/>
            </a:bodyPr>
            <a:lstStyle/>
            <a:p>
              <a:pPr marL="0" marR="0" lvl="0" indent="0" algn="ctr" defTabSz="412750" rtl="0" eaLnBrk="1" fontAlgn="auto" latinLnBrk="0" hangingPunct="0">
                <a:lnSpc>
                  <a:spcPct val="100000"/>
                </a:lnSpc>
                <a:spcBef>
                  <a:spcPts val="0"/>
                </a:spcBef>
                <a:spcAft>
                  <a:spcPts val="0"/>
                </a:spcAft>
                <a:buClrTx/>
                <a:buSzTx/>
                <a:buFontTx/>
                <a:buNone/>
                <a:tabLst/>
                <a:defRPr sz="3000">
                  <a:solidFill>
                    <a:srgbClr val="FFFFFF"/>
                  </a:solidFill>
                  <a:latin typeface="Helvetica Light"/>
                  <a:ea typeface="Helvetica Light"/>
                  <a:cs typeface="Helvetica Light"/>
                  <a:sym typeface="Helvetica Light"/>
                </a:defRPr>
              </a:pPr>
              <a:endParaRPr kumimoji="0" sz="1500" b="0" i="0" u="none" strike="noStrike" kern="0" cap="none" spc="0" normalizeH="0" baseline="0" noProof="0">
                <a:ln>
                  <a:noFill/>
                </a:ln>
                <a:solidFill>
                  <a:srgbClr val="FFFFFF"/>
                </a:solidFill>
                <a:effectLst/>
                <a:uLnTx/>
                <a:uFillTx/>
                <a:latin typeface="Arial" panose="020B0604020202020204" pitchFamily="34" charset="0"/>
                <a:ea typeface="楷体" panose="02010609060101010101" pitchFamily="49" charset="-122"/>
                <a:sym typeface="Arial" panose="020B0604020202020204" pitchFamily="34" charset="0"/>
              </a:endParaRPr>
            </a:p>
          </p:txBody>
        </p:sp>
      </p:grpSp>
      <p:sp>
        <p:nvSpPr>
          <p:cNvPr id="1629" name="Shape 1629"/>
          <p:cNvSpPr/>
          <p:nvPr/>
        </p:nvSpPr>
        <p:spPr>
          <a:xfrm>
            <a:off x="8221035" y="3847259"/>
            <a:ext cx="2927841" cy="500137"/>
          </a:xfrm>
          <a:prstGeom prst="rect">
            <a:avLst/>
          </a:prstGeom>
          <a:ln w="3175">
            <a:miter lim="400000"/>
          </a:ln>
          <a:extLst>
            <a:ext uri="{C572A759-6A51-4108-AA02-DFA0A04FC94B}">
              <ma14:wrappingTextBoxFlag xmlns="" xmlns:ma14="http://schemas.microsoft.com/office/mac/drawingml/2011/main" val="1"/>
            </a:ext>
          </a:extLst>
        </p:spPr>
        <p:txBody>
          <a:bodyPr lIns="19050" tIns="19050" rIns="19050" bIns="19050" anchor="ctr">
            <a:spAutoFit/>
          </a:bodyPr>
          <a:lstStyle>
            <a:lvl1pPr algn="ctr">
              <a:defRPr sz="6000">
                <a:solidFill>
                  <a:srgbClr val="000000"/>
                </a:solidFill>
                <a:latin typeface="Lato Light"/>
                <a:ea typeface="Lato Light"/>
                <a:cs typeface="Lato Light"/>
                <a:sym typeface="Lato Light"/>
              </a:defRPr>
            </a:lvl1pPr>
          </a:lstStyle>
          <a:p>
            <a:pPr marL="0" marR="0" lvl="0" indent="0" algn="ctr" defTabSz="412750" rtl="0" eaLnBrk="1" fontAlgn="auto" latinLnBrk="0" hangingPunct="0">
              <a:lnSpc>
                <a:spcPct val="100000"/>
              </a:lnSpc>
              <a:spcBef>
                <a:spcPts val="0"/>
              </a:spcBef>
              <a:spcAft>
                <a:spcPts val="0"/>
              </a:spcAft>
              <a:buClrTx/>
              <a:buSzTx/>
              <a:buFontTx/>
              <a:buNone/>
              <a:tabLst/>
              <a:defRPr/>
            </a:pPr>
            <a:r>
              <a:rPr kumimoji="0" sz="3000" b="0" i="0" u="none" strike="noStrike" kern="0" cap="none" spc="0" normalizeH="0" baseline="0" noProof="0">
                <a:ln>
                  <a:noFill/>
                </a:ln>
                <a:solidFill>
                  <a:srgbClr val="000000"/>
                </a:solidFill>
                <a:effectLst/>
                <a:uLnTx/>
                <a:uFillTx/>
                <a:latin typeface="Arial" panose="020B0604020202020204" pitchFamily="34" charset="0"/>
                <a:ea typeface="楷体" panose="02010609060101010101" pitchFamily="49" charset="-122"/>
                <a:sym typeface="Arial" panose="020B0604020202020204" pitchFamily="34" charset="0"/>
              </a:rPr>
              <a:t>Title text</a:t>
            </a:r>
          </a:p>
        </p:txBody>
      </p:sp>
      <p:sp>
        <p:nvSpPr>
          <p:cNvPr id="22" name="Shape 2552">
            <a:extLst>
              <a:ext uri="{FF2B5EF4-FFF2-40B4-BE49-F238E27FC236}">
                <a16:creationId xmlns:a16="http://schemas.microsoft.com/office/drawing/2014/main" id="{0708230A-181C-4A6C-85E1-184F5EABF1E9}"/>
              </a:ext>
            </a:extLst>
          </p:cNvPr>
          <p:cNvSpPr/>
          <p:nvPr/>
        </p:nvSpPr>
        <p:spPr>
          <a:xfrm>
            <a:off x="2224762" y="2298972"/>
            <a:ext cx="535535" cy="486851"/>
          </a:xfrm>
          <a:custGeom>
            <a:avLst/>
            <a:gdLst/>
            <a:ahLst/>
            <a:cxnLst>
              <a:cxn ang="0">
                <a:pos x="wd2" y="hd2"/>
              </a:cxn>
              <a:cxn ang="5400000">
                <a:pos x="wd2" y="hd2"/>
              </a:cxn>
              <a:cxn ang="10800000">
                <a:pos x="wd2" y="hd2"/>
              </a:cxn>
              <a:cxn ang="16200000">
                <a:pos x="wd2" y="hd2"/>
              </a:cxn>
            </a:cxnLst>
            <a:rect l="0" t="0" r="r" b="b"/>
            <a:pathLst>
              <a:path w="21600" h="21600" extrusionOk="0">
                <a:moveTo>
                  <a:pt x="10800" y="18360"/>
                </a:moveTo>
                <a:cubicBezTo>
                  <a:pt x="9864" y="18360"/>
                  <a:pt x="8922" y="18237"/>
                  <a:pt x="7998" y="17995"/>
                </a:cubicBezTo>
                <a:cubicBezTo>
                  <a:pt x="7923" y="17975"/>
                  <a:pt x="7846" y="17965"/>
                  <a:pt x="7770" y="17965"/>
                </a:cubicBezTo>
                <a:cubicBezTo>
                  <a:pt x="7646" y="17965"/>
                  <a:pt x="7522" y="17991"/>
                  <a:pt x="7406" y="18043"/>
                </a:cubicBezTo>
                <a:lnTo>
                  <a:pt x="3352" y="19826"/>
                </a:lnTo>
                <a:lnTo>
                  <a:pt x="4013" y="16735"/>
                </a:lnTo>
                <a:cubicBezTo>
                  <a:pt x="4098" y="16339"/>
                  <a:pt x="3972" y="15924"/>
                  <a:pt x="3689" y="15662"/>
                </a:cubicBezTo>
                <a:cubicBezTo>
                  <a:pt x="1944" y="14045"/>
                  <a:pt x="982" y="11934"/>
                  <a:pt x="982" y="9720"/>
                </a:cubicBezTo>
                <a:cubicBezTo>
                  <a:pt x="982" y="4956"/>
                  <a:pt x="5387" y="1080"/>
                  <a:pt x="10800" y="1080"/>
                </a:cubicBezTo>
                <a:cubicBezTo>
                  <a:pt x="16214" y="1080"/>
                  <a:pt x="20618" y="4956"/>
                  <a:pt x="20618" y="9720"/>
                </a:cubicBezTo>
                <a:cubicBezTo>
                  <a:pt x="20618" y="14484"/>
                  <a:pt x="16214" y="18360"/>
                  <a:pt x="10800" y="18360"/>
                </a:cubicBezTo>
                <a:moveTo>
                  <a:pt x="10800" y="0"/>
                </a:moveTo>
                <a:cubicBezTo>
                  <a:pt x="4835" y="0"/>
                  <a:pt x="0" y="4352"/>
                  <a:pt x="0" y="9720"/>
                </a:cubicBezTo>
                <a:cubicBezTo>
                  <a:pt x="0" y="12353"/>
                  <a:pt x="1168" y="14738"/>
                  <a:pt x="3057" y="16488"/>
                </a:cubicBezTo>
                <a:lnTo>
                  <a:pt x="1964" y="21600"/>
                </a:lnTo>
                <a:lnTo>
                  <a:pt x="7770" y="19046"/>
                </a:lnTo>
                <a:cubicBezTo>
                  <a:pt x="8732" y="19298"/>
                  <a:pt x="9747" y="19440"/>
                  <a:pt x="10800" y="19440"/>
                </a:cubicBezTo>
                <a:cubicBezTo>
                  <a:pt x="16765" y="19440"/>
                  <a:pt x="21600" y="15089"/>
                  <a:pt x="21600" y="9720"/>
                </a:cubicBezTo>
                <a:cubicBezTo>
                  <a:pt x="21600" y="4352"/>
                  <a:pt x="16765" y="0"/>
                  <a:pt x="10800" y="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rgbClr val="FFFFFF"/>
              </a:solidFill>
              <a:effectLst>
                <a:outerShdw blurRad="38100" dist="12700" dir="5400000" rotWithShape="0">
                  <a:srgbClr val="000000">
                    <a:alpha val="50000"/>
                  </a:srgbClr>
                </a:outerShdw>
              </a:effectLst>
              <a:latin typeface="Arial" panose="020B0604020202020204" pitchFamily="34" charset="0"/>
              <a:ea typeface="楷体" panose="02010609060101010101" pitchFamily="49" charset="-122"/>
              <a:sym typeface="Arial" panose="020B0604020202020204" pitchFamily="34" charset="0"/>
            </a:endParaRPr>
          </a:p>
        </p:txBody>
      </p:sp>
      <p:sp>
        <p:nvSpPr>
          <p:cNvPr id="23" name="Shape 2553">
            <a:extLst>
              <a:ext uri="{FF2B5EF4-FFF2-40B4-BE49-F238E27FC236}">
                <a16:creationId xmlns:a16="http://schemas.microsoft.com/office/drawing/2014/main" id="{78C96C7D-3A5E-4776-9E01-D3FBDB5BB2A5}"/>
              </a:ext>
            </a:extLst>
          </p:cNvPr>
          <p:cNvSpPr/>
          <p:nvPr/>
        </p:nvSpPr>
        <p:spPr>
          <a:xfrm>
            <a:off x="5813718" y="2298972"/>
            <a:ext cx="535535" cy="486851"/>
          </a:xfrm>
          <a:custGeom>
            <a:avLst/>
            <a:gdLst/>
            <a:ahLst/>
            <a:cxnLst>
              <a:cxn ang="0">
                <a:pos x="wd2" y="hd2"/>
              </a:cxn>
              <a:cxn ang="5400000">
                <a:pos x="wd2" y="hd2"/>
              </a:cxn>
              <a:cxn ang="10800000">
                <a:pos x="wd2" y="hd2"/>
              </a:cxn>
              <a:cxn ang="16200000">
                <a:pos x="wd2" y="hd2"/>
              </a:cxn>
            </a:cxnLst>
            <a:rect l="0" t="0" r="r" b="b"/>
            <a:pathLst>
              <a:path w="21600" h="21600" extrusionOk="0">
                <a:moveTo>
                  <a:pt x="15709" y="8100"/>
                </a:moveTo>
                <a:cubicBezTo>
                  <a:pt x="14896" y="8100"/>
                  <a:pt x="14236" y="8826"/>
                  <a:pt x="14236" y="9720"/>
                </a:cubicBezTo>
                <a:cubicBezTo>
                  <a:pt x="14236" y="10615"/>
                  <a:pt x="14896" y="11340"/>
                  <a:pt x="15709" y="11340"/>
                </a:cubicBezTo>
                <a:cubicBezTo>
                  <a:pt x="16522" y="11340"/>
                  <a:pt x="17182" y="10615"/>
                  <a:pt x="17182" y="9720"/>
                </a:cubicBezTo>
                <a:cubicBezTo>
                  <a:pt x="17182" y="8826"/>
                  <a:pt x="16522" y="8100"/>
                  <a:pt x="15709" y="8100"/>
                </a:cubicBezTo>
                <a:moveTo>
                  <a:pt x="10800" y="18360"/>
                </a:moveTo>
                <a:cubicBezTo>
                  <a:pt x="9864" y="18360"/>
                  <a:pt x="8922" y="18237"/>
                  <a:pt x="7998" y="17995"/>
                </a:cubicBezTo>
                <a:cubicBezTo>
                  <a:pt x="7923" y="17975"/>
                  <a:pt x="7846" y="17965"/>
                  <a:pt x="7770" y="17965"/>
                </a:cubicBezTo>
                <a:cubicBezTo>
                  <a:pt x="7646" y="17965"/>
                  <a:pt x="7522" y="17991"/>
                  <a:pt x="7406" y="18043"/>
                </a:cubicBezTo>
                <a:lnTo>
                  <a:pt x="3352" y="19826"/>
                </a:lnTo>
                <a:lnTo>
                  <a:pt x="4013" y="16735"/>
                </a:lnTo>
                <a:cubicBezTo>
                  <a:pt x="4098" y="16339"/>
                  <a:pt x="3972" y="15924"/>
                  <a:pt x="3689" y="15662"/>
                </a:cubicBezTo>
                <a:cubicBezTo>
                  <a:pt x="1944" y="14045"/>
                  <a:pt x="982" y="11934"/>
                  <a:pt x="982" y="9720"/>
                </a:cubicBezTo>
                <a:cubicBezTo>
                  <a:pt x="982" y="4956"/>
                  <a:pt x="5387" y="1080"/>
                  <a:pt x="10800" y="1080"/>
                </a:cubicBezTo>
                <a:cubicBezTo>
                  <a:pt x="16214" y="1080"/>
                  <a:pt x="20618" y="4956"/>
                  <a:pt x="20618" y="9720"/>
                </a:cubicBezTo>
                <a:cubicBezTo>
                  <a:pt x="20618" y="14484"/>
                  <a:pt x="16214" y="18360"/>
                  <a:pt x="10800" y="18360"/>
                </a:cubicBezTo>
                <a:moveTo>
                  <a:pt x="10800" y="0"/>
                </a:moveTo>
                <a:cubicBezTo>
                  <a:pt x="4835" y="0"/>
                  <a:pt x="0" y="4352"/>
                  <a:pt x="0" y="9720"/>
                </a:cubicBezTo>
                <a:cubicBezTo>
                  <a:pt x="0" y="12353"/>
                  <a:pt x="1168" y="14738"/>
                  <a:pt x="3057" y="16488"/>
                </a:cubicBezTo>
                <a:lnTo>
                  <a:pt x="1964" y="21600"/>
                </a:lnTo>
                <a:lnTo>
                  <a:pt x="7770" y="19046"/>
                </a:lnTo>
                <a:cubicBezTo>
                  <a:pt x="8732" y="19298"/>
                  <a:pt x="9747" y="19440"/>
                  <a:pt x="10800" y="19440"/>
                </a:cubicBezTo>
                <a:cubicBezTo>
                  <a:pt x="16765" y="19440"/>
                  <a:pt x="21600" y="15089"/>
                  <a:pt x="21600" y="9720"/>
                </a:cubicBezTo>
                <a:cubicBezTo>
                  <a:pt x="21600" y="4352"/>
                  <a:pt x="16765" y="0"/>
                  <a:pt x="10800" y="0"/>
                </a:cubicBezTo>
                <a:moveTo>
                  <a:pt x="10800" y="8100"/>
                </a:moveTo>
                <a:cubicBezTo>
                  <a:pt x="9987" y="8100"/>
                  <a:pt x="9327" y="8826"/>
                  <a:pt x="9327" y="9720"/>
                </a:cubicBezTo>
                <a:cubicBezTo>
                  <a:pt x="9327" y="10615"/>
                  <a:pt x="9987" y="11340"/>
                  <a:pt x="10800" y="11340"/>
                </a:cubicBezTo>
                <a:cubicBezTo>
                  <a:pt x="11613" y="11340"/>
                  <a:pt x="12273" y="10615"/>
                  <a:pt x="12273" y="9720"/>
                </a:cubicBezTo>
                <a:cubicBezTo>
                  <a:pt x="12273" y="8826"/>
                  <a:pt x="11613" y="8100"/>
                  <a:pt x="10800" y="8100"/>
                </a:cubicBezTo>
                <a:moveTo>
                  <a:pt x="5891" y="8100"/>
                </a:moveTo>
                <a:cubicBezTo>
                  <a:pt x="5078" y="8100"/>
                  <a:pt x="4418" y="8826"/>
                  <a:pt x="4418" y="9720"/>
                </a:cubicBezTo>
                <a:cubicBezTo>
                  <a:pt x="4418" y="10615"/>
                  <a:pt x="5078" y="11340"/>
                  <a:pt x="5891" y="11340"/>
                </a:cubicBezTo>
                <a:cubicBezTo>
                  <a:pt x="6704" y="11340"/>
                  <a:pt x="7364" y="10615"/>
                  <a:pt x="7364" y="9720"/>
                </a:cubicBezTo>
                <a:cubicBezTo>
                  <a:pt x="7364" y="8826"/>
                  <a:pt x="6704" y="8100"/>
                  <a:pt x="5891" y="810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rgbClr val="FFFFFF"/>
              </a:solidFill>
              <a:effectLst>
                <a:outerShdw blurRad="38100" dist="12700" dir="5400000" rotWithShape="0">
                  <a:srgbClr val="000000">
                    <a:alpha val="50000"/>
                  </a:srgbClr>
                </a:outerShdw>
              </a:effectLst>
              <a:latin typeface="Arial" panose="020B0604020202020204" pitchFamily="34" charset="0"/>
              <a:ea typeface="楷体" panose="02010609060101010101" pitchFamily="49" charset="-122"/>
              <a:sym typeface="Arial" panose="020B0604020202020204" pitchFamily="34" charset="0"/>
            </a:endParaRPr>
          </a:p>
        </p:txBody>
      </p:sp>
      <p:sp>
        <p:nvSpPr>
          <p:cNvPr id="24" name="Shape 2554">
            <a:extLst>
              <a:ext uri="{FF2B5EF4-FFF2-40B4-BE49-F238E27FC236}">
                <a16:creationId xmlns:a16="http://schemas.microsoft.com/office/drawing/2014/main" id="{C1075C62-F164-4FA7-B150-3481C9338809}"/>
              </a:ext>
            </a:extLst>
          </p:cNvPr>
          <p:cNvSpPr/>
          <p:nvPr/>
        </p:nvSpPr>
        <p:spPr>
          <a:xfrm>
            <a:off x="9402675" y="2298972"/>
            <a:ext cx="535535" cy="486851"/>
          </a:xfrm>
          <a:custGeom>
            <a:avLst/>
            <a:gdLst/>
            <a:ahLst/>
            <a:cxnLst>
              <a:cxn ang="0">
                <a:pos x="wd2" y="hd2"/>
              </a:cxn>
              <a:cxn ang="5400000">
                <a:pos x="wd2" y="hd2"/>
              </a:cxn>
              <a:cxn ang="10800000">
                <a:pos x="wd2" y="hd2"/>
              </a:cxn>
              <a:cxn ang="16200000">
                <a:pos x="wd2" y="hd2"/>
              </a:cxn>
            </a:cxnLst>
            <a:rect l="0" t="0" r="r" b="b"/>
            <a:pathLst>
              <a:path w="21600" h="21600" extrusionOk="0">
                <a:moveTo>
                  <a:pt x="7855" y="18900"/>
                </a:moveTo>
                <a:cubicBezTo>
                  <a:pt x="7279" y="18900"/>
                  <a:pt x="6684" y="18827"/>
                  <a:pt x="6086" y="18683"/>
                </a:cubicBezTo>
                <a:cubicBezTo>
                  <a:pt x="6017" y="18666"/>
                  <a:pt x="5946" y="18658"/>
                  <a:pt x="5876" y="18658"/>
                </a:cubicBezTo>
                <a:cubicBezTo>
                  <a:pt x="5756" y="18658"/>
                  <a:pt x="5636" y="18682"/>
                  <a:pt x="5523" y="18729"/>
                </a:cubicBezTo>
                <a:lnTo>
                  <a:pt x="2957" y="19815"/>
                </a:lnTo>
                <a:lnTo>
                  <a:pt x="3365" y="18243"/>
                </a:lnTo>
                <a:cubicBezTo>
                  <a:pt x="3474" y="17827"/>
                  <a:pt x="3345" y="17380"/>
                  <a:pt x="3039" y="17108"/>
                </a:cubicBezTo>
                <a:cubicBezTo>
                  <a:pt x="1712" y="15926"/>
                  <a:pt x="982" y="14358"/>
                  <a:pt x="982" y="12690"/>
                </a:cubicBezTo>
                <a:cubicBezTo>
                  <a:pt x="982" y="9266"/>
                  <a:pt x="4065" y="6480"/>
                  <a:pt x="7855" y="6480"/>
                </a:cubicBezTo>
                <a:cubicBezTo>
                  <a:pt x="11644" y="6480"/>
                  <a:pt x="14727" y="9266"/>
                  <a:pt x="14727" y="12690"/>
                </a:cubicBezTo>
                <a:cubicBezTo>
                  <a:pt x="14727" y="16114"/>
                  <a:pt x="11644" y="18900"/>
                  <a:pt x="7855" y="18900"/>
                </a:cubicBezTo>
                <a:moveTo>
                  <a:pt x="7855" y="5400"/>
                </a:moveTo>
                <a:cubicBezTo>
                  <a:pt x="3517" y="5400"/>
                  <a:pt x="0" y="8664"/>
                  <a:pt x="0" y="12690"/>
                </a:cubicBezTo>
                <a:cubicBezTo>
                  <a:pt x="0" y="14758"/>
                  <a:pt x="932" y="16620"/>
                  <a:pt x="2422" y="17947"/>
                </a:cubicBezTo>
                <a:lnTo>
                  <a:pt x="1473" y="21600"/>
                </a:lnTo>
                <a:lnTo>
                  <a:pt x="5876" y="19738"/>
                </a:lnTo>
                <a:cubicBezTo>
                  <a:pt x="6509" y="19891"/>
                  <a:pt x="7169" y="19980"/>
                  <a:pt x="7855" y="19980"/>
                </a:cubicBezTo>
                <a:cubicBezTo>
                  <a:pt x="12192" y="19980"/>
                  <a:pt x="15709" y="16716"/>
                  <a:pt x="15709" y="12690"/>
                </a:cubicBezTo>
                <a:cubicBezTo>
                  <a:pt x="15709" y="8664"/>
                  <a:pt x="12192" y="5400"/>
                  <a:pt x="7855" y="5400"/>
                </a:cubicBezTo>
                <a:moveTo>
                  <a:pt x="21600" y="7290"/>
                </a:moveTo>
                <a:cubicBezTo>
                  <a:pt x="21600" y="3264"/>
                  <a:pt x="18084" y="0"/>
                  <a:pt x="13745" y="0"/>
                </a:cubicBezTo>
                <a:cubicBezTo>
                  <a:pt x="10506" y="0"/>
                  <a:pt x="7725" y="1821"/>
                  <a:pt x="6525" y="4422"/>
                </a:cubicBezTo>
                <a:cubicBezTo>
                  <a:pt x="6912" y="4367"/>
                  <a:pt x="7306" y="4332"/>
                  <a:pt x="7708" y="4326"/>
                </a:cubicBezTo>
                <a:cubicBezTo>
                  <a:pt x="8875" y="2394"/>
                  <a:pt x="11143" y="1080"/>
                  <a:pt x="13745" y="1080"/>
                </a:cubicBezTo>
                <a:cubicBezTo>
                  <a:pt x="17535" y="1080"/>
                  <a:pt x="20618" y="3866"/>
                  <a:pt x="20618" y="7290"/>
                </a:cubicBezTo>
                <a:cubicBezTo>
                  <a:pt x="20618" y="8958"/>
                  <a:pt x="19888" y="10526"/>
                  <a:pt x="18561" y="11707"/>
                </a:cubicBezTo>
                <a:cubicBezTo>
                  <a:pt x="18255" y="11980"/>
                  <a:pt x="18126" y="12428"/>
                  <a:pt x="18234" y="12843"/>
                </a:cubicBezTo>
                <a:lnTo>
                  <a:pt x="18643" y="14415"/>
                </a:lnTo>
                <a:lnTo>
                  <a:pt x="16613" y="13556"/>
                </a:lnTo>
                <a:cubicBezTo>
                  <a:pt x="16573" y="13922"/>
                  <a:pt x="16500" y="14278"/>
                  <a:pt x="16411" y="14628"/>
                </a:cubicBezTo>
                <a:lnTo>
                  <a:pt x="20127" y="16200"/>
                </a:lnTo>
                <a:lnTo>
                  <a:pt x="19178" y="12547"/>
                </a:lnTo>
                <a:cubicBezTo>
                  <a:pt x="20669" y="11220"/>
                  <a:pt x="21600" y="9358"/>
                  <a:pt x="21600" y="729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rgbClr val="FFFFFF"/>
              </a:solidFill>
              <a:effectLst>
                <a:outerShdw blurRad="38100" dist="12700" dir="5400000" rotWithShape="0">
                  <a:srgbClr val="000000">
                    <a:alpha val="50000"/>
                  </a:srgbClr>
                </a:outerShdw>
              </a:effectLst>
              <a:latin typeface="Arial" panose="020B0604020202020204" pitchFamily="34" charset="0"/>
              <a:ea typeface="楷体" panose="02010609060101010101" pitchFamily="49" charset="-122"/>
              <a:sym typeface="Arial" panose="020B0604020202020204" pitchFamily="34" charset="0"/>
            </a:endParaRPr>
          </a:p>
        </p:txBody>
      </p:sp>
      <p:sp>
        <p:nvSpPr>
          <p:cNvPr id="25" name="Shape 1618">
            <a:extLst>
              <a:ext uri="{FF2B5EF4-FFF2-40B4-BE49-F238E27FC236}">
                <a16:creationId xmlns:a16="http://schemas.microsoft.com/office/drawing/2014/main" id="{1333C465-F13A-478D-82F5-C525311AE92A}"/>
              </a:ext>
            </a:extLst>
          </p:cNvPr>
          <p:cNvSpPr/>
          <p:nvPr/>
        </p:nvSpPr>
        <p:spPr>
          <a:xfrm>
            <a:off x="4666456" y="4523591"/>
            <a:ext cx="2859086" cy="1561523"/>
          </a:xfrm>
          <a:prstGeom prst="rect">
            <a:avLst/>
          </a:prstGeom>
          <a:ln w="3175">
            <a:miter lim="400000"/>
          </a:ln>
          <a:extLst>
            <a:ext uri="{C572A759-6A51-4108-AA02-DFA0A04FC94B}">
              <ma14:wrappingTextBoxFlag xmlns="" xmlns:ma14="http://schemas.microsoft.com/office/mac/drawingml/2011/main" val="1"/>
            </a:ext>
          </a:extLst>
        </p:spPr>
        <p:txBody>
          <a:bodyPr lIns="19050" tIns="19050" rIns="19050" bIns="19050">
            <a:normAutofit/>
          </a:bodyPr>
          <a:lstStyle>
            <a:lvl1pPr algn="ctr"/>
          </a:lstStyle>
          <a:p>
            <a:pPr marL="0" marR="0" lvl="0" indent="0" algn="ctr" defTabSz="412750" rtl="0" eaLnBrk="1" fontAlgn="auto" latinLnBrk="0" hangingPunct="0">
              <a:lnSpc>
                <a:spcPct val="150000"/>
              </a:lnSpc>
              <a:spcBef>
                <a:spcPts val="0"/>
              </a:spcBef>
              <a:spcAft>
                <a:spcPts val="0"/>
              </a:spcAft>
              <a:buClrTx/>
              <a:buSzTx/>
              <a:buFontTx/>
              <a:buNone/>
              <a:tabLst/>
              <a:defRPr/>
            </a:pPr>
            <a:r>
              <a:rPr kumimoji="0" sz="1300" b="0" i="0" u="none" strike="noStrike" kern="0" cap="none" spc="0" normalizeH="0" baseline="0" noProof="0">
                <a:ln>
                  <a:noFill/>
                </a:ln>
                <a:solidFill>
                  <a:srgbClr val="727574"/>
                </a:solidFill>
                <a:effectLst/>
                <a:uLnTx/>
                <a:uFillTx/>
                <a:latin typeface="Arial" panose="020B0604020202020204" pitchFamily="34" charset="0"/>
                <a:ea typeface="楷体" panose="02010609060101010101" pitchFamily="49" charset="-122"/>
                <a:cs typeface="Calibri" panose="020F0502020204030204" pitchFamily="34" charset="0"/>
                <a:sym typeface="Arial" panose="020B0604020202020204" pitchFamily="34" charset="0"/>
              </a:rPr>
              <a:t>Lorem Ipsum is simply dummy text of the printing and typesetting industry. Lorem Ipsum has been the industry's unknown printer took a galley of type and scrambled it to make a type.</a:t>
            </a:r>
          </a:p>
        </p:txBody>
      </p:sp>
      <p:sp>
        <p:nvSpPr>
          <p:cNvPr id="26" name="Shape 1618">
            <a:extLst>
              <a:ext uri="{FF2B5EF4-FFF2-40B4-BE49-F238E27FC236}">
                <a16:creationId xmlns:a16="http://schemas.microsoft.com/office/drawing/2014/main" id="{FF3A07A5-2112-41CC-B237-B9CF4620A1ED}"/>
              </a:ext>
            </a:extLst>
          </p:cNvPr>
          <p:cNvSpPr/>
          <p:nvPr/>
        </p:nvSpPr>
        <p:spPr>
          <a:xfrm>
            <a:off x="8255410" y="4523591"/>
            <a:ext cx="2859086" cy="1561523"/>
          </a:xfrm>
          <a:prstGeom prst="rect">
            <a:avLst/>
          </a:prstGeom>
          <a:ln w="3175">
            <a:miter lim="400000"/>
          </a:ln>
          <a:extLst>
            <a:ext uri="{C572A759-6A51-4108-AA02-DFA0A04FC94B}">
              <ma14:wrappingTextBoxFlag xmlns="" xmlns:ma14="http://schemas.microsoft.com/office/mac/drawingml/2011/main" val="1"/>
            </a:ext>
          </a:extLst>
        </p:spPr>
        <p:txBody>
          <a:bodyPr lIns="19050" tIns="19050" rIns="19050" bIns="19050">
            <a:normAutofit/>
          </a:bodyPr>
          <a:lstStyle>
            <a:lvl1pPr algn="ctr"/>
          </a:lstStyle>
          <a:p>
            <a:pPr marL="0" marR="0" lvl="0" indent="0" algn="ctr" defTabSz="412750" rtl="0" eaLnBrk="1" fontAlgn="auto" latinLnBrk="0" hangingPunct="0">
              <a:lnSpc>
                <a:spcPct val="150000"/>
              </a:lnSpc>
              <a:spcBef>
                <a:spcPts val="0"/>
              </a:spcBef>
              <a:spcAft>
                <a:spcPts val="0"/>
              </a:spcAft>
              <a:buClrTx/>
              <a:buSzTx/>
              <a:buFontTx/>
              <a:buNone/>
              <a:tabLst/>
              <a:defRPr/>
            </a:pPr>
            <a:r>
              <a:rPr kumimoji="0" sz="1300" b="0" i="0" u="none" strike="noStrike" kern="0" cap="none" spc="0" normalizeH="0" baseline="0" noProof="0">
                <a:ln>
                  <a:noFill/>
                </a:ln>
                <a:solidFill>
                  <a:srgbClr val="727574"/>
                </a:solidFill>
                <a:effectLst/>
                <a:uLnTx/>
                <a:uFillTx/>
                <a:latin typeface="Arial" panose="020B0604020202020204" pitchFamily="34" charset="0"/>
                <a:ea typeface="楷体" panose="02010609060101010101" pitchFamily="49" charset="-122"/>
                <a:cs typeface="Calibri" panose="020F0502020204030204" pitchFamily="34" charset="0"/>
                <a:sym typeface="Arial" panose="020B0604020202020204" pitchFamily="34" charset="0"/>
              </a:rPr>
              <a:t>Lorem Ipsum is simply dummy text of the printing and typesetting industry. Lorem Ipsum has been the industry's unknown printer took a galley of type and scrambled it to make a type.</a:t>
            </a:r>
          </a:p>
        </p:txBody>
      </p:sp>
      <p:sp>
        <p:nvSpPr>
          <p:cNvPr id="27" name="文本框 26">
            <a:extLst>
              <a:ext uri="{FF2B5EF4-FFF2-40B4-BE49-F238E27FC236}">
                <a16:creationId xmlns:a16="http://schemas.microsoft.com/office/drawing/2014/main" id="{2FB0E2A7-435B-4DF1-961B-1A4FEC9C0369}"/>
              </a:ext>
            </a:extLst>
          </p:cNvPr>
          <p:cNvSpPr txBox="1"/>
          <p:nvPr/>
        </p:nvSpPr>
        <p:spPr>
          <a:xfrm>
            <a:off x="4428226" y="288416"/>
            <a:ext cx="3335545" cy="707886"/>
          </a:xfrm>
          <a:prstGeom prst="rect">
            <a:avLst/>
          </a:prstGeom>
          <a:noFill/>
        </p:spPr>
        <p:txBody>
          <a:bodyPr wrap="square" rtlCol="0">
            <a:spAutoFit/>
          </a:bodyPr>
          <a:lstStyle/>
          <a:p>
            <a:pPr algn="dist">
              <a:defRPr/>
            </a:pPr>
            <a:r>
              <a:rPr lang="zh-CN" altLang="en-US" sz="4000" kern="0" dirty="0">
                <a:solidFill>
                  <a:srgbClr val="000000"/>
                </a:solidFill>
                <a:latin typeface="Arial" panose="020B0604020202020204" pitchFamily="34" charset="0"/>
                <a:ea typeface="楷体" panose="02010609060101010101" pitchFamily="49" charset="-122"/>
                <a:sym typeface="Arial" panose="020B0604020202020204" pitchFamily="34" charset="0"/>
              </a:rPr>
              <a:t>在此输入标题</a:t>
            </a:r>
            <a:endParaRPr lang="zh-CN" altLang="en-US" sz="4000" kern="0" dirty="0">
              <a:solidFill>
                <a:srgbClr val="000000"/>
              </a:solidFill>
              <a:latin typeface="Arial" panose="020B0604020202020204" pitchFamily="34" charset="0"/>
              <a:ea typeface="楷体" panose="02010609060101010101" pitchFamily="49" charset="-122"/>
              <a:sym typeface="Arial" panose="020B0604020202020204" pitchFamily="34" charset="0"/>
            </a:endParaRPr>
          </a:p>
        </p:txBody>
      </p:sp>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占位符 4" descr="图片包含 室内, 电子产品&#10;&#10;已生成高可信度的说明">
            <a:extLst>
              <a:ext uri="{FF2B5EF4-FFF2-40B4-BE49-F238E27FC236}">
                <a16:creationId xmlns:a16="http://schemas.microsoft.com/office/drawing/2014/main" id="{37E69E9D-5FC5-40FD-AEAC-D7BB72E7D5A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9954" r="9954"/>
          <a:stretch>
            <a:fillRect/>
          </a:stretch>
        </p:blipFill>
        <p:spPr>
          <a:xfrm>
            <a:off x="788988" y="2476500"/>
            <a:ext cx="1074737" cy="1074738"/>
          </a:xfrm>
          <a:prstGeom prst="ellipse">
            <a:avLst/>
          </a:prstGeom>
        </p:spPr>
      </p:pic>
      <p:pic>
        <p:nvPicPr>
          <p:cNvPr id="9" name="图片占位符 8" descr="图片包含 室内, 墙壁, 地板, 窗户&#10;&#10;已生成极高可信度的说明">
            <a:extLst>
              <a:ext uri="{FF2B5EF4-FFF2-40B4-BE49-F238E27FC236}">
                <a16:creationId xmlns:a16="http://schemas.microsoft.com/office/drawing/2014/main" id="{AD1D8622-984C-42F4-8760-15D104AF28D8}"/>
              </a:ext>
            </a:extLst>
          </p:cNvPr>
          <p:cNvPicPr>
            <a:picLocks noGrp="1" noChangeAspect="1"/>
          </p:cNvPicPr>
          <p:nvPr>
            <p:ph type="pic" sz="quarter" idx="11"/>
          </p:nvPr>
        </p:nvPicPr>
        <p:blipFill>
          <a:blip r:embed="rId4">
            <a:extLst>
              <a:ext uri="{28A0092B-C50C-407E-A947-70E740481C1C}">
                <a14:useLocalDpi xmlns:a14="http://schemas.microsoft.com/office/drawing/2010/main" val="0"/>
              </a:ext>
            </a:extLst>
          </a:blip>
          <a:srcRect l="16762" r="16762"/>
          <a:stretch>
            <a:fillRect/>
          </a:stretch>
        </p:blipFill>
        <p:spPr>
          <a:xfrm>
            <a:off x="6530975" y="2476500"/>
            <a:ext cx="1074738" cy="1074738"/>
          </a:xfrm>
          <a:prstGeom prst="ellipse">
            <a:avLst/>
          </a:prstGeom>
        </p:spPr>
      </p:pic>
      <p:pic>
        <p:nvPicPr>
          <p:cNvPr id="11" name="图片占位符 10">
            <a:extLst>
              <a:ext uri="{FF2B5EF4-FFF2-40B4-BE49-F238E27FC236}">
                <a16:creationId xmlns:a16="http://schemas.microsoft.com/office/drawing/2014/main" id="{6A13EC32-362C-497D-9980-F618E7022943}"/>
              </a:ext>
            </a:extLst>
          </p:cNvPr>
          <p:cNvPicPr>
            <a:picLocks noGrp="1" noChangeAspect="1"/>
          </p:cNvPicPr>
          <p:nvPr>
            <p:ph type="pic" sz="quarter" idx="15"/>
          </p:nvPr>
        </p:nvPicPr>
        <p:blipFill>
          <a:blip r:embed="rId5" cstate="print">
            <a:extLst>
              <a:ext uri="{28A0092B-C50C-407E-A947-70E740481C1C}">
                <a14:useLocalDpi xmlns:a14="http://schemas.microsoft.com/office/drawing/2010/main" val="0"/>
              </a:ext>
            </a:extLst>
          </a:blip>
          <a:srcRect t="15029" b="15029"/>
          <a:stretch>
            <a:fillRect/>
          </a:stretch>
        </p:blipFill>
        <p:spPr>
          <a:xfrm>
            <a:off x="788988" y="4271963"/>
            <a:ext cx="1074737" cy="1073150"/>
          </a:xfrm>
          <a:prstGeom prst="ellipse">
            <a:avLst/>
          </a:prstGeom>
        </p:spPr>
      </p:pic>
      <p:pic>
        <p:nvPicPr>
          <p:cNvPr id="13" name="图片占位符 12" descr="图片包含 室内, 笔记本电脑, 计算机, 人员&#10;&#10;已生成极高可信度的说明">
            <a:extLst>
              <a:ext uri="{FF2B5EF4-FFF2-40B4-BE49-F238E27FC236}">
                <a16:creationId xmlns:a16="http://schemas.microsoft.com/office/drawing/2014/main" id="{3136EE83-2150-413D-B94D-54117CC67CA8}"/>
              </a:ext>
            </a:extLst>
          </p:cNvPr>
          <p:cNvPicPr>
            <a:picLocks noGrp="1" noChangeAspect="1"/>
          </p:cNvPicPr>
          <p:nvPr>
            <p:ph type="pic" sz="quarter" idx="16"/>
          </p:nvPr>
        </p:nvPicPr>
        <p:blipFill>
          <a:blip r:embed="rId6" cstate="print">
            <a:extLst>
              <a:ext uri="{28A0092B-C50C-407E-A947-70E740481C1C}">
                <a14:useLocalDpi xmlns:a14="http://schemas.microsoft.com/office/drawing/2010/main" val="0"/>
              </a:ext>
            </a:extLst>
          </a:blip>
          <a:srcRect t="10606" b="10606"/>
          <a:stretch>
            <a:fillRect/>
          </a:stretch>
        </p:blipFill>
        <p:spPr>
          <a:xfrm>
            <a:off x="6530975" y="4271963"/>
            <a:ext cx="1074738" cy="1073150"/>
          </a:xfrm>
          <a:prstGeom prst="ellipse">
            <a:avLst/>
          </a:prstGeom>
        </p:spPr>
      </p:pic>
      <p:sp>
        <p:nvSpPr>
          <p:cNvPr id="846" name="Shape 846"/>
          <p:cNvSpPr>
            <a:spLocks noGrp="1"/>
          </p:cNvSpPr>
          <p:nvPr>
            <p:ph type="sldNum" sz="quarter" idx="4294967295"/>
          </p:nvPr>
        </p:nvSpPr>
        <p:spPr>
          <a:xfrm>
            <a:off x="11799518" y="6586628"/>
            <a:ext cx="394570" cy="215444"/>
          </a:xfrm>
          <a:prstGeom prst="rect">
            <a:avLst/>
          </a:prstGeom>
          <a:extLst>
            <a:ext uri="{C572A759-6A51-4108-AA02-DFA0A04FC94B}">
              <ma14:wrappingTextBoxFlag xmlns="" xmlns:ma14="http://schemas.microsoft.com/office/mac/drawingml/2011/main" val="1"/>
            </a:ext>
          </a:extLst>
        </p:spPr>
        <p:txBody>
          <a:bodyPr/>
          <a:lstStyle/>
          <a:p>
            <a:pPr marL="0" marR="0" lvl="0" indent="0" algn="ctr" defTabSz="412750" rtl="0" eaLnBrk="1" fontAlgn="auto" latinLnBrk="0" hangingPunct="0">
              <a:lnSpc>
                <a:spcPct val="100000"/>
              </a:lnSpc>
              <a:spcBef>
                <a:spcPts val="0"/>
              </a:spcBef>
              <a:spcAft>
                <a:spcPts val="0"/>
              </a:spcAft>
              <a:buClrTx/>
              <a:buSzTx/>
              <a:buFontTx/>
              <a:buNone/>
              <a:tabLst/>
              <a:defRPr/>
            </a:pPr>
            <a:fld id="{86CB4B4D-7CA3-9044-876B-883B54F8677D}" type="slidenum">
              <a:rPr kumimoji="0" sz="900" b="0" i="0" u="none" strike="noStrike" kern="0" cap="all" spc="180" normalizeH="0" baseline="0" noProof="0">
                <a:ln>
                  <a:noFill/>
                </a:ln>
                <a:solidFill>
                  <a:srgbClr val="FFFFFF"/>
                </a:solidFill>
                <a:effectLst/>
                <a:uLnTx/>
                <a:uFillTx/>
                <a:latin typeface="Arial" panose="020B0604020202020204" pitchFamily="34" charset="0"/>
                <a:ea typeface="楷体" panose="02010609060101010101" pitchFamily="49" charset="-122"/>
                <a:sym typeface="Arial" panose="020B0604020202020204" pitchFamily="34" charset="0"/>
              </a:rPr>
              <a:pPr marL="0" marR="0" lvl="0" indent="0" algn="ctr" defTabSz="412750" rtl="0" eaLnBrk="1" fontAlgn="auto" latinLnBrk="0" hangingPunct="0">
                <a:lnSpc>
                  <a:spcPct val="100000"/>
                </a:lnSpc>
                <a:spcBef>
                  <a:spcPts val="0"/>
                </a:spcBef>
                <a:spcAft>
                  <a:spcPts val="0"/>
                </a:spcAft>
                <a:buClrTx/>
                <a:buSzTx/>
                <a:buFontTx/>
                <a:buNone/>
                <a:tabLst/>
                <a:defRPr/>
              </a:pPr>
              <a:t>7</a:t>
            </a:fld>
            <a:endParaRPr kumimoji="0" sz="900" b="0" i="0" u="none" strike="noStrike" kern="0" cap="all" spc="180" normalizeH="0" baseline="0" noProof="0">
              <a:ln>
                <a:noFill/>
              </a:ln>
              <a:solidFill>
                <a:srgbClr val="FFFFFF"/>
              </a:solidFill>
              <a:effectLst/>
              <a:uLnTx/>
              <a:uFillTx/>
              <a:latin typeface="Arial" panose="020B0604020202020204" pitchFamily="34" charset="0"/>
              <a:ea typeface="楷体" panose="02010609060101010101" pitchFamily="49" charset="-122"/>
              <a:sym typeface="Arial" panose="020B0604020202020204" pitchFamily="34" charset="0"/>
            </a:endParaRPr>
          </a:p>
        </p:txBody>
      </p:sp>
      <p:grpSp>
        <p:nvGrpSpPr>
          <p:cNvPr id="849" name="Group 849"/>
          <p:cNvGrpSpPr/>
          <p:nvPr/>
        </p:nvGrpSpPr>
        <p:grpSpPr>
          <a:xfrm>
            <a:off x="2130052" y="2509634"/>
            <a:ext cx="3530765" cy="1151461"/>
            <a:chOff x="0" y="-2977"/>
            <a:chExt cx="7061526" cy="2302919"/>
          </a:xfrm>
        </p:grpSpPr>
        <p:sp>
          <p:nvSpPr>
            <p:cNvPr id="847" name="Shape 847"/>
            <p:cNvSpPr/>
            <p:nvPr/>
          </p:nvSpPr>
          <p:spPr>
            <a:xfrm>
              <a:off x="3193" y="806182"/>
              <a:ext cx="7058333" cy="1493760"/>
            </a:xfrm>
            <a:prstGeom prst="rect">
              <a:avLst/>
            </a:prstGeom>
            <a:noFill/>
            <a:ln w="3175" cap="flat">
              <a:noFill/>
              <a:miter lim="400000"/>
            </a:ln>
            <a:effectLst/>
            <a:extLst>
              <a:ext uri="{C572A759-6A51-4108-AA02-DFA0A04FC94B}">
                <ma14:wrappingTextBoxFlag xmlns="" xmlns:ma14="http://schemas.microsoft.com/office/mac/drawingml/2011/main" val="1"/>
              </a:ext>
            </a:extLst>
          </p:spPr>
          <p:txBody>
            <a:bodyPr wrap="square" lIns="19050" tIns="19050" rIns="19050" bIns="19050" numCol="1" anchor="t">
              <a:normAutofit fontScale="92500"/>
            </a:bodyPr>
            <a:lstStyle/>
            <a:p>
              <a:pPr marL="0" marR="0" lvl="0" indent="0" algn="l" defTabSz="412750" rtl="0" eaLnBrk="1" fontAlgn="auto" latinLnBrk="0" hangingPunct="0">
                <a:lnSpc>
                  <a:spcPct val="100000"/>
                </a:lnSpc>
                <a:spcBef>
                  <a:spcPts val="0"/>
                </a:spcBef>
                <a:spcAft>
                  <a:spcPts val="0"/>
                </a:spcAft>
                <a:buClrTx/>
                <a:buSzTx/>
                <a:buFontTx/>
                <a:buNone/>
                <a:tabLst/>
                <a:defRPr/>
              </a:pPr>
              <a:r>
                <a:rPr kumimoji="0" sz="1300" b="0" i="0" u="none" strike="noStrike" kern="0" cap="none" spc="0" normalizeH="0" baseline="0" noProof="0">
                  <a:ln>
                    <a:noFill/>
                  </a:ln>
                  <a:solidFill>
                    <a:srgbClr val="727574"/>
                  </a:solidFill>
                  <a:effectLst/>
                  <a:uLnTx/>
                  <a:uFillTx/>
                  <a:latin typeface="Arial" panose="020B0604020202020204" pitchFamily="34" charset="0"/>
                  <a:ea typeface="楷体" panose="02010609060101010101" pitchFamily="49" charset="-122"/>
                  <a:cs typeface="Calibri" panose="020F0502020204030204" pitchFamily="34" charset="0"/>
                  <a:sym typeface="Arial" panose="020B0604020202020204" pitchFamily="34" charset="0"/>
                </a:rPr>
                <a:t>Lorem Ipsum is simply dummy text of the printi and typesetting industry. Lorem Ipsum has been the industry's unknown printer took a galley of</a:t>
              </a:r>
            </a:p>
          </p:txBody>
        </p:sp>
        <p:sp>
          <p:nvSpPr>
            <p:cNvPr id="848" name="Shape 848"/>
            <p:cNvSpPr/>
            <p:nvPr/>
          </p:nvSpPr>
          <p:spPr>
            <a:xfrm>
              <a:off x="0" y="-2977"/>
              <a:ext cx="3975446" cy="615553"/>
            </a:xfrm>
            <a:prstGeom prst="rect">
              <a:avLst/>
            </a:prstGeom>
            <a:noFill/>
            <a:ln w="3175" cap="flat">
              <a:noFill/>
              <a:miter lim="400000"/>
            </a:ln>
            <a:effectLst/>
            <a:extLst>
              <a:ext uri="{C572A759-6A51-4108-AA02-DFA0A04FC94B}">
                <ma14:wrappingTextBoxFlag xmlns="" xmlns:ma14="http://schemas.microsoft.com/office/mac/drawingml/2011/main" val="1"/>
              </a:ext>
            </a:extLst>
          </p:spPr>
          <p:txBody>
            <a:bodyPr wrap="none" lIns="19050" tIns="19050" rIns="19050" bIns="19050" numCol="1" anchor="ctr">
              <a:spAutoFit/>
            </a:bodyPr>
            <a:lstStyle>
              <a:lvl1pPr>
                <a:defRPr sz="3500">
                  <a:solidFill>
                    <a:srgbClr val="000000"/>
                  </a:solidFill>
                  <a:latin typeface="Lato Regular"/>
                  <a:ea typeface="Lato Regular"/>
                  <a:cs typeface="Lato Regular"/>
                  <a:sym typeface="Lato Regular"/>
                </a:defRPr>
              </a:lvl1pPr>
            </a:lstStyle>
            <a:p>
              <a:pPr marL="0" marR="0" lvl="0" indent="0" algn="l" defTabSz="412750" rtl="0" eaLnBrk="1" fontAlgn="auto" latinLnBrk="0" hangingPunct="0">
                <a:lnSpc>
                  <a:spcPct val="100000"/>
                </a:lnSpc>
                <a:spcBef>
                  <a:spcPts val="0"/>
                </a:spcBef>
                <a:spcAft>
                  <a:spcPts val="0"/>
                </a:spcAft>
                <a:buClrTx/>
                <a:buSzTx/>
                <a:buFontTx/>
                <a:buNone/>
                <a:tabLst/>
                <a:defRPr/>
              </a:pPr>
              <a:r>
                <a:rPr kumimoji="0" sz="1750" b="0" i="0" u="none" strike="noStrike" kern="0" cap="none" spc="0" normalizeH="0" baseline="0" noProof="0">
                  <a:ln>
                    <a:noFill/>
                  </a:ln>
                  <a:solidFill>
                    <a:srgbClr val="000000"/>
                  </a:solidFill>
                  <a:effectLst/>
                  <a:uLnTx/>
                  <a:uFillTx/>
                  <a:latin typeface="Arial" panose="020B0604020202020204" pitchFamily="34" charset="0"/>
                  <a:ea typeface="楷体" panose="02010609060101010101" pitchFamily="49" charset="-122"/>
                  <a:sym typeface="Arial" panose="020B0604020202020204" pitchFamily="34" charset="0"/>
                </a:rPr>
                <a:t>Anastasia Freeman</a:t>
              </a:r>
            </a:p>
          </p:txBody>
        </p:sp>
      </p:grpSp>
      <p:grpSp>
        <p:nvGrpSpPr>
          <p:cNvPr id="854" name="Group 854"/>
          <p:cNvGrpSpPr/>
          <p:nvPr/>
        </p:nvGrpSpPr>
        <p:grpSpPr>
          <a:xfrm>
            <a:off x="2130052" y="4312374"/>
            <a:ext cx="3530765" cy="1151462"/>
            <a:chOff x="0" y="-2977"/>
            <a:chExt cx="7061526" cy="2302919"/>
          </a:xfrm>
        </p:grpSpPr>
        <p:sp>
          <p:nvSpPr>
            <p:cNvPr id="852" name="Shape 852"/>
            <p:cNvSpPr/>
            <p:nvPr/>
          </p:nvSpPr>
          <p:spPr>
            <a:xfrm>
              <a:off x="3193" y="806182"/>
              <a:ext cx="7058333" cy="1493760"/>
            </a:xfrm>
            <a:prstGeom prst="rect">
              <a:avLst/>
            </a:prstGeom>
            <a:noFill/>
            <a:ln w="3175" cap="flat">
              <a:noFill/>
              <a:miter lim="400000"/>
            </a:ln>
            <a:effectLst/>
            <a:extLst>
              <a:ext uri="{C572A759-6A51-4108-AA02-DFA0A04FC94B}">
                <ma14:wrappingTextBoxFlag xmlns="" xmlns:ma14="http://schemas.microsoft.com/office/mac/drawingml/2011/main" val="1"/>
              </a:ext>
            </a:extLst>
          </p:spPr>
          <p:txBody>
            <a:bodyPr wrap="square" lIns="19050" tIns="19050" rIns="19050" bIns="19050" numCol="1" anchor="t">
              <a:normAutofit fontScale="92500"/>
            </a:bodyPr>
            <a:lstStyle/>
            <a:p>
              <a:pPr defTabSz="412750" hangingPunct="0"/>
              <a:r>
                <a:rPr sz="1300" kern="0">
                  <a:solidFill>
                    <a:srgbClr val="727574"/>
                  </a:solidFill>
                  <a:latin typeface="Arial" panose="020B0604020202020204" pitchFamily="34" charset="0"/>
                  <a:ea typeface="楷体" panose="02010609060101010101" pitchFamily="49" charset="-122"/>
                  <a:cs typeface="Calibri" panose="020F0502020204030204" pitchFamily="34" charset="0"/>
                  <a:sym typeface="Arial" panose="020B0604020202020204" pitchFamily="34" charset="0"/>
                </a:rPr>
                <a:t>Lorem Ipsum is simply dummy text of the printi and typesetting industry. Lorem Ipsum has been the industry's unknown printer took a galley of</a:t>
              </a:r>
            </a:p>
          </p:txBody>
        </p:sp>
        <p:sp>
          <p:nvSpPr>
            <p:cNvPr id="853" name="Shape 853"/>
            <p:cNvSpPr/>
            <p:nvPr/>
          </p:nvSpPr>
          <p:spPr>
            <a:xfrm>
              <a:off x="0" y="-2977"/>
              <a:ext cx="5367329" cy="615553"/>
            </a:xfrm>
            <a:prstGeom prst="rect">
              <a:avLst/>
            </a:prstGeom>
            <a:noFill/>
            <a:ln w="3175" cap="flat">
              <a:noFill/>
              <a:miter lim="400000"/>
            </a:ln>
            <a:effectLst/>
            <a:extLst>
              <a:ext uri="{C572A759-6A51-4108-AA02-DFA0A04FC94B}">
                <ma14:wrappingTextBoxFlag xmlns="" xmlns:ma14="http://schemas.microsoft.com/office/mac/drawingml/2011/main" val="1"/>
              </a:ext>
            </a:extLst>
          </p:spPr>
          <p:txBody>
            <a:bodyPr wrap="square" lIns="19050" tIns="19050" rIns="19050" bIns="19050" numCol="1" anchor="ctr">
              <a:spAutoFit/>
            </a:bodyPr>
            <a:lstStyle>
              <a:lvl1pPr>
                <a:defRPr sz="3500">
                  <a:solidFill>
                    <a:srgbClr val="000000"/>
                  </a:solidFill>
                  <a:latin typeface="Lato Regular"/>
                  <a:ea typeface="Lato Regular"/>
                  <a:cs typeface="Lato Regular"/>
                  <a:sym typeface="Lato Regular"/>
                </a:defRPr>
              </a:lvl1pPr>
            </a:lstStyle>
            <a:p>
              <a:pPr marL="0" marR="0" lvl="0" indent="0" algn="l" defTabSz="412750" rtl="0" eaLnBrk="1" fontAlgn="auto" latinLnBrk="0" hangingPunct="0">
                <a:lnSpc>
                  <a:spcPct val="100000"/>
                </a:lnSpc>
                <a:spcBef>
                  <a:spcPts val="0"/>
                </a:spcBef>
                <a:spcAft>
                  <a:spcPts val="0"/>
                </a:spcAft>
                <a:buClrTx/>
                <a:buSzTx/>
                <a:buFontTx/>
                <a:buNone/>
                <a:tabLst/>
                <a:defRPr/>
              </a:pPr>
              <a:r>
                <a:rPr kumimoji="0" sz="1750" b="0" i="0" u="none" strike="noStrike" kern="0" cap="none" spc="0" normalizeH="0" baseline="0" noProof="0">
                  <a:ln>
                    <a:noFill/>
                  </a:ln>
                  <a:solidFill>
                    <a:srgbClr val="000000"/>
                  </a:solidFill>
                  <a:effectLst/>
                  <a:uLnTx/>
                  <a:uFillTx/>
                  <a:latin typeface="Arial" panose="020B0604020202020204" pitchFamily="34" charset="0"/>
                  <a:ea typeface="楷体" panose="02010609060101010101" pitchFamily="49" charset="-122"/>
                  <a:sym typeface="Arial" panose="020B0604020202020204" pitchFamily="34" charset="0"/>
                </a:rPr>
                <a:t>Andy Stark</a:t>
              </a:r>
            </a:p>
          </p:txBody>
        </p:sp>
      </p:grpSp>
      <p:grpSp>
        <p:nvGrpSpPr>
          <p:cNvPr id="859" name="Group 859"/>
          <p:cNvGrpSpPr/>
          <p:nvPr/>
        </p:nvGrpSpPr>
        <p:grpSpPr>
          <a:xfrm>
            <a:off x="7870254" y="2509634"/>
            <a:ext cx="3530765" cy="1151461"/>
            <a:chOff x="0" y="-2977"/>
            <a:chExt cx="7061526" cy="2302919"/>
          </a:xfrm>
        </p:grpSpPr>
        <p:sp>
          <p:nvSpPr>
            <p:cNvPr id="857" name="Shape 857"/>
            <p:cNvSpPr/>
            <p:nvPr/>
          </p:nvSpPr>
          <p:spPr>
            <a:xfrm>
              <a:off x="3193" y="806182"/>
              <a:ext cx="7058333" cy="1493760"/>
            </a:xfrm>
            <a:prstGeom prst="rect">
              <a:avLst/>
            </a:prstGeom>
            <a:noFill/>
            <a:ln w="3175" cap="flat">
              <a:noFill/>
              <a:miter lim="400000"/>
            </a:ln>
            <a:effectLst/>
            <a:extLst>
              <a:ext uri="{C572A759-6A51-4108-AA02-DFA0A04FC94B}">
                <ma14:wrappingTextBoxFlag xmlns="" xmlns:ma14="http://schemas.microsoft.com/office/mac/drawingml/2011/main" val="1"/>
              </a:ext>
            </a:extLst>
          </p:spPr>
          <p:txBody>
            <a:bodyPr wrap="square" lIns="19050" tIns="19050" rIns="19050" bIns="19050" numCol="1" anchor="t">
              <a:normAutofit fontScale="92500"/>
            </a:bodyPr>
            <a:lstStyle/>
            <a:p>
              <a:pPr defTabSz="412750" hangingPunct="0"/>
              <a:r>
                <a:rPr sz="1300" kern="0">
                  <a:solidFill>
                    <a:srgbClr val="727574"/>
                  </a:solidFill>
                  <a:latin typeface="Arial" panose="020B0604020202020204" pitchFamily="34" charset="0"/>
                  <a:ea typeface="楷体" panose="02010609060101010101" pitchFamily="49" charset="-122"/>
                  <a:cs typeface="Calibri" panose="020F0502020204030204" pitchFamily="34" charset="0"/>
                  <a:sym typeface="Arial" panose="020B0604020202020204" pitchFamily="34" charset="0"/>
                </a:rPr>
                <a:t>Lorem Ipsum is simply dummy text of the printi and typesetting industry. Lorem Ipsum has been the industry's unknown printer took a galley of</a:t>
              </a:r>
            </a:p>
          </p:txBody>
        </p:sp>
        <p:sp>
          <p:nvSpPr>
            <p:cNvPr id="858" name="Shape 858"/>
            <p:cNvSpPr/>
            <p:nvPr/>
          </p:nvSpPr>
          <p:spPr>
            <a:xfrm>
              <a:off x="0" y="-2977"/>
              <a:ext cx="1901161" cy="615553"/>
            </a:xfrm>
            <a:prstGeom prst="rect">
              <a:avLst/>
            </a:prstGeom>
            <a:noFill/>
            <a:ln w="3175" cap="flat">
              <a:noFill/>
              <a:miter lim="400000"/>
            </a:ln>
            <a:effectLst/>
            <a:extLst>
              <a:ext uri="{C572A759-6A51-4108-AA02-DFA0A04FC94B}">
                <ma14:wrappingTextBoxFlag xmlns="" xmlns:ma14="http://schemas.microsoft.com/office/mac/drawingml/2011/main" val="1"/>
              </a:ext>
            </a:extLst>
          </p:spPr>
          <p:txBody>
            <a:bodyPr wrap="none" lIns="19050" tIns="19050" rIns="19050" bIns="19050" numCol="1" anchor="ctr">
              <a:spAutoFit/>
            </a:bodyPr>
            <a:lstStyle>
              <a:lvl1pPr>
                <a:defRPr sz="3500">
                  <a:solidFill>
                    <a:srgbClr val="000000"/>
                  </a:solidFill>
                  <a:latin typeface="Lato Regular"/>
                  <a:ea typeface="Lato Regular"/>
                  <a:cs typeface="Lato Regular"/>
                  <a:sym typeface="Lato Regular"/>
                </a:defRPr>
              </a:lvl1pPr>
            </a:lstStyle>
            <a:p>
              <a:pPr marL="0" marR="0" lvl="0" indent="0" algn="l" defTabSz="412750" rtl="0" eaLnBrk="1" fontAlgn="auto" latinLnBrk="0" hangingPunct="0">
                <a:lnSpc>
                  <a:spcPct val="100000"/>
                </a:lnSpc>
                <a:spcBef>
                  <a:spcPts val="0"/>
                </a:spcBef>
                <a:spcAft>
                  <a:spcPts val="0"/>
                </a:spcAft>
                <a:buClrTx/>
                <a:buSzTx/>
                <a:buFontTx/>
                <a:buNone/>
                <a:tabLst/>
                <a:defRPr/>
              </a:pPr>
              <a:r>
                <a:rPr kumimoji="0" sz="1750" b="0" i="0" u="none" strike="noStrike" kern="0" cap="none" spc="0" normalizeH="0" baseline="0" noProof="0">
                  <a:ln>
                    <a:noFill/>
                  </a:ln>
                  <a:solidFill>
                    <a:srgbClr val="000000"/>
                  </a:solidFill>
                  <a:effectLst/>
                  <a:uLnTx/>
                  <a:uFillTx/>
                  <a:latin typeface="Arial" panose="020B0604020202020204" pitchFamily="34" charset="0"/>
                  <a:ea typeface="楷体" panose="02010609060101010101" pitchFamily="49" charset="-122"/>
                  <a:sym typeface="Arial" panose="020B0604020202020204" pitchFamily="34" charset="0"/>
                </a:rPr>
                <a:t>Mike Lee</a:t>
              </a:r>
            </a:p>
          </p:txBody>
        </p:sp>
      </p:grpSp>
      <p:grpSp>
        <p:nvGrpSpPr>
          <p:cNvPr id="864" name="Group 864"/>
          <p:cNvGrpSpPr/>
          <p:nvPr/>
        </p:nvGrpSpPr>
        <p:grpSpPr>
          <a:xfrm>
            <a:off x="7870254" y="4312374"/>
            <a:ext cx="3530765" cy="1151462"/>
            <a:chOff x="0" y="-2977"/>
            <a:chExt cx="7061526" cy="2302919"/>
          </a:xfrm>
        </p:grpSpPr>
        <p:sp>
          <p:nvSpPr>
            <p:cNvPr id="862" name="Shape 862"/>
            <p:cNvSpPr/>
            <p:nvPr/>
          </p:nvSpPr>
          <p:spPr>
            <a:xfrm>
              <a:off x="3193" y="806182"/>
              <a:ext cx="7058333" cy="1493760"/>
            </a:xfrm>
            <a:prstGeom prst="rect">
              <a:avLst/>
            </a:prstGeom>
            <a:noFill/>
            <a:ln w="3175" cap="flat">
              <a:noFill/>
              <a:miter lim="400000"/>
            </a:ln>
            <a:effectLst/>
            <a:extLst>
              <a:ext uri="{C572A759-6A51-4108-AA02-DFA0A04FC94B}">
                <ma14:wrappingTextBoxFlag xmlns="" xmlns:ma14="http://schemas.microsoft.com/office/mac/drawingml/2011/main" val="1"/>
              </a:ext>
            </a:extLst>
          </p:spPr>
          <p:txBody>
            <a:bodyPr wrap="square" lIns="19050" tIns="19050" rIns="19050" bIns="19050" numCol="1" anchor="t">
              <a:normAutofit fontScale="92500"/>
            </a:bodyPr>
            <a:lstStyle/>
            <a:p>
              <a:pPr defTabSz="412750" hangingPunct="0"/>
              <a:r>
                <a:rPr sz="1300" kern="0" dirty="0">
                  <a:solidFill>
                    <a:srgbClr val="727574"/>
                  </a:solidFill>
                  <a:latin typeface="Arial" panose="020B0604020202020204" pitchFamily="34" charset="0"/>
                  <a:ea typeface="楷体" panose="02010609060101010101" pitchFamily="49" charset="-122"/>
                  <a:cs typeface="Calibri" panose="020F0502020204030204" pitchFamily="34" charset="0"/>
                  <a:sym typeface="Arial" panose="020B0604020202020204" pitchFamily="34" charset="0"/>
                </a:rPr>
                <a:t>Lorem Ipsum is simply dummy text of the </a:t>
              </a:r>
              <a:r>
                <a:rPr sz="1300" kern="0" dirty="0" err="1">
                  <a:solidFill>
                    <a:srgbClr val="727574"/>
                  </a:solidFill>
                  <a:latin typeface="Arial" panose="020B0604020202020204" pitchFamily="34" charset="0"/>
                  <a:ea typeface="楷体" panose="02010609060101010101" pitchFamily="49" charset="-122"/>
                  <a:cs typeface="Calibri" panose="020F0502020204030204" pitchFamily="34" charset="0"/>
                  <a:sym typeface="Arial" panose="020B0604020202020204" pitchFamily="34" charset="0"/>
                </a:rPr>
                <a:t>printi</a:t>
              </a:r>
              <a:r>
                <a:rPr sz="1300" kern="0" dirty="0">
                  <a:solidFill>
                    <a:srgbClr val="727574"/>
                  </a:solidFill>
                  <a:latin typeface="Arial" panose="020B0604020202020204" pitchFamily="34" charset="0"/>
                  <a:ea typeface="楷体" panose="02010609060101010101" pitchFamily="49" charset="-122"/>
                  <a:cs typeface="Calibri" panose="020F0502020204030204" pitchFamily="34" charset="0"/>
                  <a:sym typeface="Arial" panose="020B0604020202020204" pitchFamily="34" charset="0"/>
                </a:rPr>
                <a:t> and typesetting industry. Lorem Ipsum has been the industry's unknown printer took a galley of</a:t>
              </a:r>
            </a:p>
          </p:txBody>
        </p:sp>
        <p:sp>
          <p:nvSpPr>
            <p:cNvPr id="863" name="Shape 863"/>
            <p:cNvSpPr/>
            <p:nvPr/>
          </p:nvSpPr>
          <p:spPr>
            <a:xfrm>
              <a:off x="0" y="-2977"/>
              <a:ext cx="5367329" cy="615553"/>
            </a:xfrm>
            <a:prstGeom prst="rect">
              <a:avLst/>
            </a:prstGeom>
            <a:noFill/>
            <a:ln w="3175" cap="flat">
              <a:noFill/>
              <a:miter lim="400000"/>
            </a:ln>
            <a:effectLst/>
            <a:extLst>
              <a:ext uri="{C572A759-6A51-4108-AA02-DFA0A04FC94B}">
                <ma14:wrappingTextBoxFlag xmlns="" xmlns:ma14="http://schemas.microsoft.com/office/mac/drawingml/2011/main" val="1"/>
              </a:ext>
            </a:extLst>
          </p:spPr>
          <p:txBody>
            <a:bodyPr wrap="square" lIns="19050" tIns="19050" rIns="19050" bIns="19050" numCol="1" anchor="ctr">
              <a:spAutoFit/>
            </a:bodyPr>
            <a:lstStyle>
              <a:lvl1pPr>
                <a:defRPr sz="3500">
                  <a:solidFill>
                    <a:srgbClr val="000000"/>
                  </a:solidFill>
                  <a:latin typeface="Lato Regular"/>
                  <a:ea typeface="Lato Regular"/>
                  <a:cs typeface="Lato Regular"/>
                  <a:sym typeface="Lato Regular"/>
                </a:defRPr>
              </a:lvl1pPr>
            </a:lstStyle>
            <a:p>
              <a:pPr marL="0" marR="0" lvl="0" indent="0" algn="l" defTabSz="412750" rtl="0" eaLnBrk="1" fontAlgn="auto" latinLnBrk="0" hangingPunct="0">
                <a:lnSpc>
                  <a:spcPct val="100000"/>
                </a:lnSpc>
                <a:spcBef>
                  <a:spcPts val="0"/>
                </a:spcBef>
                <a:spcAft>
                  <a:spcPts val="0"/>
                </a:spcAft>
                <a:buClrTx/>
                <a:buSzTx/>
                <a:buFontTx/>
                <a:buNone/>
                <a:tabLst/>
                <a:defRPr/>
              </a:pPr>
              <a:r>
                <a:rPr kumimoji="0" sz="1750" b="0" i="0" u="none" strike="noStrike" kern="0" cap="none" spc="0" normalizeH="0" baseline="0" noProof="0">
                  <a:ln>
                    <a:noFill/>
                  </a:ln>
                  <a:solidFill>
                    <a:srgbClr val="000000"/>
                  </a:solidFill>
                  <a:effectLst/>
                  <a:uLnTx/>
                  <a:uFillTx/>
                  <a:latin typeface="Arial" panose="020B0604020202020204" pitchFamily="34" charset="0"/>
                  <a:ea typeface="楷体" panose="02010609060101010101" pitchFamily="49" charset="-122"/>
                  <a:sym typeface="Arial" panose="020B0604020202020204" pitchFamily="34" charset="0"/>
                </a:rPr>
                <a:t>Mary Stark</a:t>
              </a:r>
            </a:p>
          </p:txBody>
        </p:sp>
      </p:grpSp>
      <p:sp>
        <p:nvSpPr>
          <p:cNvPr id="28" name="文本框 27">
            <a:extLst>
              <a:ext uri="{FF2B5EF4-FFF2-40B4-BE49-F238E27FC236}">
                <a16:creationId xmlns:a16="http://schemas.microsoft.com/office/drawing/2014/main" id="{2E44C69E-E45F-4F8D-870C-CA8C5055965E}"/>
              </a:ext>
            </a:extLst>
          </p:cNvPr>
          <p:cNvSpPr txBox="1"/>
          <p:nvPr/>
        </p:nvSpPr>
        <p:spPr>
          <a:xfrm>
            <a:off x="4997750" y="220021"/>
            <a:ext cx="2196500" cy="707886"/>
          </a:xfrm>
          <a:prstGeom prst="rect">
            <a:avLst/>
          </a:prstGeom>
          <a:noFill/>
        </p:spPr>
        <p:txBody>
          <a:bodyPr wrap="square" rtlCol="0">
            <a:spAutoFit/>
          </a:bodyPr>
          <a:lstStyle/>
          <a:p>
            <a:pPr algn="dist">
              <a:defRPr/>
            </a:pPr>
            <a:r>
              <a:rPr lang="en-US" altLang="zh-CN" sz="4000" kern="0">
                <a:solidFill>
                  <a:srgbClr val="C00000"/>
                </a:solidFill>
                <a:latin typeface="Arial" panose="020B0604020202020204" pitchFamily="34" charset="0"/>
                <a:ea typeface="楷体" panose="02010609060101010101" pitchFamily="49" charset="-122"/>
                <a:sym typeface="Arial" panose="020B0604020202020204" pitchFamily="34" charset="0"/>
              </a:rPr>
              <a:t>E</a:t>
            </a:r>
            <a:r>
              <a:rPr lang="en-US" altLang="zh-CN" kern="0">
                <a:solidFill>
                  <a:srgbClr val="000000"/>
                </a:solidFill>
                <a:latin typeface="Arial" panose="020B0604020202020204" pitchFamily="34" charset="0"/>
                <a:ea typeface="楷体" panose="02010609060101010101" pitchFamily="49" charset="-122"/>
                <a:sym typeface="Arial" panose="020B0604020202020204" pitchFamily="34" charset="0"/>
              </a:rPr>
              <a:t>nter</a:t>
            </a:r>
            <a:r>
              <a:rPr lang="zh-CN" altLang="en-US" kern="0">
                <a:solidFill>
                  <a:srgbClr val="000000"/>
                </a:solidFill>
                <a:latin typeface="Arial" panose="020B0604020202020204" pitchFamily="34" charset="0"/>
                <a:ea typeface="楷体" panose="02010609060101010101" pitchFamily="49" charset="-122"/>
                <a:sym typeface="Arial" panose="020B0604020202020204" pitchFamily="34" charset="0"/>
              </a:rPr>
              <a:t> </a:t>
            </a:r>
            <a:r>
              <a:rPr lang="en-US" altLang="zh-CN" kern="0">
                <a:solidFill>
                  <a:srgbClr val="000000"/>
                </a:solidFill>
                <a:latin typeface="Arial" panose="020B0604020202020204" pitchFamily="34" charset="0"/>
                <a:ea typeface="楷体" panose="02010609060101010101" pitchFamily="49" charset="-122"/>
                <a:sym typeface="Arial" panose="020B0604020202020204" pitchFamily="34" charset="0"/>
              </a:rPr>
              <a:t>your</a:t>
            </a:r>
            <a:r>
              <a:rPr lang="zh-CN" altLang="en-US" kern="0">
                <a:solidFill>
                  <a:srgbClr val="000000"/>
                </a:solidFill>
                <a:latin typeface="Arial" panose="020B0604020202020204" pitchFamily="34" charset="0"/>
                <a:ea typeface="楷体" panose="02010609060101010101" pitchFamily="49" charset="-122"/>
                <a:sym typeface="Arial" panose="020B0604020202020204" pitchFamily="34" charset="0"/>
              </a:rPr>
              <a:t> </a:t>
            </a:r>
            <a:r>
              <a:rPr lang="en-US" altLang="zh-CN" kern="0">
                <a:solidFill>
                  <a:srgbClr val="000000"/>
                </a:solidFill>
                <a:latin typeface="Arial" panose="020B0604020202020204" pitchFamily="34" charset="0"/>
                <a:ea typeface="楷体" panose="02010609060101010101" pitchFamily="49" charset="-122"/>
                <a:sym typeface="Arial" panose="020B0604020202020204" pitchFamily="34" charset="0"/>
              </a:rPr>
              <a:t>title</a:t>
            </a:r>
            <a:endParaRPr lang="zh-CN" altLang="en-US" kern="0">
              <a:solidFill>
                <a:srgbClr val="000000"/>
              </a:solidFill>
              <a:latin typeface="Arial" panose="020B0604020202020204" pitchFamily="34" charset="0"/>
              <a:ea typeface="楷体" panose="02010609060101010101" pitchFamily="49" charset="-122"/>
              <a:sym typeface="Arial" panose="020B0604020202020204" pitchFamily="34" charset="0"/>
            </a:endParaRPr>
          </a:p>
        </p:txBody>
      </p:sp>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图片 4" descr="图片包含 墙壁&#10;&#10;已生成极高可信度的说明">
            <a:extLst>
              <a:ext uri="{FF2B5EF4-FFF2-40B4-BE49-F238E27FC236}">
                <a16:creationId xmlns:a16="http://schemas.microsoft.com/office/drawing/2014/main" id="{004AA32C-1C9A-4239-8294-E1621B39371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5730"/>
          <a:stretch/>
        </p:blipFill>
        <p:spPr>
          <a:xfrm>
            <a:off x="20" y="10"/>
            <a:ext cx="12191980" cy="6857990"/>
          </a:xfrm>
          <a:prstGeom prst="rect">
            <a:avLst/>
          </a:prstGeom>
        </p:spPr>
      </p:pic>
      <p:sp>
        <p:nvSpPr>
          <p:cNvPr id="11" name="矩形 10">
            <a:extLst>
              <a:ext uri="{FF2B5EF4-FFF2-40B4-BE49-F238E27FC236}">
                <a16:creationId xmlns:a16="http://schemas.microsoft.com/office/drawing/2014/main" id="{C472EE5F-1CDE-4A3E-8096-F9CC005F476F}"/>
              </a:ext>
            </a:extLst>
          </p:cNvPr>
          <p:cNvSpPr/>
          <p:nvPr/>
        </p:nvSpPr>
        <p:spPr>
          <a:xfrm>
            <a:off x="4193455" y="3745923"/>
            <a:ext cx="1657350" cy="46166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pc="300">
                <a:solidFill>
                  <a:schemeClr val="bg1"/>
                </a:solidFill>
                <a:latin typeface="Arial" panose="020B0604020202020204" pitchFamily="34" charset="0"/>
                <a:ea typeface="楷体" panose="02010609060101010101" pitchFamily="49" charset="-122"/>
                <a:cs typeface="经典综艺体简" panose="02010609000101010101" pitchFamily="49" charset="-122"/>
                <a:sym typeface="Arial" panose="020B0604020202020204" pitchFamily="34" charset="0"/>
              </a:rPr>
              <a:t>PART 02</a:t>
            </a:r>
            <a:endParaRPr lang="en-US" altLang="zh-CN" spc="300" dirty="0">
              <a:solidFill>
                <a:schemeClr val="bg1"/>
              </a:solidFill>
              <a:latin typeface="Arial" panose="020B0604020202020204" pitchFamily="34" charset="0"/>
              <a:ea typeface="楷体" panose="02010609060101010101" pitchFamily="49" charset="-122"/>
              <a:cs typeface="经典综艺体简" panose="02010609000101010101" pitchFamily="49" charset="-122"/>
              <a:sym typeface="Arial" panose="020B0604020202020204" pitchFamily="34" charset="0"/>
            </a:endParaRPr>
          </a:p>
        </p:txBody>
      </p:sp>
      <p:sp>
        <p:nvSpPr>
          <p:cNvPr id="13" name="文本框 12">
            <a:extLst>
              <a:ext uri="{FF2B5EF4-FFF2-40B4-BE49-F238E27FC236}">
                <a16:creationId xmlns:a16="http://schemas.microsoft.com/office/drawing/2014/main" id="{6C64502B-8E5D-4FB9-9E6C-9DD4CA5F3315}"/>
              </a:ext>
            </a:extLst>
          </p:cNvPr>
          <p:cNvSpPr txBox="1"/>
          <p:nvPr/>
        </p:nvSpPr>
        <p:spPr>
          <a:xfrm>
            <a:off x="2701205" y="2422485"/>
            <a:ext cx="3262432" cy="707886"/>
          </a:xfrm>
          <a:prstGeom prst="rect">
            <a:avLst/>
          </a:prstGeom>
          <a:noFill/>
        </p:spPr>
        <p:txBody>
          <a:bodyPr wrap="none" rtlCol="0">
            <a:spAutoFit/>
            <a:scene3d>
              <a:camera prst="orthographicFront"/>
              <a:lightRig rig="threePt" dir="t"/>
            </a:scene3d>
            <a:sp3d contourW="12700"/>
          </a:bodyPr>
          <a:lstStyle/>
          <a:p>
            <a:r>
              <a:rPr lang="zh-CN" altLang="en-US" sz="4000" b="1">
                <a:solidFill>
                  <a:srgbClr val="515050"/>
                </a:solidFill>
                <a:latin typeface="Arial" panose="020B0604020202020204" pitchFamily="34" charset="0"/>
                <a:ea typeface="楷体" panose="02010609060101010101" pitchFamily="49" charset="-122"/>
                <a:sym typeface="Arial" panose="020B0604020202020204" pitchFamily="34" charset="0"/>
              </a:rPr>
              <a:t>工作完成情况</a:t>
            </a:r>
            <a:endParaRPr lang="zh-CN" altLang="en-US" sz="4000" b="1" dirty="0">
              <a:solidFill>
                <a:schemeClr val="tx1">
                  <a:lumMod val="65000"/>
                  <a:lumOff val="35000"/>
                </a:schemeClr>
              </a:solidFill>
              <a:latin typeface="Arial" panose="020B0604020202020204" pitchFamily="34" charset="0"/>
              <a:ea typeface="楷体" panose="02010609060101010101" pitchFamily="49" charset="-122"/>
              <a:sym typeface="Arial" panose="020B0604020202020204" pitchFamily="34" charset="0"/>
            </a:endParaRPr>
          </a:p>
        </p:txBody>
      </p:sp>
      <p:sp>
        <p:nvSpPr>
          <p:cNvPr id="14" name="文本框 13">
            <a:extLst>
              <a:ext uri="{FF2B5EF4-FFF2-40B4-BE49-F238E27FC236}">
                <a16:creationId xmlns:a16="http://schemas.microsoft.com/office/drawing/2014/main" id="{A0E8D4F6-33A9-4F41-92A6-C2220DC0EDCA}"/>
              </a:ext>
            </a:extLst>
          </p:cNvPr>
          <p:cNvSpPr txBox="1"/>
          <p:nvPr/>
        </p:nvSpPr>
        <p:spPr>
          <a:xfrm>
            <a:off x="312627" y="3268870"/>
            <a:ext cx="5613393" cy="338554"/>
          </a:xfrm>
          <a:prstGeom prst="rect">
            <a:avLst/>
          </a:prstGeom>
          <a:noFill/>
        </p:spPr>
        <p:txBody>
          <a:bodyPr wrap="square" rtlCol="0">
            <a:spAutoFit/>
            <a:scene3d>
              <a:camera prst="orthographicFront"/>
              <a:lightRig rig="threePt" dir="t"/>
            </a:scene3d>
            <a:sp3d contourW="12700"/>
          </a:bodyPr>
          <a:lstStyle/>
          <a:p>
            <a:pPr algn="dist"/>
            <a:r>
              <a:rPr lang="en-US" altLang="zh-CN" sz="1600" dirty="0">
                <a:solidFill>
                  <a:schemeClr val="bg1">
                    <a:lumMod val="50000"/>
                  </a:schemeClr>
                </a:solidFill>
                <a:latin typeface="Arial" panose="020B0604020202020204" pitchFamily="34" charset="0"/>
                <a:ea typeface="楷体" panose="02010609060101010101" pitchFamily="49" charset="-122"/>
                <a:sym typeface="Arial" panose="020B0604020202020204" pitchFamily="34" charset="0"/>
              </a:rPr>
              <a:t>print the presentation and make it into a film a wider field</a:t>
            </a:r>
          </a:p>
        </p:txBody>
      </p:sp>
    </p:spTree>
    <p:extLst>
      <p:ext uri="{BB962C8B-B14F-4D97-AF65-F5344CB8AC3E}">
        <p14:creationId xmlns:p14="http://schemas.microsoft.com/office/powerpoint/2010/main" val="179133832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95" name="Computer_4.png"/>
          <p:cNvPicPr>
            <a:picLocks noChangeAspect="1"/>
          </p:cNvPicPr>
          <p:nvPr/>
        </p:nvPicPr>
        <p:blipFill>
          <a:blip r:embed="rId3"/>
          <a:stretch>
            <a:fillRect/>
          </a:stretch>
        </p:blipFill>
        <p:spPr>
          <a:xfrm>
            <a:off x="244540" y="2158565"/>
            <a:ext cx="6975263" cy="4165956"/>
          </a:xfrm>
          <a:prstGeom prst="rect">
            <a:avLst/>
          </a:prstGeom>
          <a:ln w="3175">
            <a:miter lim="400000"/>
          </a:ln>
        </p:spPr>
      </p:pic>
      <p:sp>
        <p:nvSpPr>
          <p:cNvPr id="8891" name="Shape 8891"/>
          <p:cNvSpPr/>
          <p:nvPr/>
        </p:nvSpPr>
        <p:spPr>
          <a:xfrm>
            <a:off x="7691053" y="2158565"/>
            <a:ext cx="4108465" cy="1794937"/>
          </a:xfrm>
          <a:prstGeom prst="rect">
            <a:avLst/>
          </a:prstGeom>
          <a:noFill/>
          <a:ln w="3175" cap="flat">
            <a:noFill/>
            <a:miter lim="400000"/>
          </a:ln>
          <a:effectLst/>
          <a:extLst>
            <a:ext uri="{C572A759-6A51-4108-AA02-DFA0A04FC94B}">
              <ma14:wrappingTextBoxFlag xmlns="" xmlns:ma14="http://schemas.microsoft.com/office/mac/drawingml/2011/main" val="1"/>
            </a:ext>
          </a:extLst>
        </p:spPr>
        <p:txBody>
          <a:bodyPr wrap="square" lIns="19050" tIns="19050" rIns="19050" bIns="19050" numCol="1" anchor="t">
            <a:normAutofit/>
          </a:bodyPr>
          <a:lstStyle>
            <a:lvl1pPr>
              <a:defRPr sz="11000">
                <a:solidFill>
                  <a:srgbClr val="000000"/>
                </a:solidFill>
                <a:latin typeface="Lato Light"/>
                <a:ea typeface="Lato Light"/>
                <a:cs typeface="Lato Light"/>
                <a:sym typeface="Lato Light"/>
              </a:defRPr>
            </a:lvl1pPr>
          </a:lstStyle>
          <a:p>
            <a:pPr marL="0" marR="0" lvl="0" indent="0" algn="l" defTabSz="412750" rtl="0" eaLnBrk="1" fontAlgn="auto" latinLnBrk="0" hangingPunct="0">
              <a:lnSpc>
                <a:spcPct val="100000"/>
              </a:lnSpc>
              <a:spcBef>
                <a:spcPts val="0"/>
              </a:spcBef>
              <a:spcAft>
                <a:spcPts val="0"/>
              </a:spcAft>
              <a:buClrTx/>
              <a:buSzTx/>
              <a:buFontTx/>
              <a:buNone/>
              <a:tabLst/>
              <a:defRPr/>
            </a:pPr>
            <a:r>
              <a:rPr kumimoji="0" sz="5500" b="0" i="0" u="none" strike="noStrike" kern="0" cap="none" spc="0" normalizeH="0" baseline="0" noProof="0">
                <a:ln>
                  <a:noFill/>
                </a:ln>
                <a:solidFill>
                  <a:srgbClr val="000000"/>
                </a:solidFill>
                <a:effectLst/>
                <a:uLnTx/>
                <a:uFillTx/>
                <a:latin typeface="Arial" panose="020B0604020202020204" pitchFamily="34" charset="0"/>
                <a:ea typeface="楷体" panose="02010609060101010101" pitchFamily="49" charset="-122"/>
                <a:sym typeface="Arial" panose="020B0604020202020204" pitchFamily="34" charset="0"/>
              </a:rPr>
              <a:t>Text Information</a:t>
            </a:r>
          </a:p>
        </p:txBody>
      </p:sp>
      <p:sp>
        <p:nvSpPr>
          <p:cNvPr id="8892" name="Shape 8892"/>
          <p:cNvSpPr/>
          <p:nvPr/>
        </p:nvSpPr>
        <p:spPr>
          <a:xfrm>
            <a:off x="7751382" y="3953501"/>
            <a:ext cx="4048135" cy="2371019"/>
          </a:xfrm>
          <a:prstGeom prst="rect">
            <a:avLst/>
          </a:prstGeom>
          <a:noFill/>
          <a:ln w="3175" cap="flat">
            <a:noFill/>
            <a:miter lim="400000"/>
          </a:ln>
          <a:effectLst/>
          <a:extLst>
            <a:ext uri="{C572A759-6A51-4108-AA02-DFA0A04FC94B}">
              <ma14:wrappingTextBoxFlag xmlns="" xmlns:ma14="http://schemas.microsoft.com/office/mac/drawingml/2011/main" val="1"/>
            </a:ext>
          </a:extLst>
        </p:spPr>
        <p:txBody>
          <a:bodyPr wrap="square" lIns="19050" tIns="19050" rIns="19050" bIns="19050" numCol="1" anchor="t">
            <a:normAutofit/>
          </a:bodyPr>
          <a:lstStyle/>
          <a:p>
            <a:pPr marL="0" marR="0" lvl="0" indent="0" algn="l" defTabSz="412750" rtl="0" eaLnBrk="1" fontAlgn="auto" latinLnBrk="0" hangingPunct="0">
              <a:lnSpc>
                <a:spcPct val="150000"/>
              </a:lnSpc>
              <a:spcBef>
                <a:spcPts val="0"/>
              </a:spcBef>
              <a:spcAft>
                <a:spcPts val="0"/>
              </a:spcAft>
              <a:buClrTx/>
              <a:buSzTx/>
              <a:buFontTx/>
              <a:buNone/>
              <a:tabLst/>
              <a:defRPr/>
            </a:pPr>
            <a:r>
              <a:rPr kumimoji="0" sz="1300" b="0" i="0" u="none" strike="noStrike" kern="0" cap="none" spc="0" normalizeH="0" baseline="0" noProof="0">
                <a:ln>
                  <a:noFill/>
                </a:ln>
                <a:solidFill>
                  <a:srgbClr val="727574"/>
                </a:solidFill>
                <a:effectLst/>
                <a:uLnTx/>
                <a:uFillTx/>
                <a:latin typeface="Arial" panose="020B0604020202020204" pitchFamily="34" charset="0"/>
                <a:ea typeface="楷体" panose="02010609060101010101" pitchFamily="49" charset="-122"/>
                <a:cs typeface="Calibri" panose="020F0502020204030204" pitchFamily="34" charset="0"/>
                <a:sym typeface="Arial" panose="020B0604020202020204" pitchFamily="34" charset="0"/>
              </a:rPr>
              <a:t>Lorem Ipsum is simply dummy text of the printing and industry's unknown printer took a galley of type and survived not only five centuries, but also essentially unchanged. It was popularised in the Lorem has survived not only five centuries, but also the dummy text of the printing and typesetting industry. Lorem Ipsum has been the</a:t>
            </a:r>
          </a:p>
        </p:txBody>
      </p:sp>
      <p:sp>
        <p:nvSpPr>
          <p:cNvPr id="8894" name="Shape 8894"/>
          <p:cNvSpPr>
            <a:spLocks noGrp="1"/>
          </p:cNvSpPr>
          <p:nvPr>
            <p:ph type="sldNum" sz="quarter" idx="4294967295"/>
          </p:nvPr>
        </p:nvSpPr>
        <p:spPr>
          <a:xfrm>
            <a:off x="11799518" y="6586628"/>
            <a:ext cx="394570" cy="215444"/>
          </a:xfrm>
          <a:prstGeom prst="rect">
            <a:avLst/>
          </a:prstGeom>
          <a:extLst>
            <a:ext uri="{C572A759-6A51-4108-AA02-DFA0A04FC94B}">
              <ma14:wrappingTextBoxFlag xmlns="" xmlns:ma14="http://schemas.microsoft.com/office/mac/drawingml/2011/main" val="1"/>
            </a:ext>
          </a:extLst>
        </p:spPr>
        <p:txBody>
          <a:bodyPr/>
          <a:lstStyle/>
          <a:p>
            <a:pPr marL="0" marR="0" lvl="0" indent="0" algn="ctr" defTabSz="412750" rtl="0" eaLnBrk="1" fontAlgn="auto" latinLnBrk="0" hangingPunct="0">
              <a:lnSpc>
                <a:spcPct val="100000"/>
              </a:lnSpc>
              <a:spcBef>
                <a:spcPts val="0"/>
              </a:spcBef>
              <a:spcAft>
                <a:spcPts val="0"/>
              </a:spcAft>
              <a:buClrTx/>
              <a:buSzTx/>
              <a:buFontTx/>
              <a:buNone/>
              <a:tabLst/>
              <a:defRPr/>
            </a:pPr>
            <a:fld id="{86CB4B4D-7CA3-9044-876B-883B54F8677D}" type="slidenum">
              <a:rPr kumimoji="0" sz="900" b="0" i="0" u="none" strike="noStrike" kern="0" cap="all" spc="180" normalizeH="0" baseline="0" noProof="0">
                <a:ln>
                  <a:noFill/>
                </a:ln>
                <a:solidFill>
                  <a:srgbClr val="FFFFFF"/>
                </a:solidFill>
                <a:effectLst/>
                <a:uLnTx/>
                <a:uFillTx/>
                <a:latin typeface="Arial" panose="020B0604020202020204" pitchFamily="34" charset="0"/>
                <a:ea typeface="楷体" panose="02010609060101010101" pitchFamily="49" charset="-122"/>
                <a:sym typeface="Arial" panose="020B0604020202020204" pitchFamily="34" charset="0"/>
              </a:rPr>
              <a:pPr marL="0" marR="0" lvl="0" indent="0" algn="ctr" defTabSz="412750" rtl="0" eaLnBrk="1" fontAlgn="auto" latinLnBrk="0" hangingPunct="0">
                <a:lnSpc>
                  <a:spcPct val="100000"/>
                </a:lnSpc>
                <a:spcBef>
                  <a:spcPts val="0"/>
                </a:spcBef>
                <a:spcAft>
                  <a:spcPts val="0"/>
                </a:spcAft>
                <a:buClrTx/>
                <a:buSzTx/>
                <a:buFontTx/>
                <a:buNone/>
                <a:tabLst/>
                <a:defRPr/>
              </a:pPr>
              <a:t>9</a:t>
            </a:fld>
            <a:endParaRPr kumimoji="0" sz="900" b="0" i="0" u="none" strike="noStrike" kern="0" cap="all" spc="180" normalizeH="0" baseline="0" noProof="0">
              <a:ln>
                <a:noFill/>
              </a:ln>
              <a:solidFill>
                <a:srgbClr val="FFFFFF"/>
              </a:solidFill>
              <a:effectLst/>
              <a:uLnTx/>
              <a:uFillTx/>
              <a:latin typeface="Arial" panose="020B0604020202020204" pitchFamily="34" charset="0"/>
              <a:ea typeface="楷体" panose="02010609060101010101" pitchFamily="49" charset="-122"/>
              <a:sym typeface="Arial" panose="020B0604020202020204" pitchFamily="34" charset="0"/>
            </a:endParaRPr>
          </a:p>
        </p:txBody>
      </p:sp>
      <p:pic>
        <p:nvPicPr>
          <p:cNvPr id="3" name="图片占位符 2" descr="图片包含 室内, 墙壁&#10;&#10;已生成高可信度的说明">
            <a:extLst>
              <a:ext uri="{FF2B5EF4-FFF2-40B4-BE49-F238E27FC236}">
                <a16:creationId xmlns:a16="http://schemas.microsoft.com/office/drawing/2014/main" id="{2E5CB024-1E81-4298-83FD-9CCCBC66D68E}"/>
              </a:ext>
            </a:extLst>
          </p:cNvPr>
          <p:cNvPicPr>
            <a:picLocks noGrp="1" noChangeAspect="1"/>
          </p:cNvPicPr>
          <p:nvPr>
            <p:ph type="pic" sz="quarter" idx="15"/>
          </p:nvPr>
        </p:nvPicPr>
        <p:blipFill>
          <a:blip r:embed="rId4">
            <a:extLst>
              <a:ext uri="{28A0092B-C50C-407E-A947-70E740481C1C}">
                <a14:useLocalDpi xmlns:a14="http://schemas.microsoft.com/office/drawing/2010/main" val="0"/>
              </a:ext>
            </a:extLst>
          </a:blip>
          <a:srcRect l="624" r="624"/>
          <a:stretch>
            <a:fillRect/>
          </a:stretch>
        </p:blipFill>
        <p:spPr>
          <a:xfrm>
            <a:off x="1246964" y="2510145"/>
            <a:ext cx="5068887" cy="3200400"/>
          </a:xfrm>
        </p:spPr>
      </p:pic>
      <p:sp>
        <p:nvSpPr>
          <p:cNvPr id="10" name="文本框 9">
            <a:extLst>
              <a:ext uri="{FF2B5EF4-FFF2-40B4-BE49-F238E27FC236}">
                <a16:creationId xmlns:a16="http://schemas.microsoft.com/office/drawing/2014/main" id="{BE0574D7-9C16-4B83-B3D3-694204C6FB5C}"/>
              </a:ext>
            </a:extLst>
          </p:cNvPr>
          <p:cNvSpPr txBox="1"/>
          <p:nvPr/>
        </p:nvSpPr>
        <p:spPr>
          <a:xfrm>
            <a:off x="4629225" y="417984"/>
            <a:ext cx="3373252" cy="707886"/>
          </a:xfrm>
          <a:prstGeom prst="rect">
            <a:avLst/>
          </a:prstGeom>
          <a:noFill/>
        </p:spPr>
        <p:txBody>
          <a:bodyPr wrap="square" rtlCol="0">
            <a:spAutoFit/>
          </a:bodyPr>
          <a:lstStyle/>
          <a:p>
            <a:pPr algn="dist">
              <a:defRPr/>
            </a:pPr>
            <a:r>
              <a:rPr lang="zh-CN" altLang="en-US" sz="4000" kern="0" dirty="0">
                <a:solidFill>
                  <a:srgbClr val="000000"/>
                </a:solidFill>
                <a:latin typeface="Arial" panose="020B0604020202020204" pitchFamily="34" charset="0"/>
                <a:ea typeface="楷体" panose="02010609060101010101" pitchFamily="49" charset="-122"/>
                <a:sym typeface="Arial" panose="020B0604020202020204" pitchFamily="34" charset="0"/>
              </a:rPr>
              <a:t>在此输入标题</a:t>
            </a:r>
            <a:endParaRPr lang="zh-CN" altLang="en-US" sz="4000" kern="0" dirty="0">
              <a:solidFill>
                <a:srgbClr val="000000"/>
              </a:solidFill>
              <a:latin typeface="Arial" panose="020B0604020202020204" pitchFamily="34" charset="0"/>
              <a:ea typeface="楷体" panose="02010609060101010101" pitchFamily="49" charset="-122"/>
              <a:sym typeface="Arial" panose="020B0604020202020204" pitchFamily="34" charset="0"/>
            </a:endParaRPr>
          </a:p>
        </p:txBody>
      </p:sp>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36" name="Shape 9236"/>
          <p:cNvSpPr/>
          <p:nvPr/>
        </p:nvSpPr>
        <p:spPr>
          <a:xfrm>
            <a:off x="2659" y="3862863"/>
            <a:ext cx="12192002" cy="3010287"/>
          </a:xfrm>
          <a:prstGeom prst="rect">
            <a:avLst/>
          </a:prstGeom>
          <a:solidFill>
            <a:srgbClr val="282828"/>
          </a:solidFill>
          <a:ln w="3175">
            <a:miter lim="400000"/>
          </a:ln>
        </p:spPr>
        <p:txBody>
          <a:bodyPr lIns="19050" tIns="19050" rIns="19050" bIns="19050" anchor="ctr"/>
          <a:lstStyle/>
          <a:p>
            <a:pPr marL="0" marR="0" lvl="0" indent="0" algn="ctr" defTabSz="412750" rtl="0" eaLnBrk="1" fontAlgn="auto" latinLnBrk="0" hangingPunct="0">
              <a:lnSpc>
                <a:spcPct val="100000"/>
              </a:lnSpc>
              <a:spcBef>
                <a:spcPts val="0"/>
              </a:spcBef>
              <a:spcAft>
                <a:spcPts val="0"/>
              </a:spcAft>
              <a:buClrTx/>
              <a:buSzTx/>
              <a:buFontTx/>
              <a:buNone/>
              <a:tabLst/>
              <a:defRPr sz="3000">
                <a:solidFill>
                  <a:srgbClr val="FFFFFF"/>
                </a:solidFill>
                <a:latin typeface="Helvetica Light"/>
                <a:ea typeface="Helvetica Light"/>
                <a:cs typeface="Helvetica Light"/>
                <a:sym typeface="Helvetica Light"/>
              </a:defRPr>
            </a:pPr>
            <a:endParaRPr kumimoji="0" sz="1500" b="0" i="0" u="none" strike="noStrike" kern="0" cap="none" spc="0" normalizeH="0" baseline="0" noProof="0">
              <a:ln>
                <a:noFill/>
              </a:ln>
              <a:solidFill>
                <a:srgbClr val="FFFFFF"/>
              </a:solidFill>
              <a:effectLst/>
              <a:uLnTx/>
              <a:uFillTx/>
              <a:latin typeface="Arial" panose="020B0604020202020204" pitchFamily="34" charset="0"/>
              <a:ea typeface="楷体" panose="02010609060101010101" pitchFamily="49" charset="-122"/>
              <a:sym typeface="Arial" panose="020B0604020202020204" pitchFamily="34" charset="0"/>
            </a:endParaRPr>
          </a:p>
        </p:txBody>
      </p:sp>
      <p:sp>
        <p:nvSpPr>
          <p:cNvPr id="9240" name="Shape 9240"/>
          <p:cNvSpPr/>
          <p:nvPr/>
        </p:nvSpPr>
        <p:spPr>
          <a:xfrm>
            <a:off x="5392169" y="2740630"/>
            <a:ext cx="5945042" cy="884111"/>
          </a:xfrm>
          <a:prstGeom prst="rect">
            <a:avLst/>
          </a:prstGeom>
          <a:ln w="3175">
            <a:miter lim="400000"/>
          </a:ln>
          <a:extLst>
            <a:ext uri="{C572A759-6A51-4108-AA02-DFA0A04FC94B}">
              <ma14:wrappingTextBoxFlag xmlns="" xmlns:ma14="http://schemas.microsoft.com/office/mac/drawingml/2011/main" val="1"/>
            </a:ext>
          </a:extLst>
        </p:spPr>
        <p:txBody>
          <a:bodyPr lIns="19050" tIns="19050" rIns="19050" bIns="19050">
            <a:normAutofit/>
          </a:bodyPr>
          <a:lstStyle>
            <a:lvl1pPr>
              <a:defRPr sz="11000">
                <a:solidFill>
                  <a:srgbClr val="000000"/>
                </a:solidFill>
                <a:latin typeface="Lato Light"/>
                <a:ea typeface="Lato Light"/>
                <a:cs typeface="Lato Light"/>
                <a:sym typeface="Lato Light"/>
              </a:defRPr>
            </a:lvl1pPr>
          </a:lstStyle>
          <a:p>
            <a:pPr marL="0" marR="0" lvl="0" indent="0" algn="l" defTabSz="412750" rtl="0" eaLnBrk="1" fontAlgn="auto" latinLnBrk="0" hangingPunct="0">
              <a:lnSpc>
                <a:spcPct val="100000"/>
              </a:lnSpc>
              <a:spcBef>
                <a:spcPts val="0"/>
              </a:spcBef>
              <a:spcAft>
                <a:spcPts val="0"/>
              </a:spcAft>
              <a:buClrTx/>
              <a:buSzTx/>
              <a:buFontTx/>
              <a:buNone/>
              <a:tabLst/>
              <a:defRPr/>
            </a:pPr>
            <a:r>
              <a:rPr kumimoji="0" sz="5500" b="0" i="0" u="none" strike="noStrike" kern="0" cap="none" spc="0" normalizeH="0" baseline="0" noProof="0">
                <a:ln>
                  <a:noFill/>
                </a:ln>
                <a:solidFill>
                  <a:srgbClr val="000000"/>
                </a:solidFill>
                <a:effectLst/>
                <a:uLnTx/>
                <a:uFillTx/>
                <a:latin typeface="Arial" panose="020B0604020202020204" pitchFamily="34" charset="0"/>
                <a:ea typeface="楷体" panose="02010609060101010101" pitchFamily="49" charset="-122"/>
                <a:sym typeface="Arial" panose="020B0604020202020204" pitchFamily="34" charset="0"/>
              </a:rPr>
              <a:t>Text Information</a:t>
            </a:r>
          </a:p>
        </p:txBody>
      </p:sp>
      <p:sp>
        <p:nvSpPr>
          <p:cNvPr id="9241" name="Shape 9241"/>
          <p:cNvSpPr/>
          <p:nvPr/>
        </p:nvSpPr>
        <p:spPr>
          <a:xfrm>
            <a:off x="5392169" y="3916164"/>
            <a:ext cx="5769317" cy="2393277"/>
          </a:xfrm>
          <a:prstGeom prst="rect">
            <a:avLst/>
          </a:prstGeom>
          <a:ln w="3175">
            <a:miter lim="400000"/>
          </a:ln>
          <a:extLst>
            <a:ext uri="{C572A759-6A51-4108-AA02-DFA0A04FC94B}">
              <ma14:wrappingTextBoxFlag xmlns="" xmlns:ma14="http://schemas.microsoft.com/office/mac/drawingml/2011/main" val="1"/>
            </a:ext>
          </a:extLst>
        </p:spPr>
        <p:txBody>
          <a:bodyPr lIns="19050" tIns="19050" rIns="19050" bIns="19050">
            <a:normAutofit lnSpcReduction="10000"/>
          </a:bodyPr>
          <a:lstStyle>
            <a:lvl1pPr>
              <a:defRPr>
                <a:solidFill>
                  <a:srgbClr val="8F9291"/>
                </a:solidFill>
              </a:defRPr>
            </a:lvl1pPr>
          </a:lstStyle>
          <a:p>
            <a:pPr marL="0" marR="0" lvl="0" indent="0" algn="l" defTabSz="412750" rtl="0" eaLnBrk="1" fontAlgn="auto" latinLnBrk="0" hangingPunct="0">
              <a:lnSpc>
                <a:spcPct val="150000"/>
              </a:lnSpc>
              <a:spcBef>
                <a:spcPts val="0"/>
              </a:spcBef>
              <a:spcAft>
                <a:spcPts val="0"/>
              </a:spcAft>
              <a:buClrTx/>
              <a:buSzTx/>
              <a:buFontTx/>
              <a:buNone/>
              <a:tabLst/>
              <a:defRPr/>
            </a:pPr>
            <a:r>
              <a:rPr kumimoji="0" sz="1300" b="0" i="0" u="none" strike="noStrike" kern="0" cap="none" spc="0" normalizeH="0" baseline="0" noProof="0">
                <a:ln>
                  <a:noFill/>
                </a:ln>
                <a:solidFill>
                  <a:srgbClr val="8F9291"/>
                </a:solidFill>
                <a:effectLst/>
                <a:uLnTx/>
                <a:uFillTx/>
                <a:latin typeface="Arial" panose="020B0604020202020204" pitchFamily="34" charset="0"/>
                <a:ea typeface="楷体" panose="02010609060101010101" pitchFamily="49" charset="-122"/>
                <a:sym typeface="Arial" panose="020B0604020202020204" pitchFamily="34" charset="0"/>
              </a:rPr>
              <a:t>Lorem Ipsum is simply dummy text of the printing and typesetting industry. Lorem Ipsum has been the industry's unknown printer took a galley of type and scrambled it to make a type specimen book. It has survived not only five centuries, but also the leap into popularised in the Lorem has survived not only five centuries, but dummy text of the printing and typesetting industry. Lorem Ipsum has been the industry's standard dummy text ever since the 1500s, centuries, but also the leap into electronic typesetting, remaining essentially unchanged. It</a:t>
            </a:r>
          </a:p>
        </p:txBody>
      </p:sp>
      <p:pic>
        <p:nvPicPr>
          <p:cNvPr id="4" name="图片占位符 3" descr="图片包含 室内, 餐桌, 美食, 水果&#10;&#10;已生成高可信度的说明">
            <a:extLst>
              <a:ext uri="{FF2B5EF4-FFF2-40B4-BE49-F238E27FC236}">
                <a16:creationId xmlns:a16="http://schemas.microsoft.com/office/drawing/2014/main" id="{06AFE539-5E89-4C20-B4CE-2EC2FC76290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32382" r="32382"/>
          <a:stretch>
            <a:fillRect/>
          </a:stretch>
        </p:blipFill>
        <p:spPr>
          <a:xfrm>
            <a:off x="1698625" y="2083397"/>
            <a:ext cx="2076450" cy="3665537"/>
          </a:xfrm>
        </p:spPr>
      </p:pic>
      <p:pic>
        <p:nvPicPr>
          <p:cNvPr id="9238" name="Phone_gold.png"/>
          <p:cNvPicPr>
            <a:picLocks noChangeAspect="1"/>
          </p:cNvPicPr>
          <p:nvPr/>
        </p:nvPicPr>
        <p:blipFill>
          <a:blip r:embed="rId4"/>
          <a:stretch>
            <a:fillRect/>
          </a:stretch>
        </p:blipFill>
        <p:spPr>
          <a:xfrm>
            <a:off x="1429992" y="1416284"/>
            <a:ext cx="2595082" cy="4893158"/>
          </a:xfrm>
          <a:prstGeom prst="rect">
            <a:avLst/>
          </a:prstGeom>
          <a:ln w="3175" cap="flat">
            <a:noFill/>
            <a:miter lim="400000"/>
          </a:ln>
          <a:effectLst/>
        </p:spPr>
      </p:pic>
      <p:sp>
        <p:nvSpPr>
          <p:cNvPr id="9" name="文本框 8">
            <a:extLst>
              <a:ext uri="{FF2B5EF4-FFF2-40B4-BE49-F238E27FC236}">
                <a16:creationId xmlns:a16="http://schemas.microsoft.com/office/drawing/2014/main" id="{55F657CA-8899-4B4E-8C27-C89535A333C6}"/>
              </a:ext>
            </a:extLst>
          </p:cNvPr>
          <p:cNvSpPr txBox="1"/>
          <p:nvPr/>
        </p:nvSpPr>
        <p:spPr>
          <a:xfrm>
            <a:off x="4449741" y="314289"/>
            <a:ext cx="3297838" cy="707886"/>
          </a:xfrm>
          <a:prstGeom prst="rect">
            <a:avLst/>
          </a:prstGeom>
          <a:noFill/>
        </p:spPr>
        <p:txBody>
          <a:bodyPr wrap="square" rtlCol="0">
            <a:spAutoFit/>
          </a:bodyPr>
          <a:lstStyle/>
          <a:p>
            <a:pPr algn="dist">
              <a:defRPr/>
            </a:pPr>
            <a:r>
              <a:rPr lang="zh-CN" altLang="en-US" sz="4000" kern="0" dirty="0">
                <a:solidFill>
                  <a:srgbClr val="000000"/>
                </a:solidFill>
                <a:latin typeface="Arial" panose="020B0604020202020204" pitchFamily="34" charset="0"/>
                <a:ea typeface="楷体" panose="02010609060101010101" pitchFamily="49" charset="-122"/>
                <a:sym typeface="Arial" panose="020B0604020202020204" pitchFamily="34" charset="0"/>
              </a:rPr>
              <a:t>在此输入标题</a:t>
            </a:r>
            <a:endParaRPr lang="zh-CN" altLang="en-US" sz="4000" kern="0" dirty="0">
              <a:solidFill>
                <a:srgbClr val="000000"/>
              </a:solidFill>
              <a:latin typeface="Arial" panose="020B0604020202020204" pitchFamily="34" charset="0"/>
              <a:ea typeface="楷体" panose="02010609060101010101" pitchFamily="49" charset="-122"/>
              <a:sym typeface="Arial" panose="020B0604020202020204" pitchFamily="34" charset="0"/>
            </a:endParaRPr>
          </a:p>
        </p:txBody>
      </p:sp>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Диаграмма 15"/>
          <p:cNvGraphicFramePr/>
          <p:nvPr/>
        </p:nvGraphicFramePr>
        <p:xfrm>
          <a:off x="1061060" y="1955471"/>
          <a:ext cx="6358021" cy="4238681"/>
        </p:xfrm>
        <a:graphic>
          <a:graphicData uri="http://schemas.openxmlformats.org/drawingml/2006/chart">
            <c:chart xmlns:c="http://schemas.openxmlformats.org/drawingml/2006/chart" xmlns:r="http://schemas.openxmlformats.org/officeDocument/2006/relationships" r:id="rId3"/>
          </a:graphicData>
        </a:graphic>
      </p:graphicFrame>
      <p:grpSp>
        <p:nvGrpSpPr>
          <p:cNvPr id="17" name="Группа 16"/>
          <p:cNvGrpSpPr/>
          <p:nvPr/>
        </p:nvGrpSpPr>
        <p:grpSpPr>
          <a:xfrm flipH="1">
            <a:off x="6478140" y="3394783"/>
            <a:ext cx="1936743" cy="86603"/>
            <a:chOff x="4380271" y="3418007"/>
            <a:chExt cx="1936743" cy="86603"/>
          </a:xfrm>
        </p:grpSpPr>
        <p:cxnSp>
          <p:nvCxnSpPr>
            <p:cNvPr id="18" name="Прямая соединительная линия 17"/>
            <p:cNvCxnSpPr/>
            <p:nvPr/>
          </p:nvCxnSpPr>
          <p:spPr>
            <a:xfrm>
              <a:off x="4380271" y="3465513"/>
              <a:ext cx="193142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Овал 18"/>
            <p:cNvSpPr/>
            <p:nvPr/>
          </p:nvSpPr>
          <p:spPr>
            <a:xfrm>
              <a:off x="6230411" y="3418007"/>
              <a:ext cx="86603" cy="86603"/>
            </a:xfrm>
            <a:prstGeom prst="ellipse">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prstClr val="white"/>
                </a:solidFill>
                <a:effectLst/>
                <a:uLnTx/>
                <a:uFillTx/>
                <a:latin typeface="Arial" panose="020B0604020202020204" pitchFamily="34" charset="0"/>
                <a:ea typeface="楷体" panose="02010609060101010101" pitchFamily="49" charset="-122"/>
                <a:sym typeface="Arial" panose="020B0604020202020204" pitchFamily="34" charset="0"/>
              </a:endParaRPr>
            </a:p>
          </p:txBody>
        </p:sp>
      </p:grpSp>
      <p:sp>
        <p:nvSpPr>
          <p:cNvPr id="20" name="Подзаголовок 2"/>
          <p:cNvSpPr txBox="1">
            <a:spLocks/>
          </p:cNvSpPr>
          <p:nvPr/>
        </p:nvSpPr>
        <p:spPr>
          <a:xfrm>
            <a:off x="8474338" y="3262131"/>
            <a:ext cx="2554599" cy="255490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ts val="2000"/>
              </a:lnSpc>
              <a:spcBef>
                <a:spcPts val="1200"/>
              </a:spcBef>
              <a:spcAft>
                <a:spcPts val="0"/>
              </a:spcAft>
              <a:buClrTx/>
              <a:buSzTx/>
              <a:buFont typeface="Arial" panose="020B0604020202020204" pitchFamily="34" charset="0"/>
              <a:buNone/>
              <a:tabLst/>
              <a:defRPr/>
            </a:pPr>
            <a:r>
              <a:rPr kumimoji="0" lang="en-US" sz="1200" b="1"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sym typeface="Arial" panose="020B0604020202020204" pitchFamily="34" charset="0"/>
              </a:rPr>
              <a:t>10,1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sym typeface="Arial" panose="020B0604020202020204" pitchFamily="34" charset="0"/>
              </a:rPr>
              <a:t>% </a:t>
            </a:r>
            <a:r>
              <a:rPr kumimoji="0" lang="en-US" sz="11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sym typeface="Arial" panose="020B0604020202020204" pitchFamily="34" charset="0"/>
              </a:rPr>
              <a:t>GROW</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sym typeface="Arial" panose="020B0604020202020204" pitchFamily="34" charset="0"/>
              </a:rPr>
              <a:t> </a:t>
            </a:r>
            <a:r>
              <a:rPr kumimoji="0" lang="en-US" sz="11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sym typeface="Arial" panose="020B0604020202020204" pitchFamily="34" charset="0"/>
              </a:rPr>
              <a:t>SALES </a:t>
            </a:r>
          </a:p>
          <a:p>
            <a:pPr marL="0" marR="0" lvl="0" indent="0" algn="l" defTabSz="914400" rtl="0" eaLnBrk="1" fontAlgn="auto" latinLnBrk="0" hangingPunct="1">
              <a:lnSpc>
                <a:spcPts val="2000"/>
              </a:lnSpc>
              <a:spcBef>
                <a:spcPts val="1200"/>
              </a:spcBef>
              <a:spcAft>
                <a:spcPts val="0"/>
              </a:spcAft>
              <a:buClrTx/>
              <a:buSzTx/>
              <a:buFont typeface="Arial" panose="020B0604020202020204" pitchFamily="34" charset="0"/>
              <a:buNone/>
              <a:tabLst/>
              <a:defRPr/>
            </a:pPr>
            <a:r>
              <a:rPr kumimoji="0" lang="en-US" sz="1100" b="0" i="0" u="none" strike="noStrike" kern="0" cap="none" spc="0" normalizeH="0" baseline="0" noProof="0" dirty="0">
                <a:ln>
                  <a:noFill/>
                </a:ln>
                <a:solidFill>
                  <a:prstClr val="white">
                    <a:lumMod val="65000"/>
                  </a:prstClr>
                </a:solidFill>
                <a:effectLst/>
                <a:uLnTx/>
                <a:uFillTx/>
                <a:latin typeface="Arial" panose="020B0604020202020204" pitchFamily="34" charset="0"/>
                <a:ea typeface="楷体" panose="02010609060101010101" pitchFamily="49" charset="-122"/>
                <a:cs typeface="Poppins" panose="02000000000000000000" pitchFamily="2" charset="0"/>
                <a:sym typeface="Arial" panose="020B0604020202020204" pitchFamily="34" charset="0"/>
              </a:rPr>
              <a:t>Etiam vitae dui congue, semper quam vitae, luctus ligula. Sed posuere nunc in leo commod else cuprum less</a:t>
            </a:r>
            <a:r>
              <a:rPr kumimoji="0" lang="en-US" sz="1100" b="0" i="0" u="none" strike="noStrike" kern="1200" cap="none" spc="0" normalizeH="0" baseline="0" noProof="0" dirty="0">
                <a:ln>
                  <a:noFill/>
                </a:ln>
                <a:solidFill>
                  <a:prstClr val="white">
                    <a:lumMod val="65000"/>
                  </a:prstClr>
                </a:solidFill>
                <a:effectLst/>
                <a:uLnTx/>
                <a:uFillTx/>
                <a:latin typeface="Arial" panose="020B0604020202020204" pitchFamily="34" charset="0"/>
                <a:ea typeface="楷体" panose="02010609060101010101" pitchFamily="49" charset="-122"/>
                <a:cs typeface="Poppins" panose="02000000000000000000" pitchFamily="2" charset="0"/>
                <a:sym typeface="Arial" panose="020B0604020202020204" pitchFamily="34" charset="0"/>
              </a:rPr>
              <a:t>. Etiam vitae dui congue, semper quam vitae, luctus. Pellentesque pharetra nulla in massa ultrices hendrerit.</a:t>
            </a:r>
          </a:p>
        </p:txBody>
      </p:sp>
      <p:sp>
        <p:nvSpPr>
          <p:cNvPr id="13" name="文本框 12">
            <a:extLst>
              <a:ext uri="{FF2B5EF4-FFF2-40B4-BE49-F238E27FC236}">
                <a16:creationId xmlns:a16="http://schemas.microsoft.com/office/drawing/2014/main" id="{953C2EC2-9FA1-49E5-9078-2302B4B3B48F}"/>
              </a:ext>
            </a:extLst>
          </p:cNvPr>
          <p:cNvSpPr txBox="1"/>
          <p:nvPr/>
        </p:nvSpPr>
        <p:spPr>
          <a:xfrm>
            <a:off x="4611251" y="417984"/>
            <a:ext cx="3326118" cy="707886"/>
          </a:xfrm>
          <a:prstGeom prst="rect">
            <a:avLst/>
          </a:prstGeom>
          <a:noFill/>
        </p:spPr>
        <p:txBody>
          <a:bodyPr wrap="square" rtlCol="0">
            <a:spAutoFit/>
          </a:bodyPr>
          <a:lstStyle/>
          <a:p>
            <a:pPr algn="dist">
              <a:defRPr/>
            </a:pPr>
            <a:r>
              <a:rPr lang="zh-CN" altLang="en-US" sz="4000" kern="0" dirty="0">
                <a:solidFill>
                  <a:srgbClr val="000000"/>
                </a:solidFill>
                <a:latin typeface="Arial" panose="020B0604020202020204" pitchFamily="34" charset="0"/>
                <a:ea typeface="楷体" panose="02010609060101010101" pitchFamily="49" charset="-122"/>
                <a:sym typeface="Arial" panose="020B0604020202020204" pitchFamily="34" charset="0"/>
              </a:rPr>
              <a:t>在此输入标题</a:t>
            </a:r>
            <a:endParaRPr lang="zh-CN" altLang="en-US" sz="4000" kern="0" dirty="0">
              <a:solidFill>
                <a:srgbClr val="000000"/>
              </a:solidFill>
              <a:latin typeface="Arial" panose="020B0604020202020204" pitchFamily="34" charset="0"/>
              <a:ea typeface="楷体" panose="02010609060101010101" pitchFamily="49" charset="-122"/>
              <a:sym typeface="Arial" panose="020B0604020202020204" pitchFamily="34" charset="0"/>
            </a:endParaRPr>
          </a:p>
        </p:txBody>
      </p:sp>
    </p:spTree>
    <p:extLst>
      <p:ext uri="{BB962C8B-B14F-4D97-AF65-F5344CB8AC3E}">
        <p14:creationId xmlns:p14="http://schemas.microsoft.com/office/powerpoint/2010/main" val="1491483938"/>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лилиния 2"/>
          <p:cNvSpPr/>
          <p:nvPr/>
        </p:nvSpPr>
        <p:spPr>
          <a:xfrm>
            <a:off x="5857436" y="2546565"/>
            <a:ext cx="583718" cy="1347258"/>
          </a:xfrm>
          <a:custGeom>
            <a:avLst/>
            <a:gdLst>
              <a:gd name="connsiteX0" fmla="*/ 225825 w 451648"/>
              <a:gd name="connsiteY0" fmla="*/ 0 h 1042429"/>
              <a:gd name="connsiteX1" fmla="*/ 240910 w 451648"/>
              <a:gd name="connsiteY1" fmla="*/ 12447 h 1042429"/>
              <a:gd name="connsiteX2" fmla="*/ 451648 w 451648"/>
              <a:gd name="connsiteY2" fmla="*/ 521214 h 1042429"/>
              <a:gd name="connsiteX3" fmla="*/ 240910 w 451648"/>
              <a:gd name="connsiteY3" fmla="*/ 1029982 h 1042429"/>
              <a:gd name="connsiteX4" fmla="*/ 225825 w 451648"/>
              <a:gd name="connsiteY4" fmla="*/ 1042429 h 1042429"/>
              <a:gd name="connsiteX5" fmla="*/ 210739 w 451648"/>
              <a:gd name="connsiteY5" fmla="*/ 1029982 h 1042429"/>
              <a:gd name="connsiteX6" fmla="*/ 0 w 451648"/>
              <a:gd name="connsiteY6" fmla="*/ 521214 h 1042429"/>
              <a:gd name="connsiteX7" fmla="*/ 210739 w 451648"/>
              <a:gd name="connsiteY7" fmla="*/ 12447 h 1042429"/>
              <a:gd name="connsiteX8" fmla="*/ 225825 w 451648"/>
              <a:gd name="connsiteY8" fmla="*/ 0 h 1042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1648" h="1042429">
                <a:moveTo>
                  <a:pt x="225825" y="0"/>
                </a:moveTo>
                <a:lnTo>
                  <a:pt x="240910" y="12447"/>
                </a:lnTo>
                <a:cubicBezTo>
                  <a:pt x="371115" y="142652"/>
                  <a:pt x="451648" y="322528"/>
                  <a:pt x="451648" y="521214"/>
                </a:cubicBezTo>
                <a:cubicBezTo>
                  <a:pt x="451648" y="719900"/>
                  <a:pt x="371115" y="899777"/>
                  <a:pt x="240910" y="1029982"/>
                </a:cubicBezTo>
                <a:lnTo>
                  <a:pt x="225825" y="1042429"/>
                </a:lnTo>
                <a:lnTo>
                  <a:pt x="210739" y="1029982"/>
                </a:lnTo>
                <a:cubicBezTo>
                  <a:pt x="80534" y="899777"/>
                  <a:pt x="0" y="719900"/>
                  <a:pt x="0" y="521214"/>
                </a:cubicBezTo>
                <a:cubicBezTo>
                  <a:pt x="0" y="322528"/>
                  <a:pt x="80534" y="142652"/>
                  <a:pt x="210739" y="12447"/>
                </a:cubicBezTo>
                <a:lnTo>
                  <a:pt x="225825" y="0"/>
                </a:lnTo>
                <a:close/>
              </a:path>
            </a:pathLst>
          </a:custGeom>
          <a:solidFill>
            <a:schemeClr val="bg2">
              <a:lumMod val="1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prstClr val="white"/>
              </a:solidFill>
              <a:effectLst/>
              <a:uLnTx/>
              <a:uFillTx/>
              <a:latin typeface="Arial" panose="020B0604020202020204" pitchFamily="34" charset="0"/>
              <a:ea typeface="楷体" panose="02010609060101010101" pitchFamily="49" charset="-122"/>
              <a:sym typeface="Arial" panose="020B0604020202020204" pitchFamily="34" charset="0"/>
            </a:endParaRPr>
          </a:p>
        </p:txBody>
      </p:sp>
      <p:sp>
        <p:nvSpPr>
          <p:cNvPr id="4" name="Полилиния 3"/>
          <p:cNvSpPr/>
          <p:nvPr/>
        </p:nvSpPr>
        <p:spPr>
          <a:xfrm>
            <a:off x="5857436" y="3902116"/>
            <a:ext cx="583718" cy="1347258"/>
          </a:xfrm>
          <a:custGeom>
            <a:avLst/>
            <a:gdLst>
              <a:gd name="connsiteX0" fmla="*/ 225825 w 451648"/>
              <a:gd name="connsiteY0" fmla="*/ 0 h 1042429"/>
              <a:gd name="connsiteX1" fmla="*/ 240910 w 451648"/>
              <a:gd name="connsiteY1" fmla="*/ 12447 h 1042429"/>
              <a:gd name="connsiteX2" fmla="*/ 451648 w 451648"/>
              <a:gd name="connsiteY2" fmla="*/ 521214 h 1042429"/>
              <a:gd name="connsiteX3" fmla="*/ 240910 w 451648"/>
              <a:gd name="connsiteY3" fmla="*/ 1029982 h 1042429"/>
              <a:gd name="connsiteX4" fmla="*/ 225825 w 451648"/>
              <a:gd name="connsiteY4" fmla="*/ 1042429 h 1042429"/>
              <a:gd name="connsiteX5" fmla="*/ 210739 w 451648"/>
              <a:gd name="connsiteY5" fmla="*/ 1029982 h 1042429"/>
              <a:gd name="connsiteX6" fmla="*/ 0 w 451648"/>
              <a:gd name="connsiteY6" fmla="*/ 521214 h 1042429"/>
              <a:gd name="connsiteX7" fmla="*/ 210739 w 451648"/>
              <a:gd name="connsiteY7" fmla="*/ 12447 h 1042429"/>
              <a:gd name="connsiteX8" fmla="*/ 225825 w 451648"/>
              <a:gd name="connsiteY8" fmla="*/ 0 h 1042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1648" h="1042429">
                <a:moveTo>
                  <a:pt x="225825" y="0"/>
                </a:moveTo>
                <a:lnTo>
                  <a:pt x="240910" y="12447"/>
                </a:lnTo>
                <a:cubicBezTo>
                  <a:pt x="371115" y="142652"/>
                  <a:pt x="451648" y="322528"/>
                  <a:pt x="451648" y="521214"/>
                </a:cubicBezTo>
                <a:cubicBezTo>
                  <a:pt x="451648" y="719900"/>
                  <a:pt x="371115" y="899777"/>
                  <a:pt x="240910" y="1029982"/>
                </a:cubicBezTo>
                <a:lnTo>
                  <a:pt x="225825" y="1042429"/>
                </a:lnTo>
                <a:lnTo>
                  <a:pt x="210739" y="1029982"/>
                </a:lnTo>
                <a:cubicBezTo>
                  <a:pt x="80534" y="899777"/>
                  <a:pt x="0" y="719900"/>
                  <a:pt x="0" y="521214"/>
                </a:cubicBezTo>
                <a:cubicBezTo>
                  <a:pt x="0" y="322528"/>
                  <a:pt x="80534" y="142652"/>
                  <a:pt x="210739" y="12447"/>
                </a:cubicBezTo>
                <a:lnTo>
                  <a:pt x="225825" y="0"/>
                </a:lnTo>
                <a:close/>
              </a:path>
            </a:pathLst>
          </a:custGeom>
          <a:solidFill>
            <a:schemeClr val="bg2">
              <a:lumMod val="1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prstClr val="white"/>
              </a:solidFill>
              <a:effectLst/>
              <a:uLnTx/>
              <a:uFillTx/>
              <a:latin typeface="Arial" panose="020B0604020202020204" pitchFamily="34" charset="0"/>
              <a:ea typeface="楷体" panose="02010609060101010101" pitchFamily="49" charset="-122"/>
              <a:sym typeface="Arial" panose="020B0604020202020204" pitchFamily="34" charset="0"/>
            </a:endParaRPr>
          </a:p>
        </p:txBody>
      </p:sp>
      <p:sp>
        <p:nvSpPr>
          <p:cNvPr id="5" name="Полилиния 4"/>
          <p:cNvSpPr/>
          <p:nvPr/>
        </p:nvSpPr>
        <p:spPr>
          <a:xfrm>
            <a:off x="4878233" y="3645838"/>
            <a:ext cx="1266038" cy="504259"/>
          </a:xfrm>
          <a:custGeom>
            <a:avLst/>
            <a:gdLst>
              <a:gd name="connsiteX0" fmla="*/ 489792 w 979586"/>
              <a:gd name="connsiteY0" fmla="*/ 0 h 390166"/>
              <a:gd name="connsiteX1" fmla="*/ 892075 w 979586"/>
              <a:gd name="connsiteY1" fmla="*/ 122880 h 390166"/>
              <a:gd name="connsiteX2" fmla="*/ 979586 w 979586"/>
              <a:gd name="connsiteY2" fmla="*/ 195084 h 390166"/>
              <a:gd name="connsiteX3" fmla="*/ 892075 w 979586"/>
              <a:gd name="connsiteY3" fmla="*/ 267286 h 390166"/>
              <a:gd name="connsiteX4" fmla="*/ 489792 w 979586"/>
              <a:gd name="connsiteY4" fmla="*/ 390166 h 390166"/>
              <a:gd name="connsiteX5" fmla="*/ 87509 w 979586"/>
              <a:gd name="connsiteY5" fmla="*/ 267286 h 390166"/>
              <a:gd name="connsiteX6" fmla="*/ 0 w 979586"/>
              <a:gd name="connsiteY6" fmla="*/ 195084 h 390166"/>
              <a:gd name="connsiteX7" fmla="*/ 87509 w 979586"/>
              <a:gd name="connsiteY7" fmla="*/ 122880 h 390166"/>
              <a:gd name="connsiteX8" fmla="*/ 489792 w 979586"/>
              <a:gd name="connsiteY8" fmla="*/ 0 h 390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79586" h="390166">
                <a:moveTo>
                  <a:pt x="489792" y="0"/>
                </a:moveTo>
                <a:cubicBezTo>
                  <a:pt x="638806" y="0"/>
                  <a:pt x="777241" y="45300"/>
                  <a:pt x="892075" y="122880"/>
                </a:cubicBezTo>
                <a:lnTo>
                  <a:pt x="979586" y="195084"/>
                </a:lnTo>
                <a:lnTo>
                  <a:pt x="892075" y="267286"/>
                </a:lnTo>
                <a:cubicBezTo>
                  <a:pt x="777241" y="344866"/>
                  <a:pt x="638806" y="390166"/>
                  <a:pt x="489792" y="390166"/>
                </a:cubicBezTo>
                <a:cubicBezTo>
                  <a:pt x="340778" y="390166"/>
                  <a:pt x="202344" y="344866"/>
                  <a:pt x="87509" y="267286"/>
                </a:cubicBezTo>
                <a:lnTo>
                  <a:pt x="0" y="195084"/>
                </a:lnTo>
                <a:lnTo>
                  <a:pt x="87509" y="122880"/>
                </a:lnTo>
                <a:cubicBezTo>
                  <a:pt x="202344" y="45300"/>
                  <a:pt x="340778" y="0"/>
                  <a:pt x="489792" y="0"/>
                </a:cubicBezTo>
                <a:close/>
              </a:path>
            </a:pathLst>
          </a:custGeom>
          <a:solidFill>
            <a:schemeClr val="bg2">
              <a:lumMod val="1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prstClr val="white"/>
              </a:solidFill>
              <a:effectLst/>
              <a:uLnTx/>
              <a:uFillTx/>
              <a:latin typeface="Arial" panose="020B0604020202020204" pitchFamily="34" charset="0"/>
              <a:ea typeface="楷体" panose="02010609060101010101" pitchFamily="49" charset="-122"/>
              <a:sym typeface="Arial" panose="020B0604020202020204" pitchFamily="34" charset="0"/>
            </a:endParaRPr>
          </a:p>
        </p:txBody>
      </p:sp>
      <p:sp>
        <p:nvSpPr>
          <p:cNvPr id="6" name="Полилиния 5"/>
          <p:cNvSpPr/>
          <p:nvPr/>
        </p:nvSpPr>
        <p:spPr>
          <a:xfrm>
            <a:off x="4581346" y="2290287"/>
            <a:ext cx="1567951" cy="1607682"/>
          </a:xfrm>
          <a:custGeom>
            <a:avLst/>
            <a:gdLst>
              <a:gd name="connsiteX0" fmla="*/ 719506 w 1213189"/>
              <a:gd name="connsiteY0" fmla="*/ 0 h 1243930"/>
              <a:gd name="connsiteX1" fmla="*/ 1121789 w 1213189"/>
              <a:gd name="connsiteY1" fmla="*/ 122880 h 1243930"/>
              <a:gd name="connsiteX2" fmla="*/ 1213189 w 1213189"/>
              <a:gd name="connsiteY2" fmla="*/ 198292 h 1243930"/>
              <a:gd name="connsiteX3" fmla="*/ 1198103 w 1213189"/>
              <a:gd name="connsiteY3" fmla="*/ 210739 h 1243930"/>
              <a:gd name="connsiteX4" fmla="*/ 987364 w 1213189"/>
              <a:gd name="connsiteY4" fmla="*/ 719506 h 1243930"/>
              <a:gd name="connsiteX5" fmla="*/ 1198103 w 1213189"/>
              <a:gd name="connsiteY5" fmla="*/ 1228274 h 1243930"/>
              <a:gd name="connsiteX6" fmla="*/ 1213189 w 1213189"/>
              <a:gd name="connsiteY6" fmla="*/ 1240721 h 1243930"/>
              <a:gd name="connsiteX7" fmla="*/ 1209300 w 1213189"/>
              <a:gd name="connsiteY7" fmla="*/ 1243930 h 1243930"/>
              <a:gd name="connsiteX8" fmla="*/ 1121789 w 1213189"/>
              <a:gd name="connsiteY8" fmla="*/ 1171726 h 1243930"/>
              <a:gd name="connsiteX9" fmla="*/ 719506 w 1213189"/>
              <a:gd name="connsiteY9" fmla="*/ 1048846 h 1243930"/>
              <a:gd name="connsiteX10" fmla="*/ 317223 w 1213189"/>
              <a:gd name="connsiteY10" fmla="*/ 1171726 h 1243930"/>
              <a:gd name="connsiteX11" fmla="*/ 229714 w 1213189"/>
              <a:gd name="connsiteY11" fmla="*/ 1243930 h 1243930"/>
              <a:gd name="connsiteX12" fmla="*/ 210739 w 1213189"/>
              <a:gd name="connsiteY12" fmla="*/ 1228274 h 1243930"/>
              <a:gd name="connsiteX13" fmla="*/ 0 w 1213189"/>
              <a:gd name="connsiteY13" fmla="*/ 719506 h 1243930"/>
              <a:gd name="connsiteX14" fmla="*/ 719506 w 1213189"/>
              <a:gd name="connsiteY14" fmla="*/ 0 h 1243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213189" h="1243930">
                <a:moveTo>
                  <a:pt x="719506" y="0"/>
                </a:moveTo>
                <a:cubicBezTo>
                  <a:pt x="868520" y="0"/>
                  <a:pt x="1006955" y="45300"/>
                  <a:pt x="1121789" y="122880"/>
                </a:cubicBezTo>
                <a:lnTo>
                  <a:pt x="1213189" y="198292"/>
                </a:lnTo>
                <a:lnTo>
                  <a:pt x="1198103" y="210739"/>
                </a:lnTo>
                <a:cubicBezTo>
                  <a:pt x="1067898" y="340944"/>
                  <a:pt x="987364" y="520820"/>
                  <a:pt x="987364" y="719506"/>
                </a:cubicBezTo>
                <a:cubicBezTo>
                  <a:pt x="987364" y="918192"/>
                  <a:pt x="1067898" y="1098069"/>
                  <a:pt x="1198103" y="1228274"/>
                </a:cubicBezTo>
                <a:lnTo>
                  <a:pt x="1213189" y="1240721"/>
                </a:lnTo>
                <a:lnTo>
                  <a:pt x="1209300" y="1243930"/>
                </a:lnTo>
                <a:lnTo>
                  <a:pt x="1121789" y="1171726"/>
                </a:lnTo>
                <a:cubicBezTo>
                  <a:pt x="1006955" y="1094146"/>
                  <a:pt x="868520" y="1048846"/>
                  <a:pt x="719506" y="1048846"/>
                </a:cubicBezTo>
                <a:cubicBezTo>
                  <a:pt x="570492" y="1048846"/>
                  <a:pt x="432058" y="1094146"/>
                  <a:pt x="317223" y="1171726"/>
                </a:cubicBezTo>
                <a:lnTo>
                  <a:pt x="229714" y="1243930"/>
                </a:lnTo>
                <a:lnTo>
                  <a:pt x="210739" y="1228274"/>
                </a:lnTo>
                <a:cubicBezTo>
                  <a:pt x="80534" y="1098069"/>
                  <a:pt x="0" y="918192"/>
                  <a:pt x="0" y="719506"/>
                </a:cubicBezTo>
                <a:cubicBezTo>
                  <a:pt x="0" y="322134"/>
                  <a:pt x="322134" y="0"/>
                  <a:pt x="719506" y="0"/>
                </a:cubicBezTo>
                <a:close/>
              </a:path>
            </a:pathLst>
          </a:cu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prstClr val="white"/>
              </a:solidFill>
              <a:effectLst/>
              <a:uLnTx/>
              <a:uFillTx/>
              <a:latin typeface="Arial" panose="020B0604020202020204" pitchFamily="34" charset="0"/>
              <a:ea typeface="楷体" panose="02010609060101010101" pitchFamily="49" charset="-122"/>
              <a:sym typeface="Arial" panose="020B0604020202020204" pitchFamily="34" charset="0"/>
            </a:endParaRPr>
          </a:p>
        </p:txBody>
      </p:sp>
      <p:sp>
        <p:nvSpPr>
          <p:cNvPr id="7" name="Полилиния 6"/>
          <p:cNvSpPr/>
          <p:nvPr/>
        </p:nvSpPr>
        <p:spPr>
          <a:xfrm>
            <a:off x="4581346" y="3897969"/>
            <a:ext cx="1567951" cy="1607679"/>
          </a:xfrm>
          <a:custGeom>
            <a:avLst/>
            <a:gdLst>
              <a:gd name="connsiteX0" fmla="*/ 229714 w 1213189"/>
              <a:gd name="connsiteY0" fmla="*/ 0 h 1243928"/>
              <a:gd name="connsiteX1" fmla="*/ 317223 w 1213189"/>
              <a:gd name="connsiteY1" fmla="*/ 72202 h 1243928"/>
              <a:gd name="connsiteX2" fmla="*/ 719506 w 1213189"/>
              <a:gd name="connsiteY2" fmla="*/ 195082 h 1243928"/>
              <a:gd name="connsiteX3" fmla="*/ 1121789 w 1213189"/>
              <a:gd name="connsiteY3" fmla="*/ 72202 h 1243928"/>
              <a:gd name="connsiteX4" fmla="*/ 1209300 w 1213189"/>
              <a:gd name="connsiteY4" fmla="*/ 0 h 1243928"/>
              <a:gd name="connsiteX5" fmla="*/ 1213189 w 1213189"/>
              <a:gd name="connsiteY5" fmla="*/ 3208 h 1243928"/>
              <a:gd name="connsiteX6" fmla="*/ 1198103 w 1213189"/>
              <a:gd name="connsiteY6" fmla="*/ 15655 h 1243928"/>
              <a:gd name="connsiteX7" fmla="*/ 987364 w 1213189"/>
              <a:gd name="connsiteY7" fmla="*/ 524422 h 1243928"/>
              <a:gd name="connsiteX8" fmla="*/ 1198103 w 1213189"/>
              <a:gd name="connsiteY8" fmla="*/ 1033190 h 1243928"/>
              <a:gd name="connsiteX9" fmla="*/ 1213189 w 1213189"/>
              <a:gd name="connsiteY9" fmla="*/ 1045637 h 1243928"/>
              <a:gd name="connsiteX10" fmla="*/ 1121789 w 1213189"/>
              <a:gd name="connsiteY10" fmla="*/ 1121048 h 1243928"/>
              <a:gd name="connsiteX11" fmla="*/ 719506 w 1213189"/>
              <a:gd name="connsiteY11" fmla="*/ 1243928 h 1243928"/>
              <a:gd name="connsiteX12" fmla="*/ 0 w 1213189"/>
              <a:gd name="connsiteY12" fmla="*/ 524422 h 1243928"/>
              <a:gd name="connsiteX13" fmla="*/ 210739 w 1213189"/>
              <a:gd name="connsiteY13" fmla="*/ 15655 h 1243928"/>
              <a:gd name="connsiteX14" fmla="*/ 229714 w 1213189"/>
              <a:gd name="connsiteY14" fmla="*/ 0 h 12439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213189" h="1243928">
                <a:moveTo>
                  <a:pt x="229714" y="0"/>
                </a:moveTo>
                <a:lnTo>
                  <a:pt x="317223" y="72202"/>
                </a:lnTo>
                <a:cubicBezTo>
                  <a:pt x="432058" y="149782"/>
                  <a:pt x="570492" y="195082"/>
                  <a:pt x="719506" y="195082"/>
                </a:cubicBezTo>
                <a:cubicBezTo>
                  <a:pt x="868520" y="195082"/>
                  <a:pt x="1006955" y="149782"/>
                  <a:pt x="1121789" y="72202"/>
                </a:cubicBezTo>
                <a:lnTo>
                  <a:pt x="1209300" y="0"/>
                </a:lnTo>
                <a:lnTo>
                  <a:pt x="1213189" y="3208"/>
                </a:lnTo>
                <a:lnTo>
                  <a:pt x="1198103" y="15655"/>
                </a:lnTo>
                <a:cubicBezTo>
                  <a:pt x="1067898" y="145860"/>
                  <a:pt x="987364" y="325736"/>
                  <a:pt x="987364" y="524422"/>
                </a:cubicBezTo>
                <a:cubicBezTo>
                  <a:pt x="987364" y="723108"/>
                  <a:pt x="1067898" y="902985"/>
                  <a:pt x="1198103" y="1033190"/>
                </a:cubicBezTo>
                <a:lnTo>
                  <a:pt x="1213189" y="1045637"/>
                </a:lnTo>
                <a:lnTo>
                  <a:pt x="1121789" y="1121048"/>
                </a:lnTo>
                <a:cubicBezTo>
                  <a:pt x="1006955" y="1198628"/>
                  <a:pt x="868520" y="1243928"/>
                  <a:pt x="719506" y="1243928"/>
                </a:cubicBezTo>
                <a:cubicBezTo>
                  <a:pt x="322134" y="1243928"/>
                  <a:pt x="0" y="921794"/>
                  <a:pt x="0" y="524422"/>
                </a:cubicBezTo>
                <a:cubicBezTo>
                  <a:pt x="0" y="325736"/>
                  <a:pt x="80534" y="145860"/>
                  <a:pt x="210739" y="15655"/>
                </a:cubicBezTo>
                <a:lnTo>
                  <a:pt x="229714" y="0"/>
                </a:lnTo>
                <a:close/>
              </a:path>
            </a:pathLst>
          </a:custGeom>
          <a:solidFill>
            <a:schemeClr val="bg2">
              <a:lumMod val="1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prstClr val="white"/>
              </a:solidFill>
              <a:effectLst/>
              <a:uLnTx/>
              <a:uFillTx/>
              <a:latin typeface="Arial" panose="020B0604020202020204" pitchFamily="34" charset="0"/>
              <a:ea typeface="楷体" panose="02010609060101010101" pitchFamily="49" charset="-122"/>
              <a:sym typeface="Arial" panose="020B0604020202020204" pitchFamily="34" charset="0"/>
            </a:endParaRPr>
          </a:p>
        </p:txBody>
      </p:sp>
      <p:sp>
        <p:nvSpPr>
          <p:cNvPr id="8" name="Полилиния 7"/>
          <p:cNvSpPr/>
          <p:nvPr/>
        </p:nvSpPr>
        <p:spPr>
          <a:xfrm>
            <a:off x="6154324" y="3645838"/>
            <a:ext cx="1266038" cy="504259"/>
          </a:xfrm>
          <a:custGeom>
            <a:avLst/>
            <a:gdLst>
              <a:gd name="connsiteX0" fmla="*/ 489792 w 979586"/>
              <a:gd name="connsiteY0" fmla="*/ 0 h 390166"/>
              <a:gd name="connsiteX1" fmla="*/ 892075 w 979586"/>
              <a:gd name="connsiteY1" fmla="*/ 122880 h 390166"/>
              <a:gd name="connsiteX2" fmla="*/ 979586 w 979586"/>
              <a:gd name="connsiteY2" fmla="*/ 195084 h 390166"/>
              <a:gd name="connsiteX3" fmla="*/ 892075 w 979586"/>
              <a:gd name="connsiteY3" fmla="*/ 267286 h 390166"/>
              <a:gd name="connsiteX4" fmla="*/ 489792 w 979586"/>
              <a:gd name="connsiteY4" fmla="*/ 390166 h 390166"/>
              <a:gd name="connsiteX5" fmla="*/ 87509 w 979586"/>
              <a:gd name="connsiteY5" fmla="*/ 267286 h 390166"/>
              <a:gd name="connsiteX6" fmla="*/ 0 w 979586"/>
              <a:gd name="connsiteY6" fmla="*/ 195084 h 390166"/>
              <a:gd name="connsiteX7" fmla="*/ 87509 w 979586"/>
              <a:gd name="connsiteY7" fmla="*/ 122880 h 390166"/>
              <a:gd name="connsiteX8" fmla="*/ 489792 w 979586"/>
              <a:gd name="connsiteY8" fmla="*/ 0 h 390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79586" h="390166">
                <a:moveTo>
                  <a:pt x="489792" y="0"/>
                </a:moveTo>
                <a:cubicBezTo>
                  <a:pt x="638807" y="0"/>
                  <a:pt x="777241" y="45300"/>
                  <a:pt x="892075" y="122880"/>
                </a:cubicBezTo>
                <a:lnTo>
                  <a:pt x="979586" y="195084"/>
                </a:lnTo>
                <a:lnTo>
                  <a:pt x="892075" y="267286"/>
                </a:lnTo>
                <a:cubicBezTo>
                  <a:pt x="777241" y="344866"/>
                  <a:pt x="638807" y="390166"/>
                  <a:pt x="489792" y="390166"/>
                </a:cubicBezTo>
                <a:cubicBezTo>
                  <a:pt x="340778" y="390166"/>
                  <a:pt x="202344" y="344866"/>
                  <a:pt x="87509" y="267286"/>
                </a:cubicBezTo>
                <a:lnTo>
                  <a:pt x="0" y="195084"/>
                </a:lnTo>
                <a:lnTo>
                  <a:pt x="87509" y="122880"/>
                </a:lnTo>
                <a:cubicBezTo>
                  <a:pt x="202344" y="45300"/>
                  <a:pt x="340778" y="0"/>
                  <a:pt x="489792" y="0"/>
                </a:cubicBezTo>
                <a:close/>
              </a:path>
            </a:pathLst>
          </a:custGeom>
          <a:solidFill>
            <a:schemeClr val="bg2">
              <a:lumMod val="1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prstClr val="white"/>
              </a:solidFill>
              <a:effectLst/>
              <a:uLnTx/>
              <a:uFillTx/>
              <a:latin typeface="Arial" panose="020B0604020202020204" pitchFamily="34" charset="0"/>
              <a:ea typeface="楷体" panose="02010609060101010101" pitchFamily="49" charset="-122"/>
              <a:sym typeface="Arial" panose="020B0604020202020204" pitchFamily="34" charset="0"/>
            </a:endParaRPr>
          </a:p>
        </p:txBody>
      </p:sp>
      <p:sp>
        <p:nvSpPr>
          <p:cNvPr id="9" name="Полилиния 8"/>
          <p:cNvSpPr/>
          <p:nvPr/>
        </p:nvSpPr>
        <p:spPr>
          <a:xfrm>
            <a:off x="6149298" y="2290287"/>
            <a:ext cx="1567949" cy="1607682"/>
          </a:xfrm>
          <a:custGeom>
            <a:avLst/>
            <a:gdLst>
              <a:gd name="connsiteX0" fmla="*/ 493681 w 1213187"/>
              <a:gd name="connsiteY0" fmla="*/ 0 h 1243930"/>
              <a:gd name="connsiteX1" fmla="*/ 1213187 w 1213187"/>
              <a:gd name="connsiteY1" fmla="*/ 719506 h 1243930"/>
              <a:gd name="connsiteX2" fmla="*/ 1002449 w 1213187"/>
              <a:gd name="connsiteY2" fmla="*/ 1228274 h 1243930"/>
              <a:gd name="connsiteX3" fmla="*/ 983475 w 1213187"/>
              <a:gd name="connsiteY3" fmla="*/ 1243930 h 1243930"/>
              <a:gd name="connsiteX4" fmla="*/ 895964 w 1213187"/>
              <a:gd name="connsiteY4" fmla="*/ 1171726 h 1243930"/>
              <a:gd name="connsiteX5" fmla="*/ 493681 w 1213187"/>
              <a:gd name="connsiteY5" fmla="*/ 1048846 h 1243930"/>
              <a:gd name="connsiteX6" fmla="*/ 91398 w 1213187"/>
              <a:gd name="connsiteY6" fmla="*/ 1171726 h 1243930"/>
              <a:gd name="connsiteX7" fmla="*/ 3889 w 1213187"/>
              <a:gd name="connsiteY7" fmla="*/ 1243930 h 1243930"/>
              <a:gd name="connsiteX8" fmla="*/ 0 w 1213187"/>
              <a:gd name="connsiteY8" fmla="*/ 1240721 h 1243930"/>
              <a:gd name="connsiteX9" fmla="*/ 15085 w 1213187"/>
              <a:gd name="connsiteY9" fmla="*/ 1228274 h 1243930"/>
              <a:gd name="connsiteX10" fmla="*/ 225823 w 1213187"/>
              <a:gd name="connsiteY10" fmla="*/ 719506 h 1243930"/>
              <a:gd name="connsiteX11" fmla="*/ 15085 w 1213187"/>
              <a:gd name="connsiteY11" fmla="*/ 210739 h 1243930"/>
              <a:gd name="connsiteX12" fmla="*/ 0 w 1213187"/>
              <a:gd name="connsiteY12" fmla="*/ 198292 h 1243930"/>
              <a:gd name="connsiteX13" fmla="*/ 91398 w 1213187"/>
              <a:gd name="connsiteY13" fmla="*/ 122880 h 1243930"/>
              <a:gd name="connsiteX14" fmla="*/ 493681 w 1213187"/>
              <a:gd name="connsiteY14" fmla="*/ 0 h 1243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213187" h="1243930">
                <a:moveTo>
                  <a:pt x="493681" y="0"/>
                </a:moveTo>
                <a:cubicBezTo>
                  <a:pt x="891053" y="0"/>
                  <a:pt x="1213187" y="322134"/>
                  <a:pt x="1213187" y="719506"/>
                </a:cubicBezTo>
                <a:cubicBezTo>
                  <a:pt x="1213187" y="918192"/>
                  <a:pt x="1132654" y="1098069"/>
                  <a:pt x="1002449" y="1228274"/>
                </a:cubicBezTo>
                <a:lnTo>
                  <a:pt x="983475" y="1243930"/>
                </a:lnTo>
                <a:lnTo>
                  <a:pt x="895964" y="1171726"/>
                </a:lnTo>
                <a:cubicBezTo>
                  <a:pt x="781130" y="1094146"/>
                  <a:pt x="642696" y="1048846"/>
                  <a:pt x="493681" y="1048846"/>
                </a:cubicBezTo>
                <a:cubicBezTo>
                  <a:pt x="344667" y="1048846"/>
                  <a:pt x="206233" y="1094146"/>
                  <a:pt x="91398" y="1171726"/>
                </a:cubicBezTo>
                <a:lnTo>
                  <a:pt x="3889" y="1243930"/>
                </a:lnTo>
                <a:lnTo>
                  <a:pt x="0" y="1240721"/>
                </a:lnTo>
                <a:lnTo>
                  <a:pt x="15085" y="1228274"/>
                </a:lnTo>
                <a:cubicBezTo>
                  <a:pt x="145290" y="1098069"/>
                  <a:pt x="225823" y="918192"/>
                  <a:pt x="225823" y="719506"/>
                </a:cubicBezTo>
                <a:cubicBezTo>
                  <a:pt x="225823" y="520820"/>
                  <a:pt x="145290" y="340944"/>
                  <a:pt x="15085" y="210739"/>
                </a:cubicBezTo>
                <a:lnTo>
                  <a:pt x="0" y="198292"/>
                </a:lnTo>
                <a:lnTo>
                  <a:pt x="91398" y="122880"/>
                </a:lnTo>
                <a:cubicBezTo>
                  <a:pt x="206233" y="45300"/>
                  <a:pt x="344667" y="0"/>
                  <a:pt x="493681" y="0"/>
                </a:cubicBezTo>
                <a:close/>
              </a:path>
            </a:pathLst>
          </a:custGeom>
          <a:solidFill>
            <a:schemeClr val="bg2">
              <a:lumMod val="1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prstClr val="white"/>
              </a:solidFill>
              <a:effectLst/>
              <a:uLnTx/>
              <a:uFillTx/>
              <a:latin typeface="Arial" panose="020B0604020202020204" pitchFamily="34" charset="0"/>
              <a:ea typeface="楷体" panose="02010609060101010101" pitchFamily="49" charset="-122"/>
              <a:sym typeface="Arial" panose="020B0604020202020204" pitchFamily="34" charset="0"/>
            </a:endParaRPr>
          </a:p>
        </p:txBody>
      </p:sp>
      <p:sp>
        <p:nvSpPr>
          <p:cNvPr id="10" name="Полилиния 9"/>
          <p:cNvSpPr/>
          <p:nvPr/>
        </p:nvSpPr>
        <p:spPr>
          <a:xfrm>
            <a:off x="6149301" y="3897969"/>
            <a:ext cx="1567949" cy="1607679"/>
          </a:xfrm>
          <a:custGeom>
            <a:avLst/>
            <a:gdLst>
              <a:gd name="connsiteX0" fmla="*/ 983475 w 1213187"/>
              <a:gd name="connsiteY0" fmla="*/ 0 h 1243928"/>
              <a:gd name="connsiteX1" fmla="*/ 1002449 w 1213187"/>
              <a:gd name="connsiteY1" fmla="*/ 15655 h 1243928"/>
              <a:gd name="connsiteX2" fmla="*/ 1213187 w 1213187"/>
              <a:gd name="connsiteY2" fmla="*/ 524422 h 1243928"/>
              <a:gd name="connsiteX3" fmla="*/ 493681 w 1213187"/>
              <a:gd name="connsiteY3" fmla="*/ 1243928 h 1243928"/>
              <a:gd name="connsiteX4" fmla="*/ 91398 w 1213187"/>
              <a:gd name="connsiteY4" fmla="*/ 1121048 h 1243928"/>
              <a:gd name="connsiteX5" fmla="*/ 0 w 1213187"/>
              <a:gd name="connsiteY5" fmla="*/ 1045637 h 1243928"/>
              <a:gd name="connsiteX6" fmla="*/ 15085 w 1213187"/>
              <a:gd name="connsiteY6" fmla="*/ 1033190 h 1243928"/>
              <a:gd name="connsiteX7" fmla="*/ 225823 w 1213187"/>
              <a:gd name="connsiteY7" fmla="*/ 524422 h 1243928"/>
              <a:gd name="connsiteX8" fmla="*/ 15085 w 1213187"/>
              <a:gd name="connsiteY8" fmla="*/ 15655 h 1243928"/>
              <a:gd name="connsiteX9" fmla="*/ 0 w 1213187"/>
              <a:gd name="connsiteY9" fmla="*/ 3208 h 1243928"/>
              <a:gd name="connsiteX10" fmla="*/ 3889 w 1213187"/>
              <a:gd name="connsiteY10" fmla="*/ 0 h 1243928"/>
              <a:gd name="connsiteX11" fmla="*/ 91398 w 1213187"/>
              <a:gd name="connsiteY11" fmla="*/ 72202 h 1243928"/>
              <a:gd name="connsiteX12" fmla="*/ 493681 w 1213187"/>
              <a:gd name="connsiteY12" fmla="*/ 195082 h 1243928"/>
              <a:gd name="connsiteX13" fmla="*/ 895964 w 1213187"/>
              <a:gd name="connsiteY13" fmla="*/ 72202 h 1243928"/>
              <a:gd name="connsiteX14" fmla="*/ 983475 w 1213187"/>
              <a:gd name="connsiteY14" fmla="*/ 0 h 12439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213187" h="1243928">
                <a:moveTo>
                  <a:pt x="983475" y="0"/>
                </a:moveTo>
                <a:lnTo>
                  <a:pt x="1002449" y="15655"/>
                </a:lnTo>
                <a:cubicBezTo>
                  <a:pt x="1132654" y="145860"/>
                  <a:pt x="1213187" y="325736"/>
                  <a:pt x="1213187" y="524422"/>
                </a:cubicBezTo>
                <a:cubicBezTo>
                  <a:pt x="1213187" y="921794"/>
                  <a:pt x="891053" y="1243928"/>
                  <a:pt x="493681" y="1243928"/>
                </a:cubicBezTo>
                <a:cubicBezTo>
                  <a:pt x="344667" y="1243928"/>
                  <a:pt x="206233" y="1198628"/>
                  <a:pt x="91398" y="1121048"/>
                </a:cubicBezTo>
                <a:lnTo>
                  <a:pt x="0" y="1045637"/>
                </a:lnTo>
                <a:lnTo>
                  <a:pt x="15085" y="1033190"/>
                </a:lnTo>
                <a:cubicBezTo>
                  <a:pt x="145290" y="902985"/>
                  <a:pt x="225823" y="723108"/>
                  <a:pt x="225823" y="524422"/>
                </a:cubicBezTo>
                <a:cubicBezTo>
                  <a:pt x="225823" y="325736"/>
                  <a:pt x="145290" y="145860"/>
                  <a:pt x="15085" y="15655"/>
                </a:cubicBezTo>
                <a:lnTo>
                  <a:pt x="0" y="3208"/>
                </a:lnTo>
                <a:lnTo>
                  <a:pt x="3889" y="0"/>
                </a:lnTo>
                <a:lnTo>
                  <a:pt x="91398" y="72202"/>
                </a:lnTo>
                <a:cubicBezTo>
                  <a:pt x="206233" y="149782"/>
                  <a:pt x="344667" y="195082"/>
                  <a:pt x="493681" y="195082"/>
                </a:cubicBezTo>
                <a:cubicBezTo>
                  <a:pt x="642696" y="195082"/>
                  <a:pt x="781130" y="149782"/>
                  <a:pt x="895964" y="72202"/>
                </a:cubicBezTo>
                <a:lnTo>
                  <a:pt x="983475" y="0"/>
                </a:lnTo>
                <a:close/>
              </a:path>
            </a:pathLst>
          </a:cu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prstClr val="white"/>
              </a:solidFill>
              <a:effectLst/>
              <a:uLnTx/>
              <a:uFillTx/>
              <a:latin typeface="Arial" panose="020B0604020202020204" pitchFamily="34" charset="0"/>
              <a:ea typeface="楷体" panose="02010609060101010101" pitchFamily="49" charset="-122"/>
              <a:sym typeface="Arial" panose="020B0604020202020204" pitchFamily="34" charset="0"/>
            </a:endParaRPr>
          </a:p>
        </p:txBody>
      </p:sp>
      <p:sp>
        <p:nvSpPr>
          <p:cNvPr id="24" name="Текст 11"/>
          <p:cNvSpPr txBox="1">
            <a:spLocks/>
          </p:cNvSpPr>
          <p:nvPr/>
        </p:nvSpPr>
        <p:spPr>
          <a:xfrm>
            <a:off x="1253264" y="2180454"/>
            <a:ext cx="2277599" cy="1571579"/>
          </a:xfrm>
          <a:prstGeom prst="rect">
            <a:avLst/>
          </a:prstGeom>
        </p:spPr>
        <p:txBody>
          <a:bodyPr>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200" b="1" i="0" u="none" strike="noStrike" kern="1200" cap="none" spc="0" normalizeH="0" baseline="0" noProof="0" dirty="0">
                <a:ln>
                  <a:noFill/>
                </a:ln>
                <a:solidFill>
                  <a:srgbClr val="E7E6E6">
                    <a:lumMod val="25000"/>
                  </a:srgbClr>
                </a:solidFill>
                <a:effectLst/>
                <a:uLnTx/>
                <a:uFillTx/>
                <a:latin typeface="Arial" panose="020B0604020202020204" pitchFamily="34" charset="0"/>
                <a:ea typeface="楷体" panose="02010609060101010101" pitchFamily="49" charset="-122"/>
                <a:cs typeface="Poppins SemiBold" panose="02000000000000000000" pitchFamily="2" charset="0"/>
                <a:sym typeface="Arial" panose="020B0604020202020204" pitchFamily="34" charset="0"/>
              </a:rPr>
              <a:t>01. TITLE HERE</a:t>
            </a:r>
          </a:p>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1000" b="0" i="0" u="none" strike="noStrike" kern="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Poppins" panose="02000000000000000000" pitchFamily="2" charset="0"/>
                <a:sym typeface="Arial" panose="020B0604020202020204" pitchFamily="34" charset="0"/>
              </a:rPr>
              <a:t>Ut et pulvinar odio. Nam condimentum nisl at ante euismod else. </a:t>
            </a:r>
            <a:r>
              <a:rPr kumimoji="0" lang="it-IT" sz="10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Poppins" panose="02000000000000000000" pitchFamily="2" charset="0"/>
                <a:sym typeface="Arial" panose="020B0604020202020204" pitchFamily="34" charset="0"/>
              </a:rPr>
              <a:t>Nulla facilisi. Nulla facilisi. </a:t>
            </a:r>
            <a:r>
              <a:rPr kumimoji="0" lang="en-US" sz="1000" b="0" i="0" u="none" strike="noStrike" kern="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Poppins" panose="02000000000000000000" pitchFamily="2" charset="0"/>
                <a:sym typeface="Arial" panose="020B0604020202020204" pitchFamily="34" charset="0"/>
              </a:rPr>
              <a:t>Donec commodo fringilla mi.</a:t>
            </a:r>
            <a:endParaRPr kumimoji="0" lang="en-US" sz="10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Poppins" panose="02000000000000000000" pitchFamily="2" charset="0"/>
              <a:sym typeface="Arial" panose="020B0604020202020204" pitchFamily="34" charset="0"/>
            </a:endParaRPr>
          </a:p>
        </p:txBody>
      </p:sp>
      <p:sp>
        <p:nvSpPr>
          <p:cNvPr id="25" name="Текст 11"/>
          <p:cNvSpPr txBox="1">
            <a:spLocks/>
          </p:cNvSpPr>
          <p:nvPr/>
        </p:nvSpPr>
        <p:spPr>
          <a:xfrm>
            <a:off x="1253264" y="4943898"/>
            <a:ext cx="1813626" cy="1914102"/>
          </a:xfrm>
          <a:prstGeom prst="rect">
            <a:avLst/>
          </a:prstGeom>
        </p:spPr>
        <p:txBody>
          <a:bodyPr>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200" b="1" i="0" u="none" strike="noStrike" kern="1200" cap="none" spc="0" normalizeH="0" baseline="0" noProof="0" dirty="0">
                <a:ln>
                  <a:noFill/>
                </a:ln>
                <a:solidFill>
                  <a:srgbClr val="E7E6E6">
                    <a:lumMod val="25000"/>
                  </a:srgbClr>
                </a:solidFill>
                <a:effectLst/>
                <a:uLnTx/>
                <a:uFillTx/>
                <a:latin typeface="Arial" panose="020B0604020202020204" pitchFamily="34" charset="0"/>
                <a:ea typeface="楷体" panose="02010609060101010101" pitchFamily="49" charset="-122"/>
                <a:cs typeface="Poppins SemiBold" panose="02000000000000000000" pitchFamily="2" charset="0"/>
                <a:sym typeface="Arial" panose="020B0604020202020204" pitchFamily="34" charset="0"/>
              </a:rPr>
              <a:t>02. TITLE HERE</a:t>
            </a:r>
          </a:p>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1000" b="0" i="0" u="none" strike="noStrike" kern="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Poppins" panose="02000000000000000000" pitchFamily="2" charset="0"/>
                <a:sym typeface="Arial" panose="020B0604020202020204" pitchFamily="34" charset="0"/>
              </a:rPr>
              <a:t>Ut et pulvinar odio. Nam condimentum nisl at ante euismod else. </a:t>
            </a:r>
            <a:r>
              <a:rPr kumimoji="0" lang="it-IT" sz="10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Poppins" panose="02000000000000000000" pitchFamily="2" charset="0"/>
                <a:sym typeface="Arial" panose="020B0604020202020204" pitchFamily="34" charset="0"/>
              </a:rPr>
              <a:t>Nulla facilisi</a:t>
            </a:r>
            <a:r>
              <a:rPr kumimoji="0" lang="it-IT" sz="1000" b="0" i="0" u="none" strike="noStrike" kern="1200" cap="none" spc="0" normalizeH="0" baseline="0" noProof="0" dirty="0">
                <a:ln>
                  <a:noFill/>
                </a:ln>
                <a:solidFill>
                  <a:prstClr val="white">
                    <a:lumMod val="65000"/>
                  </a:prstClr>
                </a:solidFill>
                <a:effectLst/>
                <a:uLnTx/>
                <a:uFillTx/>
                <a:latin typeface="Arial" panose="020B0604020202020204" pitchFamily="34" charset="0"/>
                <a:ea typeface="楷体" panose="02010609060101010101" pitchFamily="49" charset="-122"/>
                <a:cs typeface="Poppins" panose="02000000000000000000" pitchFamily="2" charset="0"/>
                <a:sym typeface="Arial" panose="020B0604020202020204" pitchFamily="34" charset="0"/>
              </a:rPr>
              <a:t>. </a:t>
            </a:r>
            <a:endParaRPr kumimoji="0" lang="en-US" sz="1000" b="1" i="0" u="none" strike="noStrike" kern="1200" cap="none" spc="0" normalizeH="0" baseline="0" noProof="0" dirty="0">
              <a:ln>
                <a:noFill/>
              </a:ln>
              <a:solidFill>
                <a:prstClr val="white">
                  <a:lumMod val="65000"/>
                </a:prstClr>
              </a:solidFill>
              <a:effectLst/>
              <a:uLnTx/>
              <a:uFillTx/>
              <a:latin typeface="Arial" panose="020B0604020202020204" pitchFamily="34" charset="0"/>
              <a:ea typeface="楷体" panose="02010609060101010101" pitchFamily="49" charset="-122"/>
              <a:cs typeface="Poppins" panose="02000000000000000000" pitchFamily="2" charset="0"/>
              <a:sym typeface="Arial" panose="020B0604020202020204" pitchFamily="34" charset="0"/>
            </a:endParaRPr>
          </a:p>
        </p:txBody>
      </p:sp>
      <p:grpSp>
        <p:nvGrpSpPr>
          <p:cNvPr id="40" name="Группа 39"/>
          <p:cNvGrpSpPr/>
          <p:nvPr/>
        </p:nvGrpSpPr>
        <p:grpSpPr>
          <a:xfrm>
            <a:off x="1330266" y="2423733"/>
            <a:ext cx="3600072" cy="542510"/>
            <a:chOff x="1330266" y="2423733"/>
            <a:chExt cx="3600072" cy="542510"/>
          </a:xfrm>
        </p:grpSpPr>
        <p:cxnSp>
          <p:nvCxnSpPr>
            <p:cNvPr id="27" name="Прямая соединительная линия 26"/>
            <p:cNvCxnSpPr/>
            <p:nvPr/>
          </p:nvCxnSpPr>
          <p:spPr>
            <a:xfrm>
              <a:off x="1330266" y="2423733"/>
              <a:ext cx="2580926" cy="0"/>
            </a:xfrm>
            <a:prstGeom prst="line">
              <a:avLst/>
            </a:prstGeom>
            <a:ln w="3175">
              <a:solidFill>
                <a:srgbClr val="CA4E39"/>
              </a:solidFill>
              <a:prstDash val="dash"/>
            </a:ln>
          </p:spPr>
          <p:style>
            <a:lnRef idx="1">
              <a:schemeClr val="accent1"/>
            </a:lnRef>
            <a:fillRef idx="0">
              <a:schemeClr val="accent1"/>
            </a:fillRef>
            <a:effectRef idx="0">
              <a:schemeClr val="accent1"/>
            </a:effectRef>
            <a:fontRef idx="minor">
              <a:schemeClr val="tx1"/>
            </a:fontRef>
          </p:style>
        </p:cxnSp>
        <p:cxnSp>
          <p:nvCxnSpPr>
            <p:cNvPr id="28" name="Прямая соединительная линия 27"/>
            <p:cNvCxnSpPr/>
            <p:nvPr/>
          </p:nvCxnSpPr>
          <p:spPr>
            <a:xfrm>
              <a:off x="3911192" y="2423733"/>
              <a:ext cx="1019146" cy="542510"/>
            </a:xfrm>
            <a:prstGeom prst="line">
              <a:avLst/>
            </a:prstGeom>
            <a:ln w="3175">
              <a:solidFill>
                <a:srgbClr val="CA4E39"/>
              </a:solidFill>
              <a:prstDash val="dash"/>
            </a:ln>
          </p:spPr>
          <p:style>
            <a:lnRef idx="1">
              <a:schemeClr val="accent1"/>
            </a:lnRef>
            <a:fillRef idx="0">
              <a:schemeClr val="accent1"/>
            </a:fillRef>
            <a:effectRef idx="0">
              <a:schemeClr val="accent1"/>
            </a:effectRef>
            <a:fontRef idx="minor">
              <a:schemeClr val="tx1"/>
            </a:fontRef>
          </p:style>
        </p:cxnSp>
      </p:grpSp>
      <p:grpSp>
        <p:nvGrpSpPr>
          <p:cNvPr id="29" name="Группа 28"/>
          <p:cNvGrpSpPr/>
          <p:nvPr/>
        </p:nvGrpSpPr>
        <p:grpSpPr>
          <a:xfrm>
            <a:off x="1364566" y="4648396"/>
            <a:ext cx="3599203" cy="542510"/>
            <a:chOff x="1364566" y="4648396"/>
            <a:chExt cx="3599203" cy="542510"/>
          </a:xfrm>
        </p:grpSpPr>
        <p:cxnSp>
          <p:nvCxnSpPr>
            <p:cNvPr id="30" name="Прямая соединительная линия 29"/>
            <p:cNvCxnSpPr/>
            <p:nvPr/>
          </p:nvCxnSpPr>
          <p:spPr>
            <a:xfrm>
              <a:off x="1364566" y="5190906"/>
              <a:ext cx="2580926" cy="0"/>
            </a:xfrm>
            <a:prstGeom prst="line">
              <a:avLst/>
            </a:prstGeom>
            <a:ln w="3175">
              <a:solidFill>
                <a:srgbClr val="CA4E39"/>
              </a:solidFill>
              <a:prstDash val="dash"/>
            </a:ln>
          </p:spPr>
          <p:style>
            <a:lnRef idx="1">
              <a:schemeClr val="accent1"/>
            </a:lnRef>
            <a:fillRef idx="0">
              <a:schemeClr val="accent1"/>
            </a:fillRef>
            <a:effectRef idx="0">
              <a:schemeClr val="accent1"/>
            </a:effectRef>
            <a:fontRef idx="minor">
              <a:schemeClr val="tx1"/>
            </a:fontRef>
          </p:style>
        </p:cxnSp>
        <p:cxnSp>
          <p:nvCxnSpPr>
            <p:cNvPr id="31" name="Прямая соединительная линия 30"/>
            <p:cNvCxnSpPr/>
            <p:nvPr/>
          </p:nvCxnSpPr>
          <p:spPr>
            <a:xfrm flipV="1">
              <a:off x="3944623" y="4648396"/>
              <a:ext cx="1019146" cy="542510"/>
            </a:xfrm>
            <a:prstGeom prst="line">
              <a:avLst/>
            </a:prstGeom>
            <a:ln w="3175">
              <a:solidFill>
                <a:srgbClr val="CA4E39"/>
              </a:solidFill>
              <a:prstDash val="dash"/>
            </a:ln>
          </p:spPr>
          <p:style>
            <a:lnRef idx="1">
              <a:schemeClr val="accent1"/>
            </a:lnRef>
            <a:fillRef idx="0">
              <a:schemeClr val="accent1"/>
            </a:fillRef>
            <a:effectRef idx="0">
              <a:schemeClr val="accent1"/>
            </a:effectRef>
            <a:fontRef idx="minor">
              <a:schemeClr val="tx1"/>
            </a:fontRef>
          </p:style>
        </p:cxnSp>
      </p:grpSp>
      <p:sp>
        <p:nvSpPr>
          <p:cNvPr id="32" name="Текст 11"/>
          <p:cNvSpPr txBox="1">
            <a:spLocks/>
          </p:cNvSpPr>
          <p:nvPr/>
        </p:nvSpPr>
        <p:spPr>
          <a:xfrm>
            <a:off x="8729543" y="2201006"/>
            <a:ext cx="2277599" cy="1571579"/>
          </a:xfrm>
          <a:prstGeom prst="rect">
            <a:avLst/>
          </a:prstGeom>
        </p:spPr>
        <p:txBody>
          <a:bodyPr>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200" b="1" i="0" u="none" strike="noStrike" kern="1200" cap="none" spc="0" normalizeH="0" baseline="0" noProof="0" dirty="0">
                <a:ln>
                  <a:noFill/>
                </a:ln>
                <a:solidFill>
                  <a:srgbClr val="E7E6E6">
                    <a:lumMod val="25000"/>
                  </a:srgbClr>
                </a:solidFill>
                <a:effectLst/>
                <a:uLnTx/>
                <a:uFillTx/>
                <a:latin typeface="Arial" panose="020B0604020202020204" pitchFamily="34" charset="0"/>
                <a:ea typeface="楷体" panose="02010609060101010101" pitchFamily="49" charset="-122"/>
                <a:cs typeface="Poppins SemiBold" panose="02000000000000000000" pitchFamily="2" charset="0"/>
                <a:sym typeface="Arial" panose="020B0604020202020204" pitchFamily="34" charset="0"/>
              </a:rPr>
              <a:t>03. TITLE HERE</a:t>
            </a:r>
          </a:p>
          <a:p>
            <a:pPr marL="0" marR="0" lvl="0" indent="0" algn="r"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1000" b="0" i="0" u="none" strike="noStrike" kern="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Poppins" panose="02000000000000000000" pitchFamily="2" charset="0"/>
                <a:sym typeface="Arial" panose="020B0604020202020204" pitchFamily="34" charset="0"/>
              </a:rPr>
              <a:t>Ut et pulvinar odio. Nam condimentum nisl at ante euismod else. </a:t>
            </a:r>
            <a:r>
              <a:rPr kumimoji="0" lang="it-IT" sz="10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Poppins" panose="02000000000000000000" pitchFamily="2" charset="0"/>
                <a:sym typeface="Arial" panose="020B0604020202020204" pitchFamily="34" charset="0"/>
              </a:rPr>
              <a:t>Nulla facilisi. Nulla facilisi. </a:t>
            </a:r>
            <a:r>
              <a:rPr kumimoji="0" lang="en-US" sz="1000" b="0" i="0" u="none" strike="noStrike" kern="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Poppins" panose="02000000000000000000" pitchFamily="2" charset="0"/>
                <a:sym typeface="Arial" panose="020B0604020202020204" pitchFamily="34" charset="0"/>
              </a:rPr>
              <a:t>Donec commodo fringilla mi.</a:t>
            </a:r>
            <a:endParaRPr kumimoji="0" lang="en-US" sz="1000" b="1"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Poppins" panose="02000000000000000000" pitchFamily="2" charset="0"/>
              <a:sym typeface="Arial" panose="020B0604020202020204" pitchFamily="34" charset="0"/>
            </a:endParaRPr>
          </a:p>
        </p:txBody>
      </p:sp>
      <p:sp>
        <p:nvSpPr>
          <p:cNvPr id="33" name="Текст 11"/>
          <p:cNvSpPr txBox="1">
            <a:spLocks/>
          </p:cNvSpPr>
          <p:nvPr/>
        </p:nvSpPr>
        <p:spPr>
          <a:xfrm>
            <a:off x="9275708" y="4943898"/>
            <a:ext cx="1813626" cy="1914102"/>
          </a:xfrm>
          <a:prstGeom prst="rect">
            <a:avLst/>
          </a:prstGeom>
        </p:spPr>
        <p:txBody>
          <a:bodyPr>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200" b="1" i="0" u="none" strike="noStrike" kern="1200" cap="none" spc="0" normalizeH="0" baseline="0" noProof="0" dirty="0">
                <a:ln>
                  <a:noFill/>
                </a:ln>
                <a:solidFill>
                  <a:srgbClr val="E7E6E6">
                    <a:lumMod val="25000"/>
                  </a:srgbClr>
                </a:solidFill>
                <a:effectLst/>
                <a:uLnTx/>
                <a:uFillTx/>
                <a:latin typeface="Arial" panose="020B0604020202020204" pitchFamily="34" charset="0"/>
                <a:ea typeface="楷体" panose="02010609060101010101" pitchFamily="49" charset="-122"/>
                <a:cs typeface="Poppins SemiBold" panose="02000000000000000000" pitchFamily="2" charset="0"/>
                <a:sym typeface="Arial" panose="020B0604020202020204" pitchFamily="34" charset="0"/>
              </a:rPr>
              <a:t>04. TITLE HERE</a:t>
            </a:r>
          </a:p>
          <a:p>
            <a:pPr marL="0" marR="0" lvl="0" indent="0" algn="r"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1000" b="0" i="0" u="none" strike="noStrike" kern="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Poppins" panose="02000000000000000000" pitchFamily="2" charset="0"/>
                <a:sym typeface="Arial" panose="020B0604020202020204" pitchFamily="34" charset="0"/>
              </a:rPr>
              <a:t>Ut et pulvinar odio. Nam condimentum nisl at ante euismod else. </a:t>
            </a:r>
            <a:r>
              <a:rPr kumimoji="0" lang="it-IT" sz="10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Poppins" panose="02000000000000000000" pitchFamily="2" charset="0"/>
                <a:sym typeface="Arial" panose="020B0604020202020204" pitchFamily="34" charset="0"/>
              </a:rPr>
              <a:t>Nulla facilisi. </a:t>
            </a:r>
            <a:endParaRPr kumimoji="0" lang="en-US" sz="1000" b="1"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Poppins" panose="02000000000000000000" pitchFamily="2" charset="0"/>
              <a:sym typeface="Arial" panose="020B0604020202020204" pitchFamily="34" charset="0"/>
            </a:endParaRPr>
          </a:p>
        </p:txBody>
      </p:sp>
      <p:grpSp>
        <p:nvGrpSpPr>
          <p:cNvPr id="34" name="Группа 33"/>
          <p:cNvGrpSpPr/>
          <p:nvPr/>
        </p:nvGrpSpPr>
        <p:grpSpPr>
          <a:xfrm flipH="1">
            <a:off x="7356173" y="2465833"/>
            <a:ext cx="3600072" cy="542510"/>
            <a:chOff x="1330266" y="2423733"/>
            <a:chExt cx="3600072" cy="542510"/>
          </a:xfrm>
        </p:grpSpPr>
        <p:cxnSp>
          <p:nvCxnSpPr>
            <p:cNvPr id="35" name="Прямая соединительная линия 34"/>
            <p:cNvCxnSpPr/>
            <p:nvPr/>
          </p:nvCxnSpPr>
          <p:spPr>
            <a:xfrm>
              <a:off x="1330266" y="2423733"/>
              <a:ext cx="2580926" cy="0"/>
            </a:xfrm>
            <a:prstGeom prst="line">
              <a:avLst/>
            </a:prstGeom>
            <a:ln w="3175">
              <a:solidFill>
                <a:srgbClr val="CA4E39"/>
              </a:solidFill>
              <a:prstDash val="dash"/>
            </a:ln>
          </p:spPr>
          <p:style>
            <a:lnRef idx="1">
              <a:schemeClr val="accent1"/>
            </a:lnRef>
            <a:fillRef idx="0">
              <a:schemeClr val="accent1"/>
            </a:fillRef>
            <a:effectRef idx="0">
              <a:schemeClr val="accent1"/>
            </a:effectRef>
            <a:fontRef idx="minor">
              <a:schemeClr val="tx1"/>
            </a:fontRef>
          </p:style>
        </p:cxnSp>
        <p:cxnSp>
          <p:nvCxnSpPr>
            <p:cNvPr id="36" name="Прямая соединительная линия 35"/>
            <p:cNvCxnSpPr/>
            <p:nvPr/>
          </p:nvCxnSpPr>
          <p:spPr>
            <a:xfrm>
              <a:off x="3911192" y="2423733"/>
              <a:ext cx="1019146" cy="542510"/>
            </a:xfrm>
            <a:prstGeom prst="line">
              <a:avLst/>
            </a:prstGeom>
            <a:ln w="3175">
              <a:solidFill>
                <a:srgbClr val="CA4E39"/>
              </a:solidFill>
              <a:prstDash val="dash"/>
            </a:ln>
          </p:spPr>
          <p:style>
            <a:lnRef idx="1">
              <a:schemeClr val="accent1"/>
            </a:lnRef>
            <a:fillRef idx="0">
              <a:schemeClr val="accent1"/>
            </a:fillRef>
            <a:effectRef idx="0">
              <a:schemeClr val="accent1"/>
            </a:effectRef>
            <a:fontRef idx="minor">
              <a:schemeClr val="tx1"/>
            </a:fontRef>
          </p:style>
        </p:cxnSp>
      </p:grpSp>
      <p:grpSp>
        <p:nvGrpSpPr>
          <p:cNvPr id="37" name="Группа 36"/>
          <p:cNvGrpSpPr/>
          <p:nvPr/>
        </p:nvGrpSpPr>
        <p:grpSpPr>
          <a:xfrm flipH="1">
            <a:off x="7407939" y="4639767"/>
            <a:ext cx="3599203" cy="542510"/>
            <a:chOff x="1364566" y="4648396"/>
            <a:chExt cx="3599203" cy="542510"/>
          </a:xfrm>
        </p:grpSpPr>
        <p:cxnSp>
          <p:nvCxnSpPr>
            <p:cNvPr id="38" name="Прямая соединительная линия 37"/>
            <p:cNvCxnSpPr/>
            <p:nvPr/>
          </p:nvCxnSpPr>
          <p:spPr>
            <a:xfrm>
              <a:off x="1364566" y="5190906"/>
              <a:ext cx="2580926" cy="0"/>
            </a:xfrm>
            <a:prstGeom prst="line">
              <a:avLst/>
            </a:prstGeom>
            <a:ln w="3175">
              <a:solidFill>
                <a:srgbClr val="CA4E39"/>
              </a:solidFill>
              <a:prstDash val="dash"/>
            </a:ln>
          </p:spPr>
          <p:style>
            <a:lnRef idx="1">
              <a:schemeClr val="accent1"/>
            </a:lnRef>
            <a:fillRef idx="0">
              <a:schemeClr val="accent1"/>
            </a:fillRef>
            <a:effectRef idx="0">
              <a:schemeClr val="accent1"/>
            </a:effectRef>
            <a:fontRef idx="minor">
              <a:schemeClr val="tx1"/>
            </a:fontRef>
          </p:style>
        </p:cxnSp>
        <p:cxnSp>
          <p:nvCxnSpPr>
            <p:cNvPr id="39" name="Прямая соединительная линия 38"/>
            <p:cNvCxnSpPr/>
            <p:nvPr/>
          </p:nvCxnSpPr>
          <p:spPr>
            <a:xfrm flipV="1">
              <a:off x="3944623" y="4648396"/>
              <a:ext cx="1019146" cy="542510"/>
            </a:xfrm>
            <a:prstGeom prst="line">
              <a:avLst/>
            </a:prstGeom>
            <a:ln w="3175">
              <a:solidFill>
                <a:srgbClr val="CA4E39"/>
              </a:solidFill>
              <a:prstDash val="dash"/>
            </a:ln>
          </p:spPr>
          <p:style>
            <a:lnRef idx="1">
              <a:schemeClr val="accent1"/>
            </a:lnRef>
            <a:fillRef idx="0">
              <a:schemeClr val="accent1"/>
            </a:fillRef>
            <a:effectRef idx="0">
              <a:schemeClr val="accent1"/>
            </a:effectRef>
            <a:fontRef idx="minor">
              <a:schemeClr val="tx1"/>
            </a:fontRef>
          </p:style>
        </p:cxnSp>
      </p:grpSp>
      <p:sp>
        <p:nvSpPr>
          <p:cNvPr id="41" name="文本框 40">
            <a:extLst>
              <a:ext uri="{FF2B5EF4-FFF2-40B4-BE49-F238E27FC236}">
                <a16:creationId xmlns:a16="http://schemas.microsoft.com/office/drawing/2014/main" id="{BC42DC4A-ED6E-4AC6-8AA1-C649AED31CB8}"/>
              </a:ext>
            </a:extLst>
          </p:cNvPr>
          <p:cNvSpPr txBox="1"/>
          <p:nvPr/>
        </p:nvSpPr>
        <p:spPr>
          <a:xfrm>
            <a:off x="4733800" y="438366"/>
            <a:ext cx="3278984" cy="707886"/>
          </a:xfrm>
          <a:prstGeom prst="rect">
            <a:avLst/>
          </a:prstGeom>
          <a:noFill/>
        </p:spPr>
        <p:txBody>
          <a:bodyPr wrap="square" rtlCol="0">
            <a:spAutoFit/>
          </a:bodyPr>
          <a:lstStyle/>
          <a:p>
            <a:pPr algn="dist">
              <a:defRPr/>
            </a:pPr>
            <a:r>
              <a:rPr lang="zh-CN" altLang="en-US" sz="4000" kern="0" dirty="0">
                <a:solidFill>
                  <a:srgbClr val="000000"/>
                </a:solidFill>
                <a:latin typeface="Arial" panose="020B0604020202020204" pitchFamily="34" charset="0"/>
                <a:ea typeface="楷体" panose="02010609060101010101" pitchFamily="49" charset="-122"/>
                <a:sym typeface="Arial" panose="020B0604020202020204" pitchFamily="34" charset="0"/>
              </a:rPr>
              <a:t>在此输入标题</a:t>
            </a:r>
            <a:endParaRPr lang="zh-CN" altLang="en-US" sz="4000" kern="0" dirty="0">
              <a:solidFill>
                <a:srgbClr val="000000"/>
              </a:solidFill>
              <a:latin typeface="Arial" panose="020B0604020202020204" pitchFamily="34" charset="0"/>
              <a:ea typeface="楷体" panose="02010609060101010101" pitchFamily="49" charset="-122"/>
              <a:sym typeface="Arial" panose="020B0604020202020204" pitchFamily="34" charset="0"/>
            </a:endParaRPr>
          </a:p>
        </p:txBody>
      </p:sp>
    </p:spTree>
    <p:extLst>
      <p:ext uri="{BB962C8B-B14F-4D97-AF65-F5344CB8AC3E}">
        <p14:creationId xmlns:p14="http://schemas.microsoft.com/office/powerpoint/2010/main" val="9599410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图片 4" descr="图片包含 墙壁&#10;&#10;已生成极高可信度的说明">
            <a:extLst>
              <a:ext uri="{FF2B5EF4-FFF2-40B4-BE49-F238E27FC236}">
                <a16:creationId xmlns:a16="http://schemas.microsoft.com/office/drawing/2014/main" id="{004AA32C-1C9A-4239-8294-E1621B39371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5730"/>
          <a:stretch/>
        </p:blipFill>
        <p:spPr>
          <a:xfrm>
            <a:off x="20" y="10"/>
            <a:ext cx="12191980" cy="6857990"/>
          </a:xfrm>
          <a:prstGeom prst="rect">
            <a:avLst/>
          </a:prstGeom>
        </p:spPr>
      </p:pic>
      <p:sp>
        <p:nvSpPr>
          <p:cNvPr id="6" name="文本框 5">
            <a:extLst>
              <a:ext uri="{FF2B5EF4-FFF2-40B4-BE49-F238E27FC236}">
                <a16:creationId xmlns:a16="http://schemas.microsoft.com/office/drawing/2014/main" id="{CF64EE7E-37A2-4BE8-A792-EBC20355DD40}"/>
              </a:ext>
            </a:extLst>
          </p:cNvPr>
          <p:cNvSpPr txBox="1"/>
          <p:nvPr/>
        </p:nvSpPr>
        <p:spPr>
          <a:xfrm>
            <a:off x="215899" y="2686856"/>
            <a:ext cx="6696075" cy="707886"/>
          </a:xfrm>
          <a:prstGeom prst="rect">
            <a:avLst/>
          </a:prstGeom>
          <a:noFill/>
        </p:spPr>
        <p:txBody>
          <a:bodyPr wrap="square" rtlCol="0">
            <a:spAutoFit/>
          </a:bodyPr>
          <a:lstStyle/>
          <a:p>
            <a:pPr algn="dist"/>
            <a:r>
              <a:rPr lang="zh-CN" altLang="en-US" sz="4000" spc="300">
                <a:latin typeface="Arial" panose="020B0604020202020204" pitchFamily="34" charset="0"/>
                <a:ea typeface="楷体" panose="02010609060101010101" pitchFamily="49" charset="-122"/>
                <a:cs typeface="方正兰亭细黑_GBK_M" panose="02010600010101010101" pitchFamily="2" charset="2"/>
                <a:sym typeface="Arial" panose="020B0604020202020204" pitchFamily="34" charset="0"/>
              </a:rPr>
              <a:t>感谢大家的下载与支持</a:t>
            </a:r>
            <a:endParaRPr lang="zh-CN" altLang="en-US" sz="4000" spc="300" dirty="0">
              <a:latin typeface="Arial" panose="020B0604020202020204" pitchFamily="34" charset="0"/>
              <a:ea typeface="楷体" panose="02010609060101010101" pitchFamily="49" charset="-122"/>
              <a:cs typeface="方正兰亭细黑_GBK_M" panose="02010600010101010101" pitchFamily="2" charset="2"/>
              <a:sym typeface="Arial" panose="020B0604020202020204" pitchFamily="34" charset="0"/>
            </a:endParaRPr>
          </a:p>
        </p:txBody>
      </p:sp>
      <p:cxnSp>
        <p:nvCxnSpPr>
          <p:cNvPr id="7" name="原创设计师QQ69613753    _4">
            <a:extLst>
              <a:ext uri="{FF2B5EF4-FFF2-40B4-BE49-F238E27FC236}">
                <a16:creationId xmlns:a16="http://schemas.microsoft.com/office/drawing/2014/main" id="{BD28F74A-1D84-4B5D-99ED-63B19E6D589C}"/>
              </a:ext>
            </a:extLst>
          </p:cNvPr>
          <p:cNvCxnSpPr>
            <a:cxnSpLocks/>
          </p:cNvCxnSpPr>
          <p:nvPr/>
        </p:nvCxnSpPr>
        <p:spPr>
          <a:xfrm>
            <a:off x="360680" y="3541672"/>
            <a:ext cx="6427470"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8" name="矩形 9">
            <a:extLst>
              <a:ext uri="{FF2B5EF4-FFF2-40B4-BE49-F238E27FC236}">
                <a16:creationId xmlns:a16="http://schemas.microsoft.com/office/drawing/2014/main" id="{B5EBB7E9-2170-49E0-A0CA-FE3FA6F84824}"/>
              </a:ext>
            </a:extLst>
          </p:cNvPr>
          <p:cNvSpPr>
            <a:spLocks noChangeArrowheads="1"/>
          </p:cNvSpPr>
          <p:nvPr/>
        </p:nvSpPr>
        <p:spPr bwMode="auto">
          <a:xfrm>
            <a:off x="287733" y="3614487"/>
            <a:ext cx="6624241" cy="792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spcBef>
                <a:spcPct val="0"/>
              </a:spcBef>
              <a:buFontTx/>
              <a:buNone/>
            </a:pPr>
            <a:r>
              <a:rPr lang="en-US" altLang="zh-CN" sz="1600" dirty="0">
                <a:solidFill>
                  <a:schemeClr val="bg1">
                    <a:lumMod val="50000"/>
                  </a:schemeClr>
                </a:solidFill>
                <a:latin typeface="Arial" panose="020B0604020202020204" pitchFamily="34" charset="0"/>
                <a:ea typeface="楷体" panose="02010609060101010101" pitchFamily="49" charset="-122"/>
                <a:sym typeface="Arial" panose="020B0604020202020204" pitchFamily="34" charset="0"/>
              </a:rPr>
              <a:t>Supporters say that the ease of use of presentation software can save A lot of time for people who otherwise would</a:t>
            </a:r>
          </a:p>
        </p:txBody>
      </p:sp>
      <p:sp>
        <p:nvSpPr>
          <p:cNvPr id="9" name="矩形 8">
            <a:extLst>
              <a:ext uri="{FF2B5EF4-FFF2-40B4-BE49-F238E27FC236}">
                <a16:creationId xmlns:a16="http://schemas.microsoft.com/office/drawing/2014/main" id="{32E01392-BCDD-4354-B6EB-037965BACF8A}"/>
              </a:ext>
            </a:extLst>
          </p:cNvPr>
          <p:cNvSpPr/>
          <p:nvPr/>
        </p:nvSpPr>
        <p:spPr>
          <a:xfrm>
            <a:off x="360681" y="4639531"/>
            <a:ext cx="2439080" cy="486840"/>
          </a:xfrm>
          <a:prstGeom prst="rect">
            <a:avLst/>
          </a:prstGeom>
          <a:noFill/>
          <a:ln w="63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tx1">
                    <a:lumMod val="65000"/>
                    <a:lumOff val="35000"/>
                  </a:schemeClr>
                </a:solidFill>
                <a:latin typeface="Arial" panose="020B0604020202020204" pitchFamily="34" charset="0"/>
                <a:ea typeface="楷体" panose="02010609060101010101" pitchFamily="49" charset="-122"/>
                <a:sym typeface="Arial" panose="020B0604020202020204" pitchFamily="34" charset="0"/>
              </a:rPr>
              <a:t>汇报人</a:t>
            </a:r>
            <a:r>
              <a:rPr lang="zh-CN" altLang="en-US" sz="2400" dirty="0">
                <a:solidFill>
                  <a:schemeClr val="tx1">
                    <a:lumMod val="65000"/>
                    <a:lumOff val="35000"/>
                  </a:schemeClr>
                </a:solidFill>
                <a:latin typeface="Arial" panose="020B0604020202020204" pitchFamily="34" charset="0"/>
                <a:ea typeface="楷体" panose="02010609060101010101" pitchFamily="49" charset="-122"/>
                <a:sym typeface="Arial" panose="020B0604020202020204" pitchFamily="34" charset="0"/>
              </a:rPr>
              <a:t>：</a:t>
            </a:r>
            <a:r>
              <a:rPr lang="en-US" altLang="zh-CN" sz="2400" dirty="0">
                <a:latin typeface="Arial" panose="020B0604020202020204" pitchFamily="34" charset="0"/>
                <a:ea typeface="楷体" panose="02010609060101010101" pitchFamily="49" charset="-122"/>
                <a:sym typeface="Arial" panose="020B0604020202020204" pitchFamily="34" charset="0"/>
              </a:rPr>
              <a:t> </a:t>
            </a:r>
            <a:r>
              <a:rPr lang="zh-CN" altLang="en-US" sz="2000" b="1" dirty="0">
                <a:solidFill>
                  <a:schemeClr val="tx1">
                    <a:lumMod val="65000"/>
                    <a:lumOff val="35000"/>
                  </a:schemeClr>
                </a:solidFill>
                <a:latin typeface="Arial" panose="020B0604020202020204" pitchFamily="34" charset="0"/>
                <a:ea typeface="楷体" panose="02010609060101010101" pitchFamily="49" charset="-122"/>
                <a:sym typeface="Arial" panose="020B0604020202020204" pitchFamily="34" charset="0"/>
              </a:rPr>
              <a:t>轻松办公</a:t>
            </a:r>
            <a:endParaRPr lang="zh-CN" altLang="en-US" sz="2000" b="1" dirty="0">
              <a:solidFill>
                <a:schemeClr val="tx1">
                  <a:lumMod val="65000"/>
                  <a:lumOff val="35000"/>
                </a:schemeClr>
              </a:solidFill>
              <a:latin typeface="Arial" panose="020B0604020202020204" pitchFamily="34" charset="0"/>
              <a:ea typeface="楷体" panose="02010609060101010101" pitchFamily="49" charset="-122"/>
              <a:sym typeface="Arial" panose="020B0604020202020204" pitchFamily="34" charset="0"/>
            </a:endParaRPr>
          </a:p>
        </p:txBody>
      </p:sp>
      <p:sp>
        <p:nvSpPr>
          <p:cNvPr id="10" name="文本框 9">
            <a:extLst>
              <a:ext uri="{FF2B5EF4-FFF2-40B4-BE49-F238E27FC236}">
                <a16:creationId xmlns:a16="http://schemas.microsoft.com/office/drawing/2014/main" id="{C96F9DBC-B059-4D2B-8484-4F12073DC87E}"/>
              </a:ext>
            </a:extLst>
          </p:cNvPr>
          <p:cNvSpPr txBox="1"/>
          <p:nvPr/>
        </p:nvSpPr>
        <p:spPr>
          <a:xfrm>
            <a:off x="215899" y="1625600"/>
            <a:ext cx="2301058" cy="1107996"/>
          </a:xfrm>
          <a:prstGeom prst="rect">
            <a:avLst/>
          </a:prstGeom>
          <a:noFill/>
        </p:spPr>
        <p:txBody>
          <a:bodyPr wrap="square" rtlCol="0">
            <a:spAutoFit/>
          </a:bodyPr>
          <a:lstStyle/>
          <a:p>
            <a:pPr algn="dist"/>
            <a:r>
              <a:rPr lang="en-US" altLang="zh-CN" sz="6600" b="1" dirty="0" smtClean="0">
                <a:latin typeface="Arial" panose="020B0604020202020204" pitchFamily="34" charset="0"/>
                <a:ea typeface="楷体" panose="02010609060101010101" pitchFamily="49" charset="-122"/>
                <a:cs typeface="Calibri" panose="020F0502020204030204" pitchFamily="34" charset="0"/>
                <a:sym typeface="Arial" panose="020B0604020202020204" pitchFamily="34" charset="0"/>
              </a:rPr>
              <a:t>20XX</a:t>
            </a:r>
            <a:endParaRPr lang="zh-CN" altLang="en-US" sz="6600" b="1" dirty="0">
              <a:latin typeface="Arial" panose="020B0604020202020204" pitchFamily="34" charset="0"/>
              <a:ea typeface="楷体" panose="02010609060101010101" pitchFamily="49" charset="-122"/>
              <a:cs typeface="Calibri" panose="020F0502020204030204" pitchFamily="34" charset="0"/>
              <a:sym typeface="Arial" panose="020B0604020202020204" pitchFamily="34" charset="0"/>
            </a:endParaRPr>
          </a:p>
        </p:txBody>
      </p:sp>
      <p:sp>
        <p:nvSpPr>
          <p:cNvPr id="12" name="矩形 11">
            <a:extLst>
              <a:ext uri="{FF2B5EF4-FFF2-40B4-BE49-F238E27FC236}">
                <a16:creationId xmlns:a16="http://schemas.microsoft.com/office/drawing/2014/main" id="{EED3B42B-C8F5-4B72-9754-058CA816DBFD}"/>
              </a:ext>
            </a:extLst>
          </p:cNvPr>
          <p:cNvSpPr/>
          <p:nvPr/>
        </p:nvSpPr>
        <p:spPr>
          <a:xfrm>
            <a:off x="3394540" y="4639531"/>
            <a:ext cx="2001520" cy="486840"/>
          </a:xfrm>
          <a:prstGeom prst="rect">
            <a:avLst/>
          </a:prstGeom>
          <a:noFill/>
          <a:ln w="63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tx1"/>
                </a:solidFill>
                <a:latin typeface="Arial" panose="020B0604020202020204" pitchFamily="34" charset="0"/>
                <a:ea typeface="楷体" panose="02010609060101010101" pitchFamily="49" charset="-122"/>
                <a:sym typeface="Arial" panose="020B0604020202020204" pitchFamily="34" charset="0"/>
              </a:rPr>
              <a:t>日期</a:t>
            </a:r>
            <a:r>
              <a:rPr lang="zh-CN" altLang="en-US" sz="2000" dirty="0" smtClean="0">
                <a:solidFill>
                  <a:schemeClr val="tx1"/>
                </a:solidFill>
                <a:latin typeface="Arial" panose="020B0604020202020204" pitchFamily="34" charset="0"/>
                <a:ea typeface="楷体" panose="02010609060101010101" pitchFamily="49" charset="-122"/>
                <a:sym typeface="Arial" panose="020B0604020202020204" pitchFamily="34" charset="0"/>
              </a:rPr>
              <a:t>：</a:t>
            </a:r>
            <a:endParaRPr lang="zh-CN" altLang="en-US" sz="2000" dirty="0">
              <a:solidFill>
                <a:schemeClr val="tx1"/>
              </a:solidFill>
              <a:latin typeface="Arial" panose="020B0604020202020204" pitchFamily="34" charset="0"/>
              <a:ea typeface="楷体" panose="02010609060101010101" pitchFamily="49" charset="-122"/>
              <a:sym typeface="Arial" panose="020B0604020202020204" pitchFamily="34" charset="0"/>
            </a:endParaRPr>
          </a:p>
        </p:txBody>
      </p:sp>
    </p:spTree>
    <p:extLst>
      <p:ext uri="{BB962C8B-B14F-4D97-AF65-F5344CB8AC3E}">
        <p14:creationId xmlns:p14="http://schemas.microsoft.com/office/powerpoint/2010/main" val="3885635555"/>
      </p:ext>
    </p:extLst>
  </p:cSld>
  <p:clrMapOvr>
    <a:masterClrMapping/>
  </p:clrMapOvr>
  <p:timing>
    <p:tnLst>
      <p:par>
        <p:cTn id="1" dur="indefinite" restart="never" nodeType="tmRoot"/>
      </p:par>
    </p:tnLst>
  </p:timing>
</p:sld>
</file>

<file path=ppt/theme/_rels/theme3.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Другая 6">
      <a:majorFont>
        <a:latin typeface="Raleway SemiBold"/>
        <a:ea typeface=""/>
        <a:cs typeface=""/>
      </a:majorFont>
      <a:minorFont>
        <a:latin typeface="Raleway SemiBold"/>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White">
  <a:themeElements>
    <a:clrScheme name="White">
      <a:dk1>
        <a:srgbClr val="727574"/>
      </a:dk1>
      <a:lt1>
        <a:srgbClr val="750231"/>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Montserrat-Regular"/>
        <a:ea typeface="Montserrat-Regular"/>
        <a:cs typeface="Montserrat-Regular"/>
      </a:majorFont>
      <a:minorFont>
        <a:latin typeface="Montserrat-Regular"/>
        <a:ea typeface="Montserrat-Regular"/>
        <a:cs typeface="Montserrat-Regular"/>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2700" dist="12700" dir="5400000" rotWithShape="0">
              <a:srgbClr val="000000">
                <a:alpha val="50000"/>
              </a:srgbClr>
            </a:outerShdw>
          </a:effectLst>
        </a:effectStyle>
        <a:effectStyle>
          <a:effectLst>
            <a:outerShdw blurRad="25400" rotWithShape="0">
              <a:srgbClr val="000000">
                <a:alpha val="50000"/>
              </a:srgbClr>
            </a:outerShdw>
          </a:effectLst>
        </a:effectStyle>
        <a:effectStyle>
          <a:effectLst>
            <a:outerShdw blurRad="12700" dist="127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3175" cap="flat">
          <a:noFill/>
          <a:miter lim="400000"/>
        </a:ln>
        <a:effectLst>
          <a:outerShdw blurRad="12700" dist="12700" dir="5400000" rotWithShape="0">
            <a:srgbClr val="000000">
              <a:alpha val="50000"/>
            </a:srgbClr>
          </a:outerShdw>
        </a:effectLst>
        <a:sp3d/>
      </a:spPr>
      <a:bodyPr rot="0" spcFirstLastPara="1" vertOverflow="overflow" horzOverflow="overflow" vert="horz" wrap="square" lIns="38100" tIns="38100" rIns="38100" bIns="381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000" b="0" i="0" u="none" strike="noStrike" cap="none" spc="0" normalizeH="0" baseline="0">
            <a:ln>
              <a:noFill/>
            </a:ln>
            <a:solidFill>
              <a:srgbClr val="FFFFFF"/>
            </a:solidFill>
            <a:effectLst/>
            <a:uFillTx/>
            <a:latin typeface="Helvetica Light"/>
            <a:ea typeface="Helvetica Light"/>
            <a:cs typeface="Helvetica Light"/>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3175" cap="flat">
          <a:noFill/>
          <a:miter lim="400000"/>
        </a:ln>
        <a:effectLst/>
        <a:sp3d/>
      </a:spPr>
      <a:bodyPr rot="0" spcFirstLastPara="1" vertOverflow="overflow" horzOverflow="overflow" vert="horz" wrap="square" lIns="38100" tIns="38100" rIns="38100" bIns="38100" numCol="1" spcCol="38100" rtlCol="0" anchor="ctr">
        <a:spAutoFit/>
      </a:bodyPr>
      <a:lstStyle>
        <a:defPPr marL="0" marR="0" indent="0" algn="l" defTabSz="825500" rtl="0" fontAlgn="auto" latinLnBrk="0" hangingPunct="0">
          <a:lnSpc>
            <a:spcPct val="100000"/>
          </a:lnSpc>
          <a:spcBef>
            <a:spcPts val="0"/>
          </a:spcBef>
          <a:spcAft>
            <a:spcPts val="0"/>
          </a:spcAft>
          <a:buClrTx/>
          <a:buSzTx/>
          <a:buFontTx/>
          <a:buNone/>
          <a:tabLst/>
          <a:defRPr kumimoji="0" sz="2600" b="0" i="0" u="none" strike="noStrike" cap="none" spc="0" normalizeH="0" baseline="0">
            <a:ln>
              <a:noFill/>
            </a:ln>
            <a:solidFill>
              <a:srgbClr val="727574"/>
            </a:solidFill>
            <a:effectLst/>
            <a:uFillTx/>
            <a:latin typeface="PT Sans"/>
            <a:ea typeface="PT Sans"/>
            <a:cs typeface="PT Sans"/>
            <a:sym typeface="PT San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4.xml><?xml version="1.0" encoding="utf-8"?>
<a:theme xmlns:a="http://schemas.openxmlformats.org/drawingml/2006/main" name="2_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Другая 2">
      <a:majorFont>
        <a:latin typeface="Karla"/>
        <a:ea typeface=""/>
        <a:cs typeface=""/>
      </a:majorFont>
      <a:minorFont>
        <a:latin typeface="King"/>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TotalTime>
  <Words>929</Words>
  <Application>Microsoft Office PowerPoint</Application>
  <PresentationFormat>宽屏</PresentationFormat>
  <Paragraphs>88</Paragraphs>
  <Slides>13</Slides>
  <Notes>13</Notes>
  <HiddenSlides>0</HiddenSlides>
  <MMClips>0</MMClips>
  <ScaleCrop>false</ScaleCrop>
  <HeadingPairs>
    <vt:vector size="6" baseType="variant">
      <vt:variant>
        <vt:lpstr>已用的字体</vt:lpstr>
      </vt:variant>
      <vt:variant>
        <vt:i4>17</vt:i4>
      </vt:variant>
      <vt:variant>
        <vt:lpstr>主题</vt:lpstr>
      </vt:variant>
      <vt:variant>
        <vt:i4>4</vt:i4>
      </vt:variant>
      <vt:variant>
        <vt:lpstr>幻灯片标题</vt:lpstr>
      </vt:variant>
      <vt:variant>
        <vt:i4>13</vt:i4>
      </vt:variant>
    </vt:vector>
  </HeadingPairs>
  <TitlesOfParts>
    <vt:vector size="34" baseType="lpstr">
      <vt:lpstr>Gill Sans</vt:lpstr>
      <vt:lpstr>Helvetica Light</vt:lpstr>
      <vt:lpstr>Lato Light</vt:lpstr>
      <vt:lpstr>Lato Regular</vt:lpstr>
      <vt:lpstr>Montserrat-Regular</vt:lpstr>
      <vt:lpstr>Poppins</vt:lpstr>
      <vt:lpstr>Poppins SemiBold</vt:lpstr>
      <vt:lpstr>PT Sans</vt:lpstr>
      <vt:lpstr>Raleway SemiBold</vt:lpstr>
      <vt:lpstr>Roboto Regular</vt:lpstr>
      <vt:lpstr>等线</vt:lpstr>
      <vt:lpstr>等线 Light</vt:lpstr>
      <vt:lpstr>方正兰亭细黑_GBK_M</vt:lpstr>
      <vt:lpstr>经典综艺体简</vt:lpstr>
      <vt:lpstr>楷体</vt:lpstr>
      <vt:lpstr>Arial</vt:lpstr>
      <vt:lpstr>Calibri</vt:lpstr>
      <vt:lpstr>Office 主题​​</vt:lpstr>
      <vt:lpstr>1_Тема Office</vt:lpstr>
      <vt:lpstr>White</vt:lpstr>
      <vt:lpstr>2_Тема Office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www.51pptmoban.com</dc:title>
  <dc:creator>ColourPPT</dc:creator>
  <cp:keywords>51PPT模板网</cp:keywords>
  <cp:lastModifiedBy>vian</cp:lastModifiedBy>
  <cp:revision>14</cp:revision>
  <dcterms:created xsi:type="dcterms:W3CDTF">2018-09-13T02:57:34Z</dcterms:created>
  <dcterms:modified xsi:type="dcterms:W3CDTF">2022-12-14T08:15:19Z</dcterms:modified>
</cp:coreProperties>
</file>