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5.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25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1" d="100"/>
          <a:sy n="111" d="100"/>
        </p:scale>
        <p:origin x="402"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2007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2007____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2007____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2007____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Office_Excel_2007____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c:ext xmlns:c16="http://schemas.microsoft.com/office/drawing/2014/chart" uri="{C3380CC4-5D6E-409C-BE32-E72D297353CC}">
                <c16:uniqueId val="{00000001-BCE6-4FEB-8BA0-2A8E66A3971B}"/>
              </c:ext>
            </c:extLst>
          </c:dPt>
          <c:dPt>
            <c:idx val="1"/>
            <c:bubble3D val="0"/>
            <c:spPr>
              <a:solidFill>
                <a:srgbClr val="0070C0"/>
              </a:solidFill>
              <a:ln w="19050">
                <a:solidFill>
                  <a:schemeClr val="accent1"/>
                </a:soli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3-BCE6-4FEB-8BA0-2A8E66A3971B}"/>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5-BCE6-4FEB-8BA0-2A8E66A3971B}"/>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7-BCE6-4FEB-8BA0-2A8E66A3971B}"/>
              </c:ext>
            </c:extLst>
          </c:dPt>
          <c:dLbls>
            <c:dLbl>
              <c:idx val="1"/>
              <c:layout>
                <c:manualLayout>
                  <c:x val="0.16141801658052654"/>
                  <c:y val="0.24293219601233093"/>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25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BCE6-4FEB-8BA0-2A8E66A3971B}"/>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75</c:v>
                </c:pt>
                <c:pt idx="1">
                  <c:v>25</c:v>
                </c:pt>
              </c:numCache>
            </c:numRef>
          </c:val>
          <c:extLst>
            <c:ext xmlns:c16="http://schemas.microsoft.com/office/drawing/2014/chart" uri="{C3380CC4-5D6E-409C-BE32-E72D297353CC}">
              <c16:uniqueId val="{00000008-BCE6-4FEB-8BA0-2A8E66A3971B}"/>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c:ext xmlns:c16="http://schemas.microsoft.com/office/drawing/2014/chart" uri="{C3380CC4-5D6E-409C-BE32-E72D297353CC}">
                <c16:uniqueId val="{00000001-19AF-49E5-8F35-68B05F4646F8}"/>
              </c:ext>
            </c:extLst>
          </c:dPt>
          <c:dPt>
            <c:idx val="1"/>
            <c:bubble3D val="0"/>
            <c:spPr>
              <a:solidFill>
                <a:srgbClr val="00B0F0"/>
              </a:solidFill>
              <a:ln w="19050">
                <a:solidFill>
                  <a:schemeClr val="accent1"/>
                </a:soli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3-19AF-49E5-8F35-68B05F4646F8}"/>
              </c:ext>
            </c:extLst>
          </c:dPt>
          <c:dPt>
            <c:idx val="2"/>
            <c:bubble3D val="0"/>
            <c:spPr>
              <a:solidFill>
                <a:schemeClr val="accent3"/>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5-19AF-49E5-8F35-68B05F4646F8}"/>
              </c:ext>
            </c:extLst>
          </c:dPt>
          <c:dPt>
            <c:idx val="3"/>
            <c:bubble3D val="0"/>
            <c:spPr>
              <a:solidFill>
                <a:schemeClr val="accent4"/>
              </a:solidFill>
              <a:ln w="1905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7-19AF-49E5-8F35-68B05F4646F8}"/>
              </c:ext>
            </c:extLst>
          </c:dPt>
          <c:dLbls>
            <c:dLbl>
              <c:idx val="1"/>
              <c:layout>
                <c:manualLayout>
                  <c:x val="0.23190259807832383"/>
                  <c:y val="-1.0798966810025954E-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50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19AF-49E5-8F35-68B05F4646F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c:ext xmlns:c16="http://schemas.microsoft.com/office/drawing/2014/chart" uri="{C3380CC4-5D6E-409C-BE32-E72D297353CC}">
              <c16:uniqueId val="{00000008-19AF-49E5-8F35-68B05F4646F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16"/>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c:ext xmlns:c16="http://schemas.microsoft.com/office/drawing/2014/chart" uri="{C3380CC4-5D6E-409C-BE32-E72D297353CC}">
                <c16:uniqueId val="{00000001-E254-4014-9EA0-D6E2A6B89FC4}"/>
              </c:ext>
            </c:extLst>
          </c:dPt>
          <c:dPt>
            <c:idx val="1"/>
            <c:bubble3D val="0"/>
            <c:spPr>
              <a:solidFill>
                <a:schemeClr val="tx2">
                  <a:lumMod val="60000"/>
                  <a:lumOff val="40000"/>
                </a:schemeClr>
              </a:solidFill>
              <a:ln w="19050">
                <a:solidFill>
                  <a:schemeClr val="accent1"/>
                </a:soli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3-E254-4014-9EA0-D6E2A6B89FC4}"/>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5-E254-4014-9EA0-D6E2A6B89FC4}"/>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7-E254-4014-9EA0-D6E2A6B89FC4}"/>
              </c:ext>
            </c:extLst>
          </c:dPt>
          <c:dLbls>
            <c:dLbl>
              <c:idx val="1"/>
              <c:layout>
                <c:manualLayout>
                  <c:x val="0.16494224565541643"/>
                  <c:y val="-0.3623625443556982"/>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75</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E254-4014-9EA0-D6E2A6B89FC4}"/>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25</c:v>
                </c:pt>
                <c:pt idx="1">
                  <c:v>75</c:v>
                </c:pt>
              </c:numCache>
            </c:numRef>
          </c:val>
          <c:extLst>
            <c:ext xmlns:c16="http://schemas.microsoft.com/office/drawing/2014/chart" uri="{C3380CC4-5D6E-409C-BE32-E72D297353CC}">
              <c16:uniqueId val="{00000008-E254-4014-9EA0-D6E2A6B89FC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dPt>
            <c:idx val="0"/>
            <c:bubble3D val="0"/>
            <c:explosion val="27"/>
            <c:spPr>
              <a:solidFill>
                <a:schemeClr val="bg1">
                  <a:lumMod val="95000"/>
                </a:schemeClr>
              </a:solidFill>
              <a:ln w="19050">
                <a:gradFill flip="none" rotWithShape="1">
                  <a:gsLst>
                    <a:gs pos="0">
                      <a:schemeClr val="bg1">
                        <a:lumMod val="75000"/>
                      </a:schemeClr>
                    </a:gs>
                    <a:gs pos="100000">
                      <a:schemeClr val="bg1"/>
                    </a:gs>
                  </a:gsLst>
                  <a:lin ang="2700000" scaled="1"/>
                  <a:tileRect/>
                </a:gradFill>
              </a:ln>
              <a:effectLst>
                <a:innerShdw blurRad="76200" dist="50800" dir="13500000">
                  <a:prstClr val="black">
                    <a:alpha val="50000"/>
                  </a:prstClr>
                </a:innerShdw>
              </a:effectLst>
            </c:spPr>
            <c:extLst>
              <c:ext xmlns:c16="http://schemas.microsoft.com/office/drawing/2014/chart" uri="{C3380CC4-5D6E-409C-BE32-E72D297353CC}">
                <c16:uniqueId val="{00000001-ABA7-4F0A-BFD2-A05DBD531DB8}"/>
              </c:ext>
            </c:extLst>
          </c:dPt>
          <c:dPt>
            <c:idx val="1"/>
            <c:bubble3D val="0"/>
            <c:spPr>
              <a:solidFill>
                <a:schemeClr val="accent1">
                  <a:lumMod val="75000"/>
                </a:schemeClr>
              </a:solidFill>
              <a:ln w="19050">
                <a:solidFill>
                  <a:schemeClr val="accent1"/>
                </a:soli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3-ABA7-4F0A-BFD2-A05DBD531DB8}"/>
              </c:ext>
            </c:extLst>
          </c:dPt>
          <c:dPt>
            <c:idx val="2"/>
            <c:bubble3D val="0"/>
            <c:spPr>
              <a:solidFill>
                <a:schemeClr val="accent3"/>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5-ABA7-4F0A-BFD2-A05DBD531DB8}"/>
              </c:ext>
            </c:extLst>
          </c:dPt>
          <c:dPt>
            <c:idx val="3"/>
            <c:bubble3D val="0"/>
            <c:spPr>
              <a:solidFill>
                <a:schemeClr val="accent4"/>
              </a:solidFill>
              <a:ln w="25400">
                <a:gradFill flip="none" rotWithShape="1">
                  <a:gsLst>
                    <a:gs pos="0">
                      <a:schemeClr val="bg1">
                        <a:lumMod val="75000"/>
                      </a:schemeClr>
                    </a:gs>
                    <a:gs pos="100000">
                      <a:schemeClr val="bg1"/>
                    </a:gs>
                  </a:gsLst>
                  <a:lin ang="2700000" scaled="1"/>
                  <a:tileRect/>
                </a:gradFill>
              </a:ln>
              <a:effectLst>
                <a:outerShdw blurRad="63500" dist="38100" dir="2700000" algn="tl" rotWithShape="0">
                  <a:prstClr val="black">
                    <a:alpha val="40000"/>
                  </a:prstClr>
                </a:outerShdw>
              </a:effectLst>
            </c:spPr>
            <c:extLst>
              <c:ext xmlns:c16="http://schemas.microsoft.com/office/drawing/2014/chart" uri="{C3380CC4-5D6E-409C-BE32-E72D297353CC}">
                <c16:uniqueId val="{00000007-ABA7-4F0A-BFD2-A05DBD531DB8}"/>
              </c:ext>
            </c:extLst>
          </c:dPt>
          <c:dLbls>
            <c:dLbl>
              <c:idx val="1"/>
              <c:layout>
                <c:manualLayout>
                  <c:x val="0.19489819279198028"/>
                  <c:y val="-0.22691242246149276"/>
                </c:manualLayout>
              </c:layout>
              <c:tx>
                <c:rich>
                  <a:bodyPr rot="0" spcFirstLastPara="1" vertOverflow="ellipsis" vert="horz" wrap="square" lIns="38100" tIns="19050" rIns="38100" bIns="19050" anchor="ctr" anchorCtr="1">
                    <a:spAutoFit/>
                  </a:bodyPr>
                  <a:lstStyle/>
                  <a:p>
                    <a:pPr>
                      <a:defRPr sz="2800" b="0" i="0" u="none" strike="noStrike" kern="1200" baseline="0">
                        <a:solidFill>
                          <a:schemeClr val="bg1"/>
                        </a:solidFill>
                        <a:latin typeface="Impact" panose="020B0806030902050204" pitchFamily="34" charset="0"/>
                        <a:ea typeface="+mn-ea"/>
                        <a:cs typeface="+mn-cs"/>
                      </a:defRPr>
                    </a:pPr>
                    <a:r>
                      <a:rPr lang="en-US" altLang="zh-CN" sz="2800" dirty="0" smtClean="0">
                        <a:solidFill>
                          <a:schemeClr val="bg1"/>
                        </a:solidFill>
                        <a:latin typeface="Impact" panose="020B0806030902050204" pitchFamily="34" charset="0"/>
                      </a:rPr>
                      <a:t>90</a:t>
                    </a:r>
                    <a:r>
                      <a:rPr lang="en-US" altLang="zh-CN" sz="1800" dirty="0" smtClean="0">
                        <a:solidFill>
                          <a:schemeClr val="bg1"/>
                        </a:solidFill>
                        <a:latin typeface="Impact" panose="020B0806030902050204" pitchFamily="34" charset="0"/>
                      </a:rPr>
                      <a:t>%</a:t>
                    </a:r>
                  </a:p>
                </c:rich>
              </c:tx>
              <c:spPr>
                <a:noFill/>
                <a:ln>
                  <a:noFill/>
                </a:ln>
                <a:effectLst/>
              </c:spPr>
              <c:showLegendKey val="0"/>
              <c:showVal val="1"/>
              <c:showCatName val="0"/>
              <c:showSerName val="0"/>
              <c:showPercent val="0"/>
              <c:showBubbleSize val="0"/>
              <c:extLst>
                <c:ext xmlns:c15="http://schemas.microsoft.com/office/drawing/2012/chart" uri="{CE6537A1-D6FC-4f65-9D91-7224C49458BB}">
                  <c15:layout>
                    <c:manualLayout>
                      <c:w val="0.23853758368309688"/>
                      <c:h val="0.33614230364822811"/>
                    </c:manualLayout>
                  </c15:layout>
                </c:ext>
                <c:ext xmlns:c16="http://schemas.microsoft.com/office/drawing/2014/chart" uri="{C3380CC4-5D6E-409C-BE32-E72D297353CC}">
                  <c16:uniqueId val="{00000003-ABA7-4F0A-BFD2-A05DBD531DB8}"/>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showLegendKey val="0"/>
            <c:showVal val="0"/>
            <c:showCatName val="0"/>
            <c:showSerName val="0"/>
            <c:showPercent val="0"/>
            <c:showBubbleSize val="0"/>
            <c:extLst>
              <c:ext xmlns:c15="http://schemas.microsoft.com/office/drawing/2012/chart" uri="{CE6537A1-D6FC-4f65-9D91-7224C49458BB}"/>
            </c:extLst>
          </c:dLbls>
          <c:cat>
            <c:strRef>
              <c:f>Sheet1!$A$2:$A$5</c:f>
              <c:strCache>
                <c:ptCount val="2"/>
                <c:pt idx="0">
                  <c:v>第一季度</c:v>
                </c:pt>
                <c:pt idx="1">
                  <c:v>第二季度</c:v>
                </c:pt>
              </c:strCache>
            </c:strRef>
          </c:cat>
          <c:val>
            <c:numRef>
              <c:f>Sheet1!$B$2:$B$5</c:f>
              <c:numCache>
                <c:formatCode>General</c:formatCode>
                <c:ptCount val="4"/>
                <c:pt idx="0">
                  <c:v>10</c:v>
                </c:pt>
                <c:pt idx="1">
                  <c:v>90</c:v>
                </c:pt>
              </c:numCache>
            </c:numRef>
          </c:val>
          <c:extLst>
            <c:ext xmlns:c16="http://schemas.microsoft.com/office/drawing/2014/chart" uri="{C3380CC4-5D6E-409C-BE32-E72D297353CC}">
              <c16:uniqueId val="{00000008-ABA7-4F0A-BFD2-A05DBD531DB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标题 1</c:v>
                </c:pt>
              </c:strCache>
            </c:strRef>
          </c:tx>
          <c:spPr>
            <a:solidFill>
              <a:srgbClr val="0070C0"/>
            </a:solidFill>
            <a:ln w="15875">
              <a:gradFill flip="none" rotWithShape="1">
                <a:gsLst>
                  <a:gs pos="100000">
                    <a:schemeClr val="bg1"/>
                  </a:gs>
                  <a:gs pos="0">
                    <a:schemeClr val="bg1">
                      <a:lumMod val="75000"/>
                    </a:schemeClr>
                  </a:gs>
                </a:gsLst>
                <a:lin ang="2700000" scaled="1"/>
                <a:tileRect/>
              </a:gradFill>
            </a:ln>
            <a:effectLst>
              <a:innerShdw blurRad="63500" dist="38100" dir="13500000">
                <a:prstClr val="black">
                  <a:alpha val="50000"/>
                </a:prstClr>
              </a:innerShdw>
            </a:effectLst>
          </c:spPr>
          <c:invertIfNegative val="0"/>
          <c:dPt>
            <c:idx val="0"/>
            <c:invertIfNegative val="0"/>
            <c:bubble3D val="0"/>
            <c:extLst>
              <c:ext xmlns:c16="http://schemas.microsoft.com/office/drawing/2014/chart" uri="{C3380CC4-5D6E-409C-BE32-E72D297353CC}">
                <c16:uniqueId val="{00000001-E8B4-4F4E-B787-F1B6F9BAEE23}"/>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Sheet1!$B$2:$B$5</c:f>
              <c:numCache>
                <c:formatCode>General</c:formatCode>
                <c:ptCount val="4"/>
                <c:pt idx="0">
                  <c:v>100</c:v>
                </c:pt>
                <c:pt idx="1">
                  <c:v>90</c:v>
                </c:pt>
                <c:pt idx="2">
                  <c:v>72</c:v>
                </c:pt>
                <c:pt idx="3">
                  <c:v>60</c:v>
                </c:pt>
              </c:numCache>
            </c:numRef>
          </c:val>
          <c:extLst>
            <c:ext xmlns:c16="http://schemas.microsoft.com/office/drawing/2014/chart" uri="{C3380CC4-5D6E-409C-BE32-E72D297353CC}">
              <c16:uniqueId val="{00000002-E8B4-4F4E-B787-F1B6F9BAEE23}"/>
            </c:ext>
          </c:extLst>
        </c:ser>
        <c:ser>
          <c:idx val="1"/>
          <c:order val="1"/>
          <c:tx>
            <c:strRef>
              <c:f>Sheet1!$C$1</c:f>
              <c:strCache>
                <c:ptCount val="1"/>
                <c:pt idx="0">
                  <c:v>标题 2</c:v>
                </c:pt>
              </c:strCache>
            </c:strRef>
          </c:tx>
          <c:spPr>
            <a:solidFill>
              <a:srgbClr val="00B0F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Sheet1!$C$2:$C$5</c:f>
              <c:numCache>
                <c:formatCode>General</c:formatCode>
                <c:ptCount val="4"/>
                <c:pt idx="0">
                  <c:v>90</c:v>
                </c:pt>
                <c:pt idx="1">
                  <c:v>70</c:v>
                </c:pt>
                <c:pt idx="2">
                  <c:v>53</c:v>
                </c:pt>
                <c:pt idx="3">
                  <c:v>40</c:v>
                </c:pt>
              </c:numCache>
            </c:numRef>
          </c:val>
          <c:extLst>
            <c:ext xmlns:c16="http://schemas.microsoft.com/office/drawing/2014/chart" uri="{C3380CC4-5D6E-409C-BE32-E72D297353CC}">
              <c16:uniqueId val="{00000003-E8B4-4F4E-B787-F1B6F9BAEE23}"/>
            </c:ext>
          </c:extLst>
        </c:ser>
        <c:ser>
          <c:idx val="2"/>
          <c:order val="2"/>
          <c:tx>
            <c:strRef>
              <c:f>Sheet1!$D$1</c:f>
              <c:strCache>
                <c:ptCount val="1"/>
                <c:pt idx="0">
                  <c:v>标题 3</c:v>
                </c:pt>
              </c:strCache>
            </c:strRef>
          </c:tx>
          <c:spPr>
            <a:solidFill>
              <a:srgbClr val="01ACBE"/>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Sheet1!$D$2:$D$5</c:f>
              <c:numCache>
                <c:formatCode>General</c:formatCode>
                <c:ptCount val="4"/>
                <c:pt idx="0">
                  <c:v>60</c:v>
                </c:pt>
                <c:pt idx="1">
                  <c:v>80</c:v>
                </c:pt>
                <c:pt idx="2">
                  <c:v>90</c:v>
                </c:pt>
                <c:pt idx="3">
                  <c:v>40</c:v>
                </c:pt>
              </c:numCache>
            </c:numRef>
          </c:val>
          <c:extLst>
            <c:ext xmlns:c16="http://schemas.microsoft.com/office/drawing/2014/chart" uri="{C3380CC4-5D6E-409C-BE32-E72D297353CC}">
              <c16:uniqueId val="{00000004-E8B4-4F4E-B787-F1B6F9BAEE23}"/>
            </c:ext>
          </c:extLst>
        </c:ser>
        <c:ser>
          <c:idx val="3"/>
          <c:order val="3"/>
          <c:tx>
            <c:strRef>
              <c:f>Sheet1!$E$1</c:f>
              <c:strCache>
                <c:ptCount val="1"/>
                <c:pt idx="0">
                  <c:v>标题4</c:v>
                </c:pt>
              </c:strCache>
            </c:strRef>
          </c:tx>
          <c:spPr>
            <a:solidFill>
              <a:srgbClr val="002060"/>
            </a:solidFill>
            <a:ln w="15875">
              <a:gradFill flip="none" rotWithShape="1">
                <a:gsLst>
                  <a:gs pos="0">
                    <a:schemeClr val="bg1">
                      <a:lumMod val="75000"/>
                    </a:schemeClr>
                  </a:gs>
                  <a:gs pos="100000">
                    <a:schemeClr val="bg1"/>
                  </a:gs>
                </a:gsLst>
                <a:lin ang="2700000" scaled="1"/>
                <a:tileRect/>
              </a:gradFill>
            </a:ln>
            <a:effectLst>
              <a:innerShdw blurRad="63500" dist="38100" dir="13500000">
                <a:prstClr val="black">
                  <a:alpha val="50000"/>
                </a:prstClr>
              </a:innerShdw>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LiHei Pro" panose="020B0500000000000000" pitchFamily="34" charset="-122"/>
                    <a:ea typeface="LiHei Pro" panose="020B0500000000000000" pitchFamily="34" charset="-122"/>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项目一</c:v>
                </c:pt>
                <c:pt idx="1">
                  <c:v>项目二</c:v>
                </c:pt>
                <c:pt idx="2">
                  <c:v>项目三</c:v>
                </c:pt>
                <c:pt idx="3">
                  <c:v>项目四</c:v>
                </c:pt>
              </c:strCache>
            </c:strRef>
          </c:cat>
          <c:val>
            <c:numRef>
              <c:f>Sheet1!$E$2:$E$5</c:f>
              <c:numCache>
                <c:formatCode>General</c:formatCode>
                <c:ptCount val="4"/>
                <c:pt idx="0">
                  <c:v>90</c:v>
                </c:pt>
                <c:pt idx="1">
                  <c:v>100</c:v>
                </c:pt>
                <c:pt idx="2">
                  <c:v>50</c:v>
                </c:pt>
                <c:pt idx="3">
                  <c:v>70</c:v>
                </c:pt>
              </c:numCache>
            </c:numRef>
          </c:val>
          <c:extLst>
            <c:ext xmlns:c16="http://schemas.microsoft.com/office/drawing/2014/chart" uri="{C3380CC4-5D6E-409C-BE32-E72D297353CC}">
              <c16:uniqueId val="{00000005-E8B4-4F4E-B787-F1B6F9BAEE23}"/>
            </c:ext>
          </c:extLst>
        </c:ser>
        <c:dLbls>
          <c:dLblPos val="outEnd"/>
          <c:showLegendKey val="0"/>
          <c:showVal val="1"/>
          <c:showCatName val="0"/>
          <c:showSerName val="0"/>
          <c:showPercent val="0"/>
          <c:showBubbleSize val="0"/>
        </c:dLbls>
        <c:gapWidth val="219"/>
        <c:overlap val="-27"/>
        <c:axId val="126483840"/>
        <c:axId val="137782400"/>
      </c:barChart>
      <c:catAx>
        <c:axId val="1264838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微软雅黑" panose="020B0503020204020204" pitchFamily="34" charset="-122"/>
                <a:ea typeface="微软雅黑" panose="020B0503020204020204" pitchFamily="34" charset="-122"/>
                <a:cs typeface="+mn-cs"/>
              </a:defRPr>
            </a:pPr>
            <a:endParaRPr lang="zh-CN"/>
          </a:p>
        </c:txPr>
        <c:crossAx val="137782400"/>
        <c:crosses val="autoZero"/>
        <c:auto val="1"/>
        <c:lblAlgn val="ctr"/>
        <c:lblOffset val="100"/>
        <c:noMultiLvlLbl val="0"/>
      </c:catAx>
      <c:valAx>
        <c:axId val="137782400"/>
        <c:scaling>
          <c:orientation val="minMax"/>
        </c:scaling>
        <c:delete val="0"/>
        <c:axPos val="l"/>
        <c:majorGridlines>
          <c:spPr>
            <a:ln w="9525" cap="flat" cmpd="sng" algn="ctr">
              <a:solidFill>
                <a:schemeClr val="bg1">
                  <a:lumMod val="7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Impact" panose="020B0806030902050204" pitchFamily="34" charset="0"/>
                <a:ea typeface="+mn-ea"/>
                <a:cs typeface="+mn-cs"/>
              </a:defRPr>
            </a:pPr>
            <a:endParaRPr lang="zh-CN"/>
          </a:p>
        </c:txPr>
        <c:crossAx val="126483840"/>
        <c:crosses val="autoZero"/>
        <c:crossBetween val="between"/>
      </c:valAx>
      <c:spPr>
        <a:noFill/>
        <a:ln>
          <a:noFill/>
        </a:ln>
        <a:effectLst/>
      </c:spPr>
    </c:plotArea>
    <c:legend>
      <c:legendPos val="b"/>
      <c:layout>
        <c:manualLayout>
          <c:xMode val="edge"/>
          <c:yMode val="edge"/>
          <c:x val="0.29060910270678464"/>
          <c:y val="0.88136440506389413"/>
          <c:w val="0.47056016230266101"/>
          <c:h val="0.1148543475412959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时尚中黑简体" panose="01010104010101010101" pitchFamily="2" charset="-122"/>
              <a:ea typeface="时尚中黑简体" panose="01010104010101010101" pitchFamily="2" charset="-122"/>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B3C044-0007-40E4-AF5E-52B55805ABA5}" type="datetimeFigureOut">
              <a:rPr lang="zh-CN" altLang="en-US" smtClean="0"/>
              <a:t>2020/2/15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A7C82D-E9FA-40AB-8863-DC443673E5AC}" type="slidenum">
              <a:rPr lang="zh-CN" altLang="en-US" smtClean="0"/>
              <a:t>‹#›</a:t>
            </a:fld>
            <a:endParaRPr lang="zh-CN" altLang="en-US"/>
          </a:p>
        </p:txBody>
      </p:sp>
    </p:spTree>
    <p:extLst>
      <p:ext uri="{BB962C8B-B14F-4D97-AF65-F5344CB8AC3E}">
        <p14:creationId xmlns:p14="http://schemas.microsoft.com/office/powerpoint/2010/main" val="1856755588"/>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5998557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a:t>
            </a:fld>
            <a:endParaRPr lang="zh-CN" altLang="en-US"/>
          </a:p>
        </p:txBody>
      </p:sp>
    </p:spTree>
    <p:extLst>
      <p:ext uri="{BB962C8B-B14F-4D97-AF65-F5344CB8AC3E}">
        <p14:creationId xmlns:p14="http://schemas.microsoft.com/office/powerpoint/2010/main" val="34347800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3</a:t>
            </a:fld>
            <a:endParaRPr lang="zh-CN" altLang="en-US"/>
          </a:p>
        </p:txBody>
      </p:sp>
    </p:spTree>
    <p:extLst>
      <p:ext uri="{BB962C8B-B14F-4D97-AF65-F5344CB8AC3E}">
        <p14:creationId xmlns:p14="http://schemas.microsoft.com/office/powerpoint/2010/main" val="31944676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713393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46775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324040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7357899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683139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9</a:t>
            </a:fld>
            <a:endParaRPr lang="zh-CN" altLang="en-US"/>
          </a:p>
        </p:txBody>
      </p:sp>
    </p:spTree>
    <p:extLst>
      <p:ext uri="{BB962C8B-B14F-4D97-AF65-F5344CB8AC3E}">
        <p14:creationId xmlns:p14="http://schemas.microsoft.com/office/powerpoint/2010/main" val="14448237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0068893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5509514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3181162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783573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746501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15</a:t>
            </a:fld>
            <a:endParaRPr lang="zh-CN" altLang="en-US"/>
          </a:p>
        </p:txBody>
      </p:sp>
    </p:spTree>
    <p:extLst>
      <p:ext uri="{BB962C8B-B14F-4D97-AF65-F5344CB8AC3E}">
        <p14:creationId xmlns:p14="http://schemas.microsoft.com/office/powerpoint/2010/main" val="40432126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9086046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976053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3567444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21495736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541117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A7C82D-E9FA-40AB-8863-DC443673E5AC}" type="slidenum">
              <a:rPr lang="zh-CN" altLang="en-US" smtClean="0"/>
              <a:t>21</a:t>
            </a:fld>
            <a:endParaRPr lang="zh-CN" altLang="en-US"/>
          </a:p>
        </p:txBody>
      </p:sp>
    </p:spTree>
    <p:extLst>
      <p:ext uri="{BB962C8B-B14F-4D97-AF65-F5344CB8AC3E}">
        <p14:creationId xmlns:p14="http://schemas.microsoft.com/office/powerpoint/2010/main" val="37296528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0442688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5818821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7967912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036312-6A05-4643-B813-780AEBCA544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121244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5560A08-AE14-4601-823B-EEE87F151D61}"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9301486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1730213-C7A7-41CC-918A-A6DC9FA17251}"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8456715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0"/>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0565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16563385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6"/>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0978234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18504571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
        <p:nvSpPr>
          <p:cNvPr id="7" name="矩形 6"/>
          <p:cNvSpPr/>
          <p:nvPr userDrawn="1"/>
        </p:nvSpPr>
        <p:spPr>
          <a:xfrm>
            <a:off x="7259207" y="4778410"/>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模板下载：</a:t>
            </a:r>
            <a:r>
              <a:rPr kumimoji="0" lang="en-US" altLang="zh-CN" sz="100" b="0" i="0" u="none" strike="noStrike" kern="0" cap="none" spc="0" normalizeH="0" baseline="0" noProof="0" dirty="0" smtClean="0">
                <a:ln>
                  <a:noFill/>
                </a:ln>
                <a:solidFill>
                  <a:srgbClr val="31253F"/>
                </a:solidFill>
                <a:effectLst/>
                <a:uLnTx/>
                <a:uFillTx/>
              </a:rPr>
              <a:t>www.1ppt.com/moban/     </a:t>
            </a:r>
            <a:r>
              <a:rPr kumimoji="0" lang="zh-CN" altLang="en-US" sz="100" b="0" i="0" u="none" strike="noStrike" kern="0" cap="none" spc="0" normalizeH="0" baseline="0" noProof="0" dirty="0" smtClean="0">
                <a:ln>
                  <a:noFill/>
                </a:ln>
                <a:solidFill>
                  <a:srgbClr val="31253F"/>
                </a:solidFill>
                <a:effectLst/>
                <a:uLnTx/>
                <a:uFillTx/>
              </a:rPr>
              <a:t>行业</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节日</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模板：</a:t>
            </a:r>
            <a:r>
              <a:rPr kumimoji="0" lang="en-US" altLang="zh-CN" sz="100" b="0" i="0" u="none" strike="noStrike" kern="0" cap="none" spc="0" normalizeH="0" baseline="0" noProof="0" dirty="0" smtClean="0">
                <a:ln>
                  <a:noFill/>
                </a:ln>
                <a:solidFill>
                  <a:srgbClr val="31253F"/>
                </a:solidFill>
                <a:effectLst/>
                <a:uLnTx/>
                <a:uFillTx/>
              </a:rPr>
              <a:t>www.1ppt.com/jieri/           PPT</a:t>
            </a:r>
            <a:r>
              <a:rPr kumimoji="0" lang="zh-CN" altLang="en-US" sz="100" b="0" i="0" u="none" strike="noStrike" kern="0" cap="none" spc="0" normalizeH="0" baseline="0" noProof="0" dirty="0" smtClean="0">
                <a:ln>
                  <a:noFill/>
                </a:ln>
                <a:solidFill>
                  <a:srgbClr val="31253F"/>
                </a:solidFill>
                <a:effectLst/>
                <a:uLnTx/>
                <a:uFillTx/>
              </a:rPr>
              <a:t>素材下载：</a:t>
            </a:r>
            <a:r>
              <a:rPr kumimoji="0" lang="en-US" altLang="zh-CN" sz="100" b="0" i="0" u="none" strike="noStrike" kern="0" cap="none" spc="0" normalizeH="0" baseline="0" noProof="0" dirty="0" smtClean="0">
                <a:ln>
                  <a:noFill/>
                </a:ln>
                <a:solidFill>
                  <a:srgbClr val="31253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背景图片：</a:t>
            </a:r>
            <a:r>
              <a:rPr kumimoji="0" lang="en-US" altLang="zh-CN" sz="100" b="0" i="0" u="none" strike="noStrike" kern="0" cap="none" spc="0" normalizeH="0" baseline="0" noProof="0" dirty="0" smtClean="0">
                <a:ln>
                  <a:noFill/>
                </a:ln>
                <a:solidFill>
                  <a:srgbClr val="31253F"/>
                </a:solidFill>
                <a:effectLst/>
                <a:uLnTx/>
                <a:uFillTx/>
              </a:rPr>
              <a:t>www.1ppt.com/beijing/      PPT</a:t>
            </a:r>
            <a:r>
              <a:rPr kumimoji="0" lang="zh-CN" altLang="en-US" sz="100" b="0" i="0" u="none" strike="noStrike" kern="0" cap="none" spc="0" normalizeH="0" baseline="0" noProof="0" dirty="0" smtClean="0">
                <a:ln>
                  <a:noFill/>
                </a:ln>
                <a:solidFill>
                  <a:srgbClr val="31253F"/>
                </a:solidFill>
                <a:effectLst/>
                <a:uLnTx/>
                <a:uFillTx/>
              </a:rPr>
              <a:t>图表下载：</a:t>
            </a:r>
            <a:r>
              <a:rPr kumimoji="0" lang="en-US" altLang="zh-CN" sz="100" b="0" i="0" u="none" strike="noStrike" kern="0" cap="none" spc="0" normalizeH="0" baseline="0" noProof="0" dirty="0" smtClean="0">
                <a:ln>
                  <a:noFill/>
                </a:ln>
                <a:solidFill>
                  <a:srgbClr val="31253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优秀</a:t>
            </a:r>
            <a:r>
              <a:rPr kumimoji="0" lang="en-US" altLang="zh-CN" sz="100" b="0" i="0" u="none" strike="noStrike" kern="0" cap="none" spc="0" normalizeH="0" baseline="0" noProof="0" dirty="0" smtClean="0">
                <a:ln>
                  <a:noFill/>
                </a:ln>
                <a:solidFill>
                  <a:srgbClr val="31253F"/>
                </a:solidFill>
                <a:effectLst/>
                <a:uLnTx/>
                <a:uFillTx/>
              </a:rPr>
              <a:t>PPT</a:t>
            </a:r>
            <a:r>
              <a:rPr kumimoji="0" lang="zh-CN" altLang="en-US" sz="100" b="0" i="0" u="none" strike="noStrike" kern="0" cap="none" spc="0" normalizeH="0" baseline="0" noProof="0" dirty="0" smtClean="0">
                <a:ln>
                  <a:noFill/>
                </a:ln>
                <a:solidFill>
                  <a:srgbClr val="31253F"/>
                </a:solidFill>
                <a:effectLst/>
                <a:uLnTx/>
                <a:uFillTx/>
              </a:rPr>
              <a:t>下载：</a:t>
            </a:r>
            <a:r>
              <a:rPr kumimoji="0" lang="en-US" altLang="zh-CN" sz="100" b="0" i="0" u="none" strike="noStrike" kern="0" cap="none" spc="0" normalizeH="0" baseline="0" noProof="0" dirty="0" smtClean="0">
                <a:ln>
                  <a:noFill/>
                </a:ln>
                <a:solidFill>
                  <a:srgbClr val="31253F"/>
                </a:solidFill>
                <a:effectLst/>
                <a:uLnTx/>
                <a:uFillTx/>
              </a:rPr>
              <a:t>www.1ppt.com/xiazai/        PPT</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Word</a:t>
            </a:r>
            <a:r>
              <a:rPr kumimoji="0" lang="zh-CN" altLang="en-US" sz="100" b="0" i="0" u="none" strike="noStrike" kern="0" cap="none" spc="0" normalizeH="0" baseline="0" noProof="0" dirty="0" smtClean="0">
                <a:ln>
                  <a:noFill/>
                </a:ln>
                <a:solidFill>
                  <a:srgbClr val="31253F"/>
                </a:solidFill>
                <a:effectLst/>
                <a:uLnTx/>
                <a:uFillTx/>
              </a:rPr>
              <a:t>教程： </a:t>
            </a:r>
            <a:r>
              <a:rPr kumimoji="0" lang="en-US" altLang="zh-CN" sz="100" b="0" i="0" u="none" strike="noStrike" kern="0" cap="none" spc="0" normalizeH="0" baseline="0" noProof="0" dirty="0" smtClean="0">
                <a:ln>
                  <a:noFill/>
                </a:ln>
                <a:solidFill>
                  <a:srgbClr val="31253F"/>
                </a:solidFill>
                <a:effectLst/>
                <a:uLnTx/>
                <a:uFillTx/>
              </a:rPr>
              <a:t>www.1ppt.com/word/              Excel</a:t>
            </a:r>
            <a:r>
              <a:rPr kumimoji="0" lang="zh-CN" altLang="en-US" sz="100" b="0" i="0" u="none" strike="noStrike" kern="0" cap="none" spc="0" normalizeH="0" baseline="0" noProof="0" dirty="0" smtClean="0">
                <a:ln>
                  <a:noFill/>
                </a:ln>
                <a:solidFill>
                  <a:srgbClr val="31253F"/>
                </a:solidFill>
                <a:effectLst/>
                <a:uLnTx/>
                <a:uFillTx/>
              </a:rPr>
              <a:t>教程：</a:t>
            </a:r>
            <a:r>
              <a:rPr kumimoji="0" lang="en-US" altLang="zh-CN" sz="100" b="0" i="0" u="none" strike="noStrike" kern="0" cap="none" spc="0" normalizeH="0" baseline="0" noProof="0" dirty="0" smtClean="0">
                <a:ln>
                  <a:noFill/>
                </a:ln>
                <a:solidFill>
                  <a:srgbClr val="31253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资料下载：</a:t>
            </a:r>
            <a:r>
              <a:rPr kumimoji="0" lang="en-US" altLang="zh-CN" sz="100" b="0" i="0" u="none" strike="noStrike" kern="0" cap="none" spc="0" normalizeH="0" baseline="0" noProof="0" dirty="0" smtClean="0">
                <a:ln>
                  <a:noFill/>
                </a:ln>
                <a:solidFill>
                  <a:srgbClr val="31253F"/>
                </a:solidFill>
                <a:effectLst/>
                <a:uLnTx/>
                <a:uFillTx/>
              </a:rPr>
              <a:t>www.1ppt.com/ziliao/                PPT</a:t>
            </a:r>
            <a:r>
              <a:rPr kumimoji="0" lang="zh-CN" altLang="en-US" sz="100" b="0" i="0" u="none" strike="noStrike" kern="0" cap="none" spc="0" normalizeH="0" baseline="0" noProof="0" dirty="0" smtClean="0">
                <a:ln>
                  <a:noFill/>
                </a:ln>
                <a:solidFill>
                  <a:srgbClr val="31253F"/>
                </a:solidFill>
                <a:effectLst/>
                <a:uLnTx/>
                <a:uFillTx/>
              </a:rPr>
              <a:t>课件下载：</a:t>
            </a:r>
            <a:r>
              <a:rPr kumimoji="0" lang="en-US" altLang="zh-CN" sz="100" b="0" i="0" u="none" strike="noStrike" kern="0" cap="none" spc="0" normalizeH="0" baseline="0" noProof="0" dirty="0" smtClean="0">
                <a:ln>
                  <a:noFill/>
                </a:ln>
                <a:solidFill>
                  <a:srgbClr val="31253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范文下载：</a:t>
            </a:r>
            <a:r>
              <a:rPr kumimoji="0" lang="en-US" altLang="zh-CN" sz="100" b="0" i="0" u="none" strike="noStrike" kern="0" cap="none" spc="0" normalizeH="0" baseline="0" noProof="0" dirty="0" smtClean="0">
                <a:ln>
                  <a:noFill/>
                </a:ln>
                <a:solidFill>
                  <a:srgbClr val="31253F"/>
                </a:solidFill>
                <a:effectLst/>
                <a:uLnTx/>
                <a:uFillTx/>
              </a:rPr>
              <a:t>www.1ppt.com/fanwen/             </a:t>
            </a:r>
            <a:r>
              <a:rPr kumimoji="0" lang="zh-CN" altLang="en-US" sz="100" b="0" i="0" u="none" strike="noStrike" kern="0" cap="none" spc="0" normalizeH="0" baseline="0" noProof="0" dirty="0" smtClean="0">
                <a:ln>
                  <a:noFill/>
                </a:ln>
                <a:solidFill>
                  <a:srgbClr val="31253F"/>
                </a:solidFill>
                <a:effectLst/>
                <a:uLnTx/>
                <a:uFillTx/>
              </a:rPr>
              <a:t>试卷下载：</a:t>
            </a:r>
            <a:r>
              <a:rPr kumimoji="0" lang="en-US" altLang="zh-CN" sz="100" b="0" i="0" u="none" strike="noStrike" kern="0" cap="none" spc="0" normalizeH="0" baseline="0" noProof="0" dirty="0" smtClean="0">
                <a:ln>
                  <a:noFill/>
                </a:ln>
                <a:solidFill>
                  <a:srgbClr val="31253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教案下载：</a:t>
            </a:r>
            <a:r>
              <a:rPr kumimoji="0" lang="en-US" altLang="zh-CN" sz="100" b="0" i="0" u="none" strike="noStrike" kern="0" cap="none" spc="0" normalizeH="0" baseline="0" noProof="0" dirty="0" smtClean="0">
                <a:ln>
                  <a:noFill/>
                </a:ln>
                <a:solidFill>
                  <a:srgbClr val="31253F"/>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1253F"/>
                </a:solidFill>
                <a:effectLst/>
                <a:uLnTx/>
                <a:uFillTx/>
              </a:rPr>
              <a:t>字体下载：</a:t>
            </a:r>
            <a:r>
              <a:rPr kumimoji="0" lang="en-US" altLang="zh-CN" sz="100" b="0" i="0" u="none" strike="noStrike" kern="0" cap="none" spc="0" normalizeH="0" baseline="0" noProof="0" dirty="0" smtClean="0">
                <a:ln>
                  <a:noFill/>
                </a:ln>
                <a:solidFill>
                  <a:srgbClr val="31253F"/>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1253F"/>
                </a:solidFill>
                <a:effectLst/>
                <a:uLnTx/>
                <a:uFillTx/>
              </a:rPr>
              <a:t> </a:t>
            </a:r>
            <a:endParaRPr kumimoji="0" lang="zh-CN" altLang="en-US" sz="100" b="0" i="0" u="none" strike="noStrike" kern="0" cap="none" spc="0" normalizeH="0" baseline="0" noProof="0" dirty="0" smtClean="0">
              <a:ln>
                <a:noFill/>
              </a:ln>
              <a:solidFill>
                <a:srgbClr val="31253F"/>
              </a:solidFill>
              <a:effectLst/>
              <a:uLnTx/>
              <a:uFillTx/>
            </a:endParaRPr>
          </a:p>
        </p:txBody>
      </p:sp>
    </p:spTree>
    <p:extLst>
      <p:ext uri="{BB962C8B-B14F-4D97-AF65-F5344CB8AC3E}">
        <p14:creationId xmlns:p14="http://schemas.microsoft.com/office/powerpoint/2010/main" val="315942235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7" y="1151336"/>
            <a:ext cx="4041775" cy="47982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196545991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96568788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76587698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2" y="204788"/>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2" y="1076325"/>
            <a:ext cx="3008313" cy="351829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370708404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3"/>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6934635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750666723"/>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pPr defTabSz="914400"/>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420288985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19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0_标题和内容">
    <p:spTree>
      <p:nvGrpSpPr>
        <p:cNvPr id="1" name=""/>
        <p:cNvGrpSpPr/>
        <p:nvPr/>
      </p:nvGrpSpPr>
      <p:grpSpPr>
        <a:xfrm>
          <a:off x="0" y="0"/>
          <a:ext cx="0" cy="0"/>
          <a:chOff x="0" y="0"/>
          <a:chExt cx="0" cy="0"/>
        </a:xfrm>
      </p:grpSpPr>
      <p:sp>
        <p:nvSpPr>
          <p:cNvPr id="3" name="矩形 2"/>
          <p:cNvSpPr/>
          <p:nvPr userDrawn="1"/>
        </p:nvSpPr>
        <p:spPr>
          <a:xfrm>
            <a:off x="0" y="1"/>
            <a:ext cx="9144000" cy="5143500"/>
          </a:xfrm>
          <a:prstGeom prst="rect">
            <a:avLst/>
          </a:prstGeom>
          <a:solidFill>
            <a:srgbClr val="2C2E47"/>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 name="文本框 1"/>
          <p:cNvSpPr txBox="1"/>
          <p:nvPr userDrawn="1"/>
        </p:nvSpPr>
        <p:spPr>
          <a:xfrm>
            <a:off x="165102" y="106691"/>
            <a:ext cx="3775393" cy="523220"/>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2799"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单击此处添加文字标题</a:t>
            </a:r>
            <a:endParaRPr kumimoji="0" lang="zh-CN" altLang="en-US" sz="2799"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95209534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1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5316816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2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1443800"/>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8427275"/>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4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3076072"/>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25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21152268"/>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6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0195251"/>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7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410916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8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7304014"/>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29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3969616"/>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30_标题和内容">
    <p:spTree>
      <p:nvGrpSpPr>
        <p:cNvPr id="1" name=""/>
        <p:cNvGrpSpPr/>
        <p:nvPr/>
      </p:nvGrpSpPr>
      <p:grpSpPr>
        <a:xfrm>
          <a:off x="0" y="0"/>
          <a:ext cx="0" cy="0"/>
          <a:chOff x="0" y="0"/>
          <a:chExt cx="0" cy="0"/>
        </a:xfrm>
      </p:grpSpPr>
      <p:grpSp>
        <p:nvGrpSpPr>
          <p:cNvPr id="4" name="组合 3"/>
          <p:cNvGrpSpPr/>
          <p:nvPr userDrawn="1"/>
        </p:nvGrpSpPr>
        <p:grpSpPr>
          <a:xfrm>
            <a:off x="3518883" y="250088"/>
            <a:ext cx="2106234" cy="432048"/>
            <a:chOff x="406574" y="333450"/>
            <a:chExt cx="2808312" cy="576064"/>
          </a:xfrm>
        </p:grpSpPr>
        <p:sp>
          <p:nvSpPr>
            <p:cNvPr id="5" name="圆角矩形 4"/>
            <p:cNvSpPr/>
            <p:nvPr userDrawn="1"/>
          </p:nvSpPr>
          <p:spPr>
            <a:xfrm>
              <a:off x="406574" y="333450"/>
              <a:ext cx="2808312" cy="576064"/>
            </a:xfrm>
            <a:prstGeom prst="roundRect">
              <a:avLst>
                <a:gd name="adj" fmla="val 12985"/>
              </a:avLst>
            </a:prstGeom>
            <a:solidFill>
              <a:schemeClr val="bg1">
                <a:lumMod val="95000"/>
              </a:schemeClr>
            </a:solidFill>
            <a:ln w="25400">
              <a:gradFill flip="none" rotWithShape="1">
                <a:gsLst>
                  <a:gs pos="0">
                    <a:schemeClr val="bg1">
                      <a:lumMod val="75000"/>
                    </a:schemeClr>
                  </a:gs>
                  <a:gs pos="100000">
                    <a:schemeClr val="bg1"/>
                  </a:gs>
                </a:gsLst>
                <a:lin ang="2700000" scaled="1"/>
                <a:tileRect/>
              </a:gradFill>
            </a:ln>
            <a:effectLst>
              <a:innerShdw blurRad="139700" dist="762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594"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TextBox 5"/>
            <p:cNvSpPr txBox="1"/>
            <p:nvPr userDrawn="1"/>
          </p:nvSpPr>
          <p:spPr>
            <a:xfrm>
              <a:off x="563501" y="442761"/>
              <a:ext cx="2554545" cy="430887"/>
            </a:xfrm>
            <a:prstGeom prst="rect">
              <a:avLst/>
            </a:prstGeom>
            <a:noFill/>
          </p:spPr>
          <p:txBody>
            <a:bodyPr wrap="none" rtlCol="0">
              <a:spAutoFit/>
            </a:bodyPr>
            <a:lstStyle/>
            <a:p>
              <a:pPr marL="0" marR="0" lvl="0" indent="0" algn="l" defTabSz="685594"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srgbClr val="0070C0"/>
                  </a:solidFill>
                  <a:effectLst/>
                  <a:uLnTx/>
                  <a:uFillTx/>
                  <a:latin typeface="微软雅黑" panose="020B0503020204020204" pitchFamily="34" charset="-122"/>
                  <a:ea typeface="微软雅黑" panose="020B0503020204020204" pitchFamily="34" charset="-122"/>
                  <a:cs typeface="+mn-cs"/>
                </a:rPr>
                <a:t>时尚微立体图表合集</a:t>
              </a:r>
              <a:endParaRPr kumimoji="0" lang="zh-CN" altLang="en-US" sz="1500" b="1" i="0" u="none" strike="noStrike" kern="1200" cap="none" spc="0" normalizeH="0" baseline="0" noProof="0" dirty="0">
                <a:ln>
                  <a:noFill/>
                </a:ln>
                <a:solidFill>
                  <a:srgbClr val="0070C0"/>
                </a:solidFill>
                <a:effectLst/>
                <a:uLnTx/>
                <a:uFillTx/>
                <a:latin typeface="微软雅黑" panose="020B0503020204020204" pitchFamily="34" charset="-122"/>
                <a:ea typeface="微软雅黑" panose="020B0503020204020204" pitchFamily="34" charset="-122"/>
                <a:cs typeface="+mn-cs"/>
              </a:endParaRPr>
            </a:p>
          </p:txBody>
        </p:sp>
      </p:grpSp>
      <p:cxnSp>
        <p:nvCxnSpPr>
          <p:cNvPr id="9" name="直接连接符 8"/>
          <p:cNvCxnSpPr/>
          <p:nvPr userDrawn="1"/>
        </p:nvCxnSpPr>
        <p:spPr>
          <a:xfrm flipH="1">
            <a:off x="-95250"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userDrawn="1"/>
        </p:nvCxnSpPr>
        <p:spPr>
          <a:xfrm flipH="1">
            <a:off x="5629275" y="466111"/>
            <a:ext cx="3581400" cy="0"/>
          </a:xfrm>
          <a:prstGeom prst="line">
            <a:avLst/>
          </a:prstGeom>
          <a:ln w="12700">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5973647"/>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2C2E47"/>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3"/>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914400"/>
            <a:fld id="{E9C828EB-24EE-4A31-9BA5-B664883E82A4}" type="datetimeFigureOut">
              <a:rPr lang="zh-CN" altLang="en-US" smtClean="0">
                <a:solidFill>
                  <a:prstClr val="black">
                    <a:tint val="75000"/>
                  </a:prstClr>
                </a:solidFill>
              </a:rPr>
              <a:pPr defTabSz="914400"/>
              <a:t>2020/2/15</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3"/>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914400"/>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3"/>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B813CE2E-101C-45E3-A183-32D265DB4F22}" type="slidenum">
              <a:rPr lang="zh-CN" altLang="en-US" smtClean="0">
                <a:solidFill>
                  <a:prstClr val="black">
                    <a:tint val="75000"/>
                  </a:prstClr>
                </a:solidFill>
              </a:rPr>
              <a:pPr defTabSz="914400"/>
              <a:t>‹#›</a:t>
            </a:fld>
            <a:endParaRPr lang="zh-CN" altLang="en-US">
              <a:solidFill>
                <a:prstClr val="black">
                  <a:tint val="75000"/>
                </a:prstClr>
              </a:solidFill>
            </a:endParaRPr>
          </a:p>
        </p:txBody>
      </p:sp>
    </p:spTree>
    <p:extLst>
      <p:ext uri="{BB962C8B-B14F-4D97-AF65-F5344CB8AC3E}">
        <p14:creationId xmlns:p14="http://schemas.microsoft.com/office/powerpoint/2010/main" val="22191756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714" r:id="rId5"/>
    <p:sldLayoutId id="2147483665" r:id="rId6"/>
    <p:sldLayoutId id="2147483666" r:id="rId7"/>
    <p:sldLayoutId id="2147483667" r:id="rId8"/>
    <p:sldLayoutId id="2147483668" r:id="rId9"/>
    <p:sldLayoutId id="2147483669" r:id="rId10"/>
    <p:sldLayoutId id="2147483670" r:id="rId11"/>
    <p:sldLayoutId id="2147483671" r:id="rId12"/>
    <p:sldLayoutId id="2147483694" r:id="rId13"/>
    <p:sldLayoutId id="2147483695" r:id="rId14"/>
    <p:sldLayoutId id="2147483696" r:id="rId15"/>
    <p:sldLayoutId id="2147483697" r:id="rId16"/>
    <p:sldLayoutId id="2147483698" r:id="rId17"/>
    <p:sldLayoutId id="2147483699" r:id="rId18"/>
    <p:sldLayoutId id="2147483700" r:id="rId19"/>
    <p:sldLayoutId id="2147483701" r:id="rId20"/>
    <p:sldLayoutId id="2147483702" r:id="rId21"/>
    <p:sldLayoutId id="2147483703" r:id="rId22"/>
    <p:sldLayoutId id="2147483704" r:id="rId23"/>
    <p:sldLayoutId id="2147483705" r:id="rId24"/>
    <p:sldLayoutId id="2147483706" r:id="rId25"/>
    <p:sldLayoutId id="2147483707" r:id="rId26"/>
    <p:sldLayoutId id="2147483708" r:id="rId27"/>
    <p:sldLayoutId id="2147483709" r:id="rId28"/>
    <p:sldLayoutId id="2147483710" r:id="rId29"/>
    <p:sldLayoutId id="2147483711" r:id="rId30"/>
    <p:sldLayoutId id="2147483712" r:id="rId31"/>
    <p:sldLayoutId id="2147483713" r:id="rId32"/>
    <p:sldLayoutId id="2147483684" r:id="rId33"/>
    <p:sldLayoutId id="2147483685" r:id="rId34"/>
    <p:sldLayoutId id="2147483686" r:id="rId35"/>
    <p:sldLayoutId id="2147483687" r:id="rId36"/>
    <p:sldLayoutId id="2147483688" r:id="rId37"/>
    <p:sldLayoutId id="2147483689" r:id="rId38"/>
    <p:sldLayoutId id="2147483690" r:id="rId39"/>
    <p:sldLayoutId id="2147483691" r:id="rId40"/>
    <p:sldLayoutId id="2147483692" r:id="rId41"/>
    <p:sldLayoutId id="2147483693" r:id="rId42"/>
  </p:sldLayoutIdLst>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1652040" y="2983473"/>
            <a:ext cx="592630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医药企业年终总结</a:t>
            </a:r>
            <a:r>
              <a:rPr lang="en-US" altLang="zh-CN" sz="4000" b="1" dirty="0" err="1">
                <a:solidFill>
                  <a:prstClr val="white"/>
                </a:solidFill>
                <a:latin typeface="Arial" charset="0"/>
                <a:ea typeface="微软雅黑" pitchFamily="34" charset="-122"/>
              </a:rPr>
              <a:t>ppt</a:t>
            </a:r>
            <a:r>
              <a:rPr lang="zh-CN" altLang="en-US" sz="4000" b="1" dirty="0">
                <a:solidFill>
                  <a:prstClr val="white"/>
                </a:solidFill>
                <a:latin typeface="Arial" charset="0"/>
                <a:ea typeface="微软雅黑" pitchFamily="34" charset="-122"/>
              </a:rPr>
              <a:t>模板</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2596674" y="3723878"/>
            <a:ext cx="3957044"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BUSINESS REPORT POWERPOINT TEMPLATE</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1845499"/>
      </p:ext>
    </p:extLst>
  </p:cSld>
  <p:clrMapOvr>
    <a:masterClrMapping/>
  </p:clrMapOvr>
  <mc:AlternateContent xmlns:mc="http://schemas.openxmlformats.org/markup-compatibility/2006" xmlns:p14="http://schemas.microsoft.com/office/powerpoint/2010/main">
    <mc:Choice Requires="p14">
      <p:transition p14:dur="10" advClick="0" advTm="0">
        <p14:gallery dir="l"/>
      </p:transition>
    </mc:Choice>
    <mc:Fallback xmlns="">
      <p:transition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7" y="764106"/>
            <a:ext cx="702417" cy="702417"/>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01</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3318315" y="780606"/>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第一部分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8" name="组合 7"/>
          <p:cNvGrpSpPr/>
          <p:nvPr/>
        </p:nvGrpSpPr>
        <p:grpSpPr>
          <a:xfrm>
            <a:off x="2493067" y="1651204"/>
            <a:ext cx="702417" cy="702417"/>
            <a:chOff x="2921917" y="2223151"/>
            <a:chExt cx="1527064" cy="1527064"/>
          </a:xfrm>
        </p:grpSpPr>
        <p:grpSp>
          <p:nvGrpSpPr>
            <p:cNvPr id="9" name="组合 8"/>
            <p:cNvGrpSpPr/>
            <p:nvPr/>
          </p:nvGrpSpPr>
          <p:grpSpPr>
            <a:xfrm>
              <a:off x="2921917" y="2223151"/>
              <a:ext cx="1527064" cy="1527064"/>
              <a:chOff x="1200760" y="3842075"/>
              <a:chExt cx="1784148" cy="1784148"/>
            </a:xfrm>
          </p:grpSpPr>
          <p:sp>
            <p:nvSpPr>
              <p:cNvPr id="11" name="椭圆 10"/>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2" name="椭圆 11"/>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0"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02</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3" name="文本框 12"/>
          <p:cNvSpPr txBox="1"/>
          <p:nvPr/>
        </p:nvSpPr>
        <p:spPr>
          <a:xfrm>
            <a:off x="3318315" y="166770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第二部分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14" name="组合 13"/>
          <p:cNvGrpSpPr/>
          <p:nvPr/>
        </p:nvGrpSpPr>
        <p:grpSpPr>
          <a:xfrm>
            <a:off x="2522617" y="2572841"/>
            <a:ext cx="702417" cy="702417"/>
            <a:chOff x="2921917" y="2223151"/>
            <a:chExt cx="1527064" cy="1527064"/>
          </a:xfrm>
        </p:grpSpPr>
        <p:grpSp>
          <p:nvGrpSpPr>
            <p:cNvPr id="15" name="组合 14"/>
            <p:cNvGrpSpPr/>
            <p:nvPr/>
          </p:nvGrpSpPr>
          <p:grpSpPr>
            <a:xfrm>
              <a:off x="2921917" y="2223151"/>
              <a:ext cx="1527064" cy="1527064"/>
              <a:chOff x="1200760" y="3842075"/>
              <a:chExt cx="1784148" cy="1784148"/>
            </a:xfrm>
          </p:grpSpPr>
          <p:sp>
            <p:nvSpPr>
              <p:cNvPr id="17" name="椭圆 16"/>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18" name="椭圆 17"/>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16"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03</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19" name="文本框 18"/>
          <p:cNvSpPr txBox="1"/>
          <p:nvPr/>
        </p:nvSpPr>
        <p:spPr>
          <a:xfrm>
            <a:off x="3347865" y="2589341"/>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第三部分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grpSp>
        <p:nvGrpSpPr>
          <p:cNvPr id="20" name="组合 19"/>
          <p:cNvGrpSpPr/>
          <p:nvPr/>
        </p:nvGrpSpPr>
        <p:grpSpPr>
          <a:xfrm>
            <a:off x="2522617" y="3491354"/>
            <a:ext cx="702417" cy="702417"/>
            <a:chOff x="2921917" y="2223151"/>
            <a:chExt cx="1527064" cy="1527064"/>
          </a:xfrm>
        </p:grpSpPr>
        <p:grpSp>
          <p:nvGrpSpPr>
            <p:cNvPr id="21" name="组合 20"/>
            <p:cNvGrpSpPr/>
            <p:nvPr/>
          </p:nvGrpSpPr>
          <p:grpSpPr>
            <a:xfrm>
              <a:off x="2921917" y="2223151"/>
              <a:ext cx="1527064" cy="1527064"/>
              <a:chOff x="1200760" y="3842075"/>
              <a:chExt cx="1784148" cy="1784148"/>
            </a:xfrm>
          </p:grpSpPr>
          <p:sp>
            <p:nvSpPr>
              <p:cNvPr id="23" name="椭圆 22"/>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sp>
            <p:nvSpPr>
              <p:cNvPr id="24" name="椭圆 23"/>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1200">
                  <a:solidFill>
                    <a:prstClr val="white"/>
                  </a:solidFill>
                  <a:latin typeface="Calibri" panose="020F0502020204030204"/>
                  <a:ea typeface="等线" panose="02010600030101010101" pitchFamily="2" charset="-122"/>
                </a:endParaRPr>
              </a:p>
            </p:txBody>
          </p:sp>
        </p:grpSp>
        <p:sp>
          <p:nvSpPr>
            <p:cNvPr id="22" name="文本框 168"/>
            <p:cNvSpPr txBox="1"/>
            <p:nvPr/>
          </p:nvSpPr>
          <p:spPr>
            <a:xfrm>
              <a:off x="2921917" y="2490948"/>
              <a:ext cx="1415526" cy="1137487"/>
            </a:xfrm>
            <a:prstGeom prst="rect">
              <a:avLst/>
            </a:prstGeom>
            <a:noFill/>
          </p:spPr>
          <p:txBody>
            <a:bodyPr wrap="square" rtlCol="0">
              <a:spAutoFit/>
            </a:bodyPr>
            <a:lstStyle/>
            <a:p>
              <a:pPr algn="ctr">
                <a:defRPr/>
              </a:pPr>
              <a:r>
                <a:rPr lang="en-US" altLang="zh-CN" sz="2800" dirty="0">
                  <a:solidFill>
                    <a:prstClr val="white"/>
                  </a:solidFill>
                  <a:latin typeface="微软雅黑" panose="020B0503020204020204" pitchFamily="34" charset="-122"/>
                  <a:ea typeface="微软雅黑" panose="020B0503020204020204" pitchFamily="34" charset="-122"/>
                </a:rPr>
                <a:t>04</a:t>
              </a:r>
              <a:endParaRPr lang="zh-CN" altLang="en-US" sz="2800" dirty="0">
                <a:solidFill>
                  <a:prstClr val="white"/>
                </a:solidFill>
                <a:latin typeface="微软雅黑" panose="020B0503020204020204" pitchFamily="34" charset="-122"/>
                <a:ea typeface="微软雅黑" panose="020B0503020204020204" pitchFamily="34" charset="-122"/>
              </a:endParaRPr>
            </a:p>
          </p:txBody>
        </p:sp>
      </p:grpSp>
      <p:sp>
        <p:nvSpPr>
          <p:cNvPr id="25" name="文本框 24"/>
          <p:cNvSpPr txBox="1"/>
          <p:nvPr/>
        </p:nvSpPr>
        <p:spPr>
          <a:xfrm>
            <a:off x="3347865" y="3507854"/>
            <a:ext cx="1915909" cy="669414"/>
          </a:xfrm>
          <a:prstGeom prst="rect">
            <a:avLst/>
          </a:prstGeom>
          <a:noFill/>
        </p:spPr>
        <p:txBody>
          <a:bodyPr wrap="none" rtlCol="0">
            <a:spAutoFit/>
          </a:bodyPr>
          <a:lstStyle/>
          <a:p>
            <a:pPr>
              <a:defRPr/>
            </a:pPr>
            <a:r>
              <a:rPr lang="zh-CN" altLang="en-US" sz="2400" b="1" dirty="0">
                <a:solidFill>
                  <a:prstClr val="white"/>
                </a:solidFill>
                <a:latin typeface="微软雅黑" panose="020B0503020204020204" pitchFamily="34" charset="-122"/>
                <a:ea typeface="微软雅黑" panose="020B0503020204020204" pitchFamily="34" charset="-122"/>
              </a:rPr>
              <a:t>第四部分</a:t>
            </a:r>
            <a:endParaRPr lang="en-US" altLang="zh-CN" sz="2400" b="1" dirty="0">
              <a:solidFill>
                <a:prstClr val="white"/>
              </a:solidFill>
              <a:latin typeface="微软雅黑" panose="020B0503020204020204" pitchFamily="34" charset="-122"/>
              <a:ea typeface="微软雅黑" panose="020B0503020204020204" pitchFamily="34" charset="-122"/>
            </a:endParaRPr>
          </a:p>
          <a:p>
            <a:pPr>
              <a:defRPr/>
            </a:pPr>
            <a:r>
              <a:rPr lang="zh-CN" altLang="en-US"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471193" y="1725049"/>
            <a:ext cx="1210588" cy="707886"/>
          </a:xfrm>
          <a:prstGeom prst="rect">
            <a:avLst/>
          </a:prstGeom>
          <a:noFill/>
        </p:spPr>
        <p:txBody>
          <a:bodyPr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目录</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421066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p:cTn id="30" dur="500" fill="hold"/>
                                        <p:tgtEl>
                                          <p:spTgt spid="13"/>
                                        </p:tgtEl>
                                        <p:attrNameLst>
                                          <p:attrName>ppt_w</p:attrName>
                                        </p:attrNameLst>
                                      </p:cBhvr>
                                      <p:tavLst>
                                        <p:tav tm="0">
                                          <p:val>
                                            <p:fltVal val="0"/>
                                          </p:val>
                                        </p:tav>
                                        <p:tav tm="100000">
                                          <p:val>
                                            <p:strVal val="#ppt_w"/>
                                          </p:val>
                                        </p:tav>
                                      </p:tavLst>
                                    </p:anim>
                                    <p:anim calcmode="lin" valueType="num">
                                      <p:cBhvr>
                                        <p:cTn id="31" dur="500" fill="hold"/>
                                        <p:tgtEl>
                                          <p:spTgt spid="13"/>
                                        </p:tgtEl>
                                        <p:attrNameLst>
                                          <p:attrName>ppt_h</p:attrName>
                                        </p:attrNameLst>
                                      </p:cBhvr>
                                      <p:tavLst>
                                        <p:tav tm="0">
                                          <p:val>
                                            <p:fltVal val="0"/>
                                          </p:val>
                                        </p:tav>
                                        <p:tav tm="100000">
                                          <p:val>
                                            <p:strVal val="#ppt_h"/>
                                          </p:val>
                                        </p:tav>
                                      </p:tavLst>
                                    </p:anim>
                                    <p:animEffect transition="in" filter="fade">
                                      <p:cBhvr>
                                        <p:cTn id="32" dur="500"/>
                                        <p:tgtEl>
                                          <p:spTgt spid="13"/>
                                        </p:tgtEl>
                                      </p:cBhvr>
                                    </p:animEffect>
                                  </p:childTnLst>
                                </p:cTn>
                              </p:par>
                            </p:childTnLst>
                          </p:cTn>
                        </p:par>
                        <p:par>
                          <p:cTn id="33" fill="hold">
                            <p:stCondLst>
                              <p:cond delay="2500"/>
                            </p:stCondLst>
                            <p:childTnLst>
                              <p:par>
                                <p:cTn id="34" presetID="53" presetClass="entr" presetSubtype="16"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 calcmode="lin" valueType="num">
                                      <p:cBhvr>
                                        <p:cTn id="36" dur="500" fill="hold"/>
                                        <p:tgtEl>
                                          <p:spTgt spid="14"/>
                                        </p:tgtEl>
                                        <p:attrNameLst>
                                          <p:attrName>ppt_w</p:attrName>
                                        </p:attrNameLst>
                                      </p:cBhvr>
                                      <p:tavLst>
                                        <p:tav tm="0">
                                          <p:val>
                                            <p:fltVal val="0"/>
                                          </p:val>
                                        </p:tav>
                                        <p:tav tm="100000">
                                          <p:val>
                                            <p:strVal val="#ppt_w"/>
                                          </p:val>
                                        </p:tav>
                                      </p:tavLst>
                                    </p:anim>
                                    <p:anim calcmode="lin" valueType="num">
                                      <p:cBhvr>
                                        <p:cTn id="37" dur="500" fill="hold"/>
                                        <p:tgtEl>
                                          <p:spTgt spid="14"/>
                                        </p:tgtEl>
                                        <p:attrNameLst>
                                          <p:attrName>ppt_h</p:attrName>
                                        </p:attrNameLst>
                                      </p:cBhvr>
                                      <p:tavLst>
                                        <p:tav tm="0">
                                          <p:val>
                                            <p:fltVal val="0"/>
                                          </p:val>
                                        </p:tav>
                                        <p:tav tm="100000">
                                          <p:val>
                                            <p:strVal val="#ppt_h"/>
                                          </p:val>
                                        </p:tav>
                                      </p:tavLst>
                                    </p:anim>
                                    <p:animEffect transition="in" filter="fade">
                                      <p:cBhvr>
                                        <p:cTn id="38" dur="500"/>
                                        <p:tgtEl>
                                          <p:spTgt spid="14"/>
                                        </p:tgtEl>
                                      </p:cBhvr>
                                    </p:animEffect>
                                  </p:childTnLst>
                                </p:cTn>
                              </p:par>
                            </p:childTnLst>
                          </p:cTn>
                        </p:par>
                        <p:par>
                          <p:cTn id="39" fill="hold">
                            <p:stCondLst>
                              <p:cond delay="3000"/>
                            </p:stCondLst>
                            <p:childTnLst>
                              <p:par>
                                <p:cTn id="40" presetID="53" presetClass="entr" presetSubtype="16"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p:cTn id="42" dur="500" fill="hold"/>
                                        <p:tgtEl>
                                          <p:spTgt spid="19"/>
                                        </p:tgtEl>
                                        <p:attrNameLst>
                                          <p:attrName>ppt_w</p:attrName>
                                        </p:attrNameLst>
                                      </p:cBhvr>
                                      <p:tavLst>
                                        <p:tav tm="0">
                                          <p:val>
                                            <p:fltVal val="0"/>
                                          </p:val>
                                        </p:tav>
                                        <p:tav tm="100000">
                                          <p:val>
                                            <p:strVal val="#ppt_w"/>
                                          </p:val>
                                        </p:tav>
                                      </p:tavLst>
                                    </p:anim>
                                    <p:anim calcmode="lin" valueType="num">
                                      <p:cBhvr>
                                        <p:cTn id="43" dur="500" fill="hold"/>
                                        <p:tgtEl>
                                          <p:spTgt spid="19"/>
                                        </p:tgtEl>
                                        <p:attrNameLst>
                                          <p:attrName>ppt_h</p:attrName>
                                        </p:attrNameLst>
                                      </p:cBhvr>
                                      <p:tavLst>
                                        <p:tav tm="0">
                                          <p:val>
                                            <p:fltVal val="0"/>
                                          </p:val>
                                        </p:tav>
                                        <p:tav tm="100000">
                                          <p:val>
                                            <p:strVal val="#ppt_h"/>
                                          </p:val>
                                        </p:tav>
                                      </p:tavLst>
                                    </p:anim>
                                    <p:animEffect transition="in" filter="fade">
                                      <p:cBhvr>
                                        <p:cTn id="44" dur="500"/>
                                        <p:tgtEl>
                                          <p:spTgt spid="19"/>
                                        </p:tgtEl>
                                      </p:cBhvr>
                                    </p:animEffect>
                                  </p:childTnLst>
                                </p:cTn>
                              </p:par>
                            </p:childTnLst>
                          </p:cTn>
                        </p:par>
                        <p:par>
                          <p:cTn id="45" fill="hold">
                            <p:stCondLst>
                              <p:cond delay="3500"/>
                            </p:stCondLst>
                            <p:childTnLst>
                              <p:par>
                                <p:cTn id="46" presetID="53" presetClass="entr" presetSubtype="16"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animEffect transition="in" filter="fade">
                                      <p:cBhvr>
                                        <p:cTn id="50" dur="500"/>
                                        <p:tgtEl>
                                          <p:spTgt spid="20"/>
                                        </p:tgtEl>
                                      </p:cBhvr>
                                    </p:animEffect>
                                  </p:childTnLst>
                                </p:cTn>
                              </p:par>
                            </p:childTnLst>
                          </p:cTn>
                        </p:par>
                        <p:par>
                          <p:cTn id="51" fill="hold">
                            <p:stCondLst>
                              <p:cond delay="4000"/>
                            </p:stCondLst>
                            <p:childTnLst>
                              <p:par>
                                <p:cTn id="52" presetID="53" presetClass="entr" presetSubtype="16"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P spid="19"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01</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617074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 name="组合 43"/>
          <p:cNvGrpSpPr/>
          <p:nvPr/>
        </p:nvGrpSpPr>
        <p:grpSpPr>
          <a:xfrm>
            <a:off x="5226911" y="1649393"/>
            <a:ext cx="2512464" cy="2512464"/>
            <a:chOff x="5136360" y="1299207"/>
            <a:chExt cx="3142800" cy="3142800"/>
          </a:xfrm>
        </p:grpSpPr>
        <p:sp>
          <p:nvSpPr>
            <p:cNvPr id="87" name="Oval 18"/>
            <p:cNvSpPr/>
            <p:nvPr/>
          </p:nvSpPr>
          <p:spPr>
            <a:xfrm>
              <a:off x="5136360" y="1299207"/>
              <a:ext cx="3142800" cy="3142800"/>
            </a:xfrm>
            <a:prstGeom prst="ellipse">
              <a:avLst/>
            </a:prstGeom>
            <a:solidFill>
              <a:schemeClr val="accent4"/>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88" name="TextBox 87"/>
            <p:cNvSpPr txBox="1"/>
            <p:nvPr/>
          </p:nvSpPr>
          <p:spPr>
            <a:xfrm>
              <a:off x="5652171" y="3110883"/>
              <a:ext cx="2124555" cy="692773"/>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89" name="TextBox 88"/>
            <p:cNvSpPr txBox="1"/>
            <p:nvPr/>
          </p:nvSpPr>
          <p:spPr>
            <a:xfrm>
              <a:off x="5992957" y="1822648"/>
              <a:ext cx="1453301" cy="846722"/>
            </a:xfrm>
            <a:prstGeom prst="rect">
              <a:avLst/>
            </a:prstGeom>
            <a:noFill/>
          </p:spPr>
          <p:txBody>
            <a:bodyPr wrap="none" lIns="0" tIns="0" rIns="0" bIns="0" rtlCol="0">
              <a:spAutoFit/>
            </a:bodyPr>
            <a:lstStyle/>
            <a:p>
              <a:pPr algn="ctr" defTabSz="685594">
                <a:defRPr/>
              </a:pPr>
              <a:r>
                <a:rPr lang="en-US" sz="4399" dirty="0">
                  <a:solidFill>
                    <a:prstClr val="white"/>
                  </a:solidFill>
                  <a:latin typeface="微软雅黑" panose="020B0503020204020204" pitchFamily="34" charset="-122"/>
                  <a:ea typeface="微软雅黑" panose="020B0503020204020204" pitchFamily="34" charset="-122"/>
                  <a:cs typeface="Roboto Regular"/>
                </a:rPr>
                <a:t>86%</a:t>
              </a:r>
            </a:p>
          </p:txBody>
        </p:sp>
        <p:sp>
          <p:nvSpPr>
            <p:cNvPr id="90" name="TextBox 89"/>
            <p:cNvSpPr txBox="1"/>
            <p:nvPr/>
          </p:nvSpPr>
          <p:spPr>
            <a:xfrm>
              <a:off x="5909931" y="2707136"/>
              <a:ext cx="1539496" cy="307899"/>
            </a:xfrm>
            <a:prstGeom prst="rect">
              <a:avLst/>
            </a:prstGeom>
            <a:noFill/>
          </p:spPr>
          <p:txBody>
            <a:bodyPr wrap="none" lIns="0" tIns="0" rIns="0" bIns="0" rtlCol="0">
              <a:spAutoFit/>
            </a:bodyPr>
            <a:lstStyle/>
            <a:p>
              <a:pPr algn="ctr" defTabSz="685594">
                <a:defRPr/>
              </a:pPr>
              <a:r>
                <a:rPr lang="zh-CN" altLang="en-US" sz="16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1" name="组合 90"/>
          <p:cNvGrpSpPr/>
          <p:nvPr/>
        </p:nvGrpSpPr>
        <p:grpSpPr>
          <a:xfrm>
            <a:off x="1116684" y="1221730"/>
            <a:ext cx="2371907" cy="2371907"/>
            <a:chOff x="909267" y="1241284"/>
            <a:chExt cx="2506980" cy="2506980"/>
          </a:xfrm>
        </p:grpSpPr>
        <p:sp>
          <p:nvSpPr>
            <p:cNvPr id="92" name="Oval 16"/>
            <p:cNvSpPr/>
            <p:nvPr/>
          </p:nvSpPr>
          <p:spPr>
            <a:xfrm>
              <a:off x="909267" y="1241284"/>
              <a:ext cx="2506980" cy="2506980"/>
            </a:xfrm>
            <a:prstGeom prst="ellipse">
              <a:avLst/>
            </a:prstGeom>
            <a:solidFill>
              <a:schemeClr val="accent1"/>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3" name="TextBox 92"/>
            <p:cNvSpPr txBox="1"/>
            <p:nvPr/>
          </p:nvSpPr>
          <p:spPr>
            <a:xfrm>
              <a:off x="1261338" y="2666615"/>
              <a:ext cx="1798493" cy="585366"/>
            </a:xfrm>
            <a:prstGeom prst="rect">
              <a:avLst/>
            </a:prstGeom>
            <a:noFill/>
          </p:spPr>
          <p:txBody>
            <a:bodyPr wrap="square" lIns="0" tIns="0" rIns="0" bIns="0" rtlCol="0">
              <a:spAutoFit/>
            </a:bodyPr>
            <a:lstStyle/>
            <a:p>
              <a:pPr algn="ctr" defTabSz="685594">
                <a:lnSpc>
                  <a:spcPct val="120000"/>
                </a:lnSpc>
                <a:defRPr/>
              </a:pPr>
              <a:r>
                <a:rPr lang="zh-CN" altLang="en-US" sz="10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1000" dirty="0">
                <a:solidFill>
                  <a:prstClr val="white"/>
                </a:solidFill>
                <a:latin typeface="微软雅黑" pitchFamily="34" charset="-122"/>
                <a:ea typeface="微软雅黑" pitchFamily="34" charset="-122"/>
              </a:endParaRPr>
            </a:p>
          </p:txBody>
        </p:sp>
        <p:sp>
          <p:nvSpPr>
            <p:cNvPr id="94" name="TextBox 93"/>
            <p:cNvSpPr txBox="1"/>
            <p:nvPr/>
          </p:nvSpPr>
          <p:spPr>
            <a:xfrm>
              <a:off x="1614212" y="1637353"/>
              <a:ext cx="1119579" cy="650406"/>
            </a:xfrm>
            <a:prstGeom prst="rect">
              <a:avLst/>
            </a:prstGeom>
            <a:noFill/>
          </p:spPr>
          <p:txBody>
            <a:bodyPr wrap="none" lIns="0" tIns="0" rIns="0" bIns="0" rtlCol="0">
              <a:spAutoFit/>
            </a:bodyPr>
            <a:lstStyle/>
            <a:p>
              <a:pPr algn="ctr" defTabSz="685594">
                <a:defRPr/>
              </a:pPr>
              <a:r>
                <a:rPr lang="en-US" sz="3999" dirty="0">
                  <a:solidFill>
                    <a:prstClr val="white"/>
                  </a:solidFill>
                  <a:latin typeface="微软雅黑" panose="020B0503020204020204" pitchFamily="34" charset="-122"/>
                  <a:ea typeface="微软雅黑" panose="020B0503020204020204" pitchFamily="34" charset="-122"/>
                  <a:cs typeface="Roboto Regular"/>
                </a:rPr>
                <a:t>76%</a:t>
              </a:r>
            </a:p>
          </p:txBody>
        </p:sp>
        <p:sp>
          <p:nvSpPr>
            <p:cNvPr id="95" name="TextBox 94"/>
            <p:cNvSpPr txBox="1"/>
            <p:nvPr/>
          </p:nvSpPr>
          <p:spPr>
            <a:xfrm>
              <a:off x="1619373" y="2306574"/>
              <a:ext cx="1097561" cy="219512"/>
            </a:xfrm>
            <a:prstGeom prst="rect">
              <a:avLst/>
            </a:prstGeom>
            <a:noFill/>
          </p:spPr>
          <p:txBody>
            <a:bodyPr wrap="none" lIns="0" tIns="0" rIns="0" bIns="0" rtlCol="0">
              <a:spAutoFit/>
            </a:bodyPr>
            <a:lstStyle/>
            <a:p>
              <a:pPr algn="ctr" defTabSz="685594">
                <a:defRPr/>
              </a:pPr>
              <a:r>
                <a:rPr lang="zh-CN" altLang="en-US"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96" name="组合 95"/>
          <p:cNvGrpSpPr/>
          <p:nvPr/>
        </p:nvGrpSpPr>
        <p:grpSpPr>
          <a:xfrm>
            <a:off x="2996433" y="2605460"/>
            <a:ext cx="2033912" cy="2033912"/>
            <a:chOff x="2923938" y="2625442"/>
            <a:chExt cx="2034540" cy="2034540"/>
          </a:xfrm>
        </p:grpSpPr>
        <p:sp>
          <p:nvSpPr>
            <p:cNvPr id="97" name="Oval 14"/>
            <p:cNvSpPr/>
            <p:nvPr/>
          </p:nvSpPr>
          <p:spPr>
            <a:xfrm>
              <a:off x="2923938" y="2625442"/>
              <a:ext cx="2034540" cy="2034540"/>
            </a:xfrm>
            <a:prstGeom prst="ellipse">
              <a:avLst/>
            </a:prstGeom>
            <a:solidFill>
              <a:schemeClr val="accent2"/>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98" name="TextBox 97"/>
            <p:cNvSpPr txBox="1"/>
            <p:nvPr/>
          </p:nvSpPr>
          <p:spPr>
            <a:xfrm>
              <a:off x="3256432" y="3700222"/>
              <a:ext cx="140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99" name="TextBox 98"/>
            <p:cNvSpPr txBox="1"/>
            <p:nvPr/>
          </p:nvSpPr>
          <p:spPr>
            <a:xfrm>
              <a:off x="3529234" y="2957625"/>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53%</a:t>
              </a:r>
            </a:p>
          </p:txBody>
        </p:sp>
        <p:sp>
          <p:nvSpPr>
            <p:cNvPr id="100" name="TextBox 99"/>
            <p:cNvSpPr txBox="1"/>
            <p:nvPr/>
          </p:nvSpPr>
          <p:spPr>
            <a:xfrm>
              <a:off x="3563888" y="349989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grpSp>
        <p:nvGrpSpPr>
          <p:cNvPr id="101" name="组合 100"/>
          <p:cNvGrpSpPr/>
          <p:nvPr/>
        </p:nvGrpSpPr>
        <p:grpSpPr>
          <a:xfrm>
            <a:off x="3815317" y="1132035"/>
            <a:ext cx="1663069" cy="1663069"/>
            <a:chOff x="3743074" y="1151562"/>
            <a:chExt cx="1663582" cy="1663582"/>
          </a:xfrm>
        </p:grpSpPr>
        <p:sp>
          <p:nvSpPr>
            <p:cNvPr id="102" name="Oval 17"/>
            <p:cNvSpPr/>
            <p:nvPr/>
          </p:nvSpPr>
          <p:spPr>
            <a:xfrm>
              <a:off x="3743074" y="1151562"/>
              <a:ext cx="1663582" cy="1663582"/>
            </a:xfrm>
            <a:prstGeom prst="ellipse">
              <a:avLst/>
            </a:prstGeom>
            <a:solidFill>
              <a:schemeClr val="accent3"/>
            </a:solidFill>
            <a:ln w="762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lIns="91396" tIns="45698" rIns="91396" bIns="45698" rtlCol="0" anchor="ctr"/>
            <a:lstStyle/>
            <a:p>
              <a:pPr algn="ctr" defTabSz="685594">
                <a:defRPr/>
              </a:pPr>
              <a:endParaRPr lang="en-US">
                <a:solidFill>
                  <a:prstClr val="white"/>
                </a:solidFill>
                <a:latin typeface="微软雅黑" panose="020B0503020204020204" pitchFamily="34" charset="-122"/>
                <a:ea typeface="微软雅黑" panose="020B0503020204020204" pitchFamily="34" charset="-122"/>
                <a:cs typeface="Helvetica Light"/>
              </a:endParaRPr>
            </a:p>
          </p:txBody>
        </p:sp>
        <p:sp>
          <p:nvSpPr>
            <p:cNvPr id="103" name="TextBox 102"/>
            <p:cNvSpPr txBox="1"/>
            <p:nvPr/>
          </p:nvSpPr>
          <p:spPr>
            <a:xfrm>
              <a:off x="3889740" y="2007393"/>
              <a:ext cx="1330331" cy="443198"/>
            </a:xfrm>
            <a:prstGeom prst="rect">
              <a:avLst/>
            </a:prstGeom>
            <a:noFill/>
          </p:spPr>
          <p:txBody>
            <a:bodyPr wrap="square" lIns="0" tIns="0" rIns="0" bIns="0" rtlCol="0">
              <a:spAutoFit/>
            </a:bodyPr>
            <a:lstStyle/>
            <a:p>
              <a:pPr algn="ctr" defTabSz="685594">
                <a:lnSpc>
                  <a:spcPct val="120000"/>
                </a:lnSpc>
                <a:defRPr/>
              </a:pPr>
              <a:r>
                <a:rPr lang="zh-CN" altLang="en-US" sz="800" dirty="0">
                  <a:solidFill>
                    <a:prstClr val="white"/>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prstClr val="white"/>
                </a:solidFill>
                <a:latin typeface="微软雅黑" pitchFamily="34" charset="-122"/>
                <a:ea typeface="微软雅黑" pitchFamily="34" charset="-122"/>
              </a:endParaRPr>
            </a:p>
          </p:txBody>
        </p:sp>
        <p:sp>
          <p:nvSpPr>
            <p:cNvPr id="104" name="TextBox 103"/>
            <p:cNvSpPr txBox="1"/>
            <p:nvPr/>
          </p:nvSpPr>
          <p:spPr>
            <a:xfrm>
              <a:off x="4162542" y="1314546"/>
              <a:ext cx="846386" cy="492443"/>
            </a:xfrm>
            <a:prstGeom prst="rect">
              <a:avLst/>
            </a:prstGeom>
            <a:noFill/>
          </p:spPr>
          <p:txBody>
            <a:bodyPr wrap="none" lIns="0" tIns="0" rIns="0" bIns="0" rtlCol="0">
              <a:spAutoFit/>
            </a:bodyPr>
            <a:lstStyle/>
            <a:p>
              <a:pPr algn="ctr" defTabSz="685594">
                <a:defRPr/>
              </a:pPr>
              <a:r>
                <a:rPr lang="en-US" sz="3199" dirty="0">
                  <a:solidFill>
                    <a:prstClr val="white"/>
                  </a:solidFill>
                  <a:latin typeface="微软雅黑" panose="020B0503020204020204" pitchFamily="34" charset="-122"/>
                  <a:ea typeface="微软雅黑" panose="020B0503020204020204" pitchFamily="34" charset="-122"/>
                  <a:cs typeface="Roboto Regular"/>
                </a:rPr>
                <a:t>38%</a:t>
              </a:r>
            </a:p>
          </p:txBody>
        </p:sp>
        <p:sp>
          <p:nvSpPr>
            <p:cNvPr id="105" name="TextBox 104"/>
            <p:cNvSpPr txBox="1"/>
            <p:nvPr/>
          </p:nvSpPr>
          <p:spPr>
            <a:xfrm>
              <a:off x="4203355" y="1802519"/>
              <a:ext cx="769441" cy="153888"/>
            </a:xfrm>
            <a:prstGeom prst="rect">
              <a:avLst/>
            </a:prstGeom>
            <a:noFill/>
          </p:spPr>
          <p:txBody>
            <a:bodyPr wrap="none" lIns="0" tIns="0" rIns="0" bIns="0" rtlCol="0">
              <a:spAutoFit/>
            </a:bodyPr>
            <a:lstStyle/>
            <a:p>
              <a:pPr algn="ctr" defTabSz="685594">
                <a:defRPr/>
              </a:pPr>
              <a:r>
                <a:rPr lang="zh-CN" altLang="en-US" sz="1000" b="1" dirty="0">
                  <a:solidFill>
                    <a:prstClr val="white"/>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55282009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ppt_w</p:attrName>
                                        </p:attrNameLst>
                                      </p:cBhvr>
                                      <p:tavLst>
                                        <p:tav tm="0">
                                          <p:val>
                                            <p:fltVal val="0"/>
                                          </p:val>
                                        </p:tav>
                                        <p:tav tm="100000">
                                          <p:val>
                                            <p:strVal val="#ppt_w"/>
                                          </p:val>
                                        </p:tav>
                                      </p:tavLst>
                                    </p:anim>
                                    <p:anim calcmode="lin" valueType="num">
                                      <p:cBhvr>
                                        <p:cTn id="8" dur="500" fill="hold"/>
                                        <p:tgtEl>
                                          <p:spTgt spid="91"/>
                                        </p:tgtEl>
                                        <p:attrNameLst>
                                          <p:attrName>ppt_h</p:attrName>
                                        </p:attrNameLst>
                                      </p:cBhvr>
                                      <p:tavLst>
                                        <p:tav tm="0">
                                          <p:val>
                                            <p:fltVal val="0"/>
                                          </p:val>
                                        </p:tav>
                                        <p:tav tm="100000">
                                          <p:val>
                                            <p:strVal val="#ppt_h"/>
                                          </p:val>
                                        </p:tav>
                                      </p:tavLst>
                                    </p:anim>
                                    <p:animEffect transition="in" filter="fade">
                                      <p:cBhvr>
                                        <p:cTn id="9" dur="500"/>
                                        <p:tgtEl>
                                          <p:spTgt spid="9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96"/>
                                        </p:tgtEl>
                                        <p:attrNameLst>
                                          <p:attrName>style.visibility</p:attrName>
                                        </p:attrNameLst>
                                      </p:cBhvr>
                                      <p:to>
                                        <p:strVal val="visible"/>
                                      </p:to>
                                    </p:set>
                                    <p:anim calcmode="lin" valueType="num">
                                      <p:cBhvr>
                                        <p:cTn id="13" dur="500" fill="hold"/>
                                        <p:tgtEl>
                                          <p:spTgt spid="96"/>
                                        </p:tgtEl>
                                        <p:attrNameLst>
                                          <p:attrName>ppt_w</p:attrName>
                                        </p:attrNameLst>
                                      </p:cBhvr>
                                      <p:tavLst>
                                        <p:tav tm="0">
                                          <p:val>
                                            <p:fltVal val="0"/>
                                          </p:val>
                                        </p:tav>
                                        <p:tav tm="100000">
                                          <p:val>
                                            <p:strVal val="#ppt_w"/>
                                          </p:val>
                                        </p:tav>
                                      </p:tavLst>
                                    </p:anim>
                                    <p:anim calcmode="lin" valueType="num">
                                      <p:cBhvr>
                                        <p:cTn id="14" dur="500" fill="hold"/>
                                        <p:tgtEl>
                                          <p:spTgt spid="96"/>
                                        </p:tgtEl>
                                        <p:attrNameLst>
                                          <p:attrName>ppt_h</p:attrName>
                                        </p:attrNameLst>
                                      </p:cBhvr>
                                      <p:tavLst>
                                        <p:tav tm="0">
                                          <p:val>
                                            <p:fltVal val="0"/>
                                          </p:val>
                                        </p:tav>
                                        <p:tav tm="100000">
                                          <p:val>
                                            <p:strVal val="#ppt_h"/>
                                          </p:val>
                                        </p:tav>
                                      </p:tavLst>
                                    </p:anim>
                                    <p:animEffect transition="in" filter="fade">
                                      <p:cBhvr>
                                        <p:cTn id="15" dur="500"/>
                                        <p:tgtEl>
                                          <p:spTgt spid="9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1"/>
                                        </p:tgtEl>
                                        <p:attrNameLst>
                                          <p:attrName>style.visibility</p:attrName>
                                        </p:attrNameLst>
                                      </p:cBhvr>
                                      <p:to>
                                        <p:strVal val="visible"/>
                                      </p:to>
                                    </p:set>
                                    <p:anim calcmode="lin" valueType="num">
                                      <p:cBhvr>
                                        <p:cTn id="19" dur="500" fill="hold"/>
                                        <p:tgtEl>
                                          <p:spTgt spid="101"/>
                                        </p:tgtEl>
                                        <p:attrNameLst>
                                          <p:attrName>ppt_w</p:attrName>
                                        </p:attrNameLst>
                                      </p:cBhvr>
                                      <p:tavLst>
                                        <p:tav tm="0">
                                          <p:val>
                                            <p:fltVal val="0"/>
                                          </p:val>
                                        </p:tav>
                                        <p:tav tm="100000">
                                          <p:val>
                                            <p:strVal val="#ppt_w"/>
                                          </p:val>
                                        </p:tav>
                                      </p:tavLst>
                                    </p:anim>
                                    <p:anim calcmode="lin" valueType="num">
                                      <p:cBhvr>
                                        <p:cTn id="20" dur="500" fill="hold"/>
                                        <p:tgtEl>
                                          <p:spTgt spid="101"/>
                                        </p:tgtEl>
                                        <p:attrNameLst>
                                          <p:attrName>ppt_h</p:attrName>
                                        </p:attrNameLst>
                                      </p:cBhvr>
                                      <p:tavLst>
                                        <p:tav tm="0">
                                          <p:val>
                                            <p:fltVal val="0"/>
                                          </p:val>
                                        </p:tav>
                                        <p:tav tm="100000">
                                          <p:val>
                                            <p:strVal val="#ppt_h"/>
                                          </p:val>
                                        </p:tav>
                                      </p:tavLst>
                                    </p:anim>
                                    <p:animEffect transition="in" filter="fade">
                                      <p:cBhvr>
                                        <p:cTn id="21" dur="500"/>
                                        <p:tgtEl>
                                          <p:spTgt spid="10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4"/>
                                        </p:tgtEl>
                                        <p:attrNameLst>
                                          <p:attrName>style.visibility</p:attrName>
                                        </p:attrNameLst>
                                      </p:cBhvr>
                                      <p:to>
                                        <p:strVal val="visible"/>
                                      </p:to>
                                    </p:set>
                                    <p:anim calcmode="lin" valueType="num">
                                      <p:cBhvr>
                                        <p:cTn id="25" dur="500" fill="hold"/>
                                        <p:tgtEl>
                                          <p:spTgt spid="44"/>
                                        </p:tgtEl>
                                        <p:attrNameLst>
                                          <p:attrName>ppt_w</p:attrName>
                                        </p:attrNameLst>
                                      </p:cBhvr>
                                      <p:tavLst>
                                        <p:tav tm="0">
                                          <p:val>
                                            <p:fltVal val="0"/>
                                          </p:val>
                                        </p:tav>
                                        <p:tav tm="100000">
                                          <p:val>
                                            <p:strVal val="#ppt_w"/>
                                          </p:val>
                                        </p:tav>
                                      </p:tavLst>
                                    </p:anim>
                                    <p:anim calcmode="lin" valueType="num">
                                      <p:cBhvr>
                                        <p:cTn id="26" dur="500" fill="hold"/>
                                        <p:tgtEl>
                                          <p:spTgt spid="44"/>
                                        </p:tgtEl>
                                        <p:attrNameLst>
                                          <p:attrName>ppt_h</p:attrName>
                                        </p:attrNameLst>
                                      </p:cBhvr>
                                      <p:tavLst>
                                        <p:tav tm="0">
                                          <p:val>
                                            <p:fltVal val="0"/>
                                          </p:val>
                                        </p:tav>
                                        <p:tav tm="100000">
                                          <p:val>
                                            <p:strVal val="#ppt_h"/>
                                          </p:val>
                                        </p:tav>
                                      </p:tavLst>
                                    </p:anim>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32"/>
          <p:cNvGrpSpPr>
            <a:grpSpLocks/>
          </p:cNvGrpSpPr>
          <p:nvPr/>
        </p:nvGrpSpPr>
        <p:grpSpPr bwMode="auto">
          <a:xfrm>
            <a:off x="-107074" y="2506211"/>
            <a:ext cx="2966692" cy="50625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1" name="椭圆 35"/>
          <p:cNvSpPr>
            <a:spLocks noChangeArrowheads="1"/>
          </p:cNvSpPr>
          <p:nvPr/>
        </p:nvSpPr>
        <p:spPr bwMode="auto">
          <a:xfrm>
            <a:off x="1361480" y="1192168"/>
            <a:ext cx="1060123" cy="10601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2" name="组合 36"/>
          <p:cNvGrpSpPr>
            <a:grpSpLocks/>
          </p:cNvGrpSpPr>
          <p:nvPr/>
        </p:nvGrpSpPr>
        <p:grpSpPr bwMode="auto">
          <a:xfrm flipV="1">
            <a:off x="2743765" y="2580802"/>
            <a:ext cx="1934566" cy="50625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5" name="椭圆 39"/>
          <p:cNvSpPr>
            <a:spLocks noChangeArrowheads="1"/>
          </p:cNvSpPr>
          <p:nvPr/>
        </p:nvSpPr>
        <p:spPr bwMode="auto">
          <a:xfrm>
            <a:off x="3245260" y="3260041"/>
            <a:ext cx="1060123" cy="10601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nvGrpSpPr>
          <p:cNvPr id="56" name="组合 40"/>
          <p:cNvGrpSpPr>
            <a:grpSpLocks/>
          </p:cNvGrpSpPr>
          <p:nvPr/>
        </p:nvGrpSpPr>
        <p:grpSpPr bwMode="auto">
          <a:xfrm>
            <a:off x="4565652" y="2506211"/>
            <a:ext cx="1936152" cy="50625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59" name="椭圆 43"/>
          <p:cNvSpPr>
            <a:spLocks noChangeArrowheads="1"/>
          </p:cNvSpPr>
          <p:nvPr/>
        </p:nvSpPr>
        <p:spPr bwMode="auto">
          <a:xfrm>
            <a:off x="5003668" y="1192168"/>
            <a:ext cx="1060123" cy="10601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0" name="椭圆 45"/>
          <p:cNvSpPr>
            <a:spLocks noChangeArrowheads="1"/>
          </p:cNvSpPr>
          <p:nvPr/>
        </p:nvSpPr>
        <p:spPr bwMode="auto">
          <a:xfrm>
            <a:off x="6822381" y="3260041"/>
            <a:ext cx="1060123" cy="10601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1" name="TextBox 46"/>
          <p:cNvSpPr>
            <a:spLocks noChangeArrowheads="1"/>
          </p:cNvSpPr>
          <p:nvPr/>
        </p:nvSpPr>
        <p:spPr bwMode="auto">
          <a:xfrm>
            <a:off x="1193257" y="3606009"/>
            <a:ext cx="1396569" cy="89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62" name="TextBox 47"/>
          <p:cNvSpPr>
            <a:spLocks noChangeArrowheads="1"/>
          </p:cNvSpPr>
          <p:nvPr/>
        </p:nvSpPr>
        <p:spPr bwMode="auto">
          <a:xfrm>
            <a:off x="1294825" y="3314000"/>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63" name="TextBox 50"/>
          <p:cNvSpPr>
            <a:spLocks noChangeArrowheads="1"/>
          </p:cNvSpPr>
          <p:nvPr/>
        </p:nvSpPr>
        <p:spPr bwMode="auto">
          <a:xfrm>
            <a:off x="1294825"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4" name="TextBox 51"/>
          <p:cNvSpPr>
            <a:spLocks noChangeArrowheads="1"/>
          </p:cNvSpPr>
          <p:nvPr/>
        </p:nvSpPr>
        <p:spPr bwMode="auto">
          <a:xfrm>
            <a:off x="3113539" y="2704588"/>
            <a:ext cx="1195018"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65" name="TextBox 52"/>
          <p:cNvSpPr>
            <a:spLocks noChangeArrowheads="1"/>
          </p:cNvSpPr>
          <p:nvPr/>
        </p:nvSpPr>
        <p:spPr bwMode="auto">
          <a:xfrm>
            <a:off x="5016363" y="2704588"/>
            <a:ext cx="1193432"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grpSp>
        <p:nvGrpSpPr>
          <p:cNvPr id="66" name="组合 53"/>
          <p:cNvGrpSpPr>
            <a:grpSpLocks/>
          </p:cNvGrpSpPr>
          <p:nvPr/>
        </p:nvGrpSpPr>
        <p:grpSpPr bwMode="auto">
          <a:xfrm flipV="1">
            <a:off x="6384365" y="2580799"/>
            <a:ext cx="2866710" cy="506258"/>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cap="flat" cmpd="sng">
                  <a:solidFill>
                    <a:srgbClr val="BABABA"/>
                  </a:solidFill>
                  <a:bevel/>
                  <a:headEnd/>
                  <a:tailEnd/>
                </a14:hiddenLine>
              </a:ext>
            </a:extLst>
          </p:spPr>
          <p:txBody>
            <a:bodyPr anchor="ctr"/>
            <a:lstStyle/>
            <a:p>
              <a:pPr algn="ctr" defTabSz="914126">
                <a:defRPr/>
              </a:pPr>
              <a:endParaRPr lang="zh-CN" altLang="zh-CN" sz="1799">
                <a:solidFill>
                  <a:prstClr val="white"/>
                </a:solidFill>
                <a:latin typeface="宋体" pitchFamily="2" charset="-122"/>
                <a:ea typeface="宋体" panose="02010600030101010101" pitchFamily="2" charset="-122"/>
                <a:sym typeface="宋体" pitchFamily="2" charset="-122"/>
              </a:endParaRPr>
            </a:p>
          </p:txBody>
        </p:sp>
      </p:grpSp>
      <p:sp>
        <p:nvSpPr>
          <p:cNvPr id="69" name="TextBox 56"/>
          <p:cNvSpPr>
            <a:spLocks noChangeArrowheads="1"/>
          </p:cNvSpPr>
          <p:nvPr/>
        </p:nvSpPr>
        <p:spPr bwMode="auto">
          <a:xfrm>
            <a:off x="6689072" y="2704588"/>
            <a:ext cx="1195019" cy="184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输入文本内容</a:t>
            </a:r>
          </a:p>
        </p:txBody>
      </p:sp>
      <p:sp>
        <p:nvSpPr>
          <p:cNvPr id="70" name="TextBox 57"/>
          <p:cNvSpPr>
            <a:spLocks noChangeArrowheads="1"/>
          </p:cNvSpPr>
          <p:nvPr/>
        </p:nvSpPr>
        <p:spPr bwMode="auto">
          <a:xfrm>
            <a:off x="3077037"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dirty="0">
                <a:solidFill>
                  <a:prstClr val="white"/>
                </a:solidFill>
                <a:latin typeface="微软雅黑" pitchFamily="34" charset="-122"/>
                <a:ea typeface="微软雅黑" pitchFamily="34" charset="-122"/>
                <a:sym typeface="微软雅黑" pitchFamily="34" charset="-122"/>
              </a:rPr>
              <a:t>详写内容</a:t>
            </a:r>
            <a:r>
              <a:rPr lang="en-US" altLang="zh-CN" sz="1000" dirty="0">
                <a:solidFill>
                  <a:prstClr val="white"/>
                </a:solidFill>
                <a:latin typeface="微软雅黑" pitchFamily="34" charset="-122"/>
                <a:ea typeface="微软雅黑" pitchFamily="34" charset="-122"/>
                <a:sym typeface="微软雅黑" pitchFamily="34" charset="-122"/>
              </a:rPr>
              <a:t>……</a:t>
            </a:r>
            <a:r>
              <a:rPr lang="zh-CN" altLang="en-US" sz="1000" dirty="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dirty="0">
              <a:solidFill>
                <a:prstClr val="white"/>
              </a:solidFill>
              <a:latin typeface="微软雅黑" pitchFamily="34" charset="-122"/>
              <a:ea typeface="微软雅黑" pitchFamily="34" charset="-122"/>
              <a:sym typeface="微软雅黑" pitchFamily="34" charset="-122"/>
            </a:endParaRPr>
          </a:p>
        </p:txBody>
      </p:sp>
      <p:sp>
        <p:nvSpPr>
          <p:cNvPr id="71" name="TextBox 58"/>
          <p:cNvSpPr>
            <a:spLocks noChangeArrowheads="1"/>
          </p:cNvSpPr>
          <p:nvPr/>
        </p:nvSpPr>
        <p:spPr bwMode="auto">
          <a:xfrm>
            <a:off x="3178605" y="1089012"/>
            <a:ext cx="1193432"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2" name="TextBox 59"/>
          <p:cNvSpPr>
            <a:spLocks noChangeArrowheads="1"/>
          </p:cNvSpPr>
          <p:nvPr/>
        </p:nvSpPr>
        <p:spPr bwMode="auto">
          <a:xfrm>
            <a:off x="4835445" y="3618706"/>
            <a:ext cx="1396569" cy="896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3" name="TextBox 62"/>
          <p:cNvSpPr>
            <a:spLocks noChangeArrowheads="1"/>
          </p:cNvSpPr>
          <p:nvPr/>
        </p:nvSpPr>
        <p:spPr bwMode="auto">
          <a:xfrm>
            <a:off x="4935426" y="3325109"/>
            <a:ext cx="1195018" cy="185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4" name="TextBox 63"/>
          <p:cNvSpPr>
            <a:spLocks noChangeArrowheads="1"/>
          </p:cNvSpPr>
          <p:nvPr/>
        </p:nvSpPr>
        <p:spPr bwMode="auto">
          <a:xfrm>
            <a:off x="6589091" y="1382609"/>
            <a:ext cx="1396569" cy="896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defTabSz="914126">
              <a:lnSpc>
                <a:spcPts val="1400"/>
              </a:lnSpc>
              <a:defRPr/>
            </a:pPr>
            <a:r>
              <a:rPr lang="zh-CN" altLang="en-US" sz="1000">
                <a:solidFill>
                  <a:prstClr val="white"/>
                </a:solidFill>
                <a:latin typeface="微软雅黑" pitchFamily="34" charset="-122"/>
                <a:ea typeface="微软雅黑" pitchFamily="34" charset="-122"/>
                <a:sym typeface="微软雅黑" pitchFamily="34" charset="-122"/>
              </a:rPr>
              <a:t>详写内容</a:t>
            </a:r>
            <a:r>
              <a:rPr lang="en-US" altLang="zh-CN" sz="1000">
                <a:solidFill>
                  <a:prstClr val="white"/>
                </a:solidFill>
                <a:latin typeface="微软雅黑" pitchFamily="34" charset="-122"/>
                <a:ea typeface="微软雅黑" pitchFamily="34" charset="-122"/>
                <a:sym typeface="微软雅黑" pitchFamily="34" charset="-122"/>
              </a:rPr>
              <a:t>……</a:t>
            </a:r>
            <a:r>
              <a:rPr lang="zh-CN" altLang="en-US" sz="1000">
                <a:solidFill>
                  <a:prstClr val="white"/>
                </a:solidFill>
                <a:latin typeface="微软雅黑" pitchFamily="34" charset="-122"/>
                <a:ea typeface="微软雅黑" pitchFamily="34" charset="-122"/>
                <a:sym typeface="微软雅黑" pitchFamily="34" charset="-122"/>
              </a:rPr>
              <a:t>点击输入本栏的具体文字，简明扼要的说明分项内容，此为概念图解，请根据您的具体内容酌情修改</a:t>
            </a:r>
            <a:endParaRPr lang="en-US" altLang="zh-CN" sz="1000">
              <a:solidFill>
                <a:prstClr val="white"/>
              </a:solidFill>
              <a:latin typeface="微软雅黑" pitchFamily="34" charset="-122"/>
              <a:ea typeface="微软雅黑" pitchFamily="34" charset="-122"/>
              <a:sym typeface="微软雅黑" pitchFamily="34" charset="-122"/>
            </a:endParaRPr>
          </a:p>
        </p:txBody>
      </p:sp>
      <p:sp>
        <p:nvSpPr>
          <p:cNvPr id="75" name="TextBox 66"/>
          <p:cNvSpPr>
            <a:spLocks noChangeArrowheads="1"/>
          </p:cNvSpPr>
          <p:nvPr/>
        </p:nvSpPr>
        <p:spPr bwMode="auto">
          <a:xfrm>
            <a:off x="6689072" y="1089012"/>
            <a:ext cx="1195019" cy="185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200" b="1" dirty="0">
                <a:solidFill>
                  <a:prstClr val="white"/>
                </a:solidFill>
                <a:latin typeface="微软雅黑" pitchFamily="34" charset="-122"/>
                <a:ea typeface="微软雅黑" pitchFamily="34" charset="-122"/>
                <a:sym typeface="微软雅黑" pitchFamily="34" charset="-122"/>
              </a:rPr>
              <a:t>添加标题内容</a:t>
            </a:r>
          </a:p>
        </p:txBody>
      </p:sp>
      <p:sp>
        <p:nvSpPr>
          <p:cNvPr id="76" name="TextBox 67"/>
          <p:cNvSpPr>
            <a:spLocks noChangeArrowheads="1"/>
          </p:cNvSpPr>
          <p:nvPr/>
        </p:nvSpPr>
        <p:spPr bwMode="auto">
          <a:xfrm>
            <a:off x="1610640" y="1476243"/>
            <a:ext cx="561802" cy="492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7" name="TextBox 68"/>
          <p:cNvSpPr>
            <a:spLocks noChangeArrowheads="1"/>
          </p:cNvSpPr>
          <p:nvPr/>
        </p:nvSpPr>
        <p:spPr bwMode="auto">
          <a:xfrm>
            <a:off x="5252828" y="1476243"/>
            <a:ext cx="560214"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8" name="TextBox 70"/>
          <p:cNvSpPr>
            <a:spLocks noChangeArrowheads="1"/>
          </p:cNvSpPr>
          <p:nvPr/>
        </p:nvSpPr>
        <p:spPr bwMode="auto">
          <a:xfrm>
            <a:off x="3494421"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
        <p:nvSpPr>
          <p:cNvPr id="79" name="TextBox 72"/>
          <p:cNvSpPr>
            <a:spLocks noChangeArrowheads="1"/>
          </p:cNvSpPr>
          <p:nvPr/>
        </p:nvSpPr>
        <p:spPr bwMode="auto">
          <a:xfrm>
            <a:off x="7071542" y="3544117"/>
            <a:ext cx="561802" cy="4919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914126">
              <a:defRPr/>
            </a:pPr>
            <a:r>
              <a:rPr lang="zh-CN" altLang="en-US" sz="1600" b="1" dirty="0">
                <a:solidFill>
                  <a:prstClr val="white"/>
                </a:solidFill>
                <a:latin typeface="微软雅黑" pitchFamily="34" charset="-122"/>
                <a:ea typeface="微软雅黑" pitchFamily="34" charset="-122"/>
                <a:sym typeface="微软雅黑" pitchFamily="34" charset="-122"/>
              </a:rPr>
              <a:t>添加标题</a:t>
            </a:r>
          </a:p>
        </p:txBody>
      </p:sp>
    </p:spTree>
    <p:extLst>
      <p:ext uri="{BB962C8B-B14F-4D97-AF65-F5344CB8AC3E}">
        <p14:creationId xmlns:p14="http://schemas.microsoft.com/office/powerpoint/2010/main" val="402587002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autoUpdateAnimBg="0"/>
      <p:bldP spid="55" grpId="0" bldLvl="0" animBg="1" autoUpdateAnimBg="0"/>
      <p:bldP spid="59" grpId="0" bldLvl="0" animBg="1" autoUpdateAnimBg="0"/>
      <p:bldP spid="60" grpId="0" bldLvl="0" animBg="1" autoUpdateAnimBg="0"/>
      <p:bldP spid="61" grpId="0" bldLvl="0" autoUpdateAnimBg="0"/>
      <p:bldP spid="62" grpId="0" bldLvl="0" autoUpdateAnimBg="0"/>
      <p:bldP spid="63" grpId="0" bldLvl="0" autoUpdateAnimBg="0"/>
      <p:bldP spid="64" grpId="0" bldLvl="0" autoUpdateAnimBg="0"/>
      <p:bldP spid="65" grpId="0" bldLvl="0" autoUpdateAnimBg="0"/>
      <p:bldP spid="69" grpId="0" bldLvl="0" autoUpdateAnimBg="0"/>
      <p:bldP spid="70" grpId="0" bldLvl="0" autoUpdateAnimBg="0"/>
      <p:bldP spid="71" grpId="0" bldLvl="0" autoUpdateAnimBg="0"/>
      <p:bldP spid="72" grpId="0" bldLvl="0" autoUpdateAnimBg="0"/>
      <p:bldP spid="73" grpId="0" bldLvl="0" autoUpdateAnimBg="0"/>
      <p:bldP spid="74" grpId="0" bldLvl="0" autoUpdateAnimBg="0"/>
      <p:bldP spid="75" grpId="0" bldLvl="0" autoUpdateAnimBg="0"/>
      <p:bldP spid="76" grpId="0" bldLvl="0" autoUpdateAnimBg="0"/>
      <p:bldP spid="77" grpId="0" bldLvl="0" autoUpdateAnimBg="0"/>
      <p:bldP spid="78" grpId="0" bldLvl="0" autoUpdateAnimBg="0"/>
      <p:bldP spid="7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7" name="组合 76"/>
          <p:cNvGrpSpPr/>
          <p:nvPr/>
        </p:nvGrpSpPr>
        <p:grpSpPr>
          <a:xfrm>
            <a:off x="1219667" y="1948035"/>
            <a:ext cx="6958320" cy="1799228"/>
            <a:chOff x="1260022" y="2163164"/>
            <a:chExt cx="6960165" cy="1748634"/>
          </a:xfrm>
          <a:noFill/>
          <a:effectLst>
            <a:outerShdw blurRad="76200" dist="38100" dir="5400000" algn="t" rotWithShape="0">
              <a:prstClr val="black">
                <a:alpha val="28000"/>
              </a:prstClr>
            </a:outerShdw>
          </a:effectLst>
        </p:grpSpPr>
        <p:sp>
          <p:nvSpPr>
            <p:cNvPr id="82"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3"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4"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sp>
          <p:nvSpPr>
            <p:cNvPr id="85"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defTabSz="685594" hangingPunct="0">
                <a:defRPr/>
              </a:pPr>
              <a:endParaRPr lang="en-US" sz="1013">
                <a:solidFill>
                  <a:prstClr val="white"/>
                </a:solidFill>
                <a:latin typeface="Roboto" pitchFamily="2" charset="0"/>
                <a:ea typeface="Roboto" pitchFamily="2" charset="0"/>
              </a:endParaRPr>
            </a:p>
          </p:txBody>
        </p:sp>
      </p:grpSp>
      <p:grpSp>
        <p:nvGrpSpPr>
          <p:cNvPr id="86" name="组合 85"/>
          <p:cNvGrpSpPr/>
          <p:nvPr/>
        </p:nvGrpSpPr>
        <p:grpSpPr>
          <a:xfrm>
            <a:off x="1267792" y="1348049"/>
            <a:ext cx="1669096" cy="811258"/>
            <a:chOff x="6084168" y="1274556"/>
            <a:chExt cx="1669538" cy="788447"/>
          </a:xfrm>
        </p:grpSpPr>
        <p:sp>
          <p:nvSpPr>
            <p:cNvPr id="87" name="TextBox 86"/>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88" name="TextBox 87"/>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89" name="组合 88"/>
          <p:cNvGrpSpPr/>
          <p:nvPr/>
        </p:nvGrpSpPr>
        <p:grpSpPr>
          <a:xfrm>
            <a:off x="3015408" y="3733253"/>
            <a:ext cx="1669096" cy="811258"/>
            <a:chOff x="6084168" y="1274556"/>
            <a:chExt cx="1669538" cy="788447"/>
          </a:xfrm>
        </p:grpSpPr>
        <p:sp>
          <p:nvSpPr>
            <p:cNvPr id="90" name="TextBox 89"/>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1" name="TextBox 90"/>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2" name="组合 91"/>
          <p:cNvGrpSpPr/>
          <p:nvPr/>
        </p:nvGrpSpPr>
        <p:grpSpPr>
          <a:xfrm>
            <a:off x="4698825" y="1348049"/>
            <a:ext cx="1669096" cy="811258"/>
            <a:chOff x="6084168" y="1274556"/>
            <a:chExt cx="1669538" cy="788447"/>
          </a:xfrm>
        </p:grpSpPr>
        <p:sp>
          <p:nvSpPr>
            <p:cNvPr id="93" name="TextBox 92"/>
            <p:cNvSpPr txBox="1"/>
            <p:nvPr/>
          </p:nvSpPr>
          <p:spPr>
            <a:xfrm>
              <a:off x="6084168" y="1514664"/>
              <a:ext cx="1669538" cy="548339"/>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4" name="TextBox 93"/>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5" name="组合 94"/>
          <p:cNvGrpSpPr/>
          <p:nvPr/>
        </p:nvGrpSpPr>
        <p:grpSpPr>
          <a:xfrm>
            <a:off x="6511737" y="3733257"/>
            <a:ext cx="1669096" cy="811259"/>
            <a:chOff x="6084168" y="1274556"/>
            <a:chExt cx="1669538" cy="788446"/>
          </a:xfrm>
        </p:grpSpPr>
        <p:sp>
          <p:nvSpPr>
            <p:cNvPr id="96" name="TextBox 95"/>
            <p:cNvSpPr txBox="1"/>
            <p:nvPr/>
          </p:nvSpPr>
          <p:spPr>
            <a:xfrm>
              <a:off x="6084168" y="1514664"/>
              <a:ext cx="1669538" cy="548338"/>
            </a:xfrm>
            <a:prstGeom prst="rect">
              <a:avLst/>
            </a:prstGeom>
            <a:noFill/>
          </p:spPr>
          <p:txBody>
            <a:bodyPr wrap="square" lIns="68552" tIns="34275" rIns="68552" bIns="34275" rtlCol="0">
              <a:spAutoFit/>
            </a:bodyPr>
            <a:lstStyle/>
            <a:p>
              <a:pPr defTabSz="685594">
                <a:lnSpc>
                  <a:spcPct val="130000"/>
                </a:lnSpc>
                <a:defRPr/>
              </a:pPr>
              <a:r>
                <a:rPr lang="zh-CN" altLang="en-US" sz="825" dirty="0">
                  <a:solidFill>
                    <a:prstClr val="white"/>
                  </a:solidFill>
                  <a:latin typeface="微软雅黑" pitchFamily="34" charset="-122"/>
                  <a:ea typeface="微软雅黑" pitchFamily="34" charset="-122"/>
                </a:rPr>
                <a:t>您的内容打在这里，或者通过您的内容打在这里，或者您的内容打在这里，</a:t>
              </a:r>
            </a:p>
          </p:txBody>
        </p:sp>
        <p:sp>
          <p:nvSpPr>
            <p:cNvPr id="97" name="TextBox 96"/>
            <p:cNvSpPr txBox="1"/>
            <p:nvPr/>
          </p:nvSpPr>
          <p:spPr>
            <a:xfrm>
              <a:off x="6532344" y="1274556"/>
              <a:ext cx="1008112" cy="269127"/>
            </a:xfrm>
            <a:prstGeom prst="rect">
              <a:avLst/>
            </a:prstGeom>
            <a:noFill/>
          </p:spPr>
          <p:txBody>
            <a:bodyPr wrap="square" lIns="68552" tIns="0" rIns="68552" bIns="0" rtlCol="0" anchor="t">
              <a:spAutoFit/>
            </a:bodyPr>
            <a:lstStyle/>
            <a:p>
              <a:pPr defTabSz="685594">
                <a:lnSpc>
                  <a:spcPct val="150000"/>
                </a:lnSpc>
                <a:defRPr/>
              </a:pPr>
              <a:r>
                <a:rPr lang="zh-CN" altLang="en-US" sz="1200" dirty="0">
                  <a:solidFill>
                    <a:prstClr val="white"/>
                  </a:solidFill>
                  <a:latin typeface="微软雅黑" pitchFamily="34" charset="-122"/>
                  <a:ea typeface="微软雅黑" pitchFamily="34" charset="-122"/>
                  <a:cs typeface="华文黑体" pitchFamily="2" charset="-122"/>
                </a:rPr>
                <a:t>添加标题</a:t>
              </a:r>
            </a:p>
          </p:txBody>
        </p:sp>
      </p:grpSp>
      <p:grpSp>
        <p:nvGrpSpPr>
          <p:cNvPr id="98" name="组合 97"/>
          <p:cNvGrpSpPr/>
          <p:nvPr/>
        </p:nvGrpSpPr>
        <p:grpSpPr>
          <a:xfrm>
            <a:off x="1517419" y="2248810"/>
            <a:ext cx="1206277" cy="1206521"/>
            <a:chOff x="2201071" y="3406041"/>
            <a:chExt cx="1805286" cy="1805938"/>
          </a:xfrm>
        </p:grpSpPr>
        <p:grpSp>
          <p:nvGrpSpPr>
            <p:cNvPr id="99" name="组合 98"/>
            <p:cNvGrpSpPr/>
            <p:nvPr/>
          </p:nvGrpSpPr>
          <p:grpSpPr>
            <a:xfrm>
              <a:off x="2201071" y="3406041"/>
              <a:ext cx="1805286" cy="1805938"/>
              <a:chOff x="4345444" y="2542859"/>
              <a:chExt cx="1810550" cy="1811205"/>
            </a:xfrm>
          </p:grpSpPr>
          <p:grpSp>
            <p:nvGrpSpPr>
              <p:cNvPr id="101" name="组合 10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3" name="同心圆 10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04" name="椭圆 10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2" name="椭圆 101"/>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0" name="TextBox 99"/>
            <p:cNvSpPr txBox="1"/>
            <p:nvPr/>
          </p:nvSpPr>
          <p:spPr>
            <a:xfrm>
              <a:off x="2591909"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第一步</a:t>
              </a:r>
            </a:p>
          </p:txBody>
        </p:sp>
      </p:grpSp>
      <p:grpSp>
        <p:nvGrpSpPr>
          <p:cNvPr id="105" name="组合 104"/>
          <p:cNvGrpSpPr/>
          <p:nvPr/>
        </p:nvGrpSpPr>
        <p:grpSpPr>
          <a:xfrm>
            <a:off x="4979444" y="2248810"/>
            <a:ext cx="1206277" cy="1206521"/>
            <a:chOff x="7382260" y="3406041"/>
            <a:chExt cx="1805286" cy="1805938"/>
          </a:xfrm>
        </p:grpSpPr>
        <p:grpSp>
          <p:nvGrpSpPr>
            <p:cNvPr id="106" name="组合 105"/>
            <p:cNvGrpSpPr/>
            <p:nvPr/>
          </p:nvGrpSpPr>
          <p:grpSpPr>
            <a:xfrm>
              <a:off x="7382260" y="3406041"/>
              <a:ext cx="1805286" cy="1805938"/>
              <a:chOff x="4345444" y="2542859"/>
              <a:chExt cx="1810550" cy="1811205"/>
            </a:xfrm>
          </p:grpSpPr>
          <p:grpSp>
            <p:nvGrpSpPr>
              <p:cNvPr id="108" name="组合 10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0" name="同心圆 10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1" name="椭圆 1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9" name="椭圆 108"/>
              <p:cNvSpPr/>
              <p:nvPr/>
            </p:nvSpPr>
            <p:spPr>
              <a:xfrm>
                <a:off x="4565570" y="2763062"/>
                <a:ext cx="1370298" cy="1370793"/>
              </a:xfrm>
              <a:prstGeom prst="ellipse">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07" name="TextBox 106"/>
            <p:cNvSpPr txBox="1"/>
            <p:nvPr/>
          </p:nvSpPr>
          <p:spPr>
            <a:xfrm>
              <a:off x="7773098" y="4103312"/>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第三步</a:t>
              </a:r>
            </a:p>
          </p:txBody>
        </p:sp>
      </p:grpSp>
      <p:grpSp>
        <p:nvGrpSpPr>
          <p:cNvPr id="112" name="组合 111"/>
          <p:cNvGrpSpPr/>
          <p:nvPr/>
        </p:nvGrpSpPr>
        <p:grpSpPr>
          <a:xfrm>
            <a:off x="3261411" y="2248810"/>
            <a:ext cx="1206277" cy="1206521"/>
            <a:chOff x="4811090" y="3406041"/>
            <a:chExt cx="1805286" cy="1805938"/>
          </a:xfrm>
        </p:grpSpPr>
        <p:grpSp>
          <p:nvGrpSpPr>
            <p:cNvPr id="113" name="组合 112"/>
            <p:cNvGrpSpPr/>
            <p:nvPr/>
          </p:nvGrpSpPr>
          <p:grpSpPr>
            <a:xfrm>
              <a:off x="4811090" y="3406041"/>
              <a:ext cx="1805286" cy="1805938"/>
              <a:chOff x="4345444" y="2542859"/>
              <a:chExt cx="1810550" cy="1811205"/>
            </a:xfrm>
          </p:grpSpPr>
          <p:grpSp>
            <p:nvGrpSpPr>
              <p:cNvPr id="115" name="组合 1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7" name="同心圆 1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8" name="椭圆 1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6" name="椭圆 115"/>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14" name="TextBox 113"/>
            <p:cNvSpPr txBox="1"/>
            <p:nvPr/>
          </p:nvSpPr>
          <p:spPr>
            <a:xfrm>
              <a:off x="5201928"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第二步</a:t>
              </a:r>
            </a:p>
          </p:txBody>
        </p:sp>
      </p:grpSp>
      <p:grpSp>
        <p:nvGrpSpPr>
          <p:cNvPr id="119" name="组合 118"/>
          <p:cNvGrpSpPr/>
          <p:nvPr/>
        </p:nvGrpSpPr>
        <p:grpSpPr>
          <a:xfrm>
            <a:off x="6705060" y="2248810"/>
            <a:ext cx="1206277" cy="1206521"/>
            <a:chOff x="9964778" y="3406041"/>
            <a:chExt cx="1805286" cy="1805938"/>
          </a:xfrm>
        </p:grpSpPr>
        <p:grpSp>
          <p:nvGrpSpPr>
            <p:cNvPr id="120" name="组合 119"/>
            <p:cNvGrpSpPr/>
            <p:nvPr/>
          </p:nvGrpSpPr>
          <p:grpSpPr>
            <a:xfrm>
              <a:off x="9964778" y="3406041"/>
              <a:ext cx="1805286" cy="1805938"/>
              <a:chOff x="4345444" y="2542859"/>
              <a:chExt cx="1810550" cy="1811205"/>
            </a:xfrm>
          </p:grpSpPr>
          <p:grpSp>
            <p:nvGrpSpPr>
              <p:cNvPr id="122" name="组合 1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24" name="同心圆 1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25" name="椭圆 1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3" name="椭圆 122"/>
              <p:cNvSpPr/>
              <p:nvPr/>
            </p:nvSpPr>
            <p:spPr>
              <a:xfrm>
                <a:off x="4565570" y="2763062"/>
                <a:ext cx="1370298" cy="1370793"/>
              </a:xfrm>
              <a:prstGeom prst="ellipse">
                <a:avLst/>
              </a:prstGeom>
              <a:solidFill>
                <a:srgbClr val="00B0F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121" name="TextBox 120"/>
            <p:cNvSpPr txBox="1"/>
            <p:nvPr/>
          </p:nvSpPr>
          <p:spPr>
            <a:xfrm>
              <a:off x="10412616" y="4089059"/>
              <a:ext cx="1023614" cy="371408"/>
            </a:xfrm>
            <a:prstGeom prst="rect">
              <a:avLst/>
            </a:prstGeom>
            <a:noFill/>
          </p:spPr>
          <p:txBody>
            <a:bodyPr wrap="square" rtlCol="0">
              <a:spAutoFit/>
            </a:bodyPr>
            <a:lstStyle/>
            <a:p>
              <a:pPr defTabSz="685594">
                <a:defRPr/>
              </a:pPr>
              <a:r>
                <a:rPr lang="zh-CN" altLang="en-US" sz="1013" dirty="0">
                  <a:solidFill>
                    <a:prstClr val="white"/>
                  </a:solidFill>
                  <a:latin typeface="微软雅黑" panose="020B0503020204020204" pitchFamily="34" charset="-122"/>
                  <a:ea typeface="微软雅黑" panose="020B0503020204020204" pitchFamily="34" charset="-122"/>
                </a:rPr>
                <a:t>第四步</a:t>
              </a:r>
            </a:p>
          </p:txBody>
        </p:sp>
      </p:grpSp>
    </p:spTree>
    <p:extLst>
      <p:ext uri="{BB962C8B-B14F-4D97-AF65-F5344CB8AC3E}">
        <p14:creationId xmlns:p14="http://schemas.microsoft.com/office/powerpoint/2010/main" val="21137095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14:presetBounceEnd="58000">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14:bounceEnd="58000">
                                          <p:cBhvr additive="base">
                                            <p:cTn id="11" dur="2000" fill="hold"/>
                                            <p:tgtEl>
                                              <p:spTgt spid="98"/>
                                            </p:tgtEl>
                                            <p:attrNameLst>
                                              <p:attrName>ppt_x</p:attrName>
                                            </p:attrNameLst>
                                          </p:cBhvr>
                                          <p:tavLst>
                                            <p:tav tm="0">
                                              <p:val>
                                                <p:strVal val="0-#ppt_w/2"/>
                                              </p:val>
                                            </p:tav>
                                            <p:tav tm="100000">
                                              <p:val>
                                                <p:strVal val="#ppt_x"/>
                                              </p:val>
                                            </p:tav>
                                          </p:tavLst>
                                        </p:anim>
                                        <p:anim calcmode="lin" valueType="num" p14:bounceEnd="58000">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14:presetBounceEnd="58000">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14:bounceEnd="58000">
                                          <p:cBhvr additive="base">
                                            <p:cTn id="15" dur="2000" fill="hold"/>
                                            <p:tgtEl>
                                              <p:spTgt spid="112"/>
                                            </p:tgtEl>
                                            <p:attrNameLst>
                                              <p:attrName>ppt_x</p:attrName>
                                            </p:attrNameLst>
                                          </p:cBhvr>
                                          <p:tavLst>
                                            <p:tav tm="0">
                                              <p:val>
                                                <p:strVal val="1+#ppt_w/2"/>
                                              </p:val>
                                            </p:tav>
                                            <p:tav tm="100000">
                                              <p:val>
                                                <p:strVal val="#ppt_x"/>
                                              </p:val>
                                            </p:tav>
                                          </p:tavLst>
                                        </p:anim>
                                        <p:anim calcmode="lin" valueType="num" p14:bounceEnd="58000">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14:presetBounceEnd="58000">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14:bounceEnd="58000">
                                          <p:cBhvr additive="base">
                                            <p:cTn id="19" dur="2000" fill="hold"/>
                                            <p:tgtEl>
                                              <p:spTgt spid="105"/>
                                            </p:tgtEl>
                                            <p:attrNameLst>
                                              <p:attrName>ppt_x</p:attrName>
                                            </p:attrNameLst>
                                          </p:cBhvr>
                                          <p:tavLst>
                                            <p:tav tm="0">
                                              <p:val>
                                                <p:strVal val="0-#ppt_w/2"/>
                                              </p:val>
                                            </p:tav>
                                            <p:tav tm="100000">
                                              <p:val>
                                                <p:strVal val="#ppt_x"/>
                                              </p:val>
                                            </p:tav>
                                          </p:tavLst>
                                        </p:anim>
                                        <p:anim calcmode="lin" valueType="num" p14:bounceEnd="58000">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14:presetBounceEnd="58000">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14:bounceEnd="58000">
                                          <p:cBhvr additive="base">
                                            <p:cTn id="23" dur="2000" fill="hold"/>
                                            <p:tgtEl>
                                              <p:spTgt spid="119"/>
                                            </p:tgtEl>
                                            <p:attrNameLst>
                                              <p:attrName>ppt_x</p:attrName>
                                            </p:attrNameLst>
                                          </p:cBhvr>
                                          <p:tavLst>
                                            <p:tav tm="0">
                                              <p:val>
                                                <p:strVal val="1+#ppt_w/2"/>
                                              </p:val>
                                            </p:tav>
                                            <p:tav tm="100000">
                                              <p:val>
                                                <p:strVal val="#ppt_x"/>
                                              </p:val>
                                            </p:tav>
                                          </p:tavLst>
                                        </p:anim>
                                        <p:anim calcmode="lin" valueType="num" p14:bounceEnd="58000">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wipe(left)">
                                          <p:cBhvr>
                                            <p:cTn id="7" dur="1000"/>
                                            <p:tgtEl>
                                              <p:spTgt spid="77"/>
                                            </p:tgtEl>
                                          </p:cBhvr>
                                        </p:animEffect>
                                      </p:childTnLst>
                                    </p:cTn>
                                  </p:par>
                                </p:childTnLst>
                              </p:cTn>
                            </p:par>
                            <p:par>
                              <p:cTn id="8" fill="hold">
                                <p:stCondLst>
                                  <p:cond delay="1000"/>
                                </p:stCondLst>
                                <p:childTnLst>
                                  <p:par>
                                    <p:cTn id="9" presetID="2" presetClass="entr" presetSubtype="12" accel="58000" fill="hold" nodeType="afterEffect">
                                      <p:stCondLst>
                                        <p:cond delay="0"/>
                                      </p:stCondLst>
                                      <p:childTnLst>
                                        <p:set>
                                          <p:cBhvr>
                                            <p:cTn id="10" dur="1" fill="hold">
                                              <p:stCondLst>
                                                <p:cond delay="0"/>
                                              </p:stCondLst>
                                            </p:cTn>
                                            <p:tgtEl>
                                              <p:spTgt spid="98"/>
                                            </p:tgtEl>
                                            <p:attrNameLst>
                                              <p:attrName>style.visibility</p:attrName>
                                            </p:attrNameLst>
                                          </p:cBhvr>
                                          <p:to>
                                            <p:strVal val="visible"/>
                                          </p:to>
                                        </p:set>
                                        <p:anim calcmode="lin" valueType="num">
                                          <p:cBhvr additive="base">
                                            <p:cTn id="11" dur="2000" fill="hold"/>
                                            <p:tgtEl>
                                              <p:spTgt spid="98"/>
                                            </p:tgtEl>
                                            <p:attrNameLst>
                                              <p:attrName>ppt_x</p:attrName>
                                            </p:attrNameLst>
                                          </p:cBhvr>
                                          <p:tavLst>
                                            <p:tav tm="0">
                                              <p:val>
                                                <p:strVal val="0-#ppt_w/2"/>
                                              </p:val>
                                            </p:tav>
                                            <p:tav tm="100000">
                                              <p:val>
                                                <p:strVal val="#ppt_x"/>
                                              </p:val>
                                            </p:tav>
                                          </p:tavLst>
                                        </p:anim>
                                        <p:anim calcmode="lin" valueType="num">
                                          <p:cBhvr additive="base">
                                            <p:cTn id="12" dur="2000" fill="hold"/>
                                            <p:tgtEl>
                                              <p:spTgt spid="98"/>
                                            </p:tgtEl>
                                            <p:attrNameLst>
                                              <p:attrName>ppt_y</p:attrName>
                                            </p:attrNameLst>
                                          </p:cBhvr>
                                          <p:tavLst>
                                            <p:tav tm="0">
                                              <p:val>
                                                <p:strVal val="1+#ppt_h/2"/>
                                              </p:val>
                                            </p:tav>
                                            <p:tav tm="100000">
                                              <p:val>
                                                <p:strVal val="#ppt_y"/>
                                              </p:val>
                                            </p:tav>
                                          </p:tavLst>
                                        </p:anim>
                                      </p:childTnLst>
                                    </p:cTn>
                                  </p:par>
                                  <p:par>
                                    <p:cTn id="13" presetID="2" presetClass="entr" presetSubtype="3" accel="58000" fill="hold" nodeType="withEffect">
                                      <p:stCondLst>
                                        <p:cond delay="0"/>
                                      </p:stCondLst>
                                      <p:childTnLst>
                                        <p:set>
                                          <p:cBhvr>
                                            <p:cTn id="14" dur="1" fill="hold">
                                              <p:stCondLst>
                                                <p:cond delay="0"/>
                                              </p:stCondLst>
                                            </p:cTn>
                                            <p:tgtEl>
                                              <p:spTgt spid="112"/>
                                            </p:tgtEl>
                                            <p:attrNameLst>
                                              <p:attrName>style.visibility</p:attrName>
                                            </p:attrNameLst>
                                          </p:cBhvr>
                                          <p:to>
                                            <p:strVal val="visible"/>
                                          </p:to>
                                        </p:set>
                                        <p:anim calcmode="lin" valueType="num">
                                          <p:cBhvr additive="base">
                                            <p:cTn id="15" dur="2000" fill="hold"/>
                                            <p:tgtEl>
                                              <p:spTgt spid="112"/>
                                            </p:tgtEl>
                                            <p:attrNameLst>
                                              <p:attrName>ppt_x</p:attrName>
                                            </p:attrNameLst>
                                          </p:cBhvr>
                                          <p:tavLst>
                                            <p:tav tm="0">
                                              <p:val>
                                                <p:strVal val="1+#ppt_w/2"/>
                                              </p:val>
                                            </p:tav>
                                            <p:tav tm="100000">
                                              <p:val>
                                                <p:strVal val="#ppt_x"/>
                                              </p:val>
                                            </p:tav>
                                          </p:tavLst>
                                        </p:anim>
                                        <p:anim calcmode="lin" valueType="num">
                                          <p:cBhvr additive="base">
                                            <p:cTn id="16" dur="2000" fill="hold"/>
                                            <p:tgtEl>
                                              <p:spTgt spid="112"/>
                                            </p:tgtEl>
                                            <p:attrNameLst>
                                              <p:attrName>ppt_y</p:attrName>
                                            </p:attrNameLst>
                                          </p:cBhvr>
                                          <p:tavLst>
                                            <p:tav tm="0">
                                              <p:val>
                                                <p:strVal val="0-#ppt_h/2"/>
                                              </p:val>
                                            </p:tav>
                                            <p:tav tm="100000">
                                              <p:val>
                                                <p:strVal val="#ppt_y"/>
                                              </p:val>
                                            </p:tav>
                                          </p:tavLst>
                                        </p:anim>
                                      </p:childTnLst>
                                    </p:cTn>
                                  </p:par>
                                  <p:par>
                                    <p:cTn id="17" presetID="2" presetClass="entr" presetSubtype="12" accel="58000" fill="hold" nodeType="withEffect">
                                      <p:stCondLst>
                                        <p:cond delay="0"/>
                                      </p:stCondLst>
                                      <p:childTnLst>
                                        <p:set>
                                          <p:cBhvr>
                                            <p:cTn id="18" dur="1" fill="hold">
                                              <p:stCondLst>
                                                <p:cond delay="0"/>
                                              </p:stCondLst>
                                            </p:cTn>
                                            <p:tgtEl>
                                              <p:spTgt spid="105"/>
                                            </p:tgtEl>
                                            <p:attrNameLst>
                                              <p:attrName>style.visibility</p:attrName>
                                            </p:attrNameLst>
                                          </p:cBhvr>
                                          <p:to>
                                            <p:strVal val="visible"/>
                                          </p:to>
                                        </p:set>
                                        <p:anim calcmode="lin" valueType="num">
                                          <p:cBhvr additive="base">
                                            <p:cTn id="19" dur="2000" fill="hold"/>
                                            <p:tgtEl>
                                              <p:spTgt spid="105"/>
                                            </p:tgtEl>
                                            <p:attrNameLst>
                                              <p:attrName>ppt_x</p:attrName>
                                            </p:attrNameLst>
                                          </p:cBhvr>
                                          <p:tavLst>
                                            <p:tav tm="0">
                                              <p:val>
                                                <p:strVal val="0-#ppt_w/2"/>
                                              </p:val>
                                            </p:tav>
                                            <p:tav tm="100000">
                                              <p:val>
                                                <p:strVal val="#ppt_x"/>
                                              </p:val>
                                            </p:tav>
                                          </p:tavLst>
                                        </p:anim>
                                        <p:anim calcmode="lin" valueType="num">
                                          <p:cBhvr additive="base">
                                            <p:cTn id="20" dur="2000" fill="hold"/>
                                            <p:tgtEl>
                                              <p:spTgt spid="105"/>
                                            </p:tgtEl>
                                            <p:attrNameLst>
                                              <p:attrName>ppt_y</p:attrName>
                                            </p:attrNameLst>
                                          </p:cBhvr>
                                          <p:tavLst>
                                            <p:tav tm="0">
                                              <p:val>
                                                <p:strVal val="1+#ppt_h/2"/>
                                              </p:val>
                                            </p:tav>
                                            <p:tav tm="100000">
                                              <p:val>
                                                <p:strVal val="#ppt_y"/>
                                              </p:val>
                                            </p:tav>
                                          </p:tavLst>
                                        </p:anim>
                                      </p:childTnLst>
                                    </p:cTn>
                                  </p:par>
                                  <p:par>
                                    <p:cTn id="21" presetID="2" presetClass="entr" presetSubtype="3" accel="58000"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2000" fill="hold"/>
                                            <p:tgtEl>
                                              <p:spTgt spid="119"/>
                                            </p:tgtEl>
                                            <p:attrNameLst>
                                              <p:attrName>ppt_x</p:attrName>
                                            </p:attrNameLst>
                                          </p:cBhvr>
                                          <p:tavLst>
                                            <p:tav tm="0">
                                              <p:val>
                                                <p:strVal val="1+#ppt_w/2"/>
                                              </p:val>
                                            </p:tav>
                                            <p:tav tm="100000">
                                              <p:val>
                                                <p:strVal val="#ppt_x"/>
                                              </p:val>
                                            </p:tav>
                                          </p:tavLst>
                                        </p:anim>
                                        <p:anim calcmode="lin" valueType="num">
                                          <p:cBhvr additive="base">
                                            <p:cTn id="24" dur="2000" fill="hold"/>
                                            <p:tgtEl>
                                              <p:spTgt spid="119"/>
                                            </p:tgtEl>
                                            <p:attrNameLst>
                                              <p:attrName>ppt_y</p:attrName>
                                            </p:attrNameLst>
                                          </p:cBhvr>
                                          <p:tavLst>
                                            <p:tav tm="0">
                                              <p:val>
                                                <p:strVal val="0-#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1000"/>
                                            <p:tgtEl>
                                              <p:spTgt spid="86"/>
                                            </p:tgtEl>
                                          </p:cBhvr>
                                        </p:animEffect>
                                        <p:anim calcmode="lin" valueType="num">
                                          <p:cBhvr>
                                            <p:cTn id="29" dur="1000" fill="hold"/>
                                            <p:tgtEl>
                                              <p:spTgt spid="86"/>
                                            </p:tgtEl>
                                            <p:attrNameLst>
                                              <p:attrName>ppt_x</p:attrName>
                                            </p:attrNameLst>
                                          </p:cBhvr>
                                          <p:tavLst>
                                            <p:tav tm="0">
                                              <p:val>
                                                <p:strVal val="#ppt_x"/>
                                              </p:val>
                                            </p:tav>
                                            <p:tav tm="100000">
                                              <p:val>
                                                <p:strVal val="#ppt_x"/>
                                              </p:val>
                                            </p:tav>
                                          </p:tavLst>
                                        </p:anim>
                                        <p:anim calcmode="lin" valueType="num">
                                          <p:cBhvr>
                                            <p:cTn id="30" dur="1000" fill="hold"/>
                                            <p:tgtEl>
                                              <p:spTgt spid="8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1000"/>
                                            <p:tgtEl>
                                              <p:spTgt spid="92"/>
                                            </p:tgtEl>
                                          </p:cBhvr>
                                        </p:animEffect>
                                        <p:anim calcmode="lin" valueType="num">
                                          <p:cBhvr>
                                            <p:cTn id="34" dur="1000" fill="hold"/>
                                            <p:tgtEl>
                                              <p:spTgt spid="92"/>
                                            </p:tgtEl>
                                            <p:attrNameLst>
                                              <p:attrName>ppt_x</p:attrName>
                                            </p:attrNameLst>
                                          </p:cBhvr>
                                          <p:tavLst>
                                            <p:tav tm="0">
                                              <p:val>
                                                <p:strVal val="#ppt_x"/>
                                              </p:val>
                                            </p:tav>
                                            <p:tav tm="100000">
                                              <p:val>
                                                <p:strVal val="#ppt_x"/>
                                              </p:val>
                                            </p:tav>
                                          </p:tavLst>
                                        </p:anim>
                                        <p:anim calcmode="lin" valueType="num">
                                          <p:cBhvr>
                                            <p:cTn id="35" dur="1000" fill="hold"/>
                                            <p:tgtEl>
                                              <p:spTgt spid="92"/>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89"/>
                                            </p:tgtEl>
                                            <p:attrNameLst>
                                              <p:attrName>style.visibility</p:attrName>
                                            </p:attrNameLst>
                                          </p:cBhvr>
                                          <p:to>
                                            <p:strVal val="visible"/>
                                          </p:to>
                                        </p:set>
                                        <p:animEffect transition="in" filter="fade">
                                          <p:cBhvr>
                                            <p:cTn id="38" dur="1000"/>
                                            <p:tgtEl>
                                              <p:spTgt spid="89"/>
                                            </p:tgtEl>
                                          </p:cBhvr>
                                        </p:animEffect>
                                        <p:anim calcmode="lin" valueType="num">
                                          <p:cBhvr>
                                            <p:cTn id="39" dur="1000" fill="hold"/>
                                            <p:tgtEl>
                                              <p:spTgt spid="89"/>
                                            </p:tgtEl>
                                            <p:attrNameLst>
                                              <p:attrName>ppt_x</p:attrName>
                                            </p:attrNameLst>
                                          </p:cBhvr>
                                          <p:tavLst>
                                            <p:tav tm="0">
                                              <p:val>
                                                <p:strVal val="#ppt_x"/>
                                              </p:val>
                                            </p:tav>
                                            <p:tav tm="100000">
                                              <p:val>
                                                <p:strVal val="#ppt_x"/>
                                              </p:val>
                                            </p:tav>
                                          </p:tavLst>
                                        </p:anim>
                                        <p:anim calcmode="lin" valueType="num">
                                          <p:cBhvr>
                                            <p:cTn id="40" dur="1000" fill="hold"/>
                                            <p:tgtEl>
                                              <p:spTgt spid="89"/>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95"/>
                                            </p:tgtEl>
                                            <p:attrNameLst>
                                              <p:attrName>style.visibility</p:attrName>
                                            </p:attrNameLst>
                                          </p:cBhvr>
                                          <p:to>
                                            <p:strVal val="visible"/>
                                          </p:to>
                                        </p:set>
                                        <p:animEffect transition="in" filter="fade">
                                          <p:cBhvr>
                                            <p:cTn id="43" dur="1000"/>
                                            <p:tgtEl>
                                              <p:spTgt spid="95"/>
                                            </p:tgtEl>
                                          </p:cBhvr>
                                        </p:animEffect>
                                        <p:anim calcmode="lin" valueType="num">
                                          <p:cBhvr>
                                            <p:cTn id="44" dur="1000" fill="hold"/>
                                            <p:tgtEl>
                                              <p:spTgt spid="95"/>
                                            </p:tgtEl>
                                            <p:attrNameLst>
                                              <p:attrName>ppt_x</p:attrName>
                                            </p:attrNameLst>
                                          </p:cBhvr>
                                          <p:tavLst>
                                            <p:tav tm="0">
                                              <p:val>
                                                <p:strVal val="#ppt_x"/>
                                              </p:val>
                                            </p:tav>
                                            <p:tav tm="100000">
                                              <p:val>
                                                <p:strVal val="#ppt_x"/>
                                              </p:val>
                                            </p:tav>
                                          </p:tavLst>
                                        </p:anim>
                                        <p:anim calcmode="lin" valueType="num">
                                          <p:cBhvr>
                                            <p:cTn id="45" dur="1000" fill="hold"/>
                                            <p:tgtEl>
                                              <p:spTgt spid="9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nvPr>
        </p:nvGraphicFramePr>
        <p:xfrm>
          <a:off x="597809" y="1052412"/>
          <a:ext cx="2702237" cy="16739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图表 2"/>
          <p:cNvGraphicFramePr/>
          <p:nvPr>
            <p:extLst/>
          </p:nvPr>
        </p:nvGraphicFramePr>
        <p:xfrm>
          <a:off x="2346922" y="1052412"/>
          <a:ext cx="2702237" cy="16739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图表 3"/>
          <p:cNvGraphicFramePr/>
          <p:nvPr>
            <p:extLst/>
          </p:nvPr>
        </p:nvGraphicFramePr>
        <p:xfrm>
          <a:off x="4096034" y="1052412"/>
          <a:ext cx="2702237" cy="16739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图表 4"/>
          <p:cNvGraphicFramePr/>
          <p:nvPr>
            <p:extLst/>
          </p:nvPr>
        </p:nvGraphicFramePr>
        <p:xfrm>
          <a:off x="5845148" y="1052412"/>
          <a:ext cx="2702237" cy="1673908"/>
        </p:xfrm>
        <a:graphic>
          <a:graphicData uri="http://schemas.openxmlformats.org/drawingml/2006/chart">
            <c:chart xmlns:c="http://schemas.openxmlformats.org/drawingml/2006/chart" xmlns:r="http://schemas.openxmlformats.org/officeDocument/2006/relationships" r:id="rId6"/>
          </a:graphicData>
        </a:graphic>
      </p:graphicFrame>
      <p:sp>
        <p:nvSpPr>
          <p:cNvPr id="9" name="文本框 13"/>
          <p:cNvSpPr txBox="1"/>
          <p:nvPr/>
        </p:nvSpPr>
        <p:spPr>
          <a:xfrm>
            <a:off x="1501324"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2011</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0" name="文本框 14"/>
          <p:cNvSpPr txBox="1"/>
          <p:nvPr/>
        </p:nvSpPr>
        <p:spPr>
          <a:xfrm>
            <a:off x="3304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2012</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1" name="文本框 15"/>
          <p:cNvSpPr txBox="1"/>
          <p:nvPr/>
        </p:nvSpPr>
        <p:spPr>
          <a:xfrm>
            <a:off x="5002326"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2014</a:t>
            </a:r>
            <a:endParaRPr lang="zh-CN" altLang="en-US" sz="900" dirty="0">
              <a:solidFill>
                <a:prstClr val="white"/>
              </a:solidFill>
              <a:latin typeface="Impact" panose="020B0806030902050204" pitchFamily="34" charset="0"/>
              <a:ea typeface="等线" panose="02010600030101010101" pitchFamily="2" charset="-122"/>
            </a:endParaRPr>
          </a:p>
        </p:txBody>
      </p:sp>
      <p:sp>
        <p:nvSpPr>
          <p:cNvPr id="12" name="文本框 16"/>
          <p:cNvSpPr txBox="1"/>
          <p:nvPr/>
        </p:nvSpPr>
        <p:spPr>
          <a:xfrm>
            <a:off x="6805403" y="2615462"/>
            <a:ext cx="943621" cy="248132"/>
          </a:xfrm>
          <a:prstGeom prst="rect">
            <a:avLst/>
          </a:prstGeom>
          <a:noFill/>
        </p:spPr>
        <p:txBody>
          <a:bodyPr wrap="square" rtlCol="0">
            <a:spAutoFit/>
          </a:bodyPr>
          <a:lstStyle/>
          <a:p>
            <a:pPr algn="ctr" defTabSz="685594">
              <a:defRPr/>
            </a:pPr>
            <a:r>
              <a:rPr lang="en-US" altLang="zh-CN" sz="1013" dirty="0">
                <a:solidFill>
                  <a:prstClr val="white"/>
                </a:solidFill>
                <a:latin typeface="Impact" panose="020B0806030902050204" pitchFamily="34" charset="0"/>
                <a:ea typeface="等线" panose="02010600030101010101" pitchFamily="2" charset="-122"/>
              </a:rPr>
              <a:t>2015</a:t>
            </a:r>
            <a:endParaRPr lang="zh-CN" altLang="en-US" sz="900" dirty="0">
              <a:solidFill>
                <a:prstClr val="white"/>
              </a:solidFill>
              <a:latin typeface="Impact" panose="020B0806030902050204" pitchFamily="34" charset="0"/>
              <a:ea typeface="等线" panose="02010600030101010101" pitchFamily="2" charset="-122"/>
            </a:endParaRPr>
          </a:p>
        </p:txBody>
      </p:sp>
      <p:grpSp>
        <p:nvGrpSpPr>
          <p:cNvPr id="14" name="组合 13"/>
          <p:cNvGrpSpPr/>
          <p:nvPr/>
        </p:nvGrpSpPr>
        <p:grpSpPr>
          <a:xfrm>
            <a:off x="6677859" y="3225593"/>
            <a:ext cx="1239456" cy="248132"/>
            <a:chOff x="2080894" y="4828841"/>
            <a:chExt cx="1652904" cy="331021"/>
          </a:xfrm>
        </p:grpSpPr>
        <p:sp>
          <p:nvSpPr>
            <p:cNvPr id="24" name="圆角矩形 23"/>
            <p:cNvSpPr/>
            <p:nvPr/>
          </p:nvSpPr>
          <p:spPr>
            <a:xfrm>
              <a:off x="2080894" y="4880791"/>
              <a:ext cx="265433" cy="265433"/>
            </a:xfrm>
            <a:prstGeom prst="roundRect">
              <a:avLst/>
            </a:prstGeom>
            <a:solidFill>
              <a:schemeClr val="accent5">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文本框 43"/>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5" name="组合 14"/>
          <p:cNvGrpSpPr/>
          <p:nvPr/>
        </p:nvGrpSpPr>
        <p:grpSpPr>
          <a:xfrm>
            <a:off x="5057969" y="3225593"/>
            <a:ext cx="1239456" cy="248132"/>
            <a:chOff x="2080894" y="4828841"/>
            <a:chExt cx="1652904" cy="331021"/>
          </a:xfrm>
        </p:grpSpPr>
        <p:sp>
          <p:nvSpPr>
            <p:cNvPr id="22" name="圆角矩形 21"/>
            <p:cNvSpPr/>
            <p:nvPr/>
          </p:nvSpPr>
          <p:spPr>
            <a:xfrm>
              <a:off x="2080894" y="4880791"/>
              <a:ext cx="265433" cy="265433"/>
            </a:xfrm>
            <a:prstGeom prst="roundRect">
              <a:avLst/>
            </a:prstGeom>
            <a:solidFill>
              <a:schemeClr val="tx2">
                <a:lumMod val="60000"/>
                <a:lumOff val="4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3" name="文本框 41"/>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6" name="组合 15"/>
          <p:cNvGrpSpPr/>
          <p:nvPr/>
        </p:nvGrpSpPr>
        <p:grpSpPr>
          <a:xfrm>
            <a:off x="1710194" y="3225593"/>
            <a:ext cx="1239456" cy="248132"/>
            <a:chOff x="2080894" y="4828841"/>
            <a:chExt cx="1652904" cy="331021"/>
          </a:xfrm>
        </p:grpSpPr>
        <p:sp>
          <p:nvSpPr>
            <p:cNvPr id="20" name="圆角矩形 19"/>
            <p:cNvSpPr/>
            <p:nvPr/>
          </p:nvSpPr>
          <p:spPr>
            <a:xfrm>
              <a:off x="2080894" y="4880791"/>
              <a:ext cx="265433" cy="265433"/>
            </a:xfrm>
            <a:prstGeom prst="roundRect">
              <a:avLst/>
            </a:prstGeom>
            <a:solidFill>
              <a:srgbClr val="0070C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文本框 39"/>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grpSp>
        <p:nvGrpSpPr>
          <p:cNvPr id="17" name="组合 16"/>
          <p:cNvGrpSpPr/>
          <p:nvPr/>
        </p:nvGrpSpPr>
        <p:grpSpPr>
          <a:xfrm>
            <a:off x="3384080" y="3225593"/>
            <a:ext cx="1239456" cy="248132"/>
            <a:chOff x="2080894" y="4828841"/>
            <a:chExt cx="1652904" cy="331021"/>
          </a:xfrm>
        </p:grpSpPr>
        <p:sp>
          <p:nvSpPr>
            <p:cNvPr id="18" name="圆角矩形 17"/>
            <p:cNvSpPr/>
            <p:nvPr/>
          </p:nvSpPr>
          <p:spPr>
            <a:xfrm>
              <a:off x="2080894" y="4880791"/>
              <a:ext cx="265433" cy="265433"/>
            </a:xfrm>
            <a:prstGeom prst="roundRect">
              <a:avLst/>
            </a:prstGeom>
            <a:solidFill>
              <a:srgbClr val="00B0F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9" name="文本框 37"/>
            <p:cNvSpPr txBox="1"/>
            <p:nvPr/>
          </p:nvSpPr>
          <p:spPr>
            <a:xfrm>
              <a:off x="2346328" y="4828841"/>
              <a:ext cx="1387470" cy="331021"/>
            </a:xfrm>
            <a:prstGeom prst="rect">
              <a:avLst/>
            </a:prstGeom>
            <a:noFill/>
          </p:spPr>
          <p:txBody>
            <a:bodyPr wrap="square" rtlCol="0">
              <a:spAutoFit/>
            </a:bodyPr>
            <a:lstStyle/>
            <a:p>
              <a:pPr defTabSz="685594">
                <a:defRPr/>
              </a:pPr>
              <a:r>
                <a:rPr lang="zh-CN" altLang="en-US" sz="1013" dirty="0">
                  <a:solidFill>
                    <a:prstClr val="white"/>
                  </a:solidFill>
                  <a:latin typeface="LiHei Pro" panose="020B0500000000000000" pitchFamily="34" charset="-122"/>
                  <a:ea typeface="LiHei Pro" panose="020B0500000000000000" pitchFamily="34" charset="-122"/>
                </a:rPr>
                <a:t>标题</a:t>
              </a:r>
            </a:p>
          </p:txBody>
        </p:sp>
      </p:grpSp>
      <p:cxnSp>
        <p:nvCxnSpPr>
          <p:cNvPr id="26" name="直接连接符 25"/>
          <p:cNvCxnSpPr/>
          <p:nvPr/>
        </p:nvCxnSpPr>
        <p:spPr>
          <a:xfrm>
            <a:off x="1283826" y="3867194"/>
            <a:ext cx="657754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27" name="文本框 113"/>
          <p:cNvSpPr txBox="1"/>
          <p:nvPr/>
        </p:nvSpPr>
        <p:spPr>
          <a:xfrm>
            <a:off x="1291526" y="3969487"/>
            <a:ext cx="6569842" cy="784588"/>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p>
        </p:txBody>
      </p:sp>
    </p:spTree>
    <p:extLst>
      <p:ext uri="{BB962C8B-B14F-4D97-AF65-F5344CB8AC3E}">
        <p14:creationId xmlns:p14="http://schemas.microsoft.com/office/powerpoint/2010/main" val="307154722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 fill="hold"/>
                                        <p:tgtEl>
                                          <p:spTgt spid="2"/>
                                        </p:tgtEl>
                                        <p:attrNameLst>
                                          <p:attrName>ppt_w</p:attrName>
                                        </p:attrNameLst>
                                      </p:cBhvr>
                                      <p:tavLst>
                                        <p:tav tm="0">
                                          <p:val>
                                            <p:fltVal val="0"/>
                                          </p:val>
                                        </p:tav>
                                        <p:tav tm="100000">
                                          <p:val>
                                            <p:strVal val="#ppt_w"/>
                                          </p:val>
                                        </p:tav>
                                      </p:tavLst>
                                    </p:anim>
                                    <p:anim calcmode="lin" valueType="num">
                                      <p:cBhvr>
                                        <p:cTn id="8" dur="100" fill="hold"/>
                                        <p:tgtEl>
                                          <p:spTgt spid="2"/>
                                        </p:tgtEl>
                                        <p:attrNameLst>
                                          <p:attrName>ppt_h</p:attrName>
                                        </p:attrNameLst>
                                      </p:cBhvr>
                                      <p:tavLst>
                                        <p:tav tm="0">
                                          <p:val>
                                            <p:fltVal val="0"/>
                                          </p:val>
                                        </p:tav>
                                        <p:tav tm="100000">
                                          <p:val>
                                            <p:strVal val="#ppt_h"/>
                                          </p:val>
                                        </p:tav>
                                      </p:tavLst>
                                    </p:anim>
                                    <p:animEffect transition="in" filter="fade">
                                      <p:cBhvr>
                                        <p:cTn id="9" dur="100"/>
                                        <p:tgtEl>
                                          <p:spTgt spid="2"/>
                                        </p:tgtEl>
                                      </p:cBhvr>
                                    </p:animEffect>
                                  </p:childTnLst>
                                </p:cTn>
                              </p:par>
                              <p:par>
                                <p:cTn id="10" presetID="6" presetClass="emph" presetSubtype="0" fill="hold" grpId="1" nodeType="withEffect">
                                  <p:stCondLst>
                                    <p:cond delay="100"/>
                                  </p:stCondLst>
                                  <p:childTnLst>
                                    <p:animScale>
                                      <p:cBhvr>
                                        <p:cTn id="11" dur="100" fill="hold"/>
                                        <p:tgtEl>
                                          <p:spTgt spid="2"/>
                                        </p:tgtEl>
                                      </p:cBhvr>
                                      <p:by x="110000" y="110000"/>
                                    </p:animScale>
                                  </p:childTnLst>
                                </p:cTn>
                              </p:par>
                              <p:par>
                                <p:cTn id="12" presetID="6" presetClass="emph" presetSubtype="0" fill="hold" grpId="2" nodeType="withEffect">
                                  <p:stCondLst>
                                    <p:cond delay="200"/>
                                  </p:stCondLst>
                                  <p:childTnLst>
                                    <p:animScale>
                                      <p:cBhvr>
                                        <p:cTn id="13" dur="200" fill="hold"/>
                                        <p:tgtEl>
                                          <p:spTgt spid="2"/>
                                        </p:tgtEl>
                                      </p:cBhvr>
                                      <p:by x="90000" y="90000"/>
                                    </p:animScale>
                                  </p:childTnLst>
                                </p:cTn>
                              </p:par>
                              <p:par>
                                <p:cTn id="14" presetID="6" presetClass="emph" presetSubtype="0" fill="hold" grpId="3" nodeType="withEffect">
                                  <p:stCondLst>
                                    <p:cond delay="400"/>
                                  </p:stCondLst>
                                  <p:childTnLst>
                                    <p:animScale>
                                      <p:cBhvr>
                                        <p:cTn id="15" dur="100" fill="hold"/>
                                        <p:tgtEl>
                                          <p:spTgt spid="2"/>
                                        </p:tgtEl>
                                      </p:cBhvr>
                                      <p:by x="105000" y="105000"/>
                                    </p:animScale>
                                  </p:childTnLst>
                                </p:cTn>
                              </p:par>
                              <p:par>
                                <p:cTn id="16" presetID="6" presetClass="emph" presetSubtype="0" fill="hold" grpId="4" nodeType="withEffect">
                                  <p:stCondLst>
                                    <p:cond delay="500"/>
                                  </p:stCondLst>
                                  <p:childTnLst>
                                    <p:animScale>
                                      <p:cBhvr>
                                        <p:cTn id="17" dur="200" fill="hold"/>
                                        <p:tgtEl>
                                          <p:spTgt spid="2"/>
                                        </p:tgtEl>
                                      </p:cBhvr>
                                      <p:by x="95000" y="95000"/>
                                    </p:animScale>
                                  </p:childTnLst>
                                </p:cTn>
                              </p:par>
                            </p:childTnLst>
                          </p:cTn>
                        </p:par>
                        <p:par>
                          <p:cTn id="18" fill="hold">
                            <p:stCondLst>
                              <p:cond delay="7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100" fill="hold"/>
                                        <p:tgtEl>
                                          <p:spTgt spid="3"/>
                                        </p:tgtEl>
                                        <p:attrNameLst>
                                          <p:attrName>ppt_w</p:attrName>
                                        </p:attrNameLst>
                                      </p:cBhvr>
                                      <p:tavLst>
                                        <p:tav tm="0">
                                          <p:val>
                                            <p:fltVal val="0"/>
                                          </p:val>
                                        </p:tav>
                                        <p:tav tm="100000">
                                          <p:val>
                                            <p:strVal val="#ppt_w"/>
                                          </p:val>
                                        </p:tav>
                                      </p:tavLst>
                                    </p:anim>
                                    <p:anim calcmode="lin" valueType="num">
                                      <p:cBhvr>
                                        <p:cTn id="22" dur="100" fill="hold"/>
                                        <p:tgtEl>
                                          <p:spTgt spid="3"/>
                                        </p:tgtEl>
                                        <p:attrNameLst>
                                          <p:attrName>ppt_h</p:attrName>
                                        </p:attrNameLst>
                                      </p:cBhvr>
                                      <p:tavLst>
                                        <p:tav tm="0">
                                          <p:val>
                                            <p:fltVal val="0"/>
                                          </p:val>
                                        </p:tav>
                                        <p:tav tm="100000">
                                          <p:val>
                                            <p:strVal val="#ppt_h"/>
                                          </p:val>
                                        </p:tav>
                                      </p:tavLst>
                                    </p:anim>
                                    <p:animEffect transition="in" filter="fade">
                                      <p:cBhvr>
                                        <p:cTn id="23" dur="100"/>
                                        <p:tgtEl>
                                          <p:spTgt spid="3"/>
                                        </p:tgtEl>
                                      </p:cBhvr>
                                    </p:animEffect>
                                  </p:childTnLst>
                                </p:cTn>
                              </p:par>
                              <p:par>
                                <p:cTn id="24" presetID="6" presetClass="emph" presetSubtype="0" fill="hold" grpId="1" nodeType="withEffect">
                                  <p:stCondLst>
                                    <p:cond delay="100"/>
                                  </p:stCondLst>
                                  <p:childTnLst>
                                    <p:animScale>
                                      <p:cBhvr>
                                        <p:cTn id="25" dur="100" fill="hold"/>
                                        <p:tgtEl>
                                          <p:spTgt spid="3"/>
                                        </p:tgtEl>
                                      </p:cBhvr>
                                      <p:by x="110000" y="110000"/>
                                    </p:animScale>
                                  </p:childTnLst>
                                </p:cTn>
                              </p:par>
                              <p:par>
                                <p:cTn id="26" presetID="6" presetClass="emph" presetSubtype="0" fill="hold" grpId="2" nodeType="withEffect">
                                  <p:stCondLst>
                                    <p:cond delay="200"/>
                                  </p:stCondLst>
                                  <p:childTnLst>
                                    <p:animScale>
                                      <p:cBhvr>
                                        <p:cTn id="27" dur="200" fill="hold"/>
                                        <p:tgtEl>
                                          <p:spTgt spid="3"/>
                                        </p:tgtEl>
                                      </p:cBhvr>
                                      <p:by x="90000" y="90000"/>
                                    </p:animScale>
                                  </p:childTnLst>
                                </p:cTn>
                              </p:par>
                              <p:par>
                                <p:cTn id="28" presetID="6" presetClass="emph" presetSubtype="0" fill="hold" grpId="3" nodeType="withEffect">
                                  <p:stCondLst>
                                    <p:cond delay="400"/>
                                  </p:stCondLst>
                                  <p:childTnLst>
                                    <p:animScale>
                                      <p:cBhvr>
                                        <p:cTn id="29" dur="100" fill="hold"/>
                                        <p:tgtEl>
                                          <p:spTgt spid="3"/>
                                        </p:tgtEl>
                                      </p:cBhvr>
                                      <p:by x="105000" y="105000"/>
                                    </p:animScale>
                                  </p:childTnLst>
                                </p:cTn>
                              </p:par>
                              <p:par>
                                <p:cTn id="30" presetID="6" presetClass="emph" presetSubtype="0" fill="hold" grpId="4" nodeType="withEffect">
                                  <p:stCondLst>
                                    <p:cond delay="500"/>
                                  </p:stCondLst>
                                  <p:childTnLst>
                                    <p:animScale>
                                      <p:cBhvr>
                                        <p:cTn id="31" dur="200" fill="hold"/>
                                        <p:tgtEl>
                                          <p:spTgt spid="3"/>
                                        </p:tgtEl>
                                      </p:cBhvr>
                                      <p:by x="95000" y="95000"/>
                                    </p:animScale>
                                  </p:childTnLst>
                                </p:cTn>
                              </p:par>
                            </p:childTnLst>
                          </p:cTn>
                        </p:par>
                        <p:par>
                          <p:cTn id="32" fill="hold">
                            <p:stCondLst>
                              <p:cond delay="1400"/>
                            </p:stCondLst>
                            <p:childTnLst>
                              <p:par>
                                <p:cTn id="33" presetID="53" presetClass="entr" presetSubtype="16"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100" fill="hold"/>
                                        <p:tgtEl>
                                          <p:spTgt spid="4"/>
                                        </p:tgtEl>
                                        <p:attrNameLst>
                                          <p:attrName>ppt_w</p:attrName>
                                        </p:attrNameLst>
                                      </p:cBhvr>
                                      <p:tavLst>
                                        <p:tav tm="0">
                                          <p:val>
                                            <p:fltVal val="0"/>
                                          </p:val>
                                        </p:tav>
                                        <p:tav tm="100000">
                                          <p:val>
                                            <p:strVal val="#ppt_w"/>
                                          </p:val>
                                        </p:tav>
                                      </p:tavLst>
                                    </p:anim>
                                    <p:anim calcmode="lin" valueType="num">
                                      <p:cBhvr>
                                        <p:cTn id="36" dur="100" fill="hold"/>
                                        <p:tgtEl>
                                          <p:spTgt spid="4"/>
                                        </p:tgtEl>
                                        <p:attrNameLst>
                                          <p:attrName>ppt_h</p:attrName>
                                        </p:attrNameLst>
                                      </p:cBhvr>
                                      <p:tavLst>
                                        <p:tav tm="0">
                                          <p:val>
                                            <p:fltVal val="0"/>
                                          </p:val>
                                        </p:tav>
                                        <p:tav tm="100000">
                                          <p:val>
                                            <p:strVal val="#ppt_h"/>
                                          </p:val>
                                        </p:tav>
                                      </p:tavLst>
                                    </p:anim>
                                    <p:animEffect transition="in" filter="fade">
                                      <p:cBhvr>
                                        <p:cTn id="37" dur="100"/>
                                        <p:tgtEl>
                                          <p:spTgt spid="4"/>
                                        </p:tgtEl>
                                      </p:cBhvr>
                                    </p:animEffect>
                                  </p:childTnLst>
                                </p:cTn>
                              </p:par>
                              <p:par>
                                <p:cTn id="38" presetID="6" presetClass="emph" presetSubtype="0" fill="hold" grpId="1" nodeType="withEffect">
                                  <p:stCondLst>
                                    <p:cond delay="100"/>
                                  </p:stCondLst>
                                  <p:childTnLst>
                                    <p:animScale>
                                      <p:cBhvr>
                                        <p:cTn id="39" dur="100" fill="hold"/>
                                        <p:tgtEl>
                                          <p:spTgt spid="4"/>
                                        </p:tgtEl>
                                      </p:cBhvr>
                                      <p:by x="110000" y="110000"/>
                                    </p:animScale>
                                  </p:childTnLst>
                                </p:cTn>
                              </p:par>
                              <p:par>
                                <p:cTn id="40" presetID="6" presetClass="emph" presetSubtype="0" fill="hold" grpId="2" nodeType="withEffect">
                                  <p:stCondLst>
                                    <p:cond delay="200"/>
                                  </p:stCondLst>
                                  <p:childTnLst>
                                    <p:animScale>
                                      <p:cBhvr>
                                        <p:cTn id="41" dur="200" fill="hold"/>
                                        <p:tgtEl>
                                          <p:spTgt spid="4"/>
                                        </p:tgtEl>
                                      </p:cBhvr>
                                      <p:by x="90000" y="90000"/>
                                    </p:animScale>
                                  </p:childTnLst>
                                </p:cTn>
                              </p:par>
                              <p:par>
                                <p:cTn id="42" presetID="6" presetClass="emph" presetSubtype="0" fill="hold" grpId="3" nodeType="withEffect">
                                  <p:stCondLst>
                                    <p:cond delay="400"/>
                                  </p:stCondLst>
                                  <p:childTnLst>
                                    <p:animScale>
                                      <p:cBhvr>
                                        <p:cTn id="43" dur="100" fill="hold"/>
                                        <p:tgtEl>
                                          <p:spTgt spid="4"/>
                                        </p:tgtEl>
                                      </p:cBhvr>
                                      <p:by x="105000" y="105000"/>
                                    </p:animScale>
                                  </p:childTnLst>
                                </p:cTn>
                              </p:par>
                              <p:par>
                                <p:cTn id="44" presetID="6" presetClass="emph" presetSubtype="0" fill="hold" grpId="4" nodeType="withEffect">
                                  <p:stCondLst>
                                    <p:cond delay="500"/>
                                  </p:stCondLst>
                                  <p:childTnLst>
                                    <p:animScale>
                                      <p:cBhvr>
                                        <p:cTn id="45" dur="200" fill="hold"/>
                                        <p:tgtEl>
                                          <p:spTgt spid="4"/>
                                        </p:tgtEl>
                                      </p:cBhvr>
                                      <p:by x="95000" y="95000"/>
                                    </p:animScale>
                                  </p:childTnLst>
                                </p:cTn>
                              </p:par>
                            </p:childTnLst>
                          </p:cTn>
                        </p:par>
                        <p:par>
                          <p:cTn id="46" fill="hold">
                            <p:stCondLst>
                              <p:cond delay="2100"/>
                            </p:stCondLst>
                            <p:childTnLst>
                              <p:par>
                                <p:cTn id="47" presetID="53" presetClass="entr" presetSubtype="16"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100" fill="hold"/>
                                        <p:tgtEl>
                                          <p:spTgt spid="5"/>
                                        </p:tgtEl>
                                        <p:attrNameLst>
                                          <p:attrName>ppt_w</p:attrName>
                                        </p:attrNameLst>
                                      </p:cBhvr>
                                      <p:tavLst>
                                        <p:tav tm="0">
                                          <p:val>
                                            <p:fltVal val="0"/>
                                          </p:val>
                                        </p:tav>
                                        <p:tav tm="100000">
                                          <p:val>
                                            <p:strVal val="#ppt_w"/>
                                          </p:val>
                                        </p:tav>
                                      </p:tavLst>
                                    </p:anim>
                                    <p:anim calcmode="lin" valueType="num">
                                      <p:cBhvr>
                                        <p:cTn id="50" dur="100" fill="hold"/>
                                        <p:tgtEl>
                                          <p:spTgt spid="5"/>
                                        </p:tgtEl>
                                        <p:attrNameLst>
                                          <p:attrName>ppt_h</p:attrName>
                                        </p:attrNameLst>
                                      </p:cBhvr>
                                      <p:tavLst>
                                        <p:tav tm="0">
                                          <p:val>
                                            <p:fltVal val="0"/>
                                          </p:val>
                                        </p:tav>
                                        <p:tav tm="100000">
                                          <p:val>
                                            <p:strVal val="#ppt_h"/>
                                          </p:val>
                                        </p:tav>
                                      </p:tavLst>
                                    </p:anim>
                                    <p:animEffect transition="in" filter="fade">
                                      <p:cBhvr>
                                        <p:cTn id="51" dur="100"/>
                                        <p:tgtEl>
                                          <p:spTgt spid="5"/>
                                        </p:tgtEl>
                                      </p:cBhvr>
                                    </p:animEffect>
                                  </p:childTnLst>
                                </p:cTn>
                              </p:par>
                              <p:par>
                                <p:cTn id="52" presetID="6" presetClass="emph" presetSubtype="0" fill="hold" grpId="1" nodeType="withEffect">
                                  <p:stCondLst>
                                    <p:cond delay="100"/>
                                  </p:stCondLst>
                                  <p:childTnLst>
                                    <p:animScale>
                                      <p:cBhvr>
                                        <p:cTn id="53" dur="100" fill="hold"/>
                                        <p:tgtEl>
                                          <p:spTgt spid="5"/>
                                        </p:tgtEl>
                                      </p:cBhvr>
                                      <p:by x="110000" y="110000"/>
                                    </p:animScale>
                                  </p:childTnLst>
                                </p:cTn>
                              </p:par>
                              <p:par>
                                <p:cTn id="54" presetID="6" presetClass="emph" presetSubtype="0" fill="hold" grpId="2" nodeType="withEffect">
                                  <p:stCondLst>
                                    <p:cond delay="200"/>
                                  </p:stCondLst>
                                  <p:childTnLst>
                                    <p:animScale>
                                      <p:cBhvr>
                                        <p:cTn id="55" dur="200" fill="hold"/>
                                        <p:tgtEl>
                                          <p:spTgt spid="5"/>
                                        </p:tgtEl>
                                      </p:cBhvr>
                                      <p:by x="90000" y="90000"/>
                                    </p:animScale>
                                  </p:childTnLst>
                                </p:cTn>
                              </p:par>
                              <p:par>
                                <p:cTn id="56" presetID="6" presetClass="emph" presetSubtype="0" fill="hold" grpId="3" nodeType="withEffect">
                                  <p:stCondLst>
                                    <p:cond delay="400"/>
                                  </p:stCondLst>
                                  <p:childTnLst>
                                    <p:animScale>
                                      <p:cBhvr>
                                        <p:cTn id="57" dur="100" fill="hold"/>
                                        <p:tgtEl>
                                          <p:spTgt spid="5"/>
                                        </p:tgtEl>
                                      </p:cBhvr>
                                      <p:by x="105000" y="105000"/>
                                    </p:animScale>
                                  </p:childTnLst>
                                </p:cTn>
                              </p:par>
                              <p:par>
                                <p:cTn id="58" presetID="6" presetClass="emph" presetSubtype="0" fill="hold" grpId="4" nodeType="withEffect">
                                  <p:stCondLst>
                                    <p:cond delay="500"/>
                                  </p:stCondLst>
                                  <p:childTnLst>
                                    <p:animScale>
                                      <p:cBhvr>
                                        <p:cTn id="59" dur="200" fill="hold"/>
                                        <p:tgtEl>
                                          <p:spTgt spid="5"/>
                                        </p:tgtEl>
                                      </p:cBhvr>
                                      <p:by x="95000" y="95000"/>
                                    </p:animScale>
                                  </p:childTnLst>
                                </p:cTn>
                              </p:par>
                            </p:childTnLst>
                          </p:cTn>
                        </p:par>
                        <p:par>
                          <p:cTn id="60" fill="hold">
                            <p:stCondLst>
                              <p:cond delay="2800"/>
                            </p:stCondLst>
                            <p:childTnLst>
                              <p:par>
                                <p:cTn id="61" presetID="47" presetClass="entr" presetSubtype="0"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500"/>
                                        <p:tgtEl>
                                          <p:spTgt spid="9"/>
                                        </p:tgtEl>
                                      </p:cBhvr>
                                    </p:animEffect>
                                    <p:anim calcmode="lin" valueType="num">
                                      <p:cBhvr>
                                        <p:cTn id="64" dur="500" fill="hold"/>
                                        <p:tgtEl>
                                          <p:spTgt spid="9"/>
                                        </p:tgtEl>
                                        <p:attrNameLst>
                                          <p:attrName>ppt_x</p:attrName>
                                        </p:attrNameLst>
                                      </p:cBhvr>
                                      <p:tavLst>
                                        <p:tav tm="0">
                                          <p:val>
                                            <p:strVal val="#ppt_x"/>
                                          </p:val>
                                        </p:tav>
                                        <p:tav tm="100000">
                                          <p:val>
                                            <p:strVal val="#ppt_x"/>
                                          </p:val>
                                        </p:tav>
                                      </p:tavLst>
                                    </p:anim>
                                    <p:anim calcmode="lin" valueType="num">
                                      <p:cBhvr>
                                        <p:cTn id="65" dur="500" fill="hold"/>
                                        <p:tgtEl>
                                          <p:spTgt spid="9"/>
                                        </p:tgtEl>
                                        <p:attrNameLst>
                                          <p:attrName>ppt_y</p:attrName>
                                        </p:attrNameLst>
                                      </p:cBhvr>
                                      <p:tavLst>
                                        <p:tav tm="0">
                                          <p:val>
                                            <p:strVal val="#ppt_y-.1"/>
                                          </p:val>
                                        </p:tav>
                                        <p:tav tm="100000">
                                          <p:val>
                                            <p:strVal val="#ppt_y"/>
                                          </p:val>
                                        </p:tav>
                                      </p:tavLst>
                                    </p:anim>
                                  </p:childTnLst>
                                </p:cTn>
                              </p:par>
                            </p:childTnLst>
                          </p:cTn>
                        </p:par>
                        <p:par>
                          <p:cTn id="66" fill="hold">
                            <p:stCondLst>
                              <p:cond delay="3300"/>
                            </p:stCondLst>
                            <p:childTnLst>
                              <p:par>
                                <p:cTn id="67" presetID="47"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childTnLst>
                          </p:cTn>
                        </p:par>
                        <p:par>
                          <p:cTn id="72" fill="hold">
                            <p:stCondLst>
                              <p:cond delay="3800"/>
                            </p:stCondLst>
                            <p:childTnLst>
                              <p:par>
                                <p:cTn id="73" presetID="47" presetClass="entr" presetSubtype="0"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fade">
                                      <p:cBhvr>
                                        <p:cTn id="75" dur="500"/>
                                        <p:tgtEl>
                                          <p:spTgt spid="11"/>
                                        </p:tgtEl>
                                      </p:cBhvr>
                                    </p:animEffect>
                                    <p:anim calcmode="lin" valueType="num">
                                      <p:cBhvr>
                                        <p:cTn id="76" dur="500" fill="hold"/>
                                        <p:tgtEl>
                                          <p:spTgt spid="11"/>
                                        </p:tgtEl>
                                        <p:attrNameLst>
                                          <p:attrName>ppt_x</p:attrName>
                                        </p:attrNameLst>
                                      </p:cBhvr>
                                      <p:tavLst>
                                        <p:tav tm="0">
                                          <p:val>
                                            <p:strVal val="#ppt_x"/>
                                          </p:val>
                                        </p:tav>
                                        <p:tav tm="100000">
                                          <p:val>
                                            <p:strVal val="#ppt_x"/>
                                          </p:val>
                                        </p:tav>
                                      </p:tavLst>
                                    </p:anim>
                                    <p:anim calcmode="lin" valueType="num">
                                      <p:cBhvr>
                                        <p:cTn id="77" dur="500" fill="hold"/>
                                        <p:tgtEl>
                                          <p:spTgt spid="11"/>
                                        </p:tgtEl>
                                        <p:attrNameLst>
                                          <p:attrName>ppt_y</p:attrName>
                                        </p:attrNameLst>
                                      </p:cBhvr>
                                      <p:tavLst>
                                        <p:tav tm="0">
                                          <p:val>
                                            <p:strVal val="#ppt_y-.1"/>
                                          </p:val>
                                        </p:tav>
                                        <p:tav tm="100000">
                                          <p:val>
                                            <p:strVal val="#ppt_y"/>
                                          </p:val>
                                        </p:tav>
                                      </p:tavLst>
                                    </p:anim>
                                  </p:childTnLst>
                                </p:cTn>
                              </p:par>
                            </p:childTnLst>
                          </p:cTn>
                        </p:par>
                        <p:par>
                          <p:cTn id="78" fill="hold">
                            <p:stCondLst>
                              <p:cond delay="4300"/>
                            </p:stCondLst>
                            <p:childTnLst>
                              <p:par>
                                <p:cTn id="79" presetID="47" presetClass="entr" presetSubtype="0" fill="hold" grpId="0" nodeType="after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anim calcmode="lin" valueType="num">
                                      <p:cBhvr>
                                        <p:cTn id="82" dur="500" fill="hold"/>
                                        <p:tgtEl>
                                          <p:spTgt spid="12"/>
                                        </p:tgtEl>
                                        <p:attrNameLst>
                                          <p:attrName>ppt_x</p:attrName>
                                        </p:attrNameLst>
                                      </p:cBhvr>
                                      <p:tavLst>
                                        <p:tav tm="0">
                                          <p:val>
                                            <p:strVal val="#ppt_x"/>
                                          </p:val>
                                        </p:tav>
                                        <p:tav tm="100000">
                                          <p:val>
                                            <p:strVal val="#ppt_x"/>
                                          </p:val>
                                        </p:tav>
                                      </p:tavLst>
                                    </p:anim>
                                    <p:anim calcmode="lin" valueType="num">
                                      <p:cBhvr>
                                        <p:cTn id="83" dur="500" fill="hold"/>
                                        <p:tgtEl>
                                          <p:spTgt spid="12"/>
                                        </p:tgtEl>
                                        <p:attrNameLst>
                                          <p:attrName>ppt_y</p:attrName>
                                        </p:attrNameLst>
                                      </p:cBhvr>
                                      <p:tavLst>
                                        <p:tav tm="0">
                                          <p:val>
                                            <p:strVal val="#ppt_y-.1"/>
                                          </p:val>
                                        </p:tav>
                                        <p:tav tm="100000">
                                          <p:val>
                                            <p:strVal val="#ppt_y"/>
                                          </p:val>
                                        </p:tav>
                                      </p:tavLst>
                                    </p:anim>
                                  </p:childTnLst>
                                </p:cTn>
                              </p:par>
                            </p:childTnLst>
                          </p:cTn>
                        </p:par>
                        <p:par>
                          <p:cTn id="84" fill="hold">
                            <p:stCondLst>
                              <p:cond delay="4800"/>
                            </p:stCondLst>
                            <p:childTnLst>
                              <p:par>
                                <p:cTn id="85" presetID="10" presetClass="entr" presetSubtype="0" fill="hold" nodeType="after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fade">
                                      <p:cBhvr>
                                        <p:cTn id="87" dur="500"/>
                                        <p:tgtEl>
                                          <p:spTgt spid="16"/>
                                        </p:tgtEl>
                                      </p:cBhvr>
                                    </p:animEffect>
                                  </p:childTnLst>
                                </p:cTn>
                              </p:par>
                            </p:childTnLst>
                          </p:cTn>
                        </p:par>
                        <p:par>
                          <p:cTn id="88" fill="hold">
                            <p:stCondLst>
                              <p:cond delay="5300"/>
                            </p:stCondLst>
                            <p:childTnLst>
                              <p:par>
                                <p:cTn id="89" presetID="10" presetClass="entr" presetSubtype="0" fill="hold" nodeType="afterEffect">
                                  <p:stCondLst>
                                    <p:cond delay="0"/>
                                  </p:stCondLst>
                                  <p:childTnLst>
                                    <p:set>
                                      <p:cBhvr>
                                        <p:cTn id="90" dur="1" fill="hold">
                                          <p:stCondLst>
                                            <p:cond delay="0"/>
                                          </p:stCondLst>
                                        </p:cTn>
                                        <p:tgtEl>
                                          <p:spTgt spid="17"/>
                                        </p:tgtEl>
                                        <p:attrNameLst>
                                          <p:attrName>style.visibility</p:attrName>
                                        </p:attrNameLst>
                                      </p:cBhvr>
                                      <p:to>
                                        <p:strVal val="visible"/>
                                      </p:to>
                                    </p:set>
                                    <p:animEffect transition="in" filter="fade">
                                      <p:cBhvr>
                                        <p:cTn id="91" dur="500"/>
                                        <p:tgtEl>
                                          <p:spTgt spid="17"/>
                                        </p:tgtEl>
                                      </p:cBhvr>
                                    </p:animEffect>
                                  </p:childTnLst>
                                </p:cTn>
                              </p:par>
                            </p:childTnLst>
                          </p:cTn>
                        </p:par>
                        <p:par>
                          <p:cTn id="92" fill="hold">
                            <p:stCondLst>
                              <p:cond delay="5800"/>
                            </p:stCondLst>
                            <p:childTnLst>
                              <p:par>
                                <p:cTn id="93" presetID="10" presetClass="entr" presetSubtype="0" fill="hold" nodeType="afterEffect">
                                  <p:stCondLst>
                                    <p:cond delay="0"/>
                                  </p:stCondLst>
                                  <p:childTnLst>
                                    <p:set>
                                      <p:cBhvr>
                                        <p:cTn id="94" dur="1" fill="hold">
                                          <p:stCondLst>
                                            <p:cond delay="0"/>
                                          </p:stCondLst>
                                        </p:cTn>
                                        <p:tgtEl>
                                          <p:spTgt spid="15"/>
                                        </p:tgtEl>
                                        <p:attrNameLst>
                                          <p:attrName>style.visibility</p:attrName>
                                        </p:attrNameLst>
                                      </p:cBhvr>
                                      <p:to>
                                        <p:strVal val="visible"/>
                                      </p:to>
                                    </p:set>
                                    <p:animEffect transition="in" filter="fade">
                                      <p:cBhvr>
                                        <p:cTn id="95" dur="500"/>
                                        <p:tgtEl>
                                          <p:spTgt spid="15"/>
                                        </p:tgtEl>
                                      </p:cBhvr>
                                    </p:animEffect>
                                  </p:childTnLst>
                                </p:cTn>
                              </p:par>
                            </p:childTnLst>
                          </p:cTn>
                        </p:par>
                        <p:par>
                          <p:cTn id="96" fill="hold">
                            <p:stCondLst>
                              <p:cond delay="6300"/>
                            </p:stCondLst>
                            <p:childTnLst>
                              <p:par>
                                <p:cTn id="97" presetID="10" presetClass="entr" presetSubtype="0" fill="hold" nodeType="afterEffect">
                                  <p:stCondLst>
                                    <p:cond delay="0"/>
                                  </p:stCondLst>
                                  <p:childTnLst>
                                    <p:set>
                                      <p:cBhvr>
                                        <p:cTn id="98" dur="1" fill="hold">
                                          <p:stCondLst>
                                            <p:cond delay="0"/>
                                          </p:stCondLst>
                                        </p:cTn>
                                        <p:tgtEl>
                                          <p:spTgt spid="14"/>
                                        </p:tgtEl>
                                        <p:attrNameLst>
                                          <p:attrName>style.visibility</p:attrName>
                                        </p:attrNameLst>
                                      </p:cBhvr>
                                      <p:to>
                                        <p:strVal val="visible"/>
                                      </p:to>
                                    </p:set>
                                    <p:animEffect transition="in" filter="fade">
                                      <p:cBhvr>
                                        <p:cTn id="99" dur="500"/>
                                        <p:tgtEl>
                                          <p:spTgt spid="14"/>
                                        </p:tgtEl>
                                      </p:cBhvr>
                                    </p:animEffect>
                                  </p:childTnLst>
                                </p:cTn>
                              </p:par>
                            </p:childTnLst>
                          </p:cTn>
                        </p:par>
                        <p:par>
                          <p:cTn id="100" fill="hold">
                            <p:stCondLst>
                              <p:cond delay="6800"/>
                            </p:stCondLst>
                            <p:childTnLst>
                              <p:par>
                                <p:cTn id="101" presetID="16" presetClass="entr" presetSubtype="21" fill="hold"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barn(inVertical)">
                                      <p:cBhvr>
                                        <p:cTn id="103" dur="500"/>
                                        <p:tgtEl>
                                          <p:spTgt spid="26"/>
                                        </p:tgtEl>
                                      </p:cBhvr>
                                    </p:animEffect>
                                  </p:childTnLst>
                                </p:cTn>
                              </p:par>
                            </p:childTnLst>
                          </p:cTn>
                        </p:par>
                        <p:par>
                          <p:cTn id="104" fill="hold">
                            <p:stCondLst>
                              <p:cond delay="7300"/>
                            </p:stCondLst>
                            <p:childTnLst>
                              <p:par>
                                <p:cTn id="105" presetID="22" presetClass="entr" presetSubtype="1" fill="hold" grpId="0" nodeType="after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wipe(up)">
                                      <p:cBhvr>
                                        <p:cTn id="10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Graphic spid="2" grpId="1">
        <p:bldAsOne/>
      </p:bldGraphic>
      <p:bldGraphic spid="2" grpId="2">
        <p:bldAsOne/>
      </p:bldGraphic>
      <p:bldGraphic spid="2" grpId="3">
        <p:bldAsOne/>
      </p:bldGraphic>
      <p:bldGraphic spid="2" grpId="4">
        <p:bldAsOne/>
      </p:bldGraphic>
      <p:bldGraphic spid="3" grpId="0">
        <p:bldAsOne/>
      </p:bldGraphic>
      <p:bldGraphic spid="3" grpId="1">
        <p:bldAsOne/>
      </p:bldGraphic>
      <p:bldGraphic spid="3" grpId="2">
        <p:bldAsOne/>
      </p:bldGraphic>
      <p:bldGraphic spid="3" grpId="3">
        <p:bldAsOne/>
      </p:bldGraphic>
      <p:bldGraphic spid="3" grpId="4">
        <p:bldAsOne/>
      </p:bldGraphic>
      <p:bldGraphic spid="4" grpId="0">
        <p:bldAsOne/>
      </p:bldGraphic>
      <p:bldGraphic spid="4" grpId="1">
        <p:bldAsOne/>
      </p:bldGraphic>
      <p:bldGraphic spid="4" grpId="2">
        <p:bldAsOne/>
      </p:bldGraphic>
      <p:bldGraphic spid="4" grpId="3">
        <p:bldAsOne/>
      </p:bldGraphic>
      <p:bldGraphic spid="4" grpId="4">
        <p:bldAsOne/>
      </p:bldGraphic>
      <p:bldGraphic spid="5" grpId="0">
        <p:bldAsOne/>
      </p:bldGraphic>
      <p:bldGraphic spid="5" grpId="1">
        <p:bldAsOne/>
      </p:bldGraphic>
      <p:bldGraphic spid="5" grpId="2">
        <p:bldAsOne/>
      </p:bldGraphic>
      <p:bldGraphic spid="5" grpId="3">
        <p:bldAsOne/>
      </p:bldGraphic>
      <p:bldGraphic spid="5" grpId="4">
        <p:bldAsOne/>
      </p:bldGraphic>
      <p:bldP spid="9" grpId="0"/>
      <p:bldP spid="10" grpId="0"/>
      <p:bldP spid="11" grpId="0"/>
      <p:bldP spid="12" grpId="0"/>
      <p:bldP spid="2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1459906" y="1078932"/>
            <a:ext cx="1689591" cy="921783"/>
            <a:chOff x="1193092" y="2758123"/>
            <a:chExt cx="2253191" cy="1229708"/>
          </a:xfrm>
        </p:grpSpPr>
        <p:sp>
          <p:nvSpPr>
            <p:cNvPr id="47" name="文本框 88"/>
            <p:cNvSpPr txBox="1"/>
            <p:nvPr/>
          </p:nvSpPr>
          <p:spPr>
            <a:xfrm>
              <a:off x="1558701" y="2853731"/>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9" name="文本框 90"/>
            <p:cNvSpPr txBox="1"/>
            <p:nvPr/>
          </p:nvSpPr>
          <p:spPr>
            <a:xfrm>
              <a:off x="1193092" y="2758123"/>
              <a:ext cx="501540"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198662" y="3174861"/>
              <a:ext cx="2247621" cy="812970"/>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6" name="组合 55"/>
          <p:cNvGrpSpPr/>
          <p:nvPr/>
        </p:nvGrpSpPr>
        <p:grpSpPr>
          <a:xfrm>
            <a:off x="2965506" y="3470989"/>
            <a:ext cx="1711155" cy="923075"/>
            <a:chOff x="2589123" y="4376361"/>
            <a:chExt cx="2281947" cy="1231431"/>
          </a:xfrm>
        </p:grpSpPr>
        <p:sp>
          <p:nvSpPr>
            <p:cNvPr id="57" name="文本框 111"/>
            <p:cNvSpPr txBox="1"/>
            <p:nvPr/>
          </p:nvSpPr>
          <p:spPr>
            <a:xfrm>
              <a:off x="3008683" y="4459392"/>
              <a:ext cx="1142306"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9" name="文本框 113"/>
            <p:cNvSpPr txBox="1"/>
            <p:nvPr/>
          </p:nvSpPr>
          <p:spPr>
            <a:xfrm>
              <a:off x="2589123" y="4376361"/>
              <a:ext cx="501541" cy="780121"/>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9" name="文本框 113"/>
            <p:cNvSpPr txBox="1"/>
            <p:nvPr/>
          </p:nvSpPr>
          <p:spPr>
            <a:xfrm>
              <a:off x="2623449" y="4794823"/>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58" name="组合 57"/>
          <p:cNvGrpSpPr/>
          <p:nvPr/>
        </p:nvGrpSpPr>
        <p:grpSpPr>
          <a:xfrm>
            <a:off x="4497393" y="1080381"/>
            <a:ext cx="1706088" cy="920334"/>
            <a:chOff x="6931732" y="1797007"/>
            <a:chExt cx="2275191" cy="1227774"/>
          </a:xfrm>
        </p:grpSpPr>
        <p:sp>
          <p:nvSpPr>
            <p:cNvPr id="61" name="文本框 115"/>
            <p:cNvSpPr txBox="1"/>
            <p:nvPr/>
          </p:nvSpPr>
          <p:spPr>
            <a:xfrm>
              <a:off x="7401171" y="1867105"/>
              <a:ext cx="1142308" cy="349001"/>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117"/>
            <p:cNvSpPr txBox="1"/>
            <p:nvPr/>
          </p:nvSpPr>
          <p:spPr>
            <a:xfrm>
              <a:off x="6931732" y="1797007"/>
              <a:ext cx="54840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959302" y="2211812"/>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60" name="组合 59"/>
          <p:cNvGrpSpPr/>
          <p:nvPr/>
        </p:nvGrpSpPr>
        <p:grpSpPr>
          <a:xfrm>
            <a:off x="6119423" y="3470987"/>
            <a:ext cx="1719626" cy="936436"/>
            <a:chOff x="8482482" y="3314639"/>
            <a:chExt cx="2293244" cy="1249255"/>
          </a:xfrm>
        </p:grpSpPr>
        <p:sp>
          <p:nvSpPr>
            <p:cNvPr id="65" name="文本框 119"/>
            <p:cNvSpPr txBox="1"/>
            <p:nvPr/>
          </p:nvSpPr>
          <p:spPr>
            <a:xfrm>
              <a:off x="8913339" y="3379273"/>
              <a:ext cx="1142307"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121"/>
            <p:cNvSpPr txBox="1"/>
            <p:nvPr/>
          </p:nvSpPr>
          <p:spPr>
            <a:xfrm>
              <a:off x="8482482" y="3314639"/>
              <a:ext cx="548405"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04</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8528105" y="3750925"/>
              <a:ext cx="2247621" cy="812969"/>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a:t>
              </a:r>
            </a:p>
          </p:txBody>
        </p:sp>
      </p:grpSp>
      <p:grpSp>
        <p:nvGrpSpPr>
          <p:cNvPr id="3" name="组合 2"/>
          <p:cNvGrpSpPr/>
          <p:nvPr/>
        </p:nvGrpSpPr>
        <p:grpSpPr>
          <a:xfrm>
            <a:off x="1921230" y="788671"/>
            <a:ext cx="5344404" cy="3874419"/>
            <a:chOff x="2560549" y="1050825"/>
            <a:chExt cx="7128072" cy="5167487"/>
          </a:xfrm>
        </p:grpSpPr>
        <p:sp>
          <p:nvSpPr>
            <p:cNvPr id="2" name="任意多边形 1"/>
            <p:cNvSpPr/>
            <p:nvPr/>
          </p:nvSpPr>
          <p:spPr>
            <a:xfrm rot="19188192" flipH="1">
              <a:off x="3162793" y="1050825"/>
              <a:ext cx="5910043" cy="5167487"/>
            </a:xfrm>
            <a:custGeom>
              <a:avLst/>
              <a:gdLst>
                <a:gd name="connsiteX0" fmla="*/ 7803102 w 9728199"/>
                <a:gd name="connsiteY0" fmla="*/ 0 h 8508998"/>
                <a:gd name="connsiteX1" fmla="*/ 9526046 w 9728199"/>
                <a:gd name="connsiteY1" fmla="*/ 0 h 8508998"/>
                <a:gd name="connsiteX2" fmla="*/ 9728199 w 9728199"/>
                <a:gd name="connsiteY2" fmla="*/ 202153 h 8508998"/>
                <a:gd name="connsiteX3" fmla="*/ 9728199 w 9728199"/>
                <a:gd name="connsiteY3" fmla="*/ 1925097 h 8508998"/>
                <a:gd name="connsiteX4" fmla="*/ 9526046 w 9728199"/>
                <a:gd name="connsiteY4" fmla="*/ 2127250 h 8508998"/>
                <a:gd name="connsiteX5" fmla="*/ 8825335 w 9728199"/>
                <a:gd name="connsiteY5" fmla="*/ 2127250 h 8508998"/>
                <a:gd name="connsiteX6" fmla="*/ 8825310 w 9728199"/>
                <a:gd name="connsiteY6" fmla="*/ 2127249 h 8508998"/>
                <a:gd name="connsiteX7" fmla="*/ 8066282 w 9728199"/>
                <a:gd name="connsiteY7" fmla="*/ 2127249 h 8508998"/>
                <a:gd name="connsiteX8" fmla="*/ 7188793 w 9728199"/>
                <a:gd name="connsiteY8" fmla="*/ 3004738 h 8508998"/>
                <a:gd name="connsiteX9" fmla="*/ 7188793 w 9728199"/>
                <a:gd name="connsiteY9" fmla="*/ 3763766 h 8508998"/>
                <a:gd name="connsiteX10" fmla="*/ 7193323 w 9728199"/>
                <a:gd name="connsiteY10" fmla="*/ 3853484 h 8508998"/>
                <a:gd name="connsiteX11" fmla="*/ 7194549 w 9728199"/>
                <a:gd name="connsiteY11" fmla="*/ 3861515 h 8508998"/>
                <a:gd name="connsiteX12" fmla="*/ 7194549 w 9728199"/>
                <a:gd name="connsiteY12" fmla="*/ 4052346 h 8508998"/>
                <a:gd name="connsiteX13" fmla="*/ 6992396 w 9728199"/>
                <a:gd name="connsiteY13" fmla="*/ 4254499 h 8508998"/>
                <a:gd name="connsiteX14" fmla="*/ 6288052 w 9728199"/>
                <a:gd name="connsiteY14" fmla="*/ 4254499 h 8508998"/>
                <a:gd name="connsiteX15" fmla="*/ 5698372 w 9728199"/>
                <a:gd name="connsiteY15" fmla="*/ 4254499 h 8508998"/>
                <a:gd name="connsiteX16" fmla="*/ 5529024 w 9728199"/>
                <a:gd name="connsiteY16" fmla="*/ 4254499 h 8508998"/>
                <a:gd name="connsiteX17" fmla="*/ 4651535 w 9728199"/>
                <a:gd name="connsiteY17" fmla="*/ 5131987 h 8508998"/>
                <a:gd name="connsiteX18" fmla="*/ 4651535 w 9728199"/>
                <a:gd name="connsiteY18" fmla="*/ 5891015 h 8508998"/>
                <a:gd name="connsiteX19" fmla="*/ 4656066 w 9728199"/>
                <a:gd name="connsiteY19" fmla="*/ 5980733 h 8508998"/>
                <a:gd name="connsiteX20" fmla="*/ 4660899 w 9728199"/>
                <a:gd name="connsiteY20" fmla="*/ 6012404 h 8508998"/>
                <a:gd name="connsiteX21" fmla="*/ 4660899 w 9728199"/>
                <a:gd name="connsiteY21" fmla="*/ 6179595 h 8508998"/>
                <a:gd name="connsiteX22" fmla="*/ 4458746 w 9728199"/>
                <a:gd name="connsiteY22" fmla="*/ 6381748 h 8508998"/>
                <a:gd name="connsiteX23" fmla="*/ 3763766 w 9728199"/>
                <a:gd name="connsiteY23" fmla="*/ 6381748 h 8508998"/>
                <a:gd name="connsiteX24" fmla="*/ 3067965 w 9728199"/>
                <a:gd name="connsiteY24" fmla="*/ 6381748 h 8508998"/>
                <a:gd name="connsiteX25" fmla="*/ 3004738 w 9728199"/>
                <a:gd name="connsiteY25" fmla="*/ 6381748 h 8508998"/>
                <a:gd name="connsiteX26" fmla="*/ 2127250 w 9728199"/>
                <a:gd name="connsiteY26" fmla="*/ 7259237 h 8508998"/>
                <a:gd name="connsiteX27" fmla="*/ 2127250 w 9728199"/>
                <a:gd name="connsiteY27" fmla="*/ 7322464 h 8508998"/>
                <a:gd name="connsiteX28" fmla="*/ 2127250 w 9728199"/>
                <a:gd name="connsiteY28" fmla="*/ 8018265 h 8508998"/>
                <a:gd name="connsiteX29" fmla="*/ 2127250 w 9728199"/>
                <a:gd name="connsiteY29" fmla="*/ 8306845 h 8508998"/>
                <a:gd name="connsiteX30" fmla="*/ 1925097 w 9728199"/>
                <a:gd name="connsiteY30" fmla="*/ 8508998 h 8508998"/>
                <a:gd name="connsiteX31" fmla="*/ 202153 w 9728199"/>
                <a:gd name="connsiteY31" fmla="*/ 8508998 h 8508998"/>
                <a:gd name="connsiteX32" fmla="*/ 0 w 9728199"/>
                <a:gd name="connsiteY32" fmla="*/ 8306845 h 8508998"/>
                <a:gd name="connsiteX33" fmla="*/ 0 w 9728199"/>
                <a:gd name="connsiteY33" fmla="*/ 6583901 h 8508998"/>
                <a:gd name="connsiteX34" fmla="*/ 202153 w 9728199"/>
                <a:gd name="connsiteY34" fmla="*/ 6381748 h 8508998"/>
                <a:gd name="connsiteX35" fmla="*/ 897132 w 9728199"/>
                <a:gd name="connsiteY35" fmla="*/ 6381748 h 8508998"/>
                <a:gd name="connsiteX36" fmla="*/ 1360196 w 9728199"/>
                <a:gd name="connsiteY36" fmla="*/ 6381748 h 8508998"/>
                <a:gd name="connsiteX37" fmla="*/ 1656160 w 9728199"/>
                <a:gd name="connsiteY37" fmla="*/ 6381748 h 8508998"/>
                <a:gd name="connsiteX38" fmla="*/ 2533649 w 9728199"/>
                <a:gd name="connsiteY38" fmla="*/ 5504259 h 8508998"/>
                <a:gd name="connsiteX39" fmla="*/ 2533649 w 9728199"/>
                <a:gd name="connsiteY39" fmla="*/ 5208293 h 8508998"/>
                <a:gd name="connsiteX40" fmla="*/ 2533649 w 9728199"/>
                <a:gd name="connsiteY40" fmla="*/ 4745231 h 8508998"/>
                <a:gd name="connsiteX41" fmla="*/ 2533649 w 9728199"/>
                <a:gd name="connsiteY41" fmla="*/ 4456651 h 8508998"/>
                <a:gd name="connsiteX42" fmla="*/ 2735802 w 9728199"/>
                <a:gd name="connsiteY42" fmla="*/ 4254499 h 8508998"/>
                <a:gd name="connsiteX43" fmla="*/ 3276315 w 9728199"/>
                <a:gd name="connsiteY43" fmla="*/ 4254499 h 8508998"/>
                <a:gd name="connsiteX44" fmla="*/ 3336812 w 9728199"/>
                <a:gd name="connsiteY44" fmla="*/ 4263732 h 8508998"/>
                <a:gd name="connsiteX45" fmla="*/ 3426530 w 9728199"/>
                <a:gd name="connsiteY45" fmla="*/ 4268262 h 8508998"/>
                <a:gd name="connsiteX46" fmla="*/ 4185558 w 9728199"/>
                <a:gd name="connsiteY46" fmla="*/ 4268262 h 8508998"/>
                <a:gd name="connsiteX47" fmla="*/ 5063047 w 9728199"/>
                <a:gd name="connsiteY47" fmla="*/ 3390773 h 8508998"/>
                <a:gd name="connsiteX48" fmla="*/ 5063047 w 9728199"/>
                <a:gd name="connsiteY48" fmla="*/ 3182054 h 8508998"/>
                <a:gd name="connsiteX49" fmla="*/ 5067299 w 9728199"/>
                <a:gd name="connsiteY49" fmla="*/ 3177802 h 8508998"/>
                <a:gd name="connsiteX50" fmla="*/ 5067299 w 9728199"/>
                <a:gd name="connsiteY50" fmla="*/ 2329402 h 8508998"/>
                <a:gd name="connsiteX51" fmla="*/ 5269452 w 9728199"/>
                <a:gd name="connsiteY51" fmla="*/ 2127250 h 8508998"/>
                <a:gd name="connsiteX52" fmla="*/ 6365590 w 9728199"/>
                <a:gd name="connsiteY52" fmla="*/ 2127250 h 8508998"/>
                <a:gd name="connsiteX53" fmla="*/ 6365592 w 9728199"/>
                <a:gd name="connsiteY53" fmla="*/ 2127249 h 8508998"/>
                <a:gd name="connsiteX54" fmla="*/ 6723587 w 9728199"/>
                <a:gd name="connsiteY54" fmla="*/ 2127249 h 8508998"/>
                <a:gd name="connsiteX55" fmla="*/ 7601076 w 9728199"/>
                <a:gd name="connsiteY55" fmla="*/ 1249760 h 8508998"/>
                <a:gd name="connsiteX56" fmla="*/ 7601076 w 9728199"/>
                <a:gd name="connsiteY56" fmla="*/ 490731 h 8508998"/>
                <a:gd name="connsiteX57" fmla="*/ 7600949 w 9728199"/>
                <a:gd name="connsiteY57" fmla="*/ 488217 h 8508998"/>
                <a:gd name="connsiteX58" fmla="*/ 7600949 w 9728199"/>
                <a:gd name="connsiteY58" fmla="*/ 202153 h 8508998"/>
                <a:gd name="connsiteX59" fmla="*/ 7803102 w 9728199"/>
                <a:gd name="connsiteY59" fmla="*/ 0 h 8508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728199" h="8508998">
                  <a:moveTo>
                    <a:pt x="7803102" y="0"/>
                  </a:moveTo>
                  <a:lnTo>
                    <a:pt x="9526046" y="0"/>
                  </a:lnTo>
                  <a:cubicBezTo>
                    <a:pt x="9637692" y="0"/>
                    <a:pt x="9728199" y="90507"/>
                    <a:pt x="9728199" y="202153"/>
                  </a:cubicBezTo>
                  <a:lnTo>
                    <a:pt x="9728199" y="1925097"/>
                  </a:lnTo>
                  <a:cubicBezTo>
                    <a:pt x="9728199" y="2036743"/>
                    <a:pt x="9637692" y="2127250"/>
                    <a:pt x="9526046" y="2127250"/>
                  </a:cubicBezTo>
                  <a:lnTo>
                    <a:pt x="8825335" y="2127250"/>
                  </a:lnTo>
                  <a:lnTo>
                    <a:pt x="8825310" y="2127249"/>
                  </a:lnTo>
                  <a:lnTo>
                    <a:pt x="8066282" y="2127249"/>
                  </a:lnTo>
                  <a:cubicBezTo>
                    <a:pt x="7581658" y="2127249"/>
                    <a:pt x="7188793" y="2520114"/>
                    <a:pt x="7188793" y="3004738"/>
                  </a:cubicBezTo>
                  <a:lnTo>
                    <a:pt x="7188793" y="3763766"/>
                  </a:lnTo>
                  <a:cubicBezTo>
                    <a:pt x="7188793" y="3794055"/>
                    <a:pt x="7190328" y="3823985"/>
                    <a:pt x="7193323" y="3853484"/>
                  </a:cubicBezTo>
                  <a:lnTo>
                    <a:pt x="7194549" y="3861515"/>
                  </a:lnTo>
                  <a:lnTo>
                    <a:pt x="7194549" y="4052346"/>
                  </a:lnTo>
                  <a:cubicBezTo>
                    <a:pt x="7194549" y="4163992"/>
                    <a:pt x="7104042" y="4254499"/>
                    <a:pt x="6992396" y="4254499"/>
                  </a:cubicBezTo>
                  <a:lnTo>
                    <a:pt x="6288052" y="4254499"/>
                  </a:lnTo>
                  <a:lnTo>
                    <a:pt x="5698372" y="4254499"/>
                  </a:lnTo>
                  <a:lnTo>
                    <a:pt x="5529024" y="4254499"/>
                  </a:lnTo>
                  <a:cubicBezTo>
                    <a:pt x="5044400" y="4254499"/>
                    <a:pt x="4651535" y="4647363"/>
                    <a:pt x="4651535" y="5131987"/>
                  </a:cubicBezTo>
                  <a:lnTo>
                    <a:pt x="4651535" y="5891015"/>
                  </a:lnTo>
                  <a:cubicBezTo>
                    <a:pt x="4651535" y="5921304"/>
                    <a:pt x="4653070" y="5951235"/>
                    <a:pt x="4656066" y="5980733"/>
                  </a:cubicBezTo>
                  <a:lnTo>
                    <a:pt x="4660899" y="6012404"/>
                  </a:lnTo>
                  <a:lnTo>
                    <a:pt x="4660899" y="6179595"/>
                  </a:lnTo>
                  <a:cubicBezTo>
                    <a:pt x="4660899" y="6291241"/>
                    <a:pt x="4570392" y="6381748"/>
                    <a:pt x="4458746" y="6381748"/>
                  </a:cubicBezTo>
                  <a:lnTo>
                    <a:pt x="3763766" y="6381748"/>
                  </a:lnTo>
                  <a:lnTo>
                    <a:pt x="3067965" y="6381748"/>
                  </a:lnTo>
                  <a:lnTo>
                    <a:pt x="3004738" y="6381748"/>
                  </a:lnTo>
                  <a:cubicBezTo>
                    <a:pt x="2520114" y="6381748"/>
                    <a:pt x="2127250" y="6774613"/>
                    <a:pt x="2127250" y="7259237"/>
                  </a:cubicBezTo>
                  <a:lnTo>
                    <a:pt x="2127250" y="7322464"/>
                  </a:lnTo>
                  <a:lnTo>
                    <a:pt x="2127250" y="8018265"/>
                  </a:lnTo>
                  <a:lnTo>
                    <a:pt x="2127250" y="8306845"/>
                  </a:lnTo>
                  <a:cubicBezTo>
                    <a:pt x="2127250" y="8418491"/>
                    <a:pt x="2036743" y="8508998"/>
                    <a:pt x="1925097" y="8508998"/>
                  </a:cubicBezTo>
                  <a:lnTo>
                    <a:pt x="202153" y="8508998"/>
                  </a:lnTo>
                  <a:cubicBezTo>
                    <a:pt x="90507" y="8508998"/>
                    <a:pt x="0" y="8418491"/>
                    <a:pt x="0" y="8306845"/>
                  </a:cubicBezTo>
                  <a:lnTo>
                    <a:pt x="0" y="6583901"/>
                  </a:lnTo>
                  <a:cubicBezTo>
                    <a:pt x="0" y="6472255"/>
                    <a:pt x="90507" y="6381748"/>
                    <a:pt x="202153" y="6381748"/>
                  </a:cubicBezTo>
                  <a:lnTo>
                    <a:pt x="897132" y="6381748"/>
                  </a:lnTo>
                  <a:lnTo>
                    <a:pt x="1360196" y="6381748"/>
                  </a:lnTo>
                  <a:lnTo>
                    <a:pt x="1656160" y="6381748"/>
                  </a:lnTo>
                  <a:cubicBezTo>
                    <a:pt x="2140784" y="6381748"/>
                    <a:pt x="2533649" y="5988883"/>
                    <a:pt x="2533649" y="5504259"/>
                  </a:cubicBezTo>
                  <a:lnTo>
                    <a:pt x="2533649" y="5208293"/>
                  </a:lnTo>
                  <a:lnTo>
                    <a:pt x="2533649" y="4745231"/>
                  </a:lnTo>
                  <a:lnTo>
                    <a:pt x="2533649" y="4456651"/>
                  </a:lnTo>
                  <a:cubicBezTo>
                    <a:pt x="2533649" y="4345005"/>
                    <a:pt x="2624156" y="4254499"/>
                    <a:pt x="2735802" y="4254499"/>
                  </a:cubicBezTo>
                  <a:lnTo>
                    <a:pt x="3276315" y="4254499"/>
                  </a:lnTo>
                  <a:lnTo>
                    <a:pt x="3336812" y="4263732"/>
                  </a:lnTo>
                  <a:cubicBezTo>
                    <a:pt x="3366311" y="4266727"/>
                    <a:pt x="3396241" y="4268262"/>
                    <a:pt x="3426530" y="4268262"/>
                  </a:cubicBezTo>
                  <a:lnTo>
                    <a:pt x="4185558" y="4268262"/>
                  </a:lnTo>
                  <a:cubicBezTo>
                    <a:pt x="4670182" y="4268262"/>
                    <a:pt x="5063047" y="3875397"/>
                    <a:pt x="5063047" y="3390773"/>
                  </a:cubicBezTo>
                  <a:lnTo>
                    <a:pt x="5063047" y="3182054"/>
                  </a:lnTo>
                  <a:lnTo>
                    <a:pt x="5067299" y="3177802"/>
                  </a:lnTo>
                  <a:lnTo>
                    <a:pt x="5067299" y="2329402"/>
                  </a:lnTo>
                  <a:cubicBezTo>
                    <a:pt x="5067299" y="2217756"/>
                    <a:pt x="5157806" y="2127250"/>
                    <a:pt x="5269452" y="2127250"/>
                  </a:cubicBezTo>
                  <a:lnTo>
                    <a:pt x="6365590" y="2127250"/>
                  </a:lnTo>
                  <a:lnTo>
                    <a:pt x="6365592" y="2127249"/>
                  </a:lnTo>
                  <a:lnTo>
                    <a:pt x="6723587" y="2127249"/>
                  </a:lnTo>
                  <a:cubicBezTo>
                    <a:pt x="7208211" y="2127249"/>
                    <a:pt x="7601076" y="1734383"/>
                    <a:pt x="7601076" y="1249760"/>
                  </a:cubicBezTo>
                  <a:lnTo>
                    <a:pt x="7601076" y="490731"/>
                  </a:lnTo>
                  <a:lnTo>
                    <a:pt x="7600949" y="488217"/>
                  </a:lnTo>
                  <a:lnTo>
                    <a:pt x="7600949" y="202153"/>
                  </a:lnTo>
                  <a:cubicBezTo>
                    <a:pt x="7600949" y="90507"/>
                    <a:pt x="7691456" y="0"/>
                    <a:pt x="7803102" y="0"/>
                  </a:cubicBezTo>
                  <a:close/>
                </a:path>
              </a:pathLst>
            </a:custGeom>
            <a:solidFill>
              <a:schemeClr val="bg1">
                <a:lumMod val="95000"/>
              </a:schemeClr>
            </a:solidFill>
            <a:ln w="22225">
              <a:gradFill flip="none" rotWithShape="1">
                <a:gsLst>
                  <a:gs pos="100000">
                    <a:schemeClr val="bg1"/>
                  </a:gs>
                  <a:gs pos="0">
                    <a:schemeClr val="bg1">
                      <a:lumMod val="85000"/>
                    </a:schemeClr>
                  </a:gs>
                </a:gsLst>
                <a:lin ang="0" scaled="0"/>
                <a:tileRect/>
              </a:gra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 name="圆角矩形 3"/>
            <p:cNvSpPr/>
            <p:nvPr/>
          </p:nvSpPr>
          <p:spPr>
            <a:xfrm rot="19178164">
              <a:off x="2560549" y="3090326"/>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6" name="圆角矩形 75"/>
            <p:cNvSpPr/>
            <p:nvPr/>
          </p:nvSpPr>
          <p:spPr>
            <a:xfrm rot="19178164">
              <a:off x="4560798" y="3080801"/>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7" name="圆角矩形 76"/>
            <p:cNvSpPr/>
            <p:nvPr/>
          </p:nvSpPr>
          <p:spPr>
            <a:xfrm rot="19178164">
              <a:off x="6580099" y="3067464"/>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圆角矩形 77"/>
            <p:cNvSpPr/>
            <p:nvPr/>
          </p:nvSpPr>
          <p:spPr>
            <a:xfrm rot="19178164">
              <a:off x="8580349" y="3067463"/>
              <a:ext cx="1108272" cy="1107872"/>
            </a:xfrm>
            <a:prstGeom prst="roundRect">
              <a:avLst>
                <a:gd name="adj" fmla="val 9103"/>
              </a:avLst>
            </a:prstGeom>
            <a:gradFill>
              <a:gsLst>
                <a:gs pos="0">
                  <a:srgbClr val="0070C0"/>
                </a:gs>
                <a:gs pos="100000">
                  <a:srgbClr val="00B0F0"/>
                </a:gs>
              </a:gsLst>
              <a:lin ang="2700000" scaled="1"/>
            </a:gradFill>
            <a:ln w="22225">
              <a:gradFill flip="none" rotWithShape="1">
                <a:gsLst>
                  <a:gs pos="0">
                    <a:srgbClr val="00B0F0"/>
                  </a:gs>
                  <a:gs pos="100000">
                    <a:srgbClr val="0070C0"/>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79" name="组合 78"/>
            <p:cNvGrpSpPr/>
            <p:nvPr/>
          </p:nvGrpSpPr>
          <p:grpSpPr>
            <a:xfrm>
              <a:off x="2836934" y="3337829"/>
              <a:ext cx="555501" cy="599725"/>
              <a:chOff x="79836" y="1653714"/>
              <a:chExt cx="555501" cy="599725"/>
            </a:xfrm>
            <a:solidFill>
              <a:schemeClr val="bg1"/>
            </a:solidFill>
          </p:grpSpPr>
          <p:sp>
            <p:nvSpPr>
              <p:cNvPr id="80" name="Freeform 46"/>
              <p:cNvSpPr>
                <a:spLocks/>
              </p:cNvSpPr>
              <p:nvPr/>
            </p:nvSpPr>
            <p:spPr bwMode="auto">
              <a:xfrm>
                <a:off x="199123" y="1924935"/>
                <a:ext cx="129812" cy="146132"/>
              </a:xfrm>
              <a:custGeom>
                <a:avLst/>
                <a:gdLst>
                  <a:gd name="T0" fmla="*/ 42 w 47"/>
                  <a:gd name="T1" fmla="*/ 19 h 53"/>
                  <a:gd name="T2" fmla="*/ 33 w 47"/>
                  <a:gd name="T3" fmla="*/ 49 h 53"/>
                  <a:gd name="T4" fmla="*/ 5 w 47"/>
                  <a:gd name="T5" fmla="*/ 34 h 53"/>
                  <a:gd name="T6" fmla="*/ 14 w 47"/>
                  <a:gd name="T7" fmla="*/ 4 h 53"/>
                  <a:gd name="T8" fmla="*/ 42 w 47"/>
                  <a:gd name="T9" fmla="*/ 19 h 53"/>
                </a:gdLst>
                <a:ahLst/>
                <a:cxnLst>
                  <a:cxn ang="0">
                    <a:pos x="T0" y="T1"/>
                  </a:cxn>
                  <a:cxn ang="0">
                    <a:pos x="T2" y="T3"/>
                  </a:cxn>
                  <a:cxn ang="0">
                    <a:pos x="T4" y="T5"/>
                  </a:cxn>
                  <a:cxn ang="0">
                    <a:pos x="T6" y="T7"/>
                  </a:cxn>
                  <a:cxn ang="0">
                    <a:pos x="T8" y="T9"/>
                  </a:cxn>
                </a:cxnLst>
                <a:rect l="0" t="0" r="r" b="b"/>
                <a:pathLst>
                  <a:path w="47" h="53">
                    <a:moveTo>
                      <a:pt x="42" y="19"/>
                    </a:moveTo>
                    <a:cubicBezTo>
                      <a:pt x="47" y="32"/>
                      <a:pt x="43" y="45"/>
                      <a:pt x="33" y="49"/>
                    </a:cubicBezTo>
                    <a:cubicBezTo>
                      <a:pt x="23" y="53"/>
                      <a:pt x="11" y="47"/>
                      <a:pt x="5" y="34"/>
                    </a:cubicBezTo>
                    <a:cubicBezTo>
                      <a:pt x="0" y="22"/>
                      <a:pt x="4" y="8"/>
                      <a:pt x="14" y="4"/>
                    </a:cubicBezTo>
                    <a:cubicBezTo>
                      <a:pt x="24" y="0"/>
                      <a:pt x="37" y="7"/>
                      <a:pt x="42" y="1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1" name="Freeform 47"/>
              <p:cNvSpPr>
                <a:spLocks/>
              </p:cNvSpPr>
              <p:nvPr/>
            </p:nvSpPr>
            <p:spPr bwMode="auto">
              <a:xfrm>
                <a:off x="79836" y="1996247"/>
                <a:ext cx="320437" cy="257191"/>
              </a:xfrm>
              <a:custGeom>
                <a:avLst/>
                <a:gdLst>
                  <a:gd name="T0" fmla="*/ 110 w 116"/>
                  <a:gd name="T1" fmla="*/ 79 h 93"/>
                  <a:gd name="T2" fmla="*/ 101 w 116"/>
                  <a:gd name="T3" fmla="*/ 38 h 93"/>
                  <a:gd name="T4" fmla="*/ 89 w 116"/>
                  <a:gd name="T5" fmla="*/ 29 h 93"/>
                  <a:gd name="T6" fmla="*/ 84 w 116"/>
                  <a:gd name="T7" fmla="*/ 28 h 93"/>
                  <a:gd name="T8" fmla="*/ 89 w 116"/>
                  <a:gd name="T9" fmla="*/ 35 h 93"/>
                  <a:gd name="T10" fmla="*/ 83 w 116"/>
                  <a:gd name="T11" fmla="*/ 40 h 93"/>
                  <a:gd name="T12" fmla="*/ 87 w 116"/>
                  <a:gd name="T13" fmla="*/ 48 h 93"/>
                  <a:gd name="T14" fmla="*/ 79 w 116"/>
                  <a:gd name="T15" fmla="*/ 93 h 93"/>
                  <a:gd name="T16" fmla="*/ 79 w 116"/>
                  <a:gd name="T17" fmla="*/ 93 h 93"/>
                  <a:gd name="T18" fmla="*/ 79 w 116"/>
                  <a:gd name="T19" fmla="*/ 93 h 93"/>
                  <a:gd name="T20" fmla="*/ 79 w 116"/>
                  <a:gd name="T21" fmla="*/ 93 h 93"/>
                  <a:gd name="T22" fmla="*/ 79 w 116"/>
                  <a:gd name="T23" fmla="*/ 93 h 93"/>
                  <a:gd name="T24" fmla="*/ 64 w 116"/>
                  <a:gd name="T25" fmla="*/ 50 h 93"/>
                  <a:gd name="T26" fmla="*/ 66 w 116"/>
                  <a:gd name="T27" fmla="*/ 42 h 93"/>
                  <a:gd name="T28" fmla="*/ 60 w 116"/>
                  <a:gd name="T29" fmla="*/ 37 h 93"/>
                  <a:gd name="T30" fmla="*/ 63 w 116"/>
                  <a:gd name="T31" fmla="*/ 29 h 93"/>
                  <a:gd name="T32" fmla="*/ 34 w 116"/>
                  <a:gd name="T33" fmla="*/ 34 h 93"/>
                  <a:gd name="T34" fmla="*/ 44 w 116"/>
                  <a:gd name="T35" fmla="*/ 9 h 93"/>
                  <a:gd name="T36" fmla="*/ 17 w 116"/>
                  <a:gd name="T37" fmla="*/ 0 h 93"/>
                  <a:gd name="T38" fmla="*/ 5 w 116"/>
                  <a:gd name="T39" fmla="*/ 43 h 93"/>
                  <a:gd name="T40" fmla="*/ 4 w 116"/>
                  <a:gd name="T41" fmla="*/ 46 h 93"/>
                  <a:gd name="T42" fmla="*/ 3 w 116"/>
                  <a:gd name="T43" fmla="*/ 47 h 93"/>
                  <a:gd name="T44" fmla="*/ 3 w 116"/>
                  <a:gd name="T45" fmla="*/ 48 h 93"/>
                  <a:gd name="T46" fmla="*/ 3 w 116"/>
                  <a:gd name="T47" fmla="*/ 48 h 93"/>
                  <a:gd name="T48" fmla="*/ 3 w 116"/>
                  <a:gd name="T49" fmla="*/ 48 h 93"/>
                  <a:gd name="T50" fmla="*/ 3 w 116"/>
                  <a:gd name="T51" fmla="*/ 48 h 93"/>
                  <a:gd name="T52" fmla="*/ 18 w 116"/>
                  <a:gd name="T53" fmla="*/ 64 h 93"/>
                  <a:gd name="T54" fmla="*/ 18 w 116"/>
                  <a:gd name="T55" fmla="*/ 64 h 93"/>
                  <a:gd name="T56" fmla="*/ 18 w 116"/>
                  <a:gd name="T57" fmla="*/ 64 h 93"/>
                  <a:gd name="T58" fmla="*/ 23 w 116"/>
                  <a:gd name="T59" fmla="*/ 62 h 93"/>
                  <a:gd name="T60" fmla="*/ 34 w 116"/>
                  <a:gd name="T61" fmla="*/ 59 h 93"/>
                  <a:gd name="T62" fmla="*/ 41 w 116"/>
                  <a:gd name="T63" fmla="*/ 57 h 93"/>
                  <a:gd name="T64" fmla="*/ 43 w 116"/>
                  <a:gd name="T65" fmla="*/ 93 h 93"/>
                  <a:gd name="T66" fmla="*/ 89 w 116"/>
                  <a:gd name="T67" fmla="*/ 93 h 93"/>
                  <a:gd name="T68" fmla="*/ 99 w 116"/>
                  <a:gd name="T69" fmla="*/ 93 h 93"/>
                  <a:gd name="T70" fmla="*/ 116 w 116"/>
                  <a:gd name="T71" fmla="*/ 93 h 93"/>
                  <a:gd name="T72" fmla="*/ 110 w 116"/>
                  <a:gd name="T73" fmla="*/ 79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6" h="93">
                    <a:moveTo>
                      <a:pt x="110" y="79"/>
                    </a:moveTo>
                    <a:cubicBezTo>
                      <a:pt x="106" y="69"/>
                      <a:pt x="104" y="51"/>
                      <a:pt x="101" y="38"/>
                    </a:cubicBezTo>
                    <a:cubicBezTo>
                      <a:pt x="100" y="32"/>
                      <a:pt x="96" y="29"/>
                      <a:pt x="89" y="29"/>
                    </a:cubicBezTo>
                    <a:cubicBezTo>
                      <a:pt x="88" y="29"/>
                      <a:pt x="85" y="28"/>
                      <a:pt x="84" y="28"/>
                    </a:cubicBezTo>
                    <a:cubicBezTo>
                      <a:pt x="89" y="35"/>
                      <a:pt x="89" y="35"/>
                      <a:pt x="89" y="35"/>
                    </a:cubicBezTo>
                    <a:cubicBezTo>
                      <a:pt x="83" y="40"/>
                      <a:pt x="83" y="40"/>
                      <a:pt x="83" y="40"/>
                    </a:cubicBezTo>
                    <a:cubicBezTo>
                      <a:pt x="87" y="48"/>
                      <a:pt x="87" y="48"/>
                      <a:pt x="87" y="48"/>
                    </a:cubicBezTo>
                    <a:cubicBezTo>
                      <a:pt x="79" y="93"/>
                      <a:pt x="79" y="93"/>
                      <a:pt x="79" y="93"/>
                    </a:cubicBezTo>
                    <a:cubicBezTo>
                      <a:pt x="79" y="93"/>
                      <a:pt x="79" y="93"/>
                      <a:pt x="79" y="93"/>
                    </a:cubicBezTo>
                    <a:cubicBezTo>
                      <a:pt x="79" y="93"/>
                      <a:pt x="79" y="93"/>
                      <a:pt x="79" y="93"/>
                    </a:cubicBezTo>
                    <a:cubicBezTo>
                      <a:pt x="79" y="93"/>
                      <a:pt x="79" y="93"/>
                      <a:pt x="79" y="93"/>
                    </a:cubicBezTo>
                    <a:cubicBezTo>
                      <a:pt x="79" y="93"/>
                      <a:pt x="79" y="93"/>
                      <a:pt x="79" y="93"/>
                    </a:cubicBezTo>
                    <a:cubicBezTo>
                      <a:pt x="64" y="50"/>
                      <a:pt x="64" y="50"/>
                      <a:pt x="64" y="50"/>
                    </a:cubicBezTo>
                    <a:cubicBezTo>
                      <a:pt x="66" y="42"/>
                      <a:pt x="66" y="42"/>
                      <a:pt x="66" y="42"/>
                    </a:cubicBezTo>
                    <a:cubicBezTo>
                      <a:pt x="60" y="37"/>
                      <a:pt x="60" y="37"/>
                      <a:pt x="60" y="37"/>
                    </a:cubicBezTo>
                    <a:cubicBezTo>
                      <a:pt x="63" y="29"/>
                      <a:pt x="63" y="29"/>
                      <a:pt x="63" y="29"/>
                    </a:cubicBezTo>
                    <a:cubicBezTo>
                      <a:pt x="56" y="29"/>
                      <a:pt x="34" y="34"/>
                      <a:pt x="34" y="34"/>
                    </a:cubicBezTo>
                    <a:cubicBezTo>
                      <a:pt x="44" y="9"/>
                      <a:pt x="44" y="9"/>
                      <a:pt x="44" y="9"/>
                    </a:cubicBezTo>
                    <a:cubicBezTo>
                      <a:pt x="35" y="5"/>
                      <a:pt x="26" y="2"/>
                      <a:pt x="17" y="0"/>
                    </a:cubicBezTo>
                    <a:cubicBezTo>
                      <a:pt x="5" y="43"/>
                      <a:pt x="5" y="43"/>
                      <a:pt x="5" y="43"/>
                    </a:cubicBezTo>
                    <a:cubicBezTo>
                      <a:pt x="4" y="46"/>
                      <a:pt x="4" y="46"/>
                      <a:pt x="4" y="46"/>
                    </a:cubicBezTo>
                    <a:cubicBezTo>
                      <a:pt x="3" y="47"/>
                      <a:pt x="3" y="47"/>
                      <a:pt x="3" y="47"/>
                    </a:cubicBezTo>
                    <a:cubicBezTo>
                      <a:pt x="3" y="48"/>
                      <a:pt x="3" y="48"/>
                      <a:pt x="3" y="48"/>
                    </a:cubicBezTo>
                    <a:cubicBezTo>
                      <a:pt x="3" y="48"/>
                      <a:pt x="3" y="48"/>
                      <a:pt x="3" y="48"/>
                    </a:cubicBezTo>
                    <a:cubicBezTo>
                      <a:pt x="3" y="48"/>
                      <a:pt x="3" y="48"/>
                      <a:pt x="3" y="48"/>
                    </a:cubicBezTo>
                    <a:cubicBezTo>
                      <a:pt x="3" y="48"/>
                      <a:pt x="3" y="48"/>
                      <a:pt x="3" y="48"/>
                    </a:cubicBezTo>
                    <a:cubicBezTo>
                      <a:pt x="0" y="45"/>
                      <a:pt x="31" y="78"/>
                      <a:pt x="18" y="64"/>
                    </a:cubicBezTo>
                    <a:cubicBezTo>
                      <a:pt x="18" y="64"/>
                      <a:pt x="18" y="64"/>
                      <a:pt x="18" y="64"/>
                    </a:cubicBezTo>
                    <a:cubicBezTo>
                      <a:pt x="18" y="64"/>
                      <a:pt x="18" y="64"/>
                      <a:pt x="18" y="64"/>
                    </a:cubicBezTo>
                    <a:cubicBezTo>
                      <a:pt x="23" y="62"/>
                      <a:pt x="23" y="62"/>
                      <a:pt x="23" y="62"/>
                    </a:cubicBezTo>
                    <a:cubicBezTo>
                      <a:pt x="34" y="59"/>
                      <a:pt x="34" y="59"/>
                      <a:pt x="34" y="59"/>
                    </a:cubicBezTo>
                    <a:cubicBezTo>
                      <a:pt x="41" y="57"/>
                      <a:pt x="41" y="57"/>
                      <a:pt x="41" y="57"/>
                    </a:cubicBezTo>
                    <a:cubicBezTo>
                      <a:pt x="41" y="69"/>
                      <a:pt x="42" y="81"/>
                      <a:pt x="43" y="93"/>
                    </a:cubicBezTo>
                    <a:cubicBezTo>
                      <a:pt x="89" y="93"/>
                      <a:pt x="89" y="93"/>
                      <a:pt x="89" y="93"/>
                    </a:cubicBezTo>
                    <a:cubicBezTo>
                      <a:pt x="99" y="93"/>
                      <a:pt x="99" y="93"/>
                      <a:pt x="99" y="93"/>
                    </a:cubicBezTo>
                    <a:cubicBezTo>
                      <a:pt x="116" y="93"/>
                      <a:pt x="116" y="93"/>
                      <a:pt x="116" y="93"/>
                    </a:cubicBezTo>
                    <a:lnTo>
                      <a:pt x="110" y="79"/>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2" name="Freeform 48"/>
              <p:cNvSpPr>
                <a:spLocks/>
              </p:cNvSpPr>
              <p:nvPr/>
            </p:nvSpPr>
            <p:spPr bwMode="auto">
              <a:xfrm>
                <a:off x="298528" y="2251101"/>
                <a:ext cx="0" cy="2338"/>
              </a:xfrm>
              <a:custGeom>
                <a:avLst/>
                <a:gdLst>
                  <a:gd name="T0" fmla="*/ 2 h 2"/>
                  <a:gd name="T1" fmla="*/ 0 h 2"/>
                  <a:gd name="T2" fmla="*/ 2 h 2"/>
                  <a:gd name="T3" fmla="*/ 0 h 2"/>
                  <a:gd name="T4" fmla="*/ 2 h 2"/>
                </a:gdLst>
                <a:ahLst/>
                <a:cxnLst>
                  <a:cxn ang="0">
                    <a:pos x="0" y="T0"/>
                  </a:cxn>
                  <a:cxn ang="0">
                    <a:pos x="0" y="T1"/>
                  </a:cxn>
                  <a:cxn ang="0">
                    <a:pos x="0" y="T2"/>
                  </a:cxn>
                  <a:cxn ang="0">
                    <a:pos x="0" y="T3"/>
                  </a:cxn>
                  <a:cxn ang="0">
                    <a:pos x="0" y="T4"/>
                  </a:cxn>
                </a:cxnLst>
                <a:rect l="0" t="0" r="r" b="b"/>
                <a:pathLst>
                  <a:path h="2">
                    <a:moveTo>
                      <a:pt x="0" y="2"/>
                    </a:moveTo>
                    <a:lnTo>
                      <a:pt x="0" y="0"/>
                    </a:lnTo>
                    <a:lnTo>
                      <a:pt x="0" y="2"/>
                    </a:lnTo>
                    <a:lnTo>
                      <a:pt x="0" y="0"/>
                    </a:lnTo>
                    <a:lnTo>
                      <a:pt x="0" y="2"/>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3" name="Freeform 49"/>
              <p:cNvSpPr>
                <a:spLocks/>
              </p:cNvSpPr>
              <p:nvPr/>
            </p:nvSpPr>
            <p:spPr bwMode="auto">
              <a:xfrm>
                <a:off x="276308" y="2074573"/>
                <a:ext cx="19882" cy="40917"/>
              </a:xfrm>
              <a:custGeom>
                <a:avLst/>
                <a:gdLst>
                  <a:gd name="T0" fmla="*/ 12 w 17"/>
                  <a:gd name="T1" fmla="*/ 0 h 35"/>
                  <a:gd name="T2" fmla="*/ 17 w 17"/>
                  <a:gd name="T3" fmla="*/ 21 h 35"/>
                  <a:gd name="T4" fmla="*/ 9 w 17"/>
                  <a:gd name="T5" fmla="*/ 35 h 35"/>
                  <a:gd name="T6" fmla="*/ 0 w 17"/>
                  <a:gd name="T7" fmla="*/ 21 h 35"/>
                  <a:gd name="T8" fmla="*/ 2 w 17"/>
                  <a:gd name="T9" fmla="*/ 0 h 35"/>
                  <a:gd name="T10" fmla="*/ 12 w 17"/>
                  <a:gd name="T11" fmla="*/ 0 h 35"/>
                </a:gdLst>
                <a:ahLst/>
                <a:cxnLst>
                  <a:cxn ang="0">
                    <a:pos x="T0" y="T1"/>
                  </a:cxn>
                  <a:cxn ang="0">
                    <a:pos x="T2" y="T3"/>
                  </a:cxn>
                  <a:cxn ang="0">
                    <a:pos x="T4" y="T5"/>
                  </a:cxn>
                  <a:cxn ang="0">
                    <a:pos x="T6" y="T7"/>
                  </a:cxn>
                  <a:cxn ang="0">
                    <a:pos x="T8" y="T9"/>
                  </a:cxn>
                  <a:cxn ang="0">
                    <a:pos x="T10" y="T11"/>
                  </a:cxn>
                </a:cxnLst>
                <a:rect l="0" t="0" r="r" b="b"/>
                <a:pathLst>
                  <a:path w="17" h="35">
                    <a:moveTo>
                      <a:pt x="12" y="0"/>
                    </a:moveTo>
                    <a:lnTo>
                      <a:pt x="17" y="21"/>
                    </a:lnTo>
                    <a:lnTo>
                      <a:pt x="9" y="35"/>
                    </a:lnTo>
                    <a:lnTo>
                      <a:pt x="0" y="21"/>
                    </a:lnTo>
                    <a:lnTo>
                      <a:pt x="2"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4" name="Freeform 50"/>
              <p:cNvSpPr>
                <a:spLocks/>
              </p:cNvSpPr>
              <p:nvPr/>
            </p:nvSpPr>
            <p:spPr bwMode="auto">
              <a:xfrm>
                <a:off x="278647" y="2101462"/>
                <a:ext cx="30406" cy="151977"/>
              </a:xfrm>
              <a:custGeom>
                <a:avLst/>
                <a:gdLst>
                  <a:gd name="T0" fmla="*/ 12 w 26"/>
                  <a:gd name="T1" fmla="*/ 0 h 130"/>
                  <a:gd name="T2" fmla="*/ 26 w 26"/>
                  <a:gd name="T3" fmla="*/ 128 h 130"/>
                  <a:gd name="T4" fmla="*/ 17 w 26"/>
                  <a:gd name="T5" fmla="*/ 130 h 130"/>
                  <a:gd name="T6" fmla="*/ 7 w 26"/>
                  <a:gd name="T7" fmla="*/ 130 h 130"/>
                  <a:gd name="T8" fmla="*/ 0 w 26"/>
                  <a:gd name="T9" fmla="*/ 0 h 130"/>
                  <a:gd name="T10" fmla="*/ 12 w 26"/>
                  <a:gd name="T11" fmla="*/ 0 h 130"/>
                </a:gdLst>
                <a:ahLst/>
                <a:cxnLst>
                  <a:cxn ang="0">
                    <a:pos x="T0" y="T1"/>
                  </a:cxn>
                  <a:cxn ang="0">
                    <a:pos x="T2" y="T3"/>
                  </a:cxn>
                  <a:cxn ang="0">
                    <a:pos x="T4" y="T5"/>
                  </a:cxn>
                  <a:cxn ang="0">
                    <a:pos x="T6" y="T7"/>
                  </a:cxn>
                  <a:cxn ang="0">
                    <a:pos x="T8" y="T9"/>
                  </a:cxn>
                  <a:cxn ang="0">
                    <a:pos x="T10" y="T11"/>
                  </a:cxn>
                </a:cxnLst>
                <a:rect l="0" t="0" r="r" b="b"/>
                <a:pathLst>
                  <a:path w="26" h="130">
                    <a:moveTo>
                      <a:pt x="12" y="0"/>
                    </a:moveTo>
                    <a:lnTo>
                      <a:pt x="26" y="128"/>
                    </a:lnTo>
                    <a:lnTo>
                      <a:pt x="17" y="130"/>
                    </a:lnTo>
                    <a:lnTo>
                      <a:pt x="7" y="130"/>
                    </a:lnTo>
                    <a:lnTo>
                      <a:pt x="0" y="0"/>
                    </a:lnTo>
                    <a:lnTo>
                      <a:pt x="12"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5" name="Freeform 51"/>
              <p:cNvSpPr>
                <a:spLocks/>
              </p:cNvSpPr>
              <p:nvPr/>
            </p:nvSpPr>
            <p:spPr bwMode="auto">
              <a:xfrm>
                <a:off x="378052" y="1809198"/>
                <a:ext cx="97067" cy="192894"/>
              </a:xfrm>
              <a:custGeom>
                <a:avLst/>
                <a:gdLst>
                  <a:gd name="T0" fmla="*/ 10 w 35"/>
                  <a:gd name="T1" fmla="*/ 45 h 70"/>
                  <a:gd name="T2" fmla="*/ 18 w 35"/>
                  <a:gd name="T3" fmla="*/ 53 h 70"/>
                  <a:gd name="T4" fmla="*/ 25 w 35"/>
                  <a:gd name="T5" fmla="*/ 46 h 70"/>
                  <a:gd name="T6" fmla="*/ 17 w 35"/>
                  <a:gd name="T7" fmla="*/ 38 h 70"/>
                  <a:gd name="T8" fmla="*/ 6 w 35"/>
                  <a:gd name="T9" fmla="*/ 34 h 70"/>
                  <a:gd name="T10" fmla="*/ 0 w 35"/>
                  <a:gd name="T11" fmla="*/ 22 h 70"/>
                  <a:gd name="T12" fmla="*/ 13 w 35"/>
                  <a:gd name="T13" fmla="*/ 7 h 70"/>
                  <a:gd name="T14" fmla="*/ 13 w 35"/>
                  <a:gd name="T15" fmla="*/ 0 h 70"/>
                  <a:gd name="T16" fmla="*/ 21 w 35"/>
                  <a:gd name="T17" fmla="*/ 0 h 70"/>
                  <a:gd name="T18" fmla="*/ 21 w 35"/>
                  <a:gd name="T19" fmla="*/ 8 h 70"/>
                  <a:gd name="T20" fmla="*/ 26 w 35"/>
                  <a:gd name="T21" fmla="*/ 11 h 70"/>
                  <a:gd name="T22" fmla="*/ 26 w 35"/>
                  <a:gd name="T23" fmla="*/ 8 h 70"/>
                  <a:gd name="T24" fmla="*/ 32 w 35"/>
                  <a:gd name="T25" fmla="*/ 8 h 70"/>
                  <a:gd name="T26" fmla="*/ 32 w 35"/>
                  <a:gd name="T27" fmla="*/ 22 h 70"/>
                  <a:gd name="T28" fmla="*/ 24 w 35"/>
                  <a:gd name="T29" fmla="*/ 22 h 70"/>
                  <a:gd name="T30" fmla="*/ 17 w 35"/>
                  <a:gd name="T31" fmla="*/ 16 h 70"/>
                  <a:gd name="T32" fmla="*/ 10 w 35"/>
                  <a:gd name="T33" fmla="*/ 22 h 70"/>
                  <a:gd name="T34" fmla="*/ 18 w 35"/>
                  <a:gd name="T35" fmla="*/ 29 h 70"/>
                  <a:gd name="T36" fmla="*/ 29 w 35"/>
                  <a:gd name="T37" fmla="*/ 33 h 70"/>
                  <a:gd name="T38" fmla="*/ 35 w 35"/>
                  <a:gd name="T39" fmla="*/ 46 h 70"/>
                  <a:gd name="T40" fmla="*/ 21 w 35"/>
                  <a:gd name="T41" fmla="*/ 62 h 70"/>
                  <a:gd name="T42" fmla="*/ 21 w 35"/>
                  <a:gd name="T43" fmla="*/ 70 h 70"/>
                  <a:gd name="T44" fmla="*/ 13 w 35"/>
                  <a:gd name="T45" fmla="*/ 70 h 70"/>
                  <a:gd name="T46" fmla="*/ 13 w 35"/>
                  <a:gd name="T47" fmla="*/ 61 h 70"/>
                  <a:gd name="T48" fmla="*/ 13 w 35"/>
                  <a:gd name="T49" fmla="*/ 61 h 70"/>
                  <a:gd name="T50" fmla="*/ 8 w 35"/>
                  <a:gd name="T51" fmla="*/ 58 h 70"/>
                  <a:gd name="T52" fmla="*/ 8 w 35"/>
                  <a:gd name="T53" fmla="*/ 61 h 70"/>
                  <a:gd name="T54" fmla="*/ 1 w 35"/>
                  <a:gd name="T55" fmla="*/ 61 h 70"/>
                  <a:gd name="T56" fmla="*/ 1 w 35"/>
                  <a:gd name="T57" fmla="*/ 45 h 70"/>
                  <a:gd name="T58" fmla="*/ 10 w 35"/>
                  <a:gd name="T59" fmla="*/ 45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5" h="70">
                    <a:moveTo>
                      <a:pt x="10" y="45"/>
                    </a:moveTo>
                    <a:cubicBezTo>
                      <a:pt x="10" y="50"/>
                      <a:pt x="13" y="53"/>
                      <a:pt x="18" y="53"/>
                    </a:cubicBezTo>
                    <a:cubicBezTo>
                      <a:pt x="22" y="53"/>
                      <a:pt x="25" y="51"/>
                      <a:pt x="25" y="46"/>
                    </a:cubicBezTo>
                    <a:cubicBezTo>
                      <a:pt x="25" y="41"/>
                      <a:pt x="21" y="40"/>
                      <a:pt x="17" y="38"/>
                    </a:cubicBezTo>
                    <a:cubicBezTo>
                      <a:pt x="14" y="37"/>
                      <a:pt x="9" y="36"/>
                      <a:pt x="6" y="34"/>
                    </a:cubicBezTo>
                    <a:cubicBezTo>
                      <a:pt x="2" y="31"/>
                      <a:pt x="0" y="27"/>
                      <a:pt x="0" y="22"/>
                    </a:cubicBezTo>
                    <a:cubicBezTo>
                      <a:pt x="0" y="15"/>
                      <a:pt x="6" y="8"/>
                      <a:pt x="13" y="7"/>
                    </a:cubicBezTo>
                    <a:cubicBezTo>
                      <a:pt x="13" y="0"/>
                      <a:pt x="13" y="0"/>
                      <a:pt x="13" y="0"/>
                    </a:cubicBezTo>
                    <a:cubicBezTo>
                      <a:pt x="21" y="0"/>
                      <a:pt x="21" y="0"/>
                      <a:pt x="21" y="0"/>
                    </a:cubicBezTo>
                    <a:cubicBezTo>
                      <a:pt x="21" y="8"/>
                      <a:pt x="21" y="8"/>
                      <a:pt x="21" y="8"/>
                    </a:cubicBezTo>
                    <a:cubicBezTo>
                      <a:pt x="23" y="8"/>
                      <a:pt x="24" y="9"/>
                      <a:pt x="26" y="11"/>
                    </a:cubicBezTo>
                    <a:cubicBezTo>
                      <a:pt x="26" y="8"/>
                      <a:pt x="26" y="8"/>
                      <a:pt x="26" y="8"/>
                    </a:cubicBezTo>
                    <a:cubicBezTo>
                      <a:pt x="32" y="8"/>
                      <a:pt x="32" y="8"/>
                      <a:pt x="32" y="8"/>
                    </a:cubicBezTo>
                    <a:cubicBezTo>
                      <a:pt x="32" y="22"/>
                      <a:pt x="32" y="22"/>
                      <a:pt x="32" y="22"/>
                    </a:cubicBezTo>
                    <a:cubicBezTo>
                      <a:pt x="24" y="22"/>
                      <a:pt x="24" y="22"/>
                      <a:pt x="24" y="22"/>
                    </a:cubicBezTo>
                    <a:cubicBezTo>
                      <a:pt x="24" y="18"/>
                      <a:pt x="21" y="16"/>
                      <a:pt x="17" y="16"/>
                    </a:cubicBezTo>
                    <a:cubicBezTo>
                      <a:pt x="13" y="16"/>
                      <a:pt x="10" y="18"/>
                      <a:pt x="10" y="22"/>
                    </a:cubicBezTo>
                    <a:cubicBezTo>
                      <a:pt x="10" y="26"/>
                      <a:pt x="14" y="28"/>
                      <a:pt x="18" y="29"/>
                    </a:cubicBezTo>
                    <a:cubicBezTo>
                      <a:pt x="21" y="30"/>
                      <a:pt x="26" y="31"/>
                      <a:pt x="29" y="33"/>
                    </a:cubicBezTo>
                    <a:cubicBezTo>
                      <a:pt x="33" y="36"/>
                      <a:pt x="35" y="41"/>
                      <a:pt x="35" y="46"/>
                    </a:cubicBezTo>
                    <a:cubicBezTo>
                      <a:pt x="35" y="54"/>
                      <a:pt x="29" y="61"/>
                      <a:pt x="21" y="62"/>
                    </a:cubicBezTo>
                    <a:cubicBezTo>
                      <a:pt x="21" y="70"/>
                      <a:pt x="21" y="70"/>
                      <a:pt x="21" y="70"/>
                    </a:cubicBezTo>
                    <a:cubicBezTo>
                      <a:pt x="13" y="70"/>
                      <a:pt x="13" y="70"/>
                      <a:pt x="13" y="70"/>
                    </a:cubicBezTo>
                    <a:cubicBezTo>
                      <a:pt x="13" y="61"/>
                      <a:pt x="13" y="61"/>
                      <a:pt x="13" y="61"/>
                    </a:cubicBezTo>
                    <a:cubicBezTo>
                      <a:pt x="13" y="61"/>
                      <a:pt x="13" y="61"/>
                      <a:pt x="13" y="61"/>
                    </a:cubicBezTo>
                    <a:cubicBezTo>
                      <a:pt x="11" y="60"/>
                      <a:pt x="10" y="59"/>
                      <a:pt x="8" y="58"/>
                    </a:cubicBezTo>
                    <a:cubicBezTo>
                      <a:pt x="8" y="61"/>
                      <a:pt x="8" y="61"/>
                      <a:pt x="8" y="61"/>
                    </a:cubicBezTo>
                    <a:cubicBezTo>
                      <a:pt x="1" y="61"/>
                      <a:pt x="1" y="61"/>
                      <a:pt x="1" y="61"/>
                    </a:cubicBezTo>
                    <a:cubicBezTo>
                      <a:pt x="1" y="45"/>
                      <a:pt x="1" y="45"/>
                      <a:pt x="1" y="45"/>
                    </a:cubicBezTo>
                    <a:lnTo>
                      <a:pt x="10"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6" name="Rectangle 52"/>
              <p:cNvSpPr>
                <a:spLocks noChangeArrowheads="1"/>
              </p:cNvSpPr>
              <p:nvPr/>
            </p:nvSpPr>
            <p:spPr bwMode="auto">
              <a:xfrm>
                <a:off x="367527" y="2046516"/>
                <a:ext cx="111100" cy="36241"/>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7" name="Freeform 53"/>
              <p:cNvSpPr>
                <a:spLocks noEditPoints="1"/>
              </p:cNvSpPr>
              <p:nvPr/>
            </p:nvSpPr>
            <p:spPr bwMode="auto">
              <a:xfrm>
                <a:off x="309053" y="1756592"/>
                <a:ext cx="230387" cy="275897"/>
              </a:xfrm>
              <a:custGeom>
                <a:avLst/>
                <a:gdLst>
                  <a:gd name="T0" fmla="*/ 83 w 83"/>
                  <a:gd name="T1" fmla="*/ 41 h 100"/>
                  <a:gd name="T2" fmla="*/ 41 w 83"/>
                  <a:gd name="T3" fmla="*/ 0 h 100"/>
                  <a:gd name="T4" fmla="*/ 0 w 83"/>
                  <a:gd name="T5" fmla="*/ 41 h 100"/>
                  <a:gd name="T6" fmla="*/ 0 w 83"/>
                  <a:gd name="T7" fmla="*/ 45 h 100"/>
                  <a:gd name="T8" fmla="*/ 16 w 83"/>
                  <a:gd name="T9" fmla="*/ 82 h 100"/>
                  <a:gd name="T10" fmla="*/ 19 w 83"/>
                  <a:gd name="T11" fmla="*/ 100 h 100"/>
                  <a:gd name="T12" fmla="*/ 38 w 83"/>
                  <a:gd name="T13" fmla="*/ 100 h 100"/>
                  <a:gd name="T14" fmla="*/ 44 w 83"/>
                  <a:gd name="T15" fmla="*/ 100 h 100"/>
                  <a:gd name="T16" fmla="*/ 63 w 83"/>
                  <a:gd name="T17" fmla="*/ 100 h 100"/>
                  <a:gd name="T18" fmla="*/ 66 w 83"/>
                  <a:gd name="T19" fmla="*/ 82 h 100"/>
                  <a:gd name="T20" fmla="*/ 82 w 83"/>
                  <a:gd name="T21" fmla="*/ 45 h 100"/>
                  <a:gd name="T22" fmla="*/ 83 w 83"/>
                  <a:gd name="T23" fmla="*/ 41 h 100"/>
                  <a:gd name="T24" fmla="*/ 75 w 83"/>
                  <a:gd name="T25" fmla="*/ 43 h 100"/>
                  <a:gd name="T26" fmla="*/ 75 w 83"/>
                  <a:gd name="T27" fmla="*/ 48 h 100"/>
                  <a:gd name="T28" fmla="*/ 75 w 83"/>
                  <a:gd name="T29" fmla="*/ 48 h 100"/>
                  <a:gd name="T30" fmla="*/ 60 w 83"/>
                  <a:gd name="T31" fmla="*/ 77 h 100"/>
                  <a:gd name="T32" fmla="*/ 56 w 83"/>
                  <a:gd name="T33" fmla="*/ 93 h 100"/>
                  <a:gd name="T34" fmla="*/ 27 w 83"/>
                  <a:gd name="T35" fmla="*/ 93 h 100"/>
                  <a:gd name="T36" fmla="*/ 22 w 83"/>
                  <a:gd name="T37" fmla="*/ 78 h 100"/>
                  <a:gd name="T38" fmla="*/ 7 w 83"/>
                  <a:gd name="T39" fmla="*/ 48 h 100"/>
                  <a:gd name="T40" fmla="*/ 8 w 83"/>
                  <a:gd name="T41" fmla="*/ 48 h 100"/>
                  <a:gd name="T42" fmla="*/ 7 w 83"/>
                  <a:gd name="T43" fmla="*/ 43 h 100"/>
                  <a:gd name="T44" fmla="*/ 7 w 83"/>
                  <a:gd name="T45" fmla="*/ 41 h 100"/>
                  <a:gd name="T46" fmla="*/ 41 w 83"/>
                  <a:gd name="T47" fmla="*/ 7 h 100"/>
                  <a:gd name="T48" fmla="*/ 75 w 83"/>
                  <a:gd name="T49" fmla="*/ 41 h 100"/>
                  <a:gd name="T50" fmla="*/ 75 w 83"/>
                  <a:gd name="T51" fmla="*/ 43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3" h="100">
                    <a:moveTo>
                      <a:pt x="83" y="41"/>
                    </a:moveTo>
                    <a:cubicBezTo>
                      <a:pt x="83" y="18"/>
                      <a:pt x="64" y="0"/>
                      <a:pt x="41" y="0"/>
                    </a:cubicBezTo>
                    <a:cubicBezTo>
                      <a:pt x="18" y="0"/>
                      <a:pt x="0" y="18"/>
                      <a:pt x="0" y="41"/>
                    </a:cubicBezTo>
                    <a:cubicBezTo>
                      <a:pt x="0" y="43"/>
                      <a:pt x="0" y="44"/>
                      <a:pt x="0" y="45"/>
                    </a:cubicBezTo>
                    <a:cubicBezTo>
                      <a:pt x="0" y="46"/>
                      <a:pt x="1" y="62"/>
                      <a:pt x="16" y="82"/>
                    </a:cubicBezTo>
                    <a:cubicBezTo>
                      <a:pt x="21" y="88"/>
                      <a:pt x="19" y="100"/>
                      <a:pt x="19" y="100"/>
                    </a:cubicBezTo>
                    <a:cubicBezTo>
                      <a:pt x="25" y="100"/>
                      <a:pt x="32" y="100"/>
                      <a:pt x="38" y="100"/>
                    </a:cubicBezTo>
                    <a:cubicBezTo>
                      <a:pt x="40" y="100"/>
                      <a:pt x="42" y="100"/>
                      <a:pt x="44" y="100"/>
                    </a:cubicBezTo>
                    <a:cubicBezTo>
                      <a:pt x="51" y="100"/>
                      <a:pt x="57" y="100"/>
                      <a:pt x="63" y="100"/>
                    </a:cubicBezTo>
                    <a:cubicBezTo>
                      <a:pt x="63" y="100"/>
                      <a:pt x="61" y="88"/>
                      <a:pt x="66" y="82"/>
                    </a:cubicBezTo>
                    <a:cubicBezTo>
                      <a:pt x="82" y="62"/>
                      <a:pt x="83" y="46"/>
                      <a:pt x="82" y="45"/>
                    </a:cubicBezTo>
                    <a:cubicBezTo>
                      <a:pt x="82" y="44"/>
                      <a:pt x="83" y="43"/>
                      <a:pt x="83" y="41"/>
                    </a:cubicBezTo>
                    <a:close/>
                    <a:moveTo>
                      <a:pt x="75" y="43"/>
                    </a:moveTo>
                    <a:cubicBezTo>
                      <a:pt x="75" y="48"/>
                      <a:pt x="75" y="48"/>
                      <a:pt x="75" y="48"/>
                    </a:cubicBezTo>
                    <a:cubicBezTo>
                      <a:pt x="75" y="48"/>
                      <a:pt x="75" y="48"/>
                      <a:pt x="75" y="48"/>
                    </a:cubicBezTo>
                    <a:cubicBezTo>
                      <a:pt x="74" y="52"/>
                      <a:pt x="71" y="63"/>
                      <a:pt x="60" y="77"/>
                    </a:cubicBezTo>
                    <a:cubicBezTo>
                      <a:pt x="57" y="82"/>
                      <a:pt x="56" y="88"/>
                      <a:pt x="56" y="93"/>
                    </a:cubicBezTo>
                    <a:cubicBezTo>
                      <a:pt x="27" y="93"/>
                      <a:pt x="27" y="93"/>
                      <a:pt x="27" y="93"/>
                    </a:cubicBezTo>
                    <a:cubicBezTo>
                      <a:pt x="26" y="88"/>
                      <a:pt x="25" y="82"/>
                      <a:pt x="22" y="78"/>
                    </a:cubicBezTo>
                    <a:cubicBezTo>
                      <a:pt x="11" y="63"/>
                      <a:pt x="8" y="52"/>
                      <a:pt x="7" y="48"/>
                    </a:cubicBezTo>
                    <a:cubicBezTo>
                      <a:pt x="8" y="48"/>
                      <a:pt x="8" y="48"/>
                      <a:pt x="8" y="48"/>
                    </a:cubicBezTo>
                    <a:cubicBezTo>
                      <a:pt x="7" y="43"/>
                      <a:pt x="7" y="43"/>
                      <a:pt x="7" y="43"/>
                    </a:cubicBezTo>
                    <a:cubicBezTo>
                      <a:pt x="7" y="42"/>
                      <a:pt x="7" y="42"/>
                      <a:pt x="7" y="41"/>
                    </a:cubicBezTo>
                    <a:cubicBezTo>
                      <a:pt x="7" y="22"/>
                      <a:pt x="22" y="7"/>
                      <a:pt x="41" y="7"/>
                    </a:cubicBezTo>
                    <a:cubicBezTo>
                      <a:pt x="60" y="7"/>
                      <a:pt x="75" y="22"/>
                      <a:pt x="75" y="41"/>
                    </a:cubicBezTo>
                    <a:cubicBezTo>
                      <a:pt x="75" y="42"/>
                      <a:pt x="75" y="42"/>
                      <a:pt x="75"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8" name="Freeform 54"/>
              <p:cNvSpPr>
                <a:spLocks/>
              </p:cNvSpPr>
              <p:nvPr/>
            </p:nvSpPr>
            <p:spPr bwMode="auto">
              <a:xfrm>
                <a:off x="387409" y="2087434"/>
                <a:ext cx="71338" cy="22212"/>
              </a:xfrm>
              <a:custGeom>
                <a:avLst/>
                <a:gdLst>
                  <a:gd name="T0" fmla="*/ 0 w 26"/>
                  <a:gd name="T1" fmla="*/ 0 h 8"/>
                  <a:gd name="T2" fmla="*/ 0 w 26"/>
                  <a:gd name="T3" fmla="*/ 2 h 8"/>
                  <a:gd name="T4" fmla="*/ 6 w 26"/>
                  <a:gd name="T5" fmla="*/ 8 h 8"/>
                  <a:gd name="T6" fmla="*/ 20 w 26"/>
                  <a:gd name="T7" fmla="*/ 8 h 8"/>
                  <a:gd name="T8" fmla="*/ 26 w 26"/>
                  <a:gd name="T9" fmla="*/ 2 h 8"/>
                  <a:gd name="T10" fmla="*/ 26 w 26"/>
                  <a:gd name="T11" fmla="*/ 0 h 8"/>
                  <a:gd name="T12" fmla="*/ 0 w 26"/>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6" h="8">
                    <a:moveTo>
                      <a:pt x="0" y="0"/>
                    </a:moveTo>
                    <a:cubicBezTo>
                      <a:pt x="0" y="2"/>
                      <a:pt x="0" y="2"/>
                      <a:pt x="0" y="2"/>
                    </a:cubicBezTo>
                    <a:cubicBezTo>
                      <a:pt x="0" y="6"/>
                      <a:pt x="3" y="8"/>
                      <a:pt x="6" y="8"/>
                    </a:cubicBezTo>
                    <a:cubicBezTo>
                      <a:pt x="20" y="8"/>
                      <a:pt x="20" y="8"/>
                      <a:pt x="20" y="8"/>
                    </a:cubicBezTo>
                    <a:cubicBezTo>
                      <a:pt x="23" y="8"/>
                      <a:pt x="26" y="6"/>
                      <a:pt x="26" y="2"/>
                    </a:cubicBezTo>
                    <a:cubicBezTo>
                      <a:pt x="26" y="0"/>
                      <a:pt x="26" y="0"/>
                      <a:pt x="26"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89" name="Rectangle 55"/>
              <p:cNvSpPr>
                <a:spLocks noChangeArrowheads="1"/>
              </p:cNvSpPr>
              <p:nvPr/>
            </p:nvSpPr>
            <p:spPr bwMode="auto">
              <a:xfrm>
                <a:off x="361680" y="2044179"/>
                <a:ext cx="121626" cy="8183"/>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0" name="Rectangle 56"/>
              <p:cNvSpPr>
                <a:spLocks noChangeArrowheads="1"/>
              </p:cNvSpPr>
              <p:nvPr/>
            </p:nvSpPr>
            <p:spPr bwMode="auto">
              <a:xfrm>
                <a:off x="361680" y="2060544"/>
                <a:ext cx="121626" cy="10522"/>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1" name="Freeform 57"/>
              <p:cNvSpPr>
                <a:spLocks/>
              </p:cNvSpPr>
              <p:nvPr/>
            </p:nvSpPr>
            <p:spPr bwMode="auto">
              <a:xfrm>
                <a:off x="361680" y="2079250"/>
                <a:ext cx="121626" cy="22212"/>
              </a:xfrm>
              <a:custGeom>
                <a:avLst/>
                <a:gdLst>
                  <a:gd name="T0" fmla="*/ 0 w 44"/>
                  <a:gd name="T1" fmla="*/ 0 h 8"/>
                  <a:gd name="T2" fmla="*/ 11 w 44"/>
                  <a:gd name="T3" fmla="*/ 8 h 8"/>
                  <a:gd name="T4" fmla="*/ 34 w 44"/>
                  <a:gd name="T5" fmla="*/ 8 h 8"/>
                  <a:gd name="T6" fmla="*/ 44 w 44"/>
                  <a:gd name="T7" fmla="*/ 0 h 8"/>
                  <a:gd name="T8" fmla="*/ 0 w 44"/>
                  <a:gd name="T9" fmla="*/ 0 h 8"/>
                </a:gdLst>
                <a:ahLst/>
                <a:cxnLst>
                  <a:cxn ang="0">
                    <a:pos x="T0" y="T1"/>
                  </a:cxn>
                  <a:cxn ang="0">
                    <a:pos x="T2" y="T3"/>
                  </a:cxn>
                  <a:cxn ang="0">
                    <a:pos x="T4" y="T5"/>
                  </a:cxn>
                  <a:cxn ang="0">
                    <a:pos x="T6" y="T7"/>
                  </a:cxn>
                  <a:cxn ang="0">
                    <a:pos x="T8" y="T9"/>
                  </a:cxn>
                </a:cxnLst>
                <a:rect l="0" t="0" r="r" b="b"/>
                <a:pathLst>
                  <a:path w="44" h="8">
                    <a:moveTo>
                      <a:pt x="0" y="0"/>
                    </a:moveTo>
                    <a:cubicBezTo>
                      <a:pt x="1" y="4"/>
                      <a:pt x="5" y="8"/>
                      <a:pt x="11" y="8"/>
                    </a:cubicBezTo>
                    <a:cubicBezTo>
                      <a:pt x="34" y="8"/>
                      <a:pt x="34" y="8"/>
                      <a:pt x="34" y="8"/>
                    </a:cubicBezTo>
                    <a:cubicBezTo>
                      <a:pt x="39" y="8"/>
                      <a:pt x="44" y="4"/>
                      <a:pt x="44"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2" name="Freeform 58"/>
              <p:cNvSpPr>
                <a:spLocks/>
              </p:cNvSpPr>
              <p:nvPr/>
            </p:nvSpPr>
            <p:spPr bwMode="auto">
              <a:xfrm>
                <a:off x="417814" y="1653714"/>
                <a:ext cx="24559" cy="63129"/>
              </a:xfrm>
              <a:custGeom>
                <a:avLst/>
                <a:gdLst>
                  <a:gd name="T0" fmla="*/ 4 w 9"/>
                  <a:gd name="T1" fmla="*/ 23 h 23"/>
                  <a:gd name="T2" fmla="*/ 0 w 9"/>
                  <a:gd name="T3" fmla="*/ 19 h 23"/>
                  <a:gd name="T4" fmla="*/ 0 w 9"/>
                  <a:gd name="T5" fmla="*/ 5 h 23"/>
                  <a:gd name="T6" fmla="*/ 4 w 9"/>
                  <a:gd name="T7" fmla="*/ 0 h 23"/>
                  <a:gd name="T8" fmla="*/ 9 w 9"/>
                  <a:gd name="T9" fmla="*/ 5 h 23"/>
                  <a:gd name="T10" fmla="*/ 9 w 9"/>
                  <a:gd name="T11" fmla="*/ 19 h 23"/>
                  <a:gd name="T12" fmla="*/ 4 w 9"/>
                  <a:gd name="T13" fmla="*/ 23 h 23"/>
                </a:gdLst>
                <a:ahLst/>
                <a:cxnLst>
                  <a:cxn ang="0">
                    <a:pos x="T0" y="T1"/>
                  </a:cxn>
                  <a:cxn ang="0">
                    <a:pos x="T2" y="T3"/>
                  </a:cxn>
                  <a:cxn ang="0">
                    <a:pos x="T4" y="T5"/>
                  </a:cxn>
                  <a:cxn ang="0">
                    <a:pos x="T6" y="T7"/>
                  </a:cxn>
                  <a:cxn ang="0">
                    <a:pos x="T8" y="T9"/>
                  </a:cxn>
                  <a:cxn ang="0">
                    <a:pos x="T10" y="T11"/>
                  </a:cxn>
                  <a:cxn ang="0">
                    <a:pos x="T12" y="T13"/>
                  </a:cxn>
                </a:cxnLst>
                <a:rect l="0" t="0" r="r" b="b"/>
                <a:pathLst>
                  <a:path w="9" h="23">
                    <a:moveTo>
                      <a:pt x="4" y="23"/>
                    </a:moveTo>
                    <a:cubicBezTo>
                      <a:pt x="2" y="23"/>
                      <a:pt x="0" y="21"/>
                      <a:pt x="0" y="19"/>
                    </a:cubicBezTo>
                    <a:cubicBezTo>
                      <a:pt x="0" y="5"/>
                      <a:pt x="0" y="5"/>
                      <a:pt x="0" y="5"/>
                    </a:cubicBezTo>
                    <a:cubicBezTo>
                      <a:pt x="0" y="2"/>
                      <a:pt x="2" y="0"/>
                      <a:pt x="4" y="0"/>
                    </a:cubicBezTo>
                    <a:cubicBezTo>
                      <a:pt x="7" y="0"/>
                      <a:pt x="9" y="2"/>
                      <a:pt x="9" y="5"/>
                    </a:cubicBezTo>
                    <a:cubicBezTo>
                      <a:pt x="9" y="19"/>
                      <a:pt x="9" y="19"/>
                      <a:pt x="9" y="19"/>
                    </a:cubicBezTo>
                    <a:cubicBezTo>
                      <a:pt x="9" y="21"/>
                      <a:pt x="7" y="23"/>
                      <a:pt x="4" y="2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3" name="Freeform 59"/>
              <p:cNvSpPr>
                <a:spLocks/>
              </p:cNvSpPr>
              <p:nvPr/>
            </p:nvSpPr>
            <p:spPr bwMode="auto">
              <a:xfrm>
                <a:off x="314901" y="1675926"/>
                <a:ext cx="46779" cy="60791"/>
              </a:xfrm>
              <a:custGeom>
                <a:avLst/>
                <a:gdLst>
                  <a:gd name="T0" fmla="*/ 12 w 17"/>
                  <a:gd name="T1" fmla="*/ 22 h 22"/>
                  <a:gd name="T2" fmla="*/ 8 w 17"/>
                  <a:gd name="T3" fmla="*/ 20 h 22"/>
                  <a:gd name="T4" fmla="*/ 1 w 17"/>
                  <a:gd name="T5" fmla="*/ 7 h 22"/>
                  <a:gd name="T6" fmla="*/ 3 w 17"/>
                  <a:gd name="T7" fmla="*/ 1 h 22"/>
                  <a:gd name="T8" fmla="*/ 9 w 17"/>
                  <a:gd name="T9" fmla="*/ 3 h 22"/>
                  <a:gd name="T10" fmla="*/ 16 w 17"/>
                  <a:gd name="T11" fmla="*/ 15 h 22"/>
                  <a:gd name="T12" fmla="*/ 14 w 17"/>
                  <a:gd name="T13" fmla="*/ 21 h 22"/>
                  <a:gd name="T14" fmla="*/ 12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12" y="22"/>
                    </a:moveTo>
                    <a:cubicBezTo>
                      <a:pt x="11" y="22"/>
                      <a:pt x="9" y="21"/>
                      <a:pt x="8" y="20"/>
                    </a:cubicBezTo>
                    <a:cubicBezTo>
                      <a:pt x="1" y="7"/>
                      <a:pt x="1" y="7"/>
                      <a:pt x="1" y="7"/>
                    </a:cubicBezTo>
                    <a:cubicBezTo>
                      <a:pt x="0" y="5"/>
                      <a:pt x="1" y="3"/>
                      <a:pt x="3" y="1"/>
                    </a:cubicBezTo>
                    <a:cubicBezTo>
                      <a:pt x="5" y="0"/>
                      <a:pt x="8" y="1"/>
                      <a:pt x="9" y="3"/>
                    </a:cubicBezTo>
                    <a:cubicBezTo>
                      <a:pt x="16" y="15"/>
                      <a:pt x="16" y="15"/>
                      <a:pt x="16" y="15"/>
                    </a:cubicBezTo>
                    <a:cubicBezTo>
                      <a:pt x="17" y="17"/>
                      <a:pt x="16" y="20"/>
                      <a:pt x="14" y="21"/>
                    </a:cubicBezTo>
                    <a:cubicBezTo>
                      <a:pt x="14" y="22"/>
                      <a:pt x="13" y="22"/>
                      <a:pt x="12"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4" name="Freeform 60"/>
              <p:cNvSpPr>
                <a:spLocks/>
              </p:cNvSpPr>
              <p:nvPr/>
            </p:nvSpPr>
            <p:spPr bwMode="auto">
              <a:xfrm>
                <a:off x="240054" y="1748408"/>
                <a:ext cx="60813" cy="43255"/>
              </a:xfrm>
              <a:custGeom>
                <a:avLst/>
                <a:gdLst>
                  <a:gd name="T0" fmla="*/ 17 w 22"/>
                  <a:gd name="T1" fmla="*/ 16 h 16"/>
                  <a:gd name="T2" fmla="*/ 15 w 22"/>
                  <a:gd name="T3" fmla="*/ 16 h 16"/>
                  <a:gd name="T4" fmla="*/ 3 w 22"/>
                  <a:gd name="T5" fmla="*/ 9 h 16"/>
                  <a:gd name="T6" fmla="*/ 1 w 22"/>
                  <a:gd name="T7" fmla="*/ 3 h 16"/>
                  <a:gd name="T8" fmla="*/ 7 w 22"/>
                  <a:gd name="T9" fmla="*/ 1 h 16"/>
                  <a:gd name="T10" fmla="*/ 19 w 22"/>
                  <a:gd name="T11" fmla="*/ 8 h 16"/>
                  <a:gd name="T12" fmla="*/ 21 w 22"/>
                  <a:gd name="T13" fmla="*/ 14 h 16"/>
                  <a:gd name="T14" fmla="*/ 17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17" y="16"/>
                    </a:moveTo>
                    <a:cubicBezTo>
                      <a:pt x="16" y="16"/>
                      <a:pt x="15" y="16"/>
                      <a:pt x="15" y="16"/>
                    </a:cubicBezTo>
                    <a:cubicBezTo>
                      <a:pt x="3" y="9"/>
                      <a:pt x="3" y="9"/>
                      <a:pt x="3" y="9"/>
                    </a:cubicBezTo>
                    <a:cubicBezTo>
                      <a:pt x="0" y="7"/>
                      <a:pt x="0" y="5"/>
                      <a:pt x="1" y="3"/>
                    </a:cubicBezTo>
                    <a:cubicBezTo>
                      <a:pt x="2" y="0"/>
                      <a:pt x="5" y="0"/>
                      <a:pt x="7" y="1"/>
                    </a:cubicBezTo>
                    <a:cubicBezTo>
                      <a:pt x="19" y="8"/>
                      <a:pt x="19" y="8"/>
                      <a:pt x="19" y="8"/>
                    </a:cubicBezTo>
                    <a:cubicBezTo>
                      <a:pt x="21" y="9"/>
                      <a:pt x="22" y="12"/>
                      <a:pt x="21" y="14"/>
                    </a:cubicBezTo>
                    <a:cubicBezTo>
                      <a:pt x="20" y="15"/>
                      <a:pt x="19" y="16"/>
                      <a:pt x="17"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5" name="Freeform 61"/>
              <p:cNvSpPr>
                <a:spLocks/>
              </p:cNvSpPr>
              <p:nvPr/>
            </p:nvSpPr>
            <p:spPr bwMode="auto">
              <a:xfrm>
                <a:off x="213157" y="1847777"/>
                <a:ext cx="60813" cy="24550"/>
              </a:xfrm>
              <a:custGeom>
                <a:avLst/>
                <a:gdLst>
                  <a:gd name="T0" fmla="*/ 18 w 22"/>
                  <a:gd name="T1" fmla="*/ 9 h 9"/>
                  <a:gd name="T2" fmla="*/ 4 w 22"/>
                  <a:gd name="T3" fmla="*/ 9 h 9"/>
                  <a:gd name="T4" fmla="*/ 0 w 22"/>
                  <a:gd name="T5" fmla="*/ 5 h 9"/>
                  <a:gd name="T6" fmla="*/ 4 w 22"/>
                  <a:gd name="T7" fmla="*/ 0 h 9"/>
                  <a:gd name="T8" fmla="*/ 18 w 22"/>
                  <a:gd name="T9" fmla="*/ 0 h 9"/>
                  <a:gd name="T10" fmla="*/ 22 w 22"/>
                  <a:gd name="T11" fmla="*/ 5 h 9"/>
                  <a:gd name="T12" fmla="*/ 18 w 22"/>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9"/>
                    </a:moveTo>
                    <a:cubicBezTo>
                      <a:pt x="4" y="9"/>
                      <a:pt x="4" y="9"/>
                      <a:pt x="4" y="9"/>
                    </a:cubicBezTo>
                    <a:cubicBezTo>
                      <a:pt x="2" y="9"/>
                      <a:pt x="0" y="7"/>
                      <a:pt x="0" y="5"/>
                    </a:cubicBezTo>
                    <a:cubicBezTo>
                      <a:pt x="0" y="2"/>
                      <a:pt x="2" y="0"/>
                      <a:pt x="4" y="0"/>
                    </a:cubicBezTo>
                    <a:cubicBezTo>
                      <a:pt x="18" y="0"/>
                      <a:pt x="18" y="0"/>
                      <a:pt x="18" y="0"/>
                    </a:cubicBezTo>
                    <a:cubicBezTo>
                      <a:pt x="21" y="0"/>
                      <a:pt x="22" y="2"/>
                      <a:pt x="22" y="5"/>
                    </a:cubicBezTo>
                    <a:cubicBezTo>
                      <a:pt x="22" y="7"/>
                      <a:pt x="21" y="9"/>
                      <a:pt x="18" y="9"/>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6" name="Freeform 62"/>
              <p:cNvSpPr>
                <a:spLocks/>
              </p:cNvSpPr>
              <p:nvPr/>
            </p:nvSpPr>
            <p:spPr bwMode="auto">
              <a:xfrm>
                <a:off x="544118" y="1938963"/>
                <a:ext cx="64321" cy="44424"/>
              </a:xfrm>
              <a:custGeom>
                <a:avLst/>
                <a:gdLst>
                  <a:gd name="T0" fmla="*/ 18 w 23"/>
                  <a:gd name="T1" fmla="*/ 16 h 16"/>
                  <a:gd name="T2" fmla="*/ 15 w 23"/>
                  <a:gd name="T3" fmla="*/ 16 h 16"/>
                  <a:gd name="T4" fmla="*/ 3 w 23"/>
                  <a:gd name="T5" fmla="*/ 9 h 16"/>
                  <a:gd name="T6" fmla="*/ 2 w 23"/>
                  <a:gd name="T7" fmla="*/ 3 h 16"/>
                  <a:gd name="T8" fmla="*/ 8 w 23"/>
                  <a:gd name="T9" fmla="*/ 1 h 16"/>
                  <a:gd name="T10" fmla="*/ 20 w 23"/>
                  <a:gd name="T11" fmla="*/ 8 h 16"/>
                  <a:gd name="T12" fmla="*/ 21 w 23"/>
                  <a:gd name="T13" fmla="*/ 14 h 16"/>
                  <a:gd name="T14" fmla="*/ 18 w 23"/>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16">
                    <a:moveTo>
                      <a:pt x="18" y="16"/>
                    </a:moveTo>
                    <a:cubicBezTo>
                      <a:pt x="17" y="16"/>
                      <a:pt x="16" y="16"/>
                      <a:pt x="15" y="16"/>
                    </a:cubicBezTo>
                    <a:cubicBezTo>
                      <a:pt x="3" y="9"/>
                      <a:pt x="3" y="9"/>
                      <a:pt x="3" y="9"/>
                    </a:cubicBezTo>
                    <a:cubicBezTo>
                      <a:pt x="1" y="7"/>
                      <a:pt x="0" y="5"/>
                      <a:pt x="2" y="3"/>
                    </a:cubicBezTo>
                    <a:cubicBezTo>
                      <a:pt x="3" y="1"/>
                      <a:pt x="5" y="0"/>
                      <a:pt x="8" y="1"/>
                    </a:cubicBezTo>
                    <a:cubicBezTo>
                      <a:pt x="20" y="8"/>
                      <a:pt x="20" y="8"/>
                      <a:pt x="20" y="8"/>
                    </a:cubicBezTo>
                    <a:cubicBezTo>
                      <a:pt x="22" y="9"/>
                      <a:pt x="23" y="12"/>
                      <a:pt x="21" y="14"/>
                    </a:cubicBezTo>
                    <a:cubicBezTo>
                      <a:pt x="21" y="15"/>
                      <a:pt x="19" y="16"/>
                      <a:pt x="18"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7" name="Freeform 63"/>
              <p:cNvSpPr>
                <a:spLocks/>
              </p:cNvSpPr>
              <p:nvPr/>
            </p:nvSpPr>
            <p:spPr bwMode="auto">
              <a:xfrm>
                <a:off x="572185" y="1860637"/>
                <a:ext cx="63152" cy="22212"/>
              </a:xfrm>
              <a:custGeom>
                <a:avLst/>
                <a:gdLst>
                  <a:gd name="T0" fmla="*/ 18 w 23"/>
                  <a:gd name="T1" fmla="*/ 8 h 8"/>
                  <a:gd name="T2" fmla="*/ 4 w 23"/>
                  <a:gd name="T3" fmla="*/ 8 h 8"/>
                  <a:gd name="T4" fmla="*/ 0 w 23"/>
                  <a:gd name="T5" fmla="*/ 4 h 8"/>
                  <a:gd name="T6" fmla="*/ 4 w 23"/>
                  <a:gd name="T7" fmla="*/ 0 h 8"/>
                  <a:gd name="T8" fmla="*/ 18 w 23"/>
                  <a:gd name="T9" fmla="*/ 0 h 8"/>
                  <a:gd name="T10" fmla="*/ 23 w 23"/>
                  <a:gd name="T11" fmla="*/ 4 h 8"/>
                  <a:gd name="T12" fmla="*/ 18 w 2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23" h="8">
                    <a:moveTo>
                      <a:pt x="18" y="8"/>
                    </a:moveTo>
                    <a:cubicBezTo>
                      <a:pt x="4" y="8"/>
                      <a:pt x="4" y="8"/>
                      <a:pt x="4" y="8"/>
                    </a:cubicBezTo>
                    <a:cubicBezTo>
                      <a:pt x="2" y="8"/>
                      <a:pt x="0" y="7"/>
                      <a:pt x="0" y="4"/>
                    </a:cubicBezTo>
                    <a:cubicBezTo>
                      <a:pt x="0" y="2"/>
                      <a:pt x="2" y="0"/>
                      <a:pt x="4" y="0"/>
                    </a:cubicBezTo>
                    <a:cubicBezTo>
                      <a:pt x="18" y="0"/>
                      <a:pt x="18" y="0"/>
                      <a:pt x="18" y="0"/>
                    </a:cubicBezTo>
                    <a:cubicBezTo>
                      <a:pt x="21" y="0"/>
                      <a:pt x="23" y="2"/>
                      <a:pt x="23" y="4"/>
                    </a:cubicBezTo>
                    <a:cubicBezTo>
                      <a:pt x="23" y="7"/>
                      <a:pt x="21" y="8"/>
                      <a:pt x="18"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8" name="Freeform 64"/>
              <p:cNvSpPr>
                <a:spLocks/>
              </p:cNvSpPr>
              <p:nvPr/>
            </p:nvSpPr>
            <p:spPr bwMode="auto">
              <a:xfrm>
                <a:off x="552305" y="1758928"/>
                <a:ext cx="60813" cy="44424"/>
              </a:xfrm>
              <a:custGeom>
                <a:avLst/>
                <a:gdLst>
                  <a:gd name="T0" fmla="*/ 5 w 22"/>
                  <a:gd name="T1" fmla="*/ 16 h 16"/>
                  <a:gd name="T2" fmla="*/ 1 w 22"/>
                  <a:gd name="T3" fmla="*/ 14 h 16"/>
                  <a:gd name="T4" fmla="*/ 2 w 22"/>
                  <a:gd name="T5" fmla="*/ 8 h 16"/>
                  <a:gd name="T6" fmla="*/ 15 w 22"/>
                  <a:gd name="T7" fmla="*/ 1 h 16"/>
                  <a:gd name="T8" fmla="*/ 21 w 22"/>
                  <a:gd name="T9" fmla="*/ 2 h 16"/>
                  <a:gd name="T10" fmla="*/ 19 w 22"/>
                  <a:gd name="T11" fmla="*/ 8 h 16"/>
                  <a:gd name="T12" fmla="*/ 7 w 22"/>
                  <a:gd name="T13" fmla="*/ 16 h 16"/>
                  <a:gd name="T14" fmla="*/ 5 w 22"/>
                  <a:gd name="T15" fmla="*/ 16 h 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16">
                    <a:moveTo>
                      <a:pt x="5" y="16"/>
                    </a:moveTo>
                    <a:cubicBezTo>
                      <a:pt x="3" y="16"/>
                      <a:pt x="2" y="15"/>
                      <a:pt x="1" y="14"/>
                    </a:cubicBezTo>
                    <a:cubicBezTo>
                      <a:pt x="0" y="12"/>
                      <a:pt x="0" y="9"/>
                      <a:pt x="2" y="8"/>
                    </a:cubicBezTo>
                    <a:cubicBezTo>
                      <a:pt x="15" y="1"/>
                      <a:pt x="15" y="1"/>
                      <a:pt x="15" y="1"/>
                    </a:cubicBezTo>
                    <a:cubicBezTo>
                      <a:pt x="17" y="0"/>
                      <a:pt x="19" y="0"/>
                      <a:pt x="21" y="2"/>
                    </a:cubicBezTo>
                    <a:cubicBezTo>
                      <a:pt x="22" y="5"/>
                      <a:pt x="21" y="7"/>
                      <a:pt x="19" y="8"/>
                    </a:cubicBezTo>
                    <a:cubicBezTo>
                      <a:pt x="7" y="16"/>
                      <a:pt x="7" y="16"/>
                      <a:pt x="7" y="16"/>
                    </a:cubicBezTo>
                    <a:cubicBezTo>
                      <a:pt x="6" y="16"/>
                      <a:pt x="5" y="16"/>
                      <a:pt x="5" y="16"/>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99" name="Freeform 65"/>
              <p:cNvSpPr>
                <a:spLocks/>
              </p:cNvSpPr>
              <p:nvPr/>
            </p:nvSpPr>
            <p:spPr bwMode="auto">
              <a:xfrm>
                <a:off x="495001" y="1681772"/>
                <a:ext cx="46779" cy="60791"/>
              </a:xfrm>
              <a:custGeom>
                <a:avLst/>
                <a:gdLst>
                  <a:gd name="T0" fmla="*/ 5 w 17"/>
                  <a:gd name="T1" fmla="*/ 22 h 22"/>
                  <a:gd name="T2" fmla="*/ 3 w 17"/>
                  <a:gd name="T3" fmla="*/ 21 h 22"/>
                  <a:gd name="T4" fmla="*/ 1 w 17"/>
                  <a:gd name="T5" fmla="*/ 15 h 22"/>
                  <a:gd name="T6" fmla="*/ 8 w 17"/>
                  <a:gd name="T7" fmla="*/ 3 h 22"/>
                  <a:gd name="T8" fmla="*/ 14 w 17"/>
                  <a:gd name="T9" fmla="*/ 2 h 22"/>
                  <a:gd name="T10" fmla="*/ 16 w 17"/>
                  <a:gd name="T11" fmla="*/ 8 h 22"/>
                  <a:gd name="T12" fmla="*/ 9 w 17"/>
                  <a:gd name="T13" fmla="*/ 20 h 22"/>
                  <a:gd name="T14" fmla="*/ 5 w 17"/>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22">
                    <a:moveTo>
                      <a:pt x="5" y="22"/>
                    </a:moveTo>
                    <a:cubicBezTo>
                      <a:pt x="4" y="22"/>
                      <a:pt x="4" y="22"/>
                      <a:pt x="3" y="21"/>
                    </a:cubicBezTo>
                    <a:cubicBezTo>
                      <a:pt x="1" y="20"/>
                      <a:pt x="0" y="18"/>
                      <a:pt x="1" y="15"/>
                    </a:cubicBezTo>
                    <a:cubicBezTo>
                      <a:pt x="8" y="3"/>
                      <a:pt x="8" y="3"/>
                      <a:pt x="8" y="3"/>
                    </a:cubicBezTo>
                    <a:cubicBezTo>
                      <a:pt x="10" y="1"/>
                      <a:pt x="12" y="0"/>
                      <a:pt x="14" y="2"/>
                    </a:cubicBezTo>
                    <a:cubicBezTo>
                      <a:pt x="17" y="3"/>
                      <a:pt x="17" y="5"/>
                      <a:pt x="16" y="8"/>
                    </a:cubicBezTo>
                    <a:cubicBezTo>
                      <a:pt x="9" y="20"/>
                      <a:pt x="9" y="20"/>
                      <a:pt x="9" y="20"/>
                    </a:cubicBezTo>
                    <a:cubicBezTo>
                      <a:pt x="8" y="21"/>
                      <a:pt x="7" y="22"/>
                      <a:pt x="5" y="2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00" name="组合 99"/>
            <p:cNvGrpSpPr/>
            <p:nvPr/>
          </p:nvGrpSpPr>
          <p:grpSpPr>
            <a:xfrm>
              <a:off x="4867004" y="3416155"/>
              <a:ext cx="495859" cy="502693"/>
              <a:chOff x="112581" y="2716334"/>
              <a:chExt cx="495859" cy="502693"/>
            </a:xfrm>
            <a:solidFill>
              <a:schemeClr val="bg1"/>
            </a:solidFill>
          </p:grpSpPr>
          <p:sp>
            <p:nvSpPr>
              <p:cNvPr id="101" name="Freeform 83"/>
              <p:cNvSpPr>
                <a:spLocks noEditPoints="1"/>
              </p:cNvSpPr>
              <p:nvPr/>
            </p:nvSpPr>
            <p:spPr bwMode="auto">
              <a:xfrm>
                <a:off x="138310" y="2735039"/>
                <a:ext cx="444401" cy="232642"/>
              </a:xfrm>
              <a:custGeom>
                <a:avLst/>
                <a:gdLst>
                  <a:gd name="T0" fmla="*/ 380 w 380"/>
                  <a:gd name="T1" fmla="*/ 199 h 199"/>
                  <a:gd name="T2" fmla="*/ 0 w 380"/>
                  <a:gd name="T3" fmla="*/ 199 h 199"/>
                  <a:gd name="T4" fmla="*/ 0 w 380"/>
                  <a:gd name="T5" fmla="*/ 0 h 199"/>
                  <a:gd name="T6" fmla="*/ 380 w 380"/>
                  <a:gd name="T7" fmla="*/ 0 h 199"/>
                  <a:gd name="T8" fmla="*/ 380 w 380"/>
                  <a:gd name="T9" fmla="*/ 199 h 199"/>
                  <a:gd name="T10" fmla="*/ 380 w 380"/>
                  <a:gd name="T11" fmla="*/ 199 h 199"/>
                  <a:gd name="T12" fmla="*/ 14 w 380"/>
                  <a:gd name="T13" fmla="*/ 187 h 199"/>
                  <a:gd name="T14" fmla="*/ 369 w 380"/>
                  <a:gd name="T15" fmla="*/ 187 h 199"/>
                  <a:gd name="T16" fmla="*/ 369 w 380"/>
                  <a:gd name="T17" fmla="*/ 12 h 199"/>
                  <a:gd name="T18" fmla="*/ 14 w 380"/>
                  <a:gd name="T19" fmla="*/ 12 h 199"/>
                  <a:gd name="T20" fmla="*/ 14 w 380"/>
                  <a:gd name="T21" fmla="*/ 187 h 199"/>
                  <a:gd name="T22" fmla="*/ 14 w 380"/>
                  <a:gd name="T23" fmla="*/ 187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80" h="199">
                    <a:moveTo>
                      <a:pt x="380" y="199"/>
                    </a:moveTo>
                    <a:lnTo>
                      <a:pt x="0" y="199"/>
                    </a:lnTo>
                    <a:lnTo>
                      <a:pt x="0" y="0"/>
                    </a:lnTo>
                    <a:lnTo>
                      <a:pt x="380" y="0"/>
                    </a:lnTo>
                    <a:lnTo>
                      <a:pt x="380" y="199"/>
                    </a:lnTo>
                    <a:lnTo>
                      <a:pt x="380" y="199"/>
                    </a:lnTo>
                    <a:close/>
                    <a:moveTo>
                      <a:pt x="14" y="187"/>
                    </a:moveTo>
                    <a:lnTo>
                      <a:pt x="369" y="187"/>
                    </a:lnTo>
                    <a:lnTo>
                      <a:pt x="369" y="12"/>
                    </a:lnTo>
                    <a:lnTo>
                      <a:pt x="14" y="12"/>
                    </a:lnTo>
                    <a:lnTo>
                      <a:pt x="14" y="187"/>
                    </a:lnTo>
                    <a:lnTo>
                      <a:pt x="14" y="187"/>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2" name="Rectangle 84"/>
              <p:cNvSpPr>
                <a:spLocks noChangeArrowheads="1"/>
              </p:cNvSpPr>
              <p:nvPr/>
            </p:nvSpPr>
            <p:spPr bwMode="auto">
              <a:xfrm>
                <a:off x="112581" y="2716334"/>
                <a:ext cx="495859"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3" name="Freeform 85"/>
              <p:cNvSpPr>
                <a:spLocks noEditPoints="1"/>
              </p:cNvSpPr>
              <p:nvPr/>
            </p:nvSpPr>
            <p:spPr bwMode="auto">
              <a:xfrm>
                <a:off x="306715" y="2837916"/>
                <a:ext cx="254946" cy="198739"/>
              </a:xfrm>
              <a:custGeom>
                <a:avLst/>
                <a:gdLst>
                  <a:gd name="T0" fmla="*/ 91 w 92"/>
                  <a:gd name="T1" fmla="*/ 40 h 72"/>
                  <a:gd name="T2" fmla="*/ 91 w 92"/>
                  <a:gd name="T3" fmla="*/ 40 h 72"/>
                  <a:gd name="T4" fmla="*/ 91 w 92"/>
                  <a:gd name="T5" fmla="*/ 40 h 72"/>
                  <a:gd name="T6" fmla="*/ 91 w 92"/>
                  <a:gd name="T7" fmla="*/ 40 h 72"/>
                  <a:gd name="T8" fmla="*/ 90 w 92"/>
                  <a:gd name="T9" fmla="*/ 40 h 72"/>
                  <a:gd name="T10" fmla="*/ 89 w 92"/>
                  <a:gd name="T11" fmla="*/ 37 h 72"/>
                  <a:gd name="T12" fmla="*/ 75 w 92"/>
                  <a:gd name="T13" fmla="*/ 17 h 72"/>
                  <a:gd name="T14" fmla="*/ 71 w 92"/>
                  <a:gd name="T15" fmla="*/ 14 h 72"/>
                  <a:gd name="T16" fmla="*/ 65 w 92"/>
                  <a:gd name="T17" fmla="*/ 14 h 72"/>
                  <a:gd name="T18" fmla="*/ 65 w 92"/>
                  <a:gd name="T19" fmla="*/ 14 h 72"/>
                  <a:gd name="T20" fmla="*/ 70 w 92"/>
                  <a:gd name="T21" fmla="*/ 18 h 72"/>
                  <a:gd name="T22" fmla="*/ 64 w 92"/>
                  <a:gd name="T23" fmla="*/ 21 h 72"/>
                  <a:gd name="T24" fmla="*/ 67 w 92"/>
                  <a:gd name="T25" fmla="*/ 25 h 72"/>
                  <a:gd name="T26" fmla="*/ 57 w 92"/>
                  <a:gd name="T27" fmla="*/ 49 h 72"/>
                  <a:gd name="T28" fmla="*/ 57 w 92"/>
                  <a:gd name="T29" fmla="*/ 49 h 72"/>
                  <a:gd name="T30" fmla="*/ 57 w 92"/>
                  <a:gd name="T31" fmla="*/ 49 h 72"/>
                  <a:gd name="T32" fmla="*/ 57 w 92"/>
                  <a:gd name="T33" fmla="*/ 49 h 72"/>
                  <a:gd name="T34" fmla="*/ 57 w 92"/>
                  <a:gd name="T35" fmla="*/ 49 h 72"/>
                  <a:gd name="T36" fmla="*/ 46 w 92"/>
                  <a:gd name="T37" fmla="*/ 26 h 72"/>
                  <a:gd name="T38" fmla="*/ 48 w 92"/>
                  <a:gd name="T39" fmla="*/ 21 h 72"/>
                  <a:gd name="T40" fmla="*/ 43 w 92"/>
                  <a:gd name="T41" fmla="*/ 19 h 72"/>
                  <a:gd name="T42" fmla="*/ 47 w 92"/>
                  <a:gd name="T43" fmla="*/ 15 h 72"/>
                  <a:gd name="T44" fmla="*/ 47 w 92"/>
                  <a:gd name="T45" fmla="*/ 15 h 72"/>
                  <a:gd name="T46" fmla="*/ 42 w 92"/>
                  <a:gd name="T47" fmla="*/ 15 h 72"/>
                  <a:gd name="T48" fmla="*/ 29 w 92"/>
                  <a:gd name="T49" fmla="*/ 14 h 72"/>
                  <a:gd name="T50" fmla="*/ 26 w 92"/>
                  <a:gd name="T51" fmla="*/ 12 h 72"/>
                  <a:gd name="T52" fmla="*/ 8 w 92"/>
                  <a:gd name="T53" fmla="*/ 0 h 72"/>
                  <a:gd name="T54" fmla="*/ 0 w 92"/>
                  <a:gd name="T55" fmla="*/ 12 h 72"/>
                  <a:gd name="T56" fmla="*/ 19 w 92"/>
                  <a:gd name="T57" fmla="*/ 23 h 72"/>
                  <a:gd name="T58" fmla="*/ 38 w 92"/>
                  <a:gd name="T59" fmla="*/ 27 h 72"/>
                  <a:gd name="T60" fmla="*/ 38 w 92"/>
                  <a:gd name="T61" fmla="*/ 72 h 72"/>
                  <a:gd name="T62" fmla="*/ 38 w 92"/>
                  <a:gd name="T63" fmla="*/ 72 h 72"/>
                  <a:gd name="T64" fmla="*/ 78 w 92"/>
                  <a:gd name="T65" fmla="*/ 71 h 72"/>
                  <a:gd name="T66" fmla="*/ 78 w 92"/>
                  <a:gd name="T67" fmla="*/ 70 h 72"/>
                  <a:gd name="T68" fmla="*/ 78 w 92"/>
                  <a:gd name="T69" fmla="*/ 63 h 72"/>
                  <a:gd name="T70" fmla="*/ 82 w 92"/>
                  <a:gd name="T71" fmla="*/ 66 h 72"/>
                  <a:gd name="T72" fmla="*/ 91 w 92"/>
                  <a:gd name="T73" fmla="*/ 48 h 72"/>
                  <a:gd name="T74" fmla="*/ 91 w 92"/>
                  <a:gd name="T75" fmla="*/ 47 h 72"/>
                  <a:gd name="T76" fmla="*/ 91 w 92"/>
                  <a:gd name="T77" fmla="*/ 47 h 72"/>
                  <a:gd name="T78" fmla="*/ 91 w 92"/>
                  <a:gd name="T79" fmla="*/ 40 h 72"/>
                  <a:gd name="T80" fmla="*/ 77 w 92"/>
                  <a:gd name="T81" fmla="*/ 45 h 72"/>
                  <a:gd name="T82" fmla="*/ 77 w 92"/>
                  <a:gd name="T83" fmla="*/ 43 h 72"/>
                  <a:gd name="T84" fmla="*/ 77 w 92"/>
                  <a:gd name="T85" fmla="*/ 44 h 72"/>
                  <a:gd name="T86" fmla="*/ 77 w 92"/>
                  <a:gd name="T87"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4" name="Rectangle 86"/>
              <p:cNvSpPr>
                <a:spLocks noChangeArrowheads="1"/>
              </p:cNvSpPr>
              <p:nvPr/>
            </p:nvSpPr>
            <p:spPr bwMode="auto">
              <a:xfrm>
                <a:off x="464594" y="2973526"/>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5" name="Freeform 87"/>
              <p:cNvSpPr>
                <a:spLocks/>
              </p:cNvSpPr>
              <p:nvPr/>
            </p:nvSpPr>
            <p:spPr bwMode="auto">
              <a:xfrm>
                <a:off x="452899" y="2876494"/>
                <a:ext cx="19882" cy="22212"/>
              </a:xfrm>
              <a:custGeom>
                <a:avLst/>
                <a:gdLst>
                  <a:gd name="T0" fmla="*/ 3 w 17"/>
                  <a:gd name="T1" fmla="*/ 0 h 19"/>
                  <a:gd name="T2" fmla="*/ 0 w 17"/>
                  <a:gd name="T3" fmla="*/ 12 h 19"/>
                  <a:gd name="T4" fmla="*/ 7 w 17"/>
                  <a:gd name="T5" fmla="*/ 19 h 19"/>
                  <a:gd name="T6" fmla="*/ 17 w 17"/>
                  <a:gd name="T7" fmla="*/ 12 h 19"/>
                  <a:gd name="T8" fmla="*/ 12 w 17"/>
                  <a:gd name="T9" fmla="*/ 0 h 19"/>
                  <a:gd name="T10" fmla="*/ 3 w 17"/>
                  <a:gd name="T11" fmla="*/ 0 h 19"/>
                </a:gdLst>
                <a:ahLst/>
                <a:cxnLst>
                  <a:cxn ang="0">
                    <a:pos x="T0" y="T1"/>
                  </a:cxn>
                  <a:cxn ang="0">
                    <a:pos x="T2" y="T3"/>
                  </a:cxn>
                  <a:cxn ang="0">
                    <a:pos x="T4" y="T5"/>
                  </a:cxn>
                  <a:cxn ang="0">
                    <a:pos x="T6" y="T7"/>
                  </a:cxn>
                  <a:cxn ang="0">
                    <a:pos x="T8" y="T9"/>
                  </a:cxn>
                  <a:cxn ang="0">
                    <a:pos x="T10" y="T11"/>
                  </a:cxn>
                </a:cxnLst>
                <a:rect l="0" t="0" r="r" b="b"/>
                <a:pathLst>
                  <a:path w="17" h="19">
                    <a:moveTo>
                      <a:pt x="3" y="0"/>
                    </a:moveTo>
                    <a:lnTo>
                      <a:pt x="0" y="12"/>
                    </a:lnTo>
                    <a:lnTo>
                      <a:pt x="7" y="19"/>
                    </a:lnTo>
                    <a:lnTo>
                      <a:pt x="17" y="12"/>
                    </a:lnTo>
                    <a:lnTo>
                      <a:pt x="12"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6" name="Freeform 88"/>
              <p:cNvSpPr>
                <a:spLocks/>
              </p:cNvSpPr>
              <p:nvPr/>
            </p:nvSpPr>
            <p:spPr bwMode="auto">
              <a:xfrm>
                <a:off x="452899" y="2890523"/>
                <a:ext cx="22220" cy="91186"/>
              </a:xfrm>
              <a:custGeom>
                <a:avLst/>
                <a:gdLst>
                  <a:gd name="T0" fmla="*/ 3 w 19"/>
                  <a:gd name="T1" fmla="*/ 0 h 78"/>
                  <a:gd name="T2" fmla="*/ 0 w 19"/>
                  <a:gd name="T3" fmla="*/ 71 h 78"/>
                  <a:gd name="T4" fmla="*/ 10 w 19"/>
                  <a:gd name="T5" fmla="*/ 78 h 78"/>
                  <a:gd name="T6" fmla="*/ 19 w 19"/>
                  <a:gd name="T7" fmla="*/ 71 h 78"/>
                  <a:gd name="T8" fmla="*/ 15 w 19"/>
                  <a:gd name="T9" fmla="*/ 0 h 78"/>
                  <a:gd name="T10" fmla="*/ 3 w 19"/>
                  <a:gd name="T11" fmla="*/ 0 h 78"/>
                </a:gdLst>
                <a:ahLst/>
                <a:cxnLst>
                  <a:cxn ang="0">
                    <a:pos x="T0" y="T1"/>
                  </a:cxn>
                  <a:cxn ang="0">
                    <a:pos x="T2" y="T3"/>
                  </a:cxn>
                  <a:cxn ang="0">
                    <a:pos x="T4" y="T5"/>
                  </a:cxn>
                  <a:cxn ang="0">
                    <a:pos x="T6" y="T7"/>
                  </a:cxn>
                  <a:cxn ang="0">
                    <a:pos x="T8" y="T9"/>
                  </a:cxn>
                  <a:cxn ang="0">
                    <a:pos x="T10" y="T11"/>
                  </a:cxn>
                </a:cxnLst>
                <a:rect l="0" t="0" r="r" b="b"/>
                <a:pathLst>
                  <a:path w="19" h="78">
                    <a:moveTo>
                      <a:pt x="3" y="0"/>
                    </a:moveTo>
                    <a:lnTo>
                      <a:pt x="0" y="71"/>
                    </a:lnTo>
                    <a:lnTo>
                      <a:pt x="10" y="78"/>
                    </a:lnTo>
                    <a:lnTo>
                      <a:pt x="19" y="71"/>
                    </a:lnTo>
                    <a:lnTo>
                      <a:pt x="15" y="0"/>
                    </a:lnTo>
                    <a:lnTo>
                      <a:pt x="3"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7" name="Freeform 89"/>
              <p:cNvSpPr>
                <a:spLocks/>
              </p:cNvSpPr>
              <p:nvPr/>
            </p:nvSpPr>
            <p:spPr bwMode="auto">
              <a:xfrm>
                <a:off x="430679" y="2789984"/>
                <a:ext cx="70168" cy="80664"/>
              </a:xfrm>
              <a:custGeom>
                <a:avLst/>
                <a:gdLst>
                  <a:gd name="T0" fmla="*/ 2 w 25"/>
                  <a:gd name="T1" fmla="*/ 11 h 29"/>
                  <a:gd name="T2" fmla="*/ 8 w 25"/>
                  <a:gd name="T3" fmla="*/ 27 h 29"/>
                  <a:gd name="T4" fmla="*/ 23 w 25"/>
                  <a:gd name="T5" fmla="*/ 18 h 29"/>
                  <a:gd name="T6" fmla="*/ 17 w 25"/>
                  <a:gd name="T7" fmla="*/ 2 h 29"/>
                  <a:gd name="T8" fmla="*/ 2 w 25"/>
                  <a:gd name="T9" fmla="*/ 11 h 29"/>
                </a:gdLst>
                <a:ahLst/>
                <a:cxnLst>
                  <a:cxn ang="0">
                    <a:pos x="T0" y="T1"/>
                  </a:cxn>
                  <a:cxn ang="0">
                    <a:pos x="T2" y="T3"/>
                  </a:cxn>
                  <a:cxn ang="0">
                    <a:pos x="T4" y="T5"/>
                  </a:cxn>
                  <a:cxn ang="0">
                    <a:pos x="T6" y="T7"/>
                  </a:cxn>
                  <a:cxn ang="0">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8" name="Oval 90"/>
              <p:cNvSpPr>
                <a:spLocks noChangeArrowheads="1"/>
              </p:cNvSpPr>
              <p:nvPr/>
            </p:nvSpPr>
            <p:spPr bwMode="auto">
              <a:xfrm>
                <a:off x="160530" y="3047176"/>
                <a:ext cx="5730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09" name="Freeform 91"/>
              <p:cNvSpPr>
                <a:spLocks/>
              </p:cNvSpPr>
              <p:nvPr/>
            </p:nvSpPr>
            <p:spPr bwMode="auto">
              <a:xfrm>
                <a:off x="124276" y="3125503"/>
                <a:ext cx="129812" cy="93524"/>
              </a:xfrm>
              <a:custGeom>
                <a:avLst/>
                <a:gdLst>
                  <a:gd name="T0" fmla="*/ 38 w 47"/>
                  <a:gd name="T1" fmla="*/ 2 h 34"/>
                  <a:gd name="T2" fmla="*/ 38 w 47"/>
                  <a:gd name="T3" fmla="*/ 2 h 34"/>
                  <a:gd name="T4" fmla="*/ 9 w 47"/>
                  <a:gd name="T5" fmla="*/ 2 h 34"/>
                  <a:gd name="T6" fmla="*/ 9 w 47"/>
                  <a:gd name="T7" fmla="*/ 2 h 34"/>
                  <a:gd name="T8" fmla="*/ 9 w 47"/>
                  <a:gd name="T9" fmla="*/ 2 h 34"/>
                  <a:gd name="T10" fmla="*/ 2 w 47"/>
                  <a:gd name="T11" fmla="*/ 8 h 34"/>
                  <a:gd name="T12" fmla="*/ 0 w 47"/>
                  <a:gd name="T13" fmla="*/ 34 h 34"/>
                  <a:gd name="T14" fmla="*/ 47 w 47"/>
                  <a:gd name="T15" fmla="*/ 34 h 34"/>
                  <a:gd name="T16" fmla="*/ 45 w 47"/>
                  <a:gd name="T17" fmla="*/ 8 h 34"/>
                  <a:gd name="T18" fmla="*/ 39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0" name="Oval 92"/>
              <p:cNvSpPr>
                <a:spLocks noChangeArrowheads="1"/>
              </p:cNvSpPr>
              <p:nvPr/>
            </p:nvSpPr>
            <p:spPr bwMode="auto">
              <a:xfrm>
                <a:off x="309053"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1" name="Freeform 93"/>
              <p:cNvSpPr>
                <a:spLocks/>
              </p:cNvSpPr>
              <p:nvPr/>
            </p:nvSpPr>
            <p:spPr bwMode="auto">
              <a:xfrm>
                <a:off x="276308" y="3125503"/>
                <a:ext cx="127473" cy="93524"/>
              </a:xfrm>
              <a:custGeom>
                <a:avLst/>
                <a:gdLst>
                  <a:gd name="T0" fmla="*/ 38 w 46"/>
                  <a:gd name="T1" fmla="*/ 2 h 34"/>
                  <a:gd name="T2" fmla="*/ 37 w 46"/>
                  <a:gd name="T3" fmla="*/ 2 h 34"/>
                  <a:gd name="T4" fmla="*/ 9 w 46"/>
                  <a:gd name="T5" fmla="*/ 2 h 34"/>
                  <a:gd name="T6" fmla="*/ 8 w 46"/>
                  <a:gd name="T7" fmla="*/ 2 h 34"/>
                  <a:gd name="T8" fmla="*/ 8 w 46"/>
                  <a:gd name="T9" fmla="*/ 2 h 34"/>
                  <a:gd name="T10" fmla="*/ 2 w 46"/>
                  <a:gd name="T11" fmla="*/ 8 h 34"/>
                  <a:gd name="T12" fmla="*/ 0 w 46"/>
                  <a:gd name="T13" fmla="*/ 34 h 34"/>
                  <a:gd name="T14" fmla="*/ 46 w 46"/>
                  <a:gd name="T15" fmla="*/ 34 h 34"/>
                  <a:gd name="T16" fmla="*/ 44 w 46"/>
                  <a:gd name="T17" fmla="*/ 8 h 34"/>
                  <a:gd name="T18" fmla="*/ 38 w 46"/>
                  <a:gd name="T19" fmla="*/ 2 h 34"/>
                  <a:gd name="T20" fmla="*/ 38 w 46"/>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2" name="Oval 94"/>
              <p:cNvSpPr>
                <a:spLocks noChangeArrowheads="1"/>
              </p:cNvSpPr>
              <p:nvPr/>
            </p:nvSpPr>
            <p:spPr bwMode="auto">
              <a:xfrm>
                <a:off x="461085" y="3047176"/>
                <a:ext cx="58474" cy="72481"/>
              </a:xfrm>
              <a:prstGeom prst="ellipse">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3" name="Freeform 95"/>
              <p:cNvSpPr>
                <a:spLocks/>
              </p:cNvSpPr>
              <p:nvPr/>
            </p:nvSpPr>
            <p:spPr bwMode="auto">
              <a:xfrm>
                <a:off x="426002" y="3125503"/>
                <a:ext cx="129812" cy="93524"/>
              </a:xfrm>
              <a:custGeom>
                <a:avLst/>
                <a:gdLst>
                  <a:gd name="T0" fmla="*/ 38 w 47"/>
                  <a:gd name="T1" fmla="*/ 2 h 34"/>
                  <a:gd name="T2" fmla="*/ 37 w 47"/>
                  <a:gd name="T3" fmla="*/ 2 h 34"/>
                  <a:gd name="T4" fmla="*/ 9 w 47"/>
                  <a:gd name="T5" fmla="*/ 2 h 34"/>
                  <a:gd name="T6" fmla="*/ 8 w 47"/>
                  <a:gd name="T7" fmla="*/ 2 h 34"/>
                  <a:gd name="T8" fmla="*/ 8 w 47"/>
                  <a:gd name="T9" fmla="*/ 2 h 34"/>
                  <a:gd name="T10" fmla="*/ 2 w 47"/>
                  <a:gd name="T11" fmla="*/ 8 h 34"/>
                  <a:gd name="T12" fmla="*/ 0 w 47"/>
                  <a:gd name="T13" fmla="*/ 34 h 34"/>
                  <a:gd name="T14" fmla="*/ 47 w 47"/>
                  <a:gd name="T15" fmla="*/ 34 h 34"/>
                  <a:gd name="T16" fmla="*/ 44 w 47"/>
                  <a:gd name="T17" fmla="*/ 8 h 34"/>
                  <a:gd name="T18" fmla="*/ 38 w 47"/>
                  <a:gd name="T19" fmla="*/ 2 h 34"/>
                  <a:gd name="T20" fmla="*/ 38 w 47"/>
                  <a:gd name="T21"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4" name="Rectangle 96"/>
              <p:cNvSpPr>
                <a:spLocks noChangeArrowheads="1"/>
              </p:cNvSpPr>
              <p:nvPr/>
            </p:nvSpPr>
            <p:spPr bwMode="auto">
              <a:xfrm>
                <a:off x="221343" y="2868311"/>
                <a:ext cx="32745" cy="54945"/>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5" name="Rectangle 97"/>
              <p:cNvSpPr>
                <a:spLocks noChangeArrowheads="1"/>
              </p:cNvSpPr>
              <p:nvPr/>
            </p:nvSpPr>
            <p:spPr bwMode="auto">
              <a:xfrm>
                <a:off x="179241" y="2848438"/>
                <a:ext cx="30406" cy="7482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6" name="Rectangle 98"/>
              <p:cNvSpPr>
                <a:spLocks noChangeArrowheads="1"/>
              </p:cNvSpPr>
              <p:nvPr/>
            </p:nvSpPr>
            <p:spPr bwMode="auto">
              <a:xfrm>
                <a:off x="265782" y="2812197"/>
                <a:ext cx="30406" cy="111060"/>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17" name="组合 116"/>
            <p:cNvGrpSpPr/>
            <p:nvPr/>
          </p:nvGrpSpPr>
          <p:grpSpPr>
            <a:xfrm>
              <a:off x="8899660" y="3284637"/>
              <a:ext cx="508721" cy="533088"/>
              <a:chOff x="140649" y="3641210"/>
              <a:chExt cx="508721" cy="533088"/>
            </a:xfrm>
            <a:solidFill>
              <a:schemeClr val="bg1"/>
            </a:solidFill>
          </p:grpSpPr>
          <p:sp>
            <p:nvSpPr>
              <p:cNvPr id="118" name="Freeform 272"/>
              <p:cNvSpPr>
                <a:spLocks noEditPoints="1"/>
              </p:cNvSpPr>
              <p:nvPr/>
            </p:nvSpPr>
            <p:spPr bwMode="auto">
              <a:xfrm>
                <a:off x="140649" y="3872682"/>
                <a:ext cx="406978" cy="246670"/>
              </a:xfrm>
              <a:custGeom>
                <a:avLst/>
                <a:gdLst>
                  <a:gd name="T0" fmla="*/ 130 w 147"/>
                  <a:gd name="T1" fmla="*/ 17 h 89"/>
                  <a:gd name="T2" fmla="*/ 130 w 147"/>
                  <a:gd name="T3" fmla="*/ 50 h 89"/>
                  <a:gd name="T4" fmla="*/ 107 w 147"/>
                  <a:gd name="T5" fmla="*/ 73 h 89"/>
                  <a:gd name="T6" fmla="*/ 39 w 147"/>
                  <a:gd name="T7" fmla="*/ 73 h 89"/>
                  <a:gd name="T8" fmla="*/ 16 w 147"/>
                  <a:gd name="T9" fmla="*/ 50 h 89"/>
                  <a:gd name="T10" fmla="*/ 16 w 147"/>
                  <a:gd name="T11" fmla="*/ 17 h 89"/>
                  <a:gd name="T12" fmla="*/ 130 w 147"/>
                  <a:gd name="T13" fmla="*/ 17 h 89"/>
                  <a:gd name="T14" fmla="*/ 147 w 147"/>
                  <a:gd name="T15" fmla="*/ 0 h 89"/>
                  <a:gd name="T16" fmla="*/ 0 w 147"/>
                  <a:gd name="T17" fmla="*/ 0 h 89"/>
                  <a:gd name="T18" fmla="*/ 0 w 147"/>
                  <a:gd name="T19" fmla="*/ 50 h 89"/>
                  <a:gd name="T20" fmla="*/ 39 w 147"/>
                  <a:gd name="T21" fmla="*/ 89 h 89"/>
                  <a:gd name="T22" fmla="*/ 107 w 147"/>
                  <a:gd name="T23" fmla="*/ 89 h 89"/>
                  <a:gd name="T24" fmla="*/ 147 w 147"/>
                  <a:gd name="T25" fmla="*/ 50 h 89"/>
                  <a:gd name="T26" fmla="*/ 147 w 147"/>
                  <a:gd name="T27"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7" h="89">
                    <a:moveTo>
                      <a:pt x="130" y="17"/>
                    </a:moveTo>
                    <a:cubicBezTo>
                      <a:pt x="130" y="50"/>
                      <a:pt x="130" y="50"/>
                      <a:pt x="130" y="50"/>
                    </a:cubicBezTo>
                    <a:cubicBezTo>
                      <a:pt x="130" y="62"/>
                      <a:pt x="120" y="73"/>
                      <a:pt x="107" y="73"/>
                    </a:cubicBezTo>
                    <a:cubicBezTo>
                      <a:pt x="39" y="73"/>
                      <a:pt x="39" y="73"/>
                      <a:pt x="39" y="73"/>
                    </a:cubicBezTo>
                    <a:cubicBezTo>
                      <a:pt x="26" y="73"/>
                      <a:pt x="16" y="62"/>
                      <a:pt x="16" y="50"/>
                    </a:cubicBezTo>
                    <a:cubicBezTo>
                      <a:pt x="16" y="17"/>
                      <a:pt x="16" y="17"/>
                      <a:pt x="16" y="17"/>
                    </a:cubicBezTo>
                    <a:cubicBezTo>
                      <a:pt x="130" y="17"/>
                      <a:pt x="130" y="17"/>
                      <a:pt x="130" y="17"/>
                    </a:cubicBezTo>
                    <a:close/>
                    <a:moveTo>
                      <a:pt x="147" y="0"/>
                    </a:moveTo>
                    <a:cubicBezTo>
                      <a:pt x="0" y="0"/>
                      <a:pt x="0" y="0"/>
                      <a:pt x="0" y="0"/>
                    </a:cubicBezTo>
                    <a:cubicBezTo>
                      <a:pt x="0" y="50"/>
                      <a:pt x="0" y="50"/>
                      <a:pt x="0" y="50"/>
                    </a:cubicBezTo>
                    <a:cubicBezTo>
                      <a:pt x="0" y="71"/>
                      <a:pt x="17" y="89"/>
                      <a:pt x="39" y="89"/>
                    </a:cubicBezTo>
                    <a:cubicBezTo>
                      <a:pt x="107" y="89"/>
                      <a:pt x="107" y="89"/>
                      <a:pt x="107" y="89"/>
                    </a:cubicBezTo>
                    <a:cubicBezTo>
                      <a:pt x="129" y="89"/>
                      <a:pt x="147" y="71"/>
                      <a:pt x="147" y="50"/>
                    </a:cubicBezTo>
                    <a:cubicBezTo>
                      <a:pt x="147" y="0"/>
                      <a:pt x="147" y="0"/>
                      <a:pt x="147"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19" name="Freeform 273"/>
              <p:cNvSpPr>
                <a:spLocks/>
              </p:cNvSpPr>
              <p:nvPr/>
            </p:nvSpPr>
            <p:spPr bwMode="auto">
              <a:xfrm>
                <a:off x="140649" y="4135719"/>
                <a:ext cx="406978" cy="38579"/>
              </a:xfrm>
              <a:custGeom>
                <a:avLst/>
                <a:gdLst>
                  <a:gd name="T0" fmla="*/ 0 w 147"/>
                  <a:gd name="T1" fmla="*/ 0 h 14"/>
                  <a:gd name="T2" fmla="*/ 0 w 147"/>
                  <a:gd name="T3" fmla="*/ 8 h 14"/>
                  <a:gd name="T4" fmla="*/ 39 w 147"/>
                  <a:gd name="T5" fmla="*/ 14 h 14"/>
                  <a:gd name="T6" fmla="*/ 107 w 147"/>
                  <a:gd name="T7" fmla="*/ 14 h 14"/>
                  <a:gd name="T8" fmla="*/ 147 w 147"/>
                  <a:gd name="T9" fmla="*/ 8 h 14"/>
                  <a:gd name="T10" fmla="*/ 147 w 147"/>
                  <a:gd name="T11" fmla="*/ 0 h 14"/>
                  <a:gd name="T12" fmla="*/ 0 w 147"/>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47" h="14">
                    <a:moveTo>
                      <a:pt x="0" y="0"/>
                    </a:moveTo>
                    <a:cubicBezTo>
                      <a:pt x="0" y="8"/>
                      <a:pt x="0" y="8"/>
                      <a:pt x="0" y="8"/>
                    </a:cubicBezTo>
                    <a:cubicBezTo>
                      <a:pt x="0" y="11"/>
                      <a:pt x="17" y="14"/>
                      <a:pt x="39" y="14"/>
                    </a:cubicBezTo>
                    <a:cubicBezTo>
                      <a:pt x="107" y="14"/>
                      <a:pt x="107" y="14"/>
                      <a:pt x="107" y="14"/>
                    </a:cubicBezTo>
                    <a:cubicBezTo>
                      <a:pt x="129" y="14"/>
                      <a:pt x="147" y="11"/>
                      <a:pt x="147" y="8"/>
                    </a:cubicBezTo>
                    <a:cubicBezTo>
                      <a:pt x="147" y="0"/>
                      <a:pt x="147" y="0"/>
                      <a:pt x="147" y="0"/>
                    </a:cubicBez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0" name="Freeform 274"/>
              <p:cNvSpPr>
                <a:spLocks noEditPoints="1"/>
              </p:cNvSpPr>
              <p:nvPr/>
            </p:nvSpPr>
            <p:spPr bwMode="auto">
              <a:xfrm>
                <a:off x="500847" y="3903078"/>
                <a:ext cx="148523" cy="147301"/>
              </a:xfrm>
              <a:custGeom>
                <a:avLst/>
                <a:gdLst>
                  <a:gd name="T0" fmla="*/ 27 w 54"/>
                  <a:gd name="T1" fmla="*/ 53 h 53"/>
                  <a:gd name="T2" fmla="*/ 0 w 54"/>
                  <a:gd name="T3" fmla="*/ 27 h 53"/>
                  <a:gd name="T4" fmla="*/ 27 w 54"/>
                  <a:gd name="T5" fmla="*/ 0 h 53"/>
                  <a:gd name="T6" fmla="*/ 54 w 54"/>
                  <a:gd name="T7" fmla="*/ 27 h 53"/>
                  <a:gd name="T8" fmla="*/ 27 w 54"/>
                  <a:gd name="T9" fmla="*/ 53 h 53"/>
                  <a:gd name="T10" fmla="*/ 27 w 54"/>
                  <a:gd name="T11" fmla="*/ 12 h 53"/>
                  <a:gd name="T12" fmla="*/ 13 w 54"/>
                  <a:gd name="T13" fmla="*/ 27 h 53"/>
                  <a:gd name="T14" fmla="*/ 27 w 54"/>
                  <a:gd name="T15" fmla="*/ 41 h 53"/>
                  <a:gd name="T16" fmla="*/ 41 w 54"/>
                  <a:gd name="T17" fmla="*/ 27 h 53"/>
                  <a:gd name="T18" fmla="*/ 27 w 54"/>
                  <a:gd name="T19"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53">
                    <a:moveTo>
                      <a:pt x="27" y="53"/>
                    </a:moveTo>
                    <a:cubicBezTo>
                      <a:pt x="12" y="53"/>
                      <a:pt x="0" y="41"/>
                      <a:pt x="0" y="27"/>
                    </a:cubicBezTo>
                    <a:cubicBezTo>
                      <a:pt x="0" y="12"/>
                      <a:pt x="12" y="0"/>
                      <a:pt x="27" y="0"/>
                    </a:cubicBezTo>
                    <a:cubicBezTo>
                      <a:pt x="42" y="0"/>
                      <a:pt x="54" y="12"/>
                      <a:pt x="54" y="27"/>
                    </a:cubicBezTo>
                    <a:cubicBezTo>
                      <a:pt x="54" y="41"/>
                      <a:pt x="42" y="53"/>
                      <a:pt x="27" y="53"/>
                    </a:cubicBezTo>
                    <a:close/>
                    <a:moveTo>
                      <a:pt x="27" y="12"/>
                    </a:moveTo>
                    <a:cubicBezTo>
                      <a:pt x="19" y="12"/>
                      <a:pt x="13" y="19"/>
                      <a:pt x="13" y="27"/>
                    </a:cubicBezTo>
                    <a:cubicBezTo>
                      <a:pt x="13" y="34"/>
                      <a:pt x="19" y="41"/>
                      <a:pt x="27" y="41"/>
                    </a:cubicBezTo>
                    <a:cubicBezTo>
                      <a:pt x="35" y="41"/>
                      <a:pt x="41" y="34"/>
                      <a:pt x="41" y="27"/>
                    </a:cubicBezTo>
                    <a:cubicBezTo>
                      <a:pt x="41" y="19"/>
                      <a:pt x="35" y="12"/>
                      <a:pt x="27"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1" name="Freeform 275"/>
              <p:cNvSpPr>
                <a:spLocks/>
              </p:cNvSpPr>
              <p:nvPr/>
            </p:nvSpPr>
            <p:spPr bwMode="auto">
              <a:xfrm>
                <a:off x="365189" y="3690311"/>
                <a:ext cx="2339" cy="2338"/>
              </a:xfrm>
              <a:custGeom>
                <a:avLst/>
                <a:gdLst>
                  <a:gd name="T0" fmla="*/ 0 w 1"/>
                  <a:gd name="T1" fmla="*/ 0 h 1"/>
                  <a:gd name="T2" fmla="*/ 1 w 1"/>
                  <a:gd name="T3" fmla="*/ 1 h 1"/>
                  <a:gd name="T4" fmla="*/ 0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1" y="1"/>
                      <a:pt x="1" y="1"/>
                      <a:pt x="1" y="1"/>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2" name="Rectangle 276"/>
              <p:cNvSpPr>
                <a:spLocks noChangeArrowheads="1"/>
              </p:cNvSpPr>
              <p:nvPr/>
            </p:nvSpPr>
            <p:spPr bwMode="auto">
              <a:xfrm>
                <a:off x="367527" y="3692648"/>
                <a:ext cx="116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3" name="Freeform 277"/>
              <p:cNvSpPr>
                <a:spLocks/>
              </p:cNvSpPr>
              <p:nvPr/>
            </p:nvSpPr>
            <p:spPr bwMode="auto">
              <a:xfrm>
                <a:off x="367527" y="3692648"/>
                <a:ext cx="2339" cy="3507"/>
              </a:xfrm>
              <a:custGeom>
                <a:avLst/>
                <a:gdLst>
                  <a:gd name="T0" fmla="*/ 1 w 1"/>
                  <a:gd name="T1" fmla="*/ 1 h 1"/>
                  <a:gd name="T2" fmla="*/ 1 w 1"/>
                  <a:gd name="T3" fmla="*/ 0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1" y="0"/>
                      <a:pt x="1" y="0"/>
                    </a:cubicBezTo>
                    <a:cubicBezTo>
                      <a:pt x="1" y="0"/>
                      <a:pt x="1" y="0"/>
                      <a:pt x="0" y="0"/>
                    </a:cubicBezTo>
                    <a:lnTo>
                      <a:pt x="1" y="1"/>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4" name="Freeform 278"/>
              <p:cNvSpPr>
                <a:spLocks/>
              </p:cNvSpPr>
              <p:nvPr/>
            </p:nvSpPr>
            <p:spPr bwMode="auto">
              <a:xfrm>
                <a:off x="367527" y="369264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5" name="Freeform 279"/>
              <p:cNvSpPr>
                <a:spLocks/>
              </p:cNvSpPr>
              <p:nvPr/>
            </p:nvSpPr>
            <p:spPr bwMode="auto">
              <a:xfrm>
                <a:off x="365188" y="3684465"/>
                <a:ext cx="24559" cy="19874"/>
              </a:xfrm>
              <a:custGeom>
                <a:avLst/>
                <a:gdLst>
                  <a:gd name="T0" fmla="*/ 7 w 9"/>
                  <a:gd name="T1" fmla="*/ 5 h 7"/>
                  <a:gd name="T2" fmla="*/ 9 w 9"/>
                  <a:gd name="T3" fmla="*/ 6 h 7"/>
                  <a:gd name="T4" fmla="*/ 5 w 9"/>
                  <a:gd name="T5" fmla="*/ 3 h 7"/>
                  <a:gd name="T6" fmla="*/ 1 w 9"/>
                  <a:gd name="T7" fmla="*/ 1 h 7"/>
                  <a:gd name="T8" fmla="*/ 0 w 9"/>
                  <a:gd name="T9" fmla="*/ 0 h 7"/>
                  <a:gd name="T10" fmla="*/ 1 w 9"/>
                  <a:gd name="T11" fmla="*/ 1 h 7"/>
                  <a:gd name="T12" fmla="*/ 4 w 9"/>
                  <a:gd name="T13" fmla="*/ 2 h 7"/>
                  <a:gd name="T14" fmla="*/ 4 w 9"/>
                  <a:gd name="T15" fmla="*/ 3 h 7"/>
                  <a:gd name="T16" fmla="*/ 6 w 9"/>
                  <a:gd name="T17" fmla="*/ 4 h 7"/>
                  <a:gd name="T18" fmla="*/ 7 w 9"/>
                  <a:gd name="T19"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7">
                    <a:moveTo>
                      <a:pt x="7" y="5"/>
                    </a:moveTo>
                    <a:cubicBezTo>
                      <a:pt x="7" y="5"/>
                      <a:pt x="9" y="7"/>
                      <a:pt x="9" y="6"/>
                    </a:cubicBezTo>
                    <a:cubicBezTo>
                      <a:pt x="7" y="4"/>
                      <a:pt x="7" y="4"/>
                      <a:pt x="5" y="3"/>
                    </a:cubicBezTo>
                    <a:cubicBezTo>
                      <a:pt x="4" y="2"/>
                      <a:pt x="3" y="1"/>
                      <a:pt x="1" y="1"/>
                    </a:cubicBezTo>
                    <a:cubicBezTo>
                      <a:pt x="0" y="0"/>
                      <a:pt x="0" y="0"/>
                      <a:pt x="0" y="0"/>
                    </a:cubicBezTo>
                    <a:cubicBezTo>
                      <a:pt x="1" y="1"/>
                      <a:pt x="1" y="1"/>
                      <a:pt x="1" y="1"/>
                    </a:cubicBezTo>
                    <a:cubicBezTo>
                      <a:pt x="2" y="2"/>
                      <a:pt x="3" y="1"/>
                      <a:pt x="4" y="2"/>
                    </a:cubicBezTo>
                    <a:cubicBezTo>
                      <a:pt x="4" y="2"/>
                      <a:pt x="4" y="3"/>
                      <a:pt x="4" y="3"/>
                    </a:cubicBezTo>
                    <a:cubicBezTo>
                      <a:pt x="5" y="3"/>
                      <a:pt x="6" y="3"/>
                      <a:pt x="6" y="4"/>
                    </a:cubicBezTo>
                    <a:cubicBezTo>
                      <a:pt x="7" y="4"/>
                      <a:pt x="6" y="5"/>
                      <a:pt x="7" y="5"/>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6" name="Freeform 280"/>
              <p:cNvSpPr>
                <a:spLocks/>
              </p:cNvSpPr>
              <p:nvPr/>
            </p:nvSpPr>
            <p:spPr bwMode="auto">
              <a:xfrm>
                <a:off x="345307" y="3679789"/>
                <a:ext cx="8186" cy="4676"/>
              </a:xfrm>
              <a:custGeom>
                <a:avLst/>
                <a:gdLst>
                  <a:gd name="T0" fmla="*/ 1 w 3"/>
                  <a:gd name="T1" fmla="*/ 1 h 2"/>
                  <a:gd name="T2" fmla="*/ 1 w 3"/>
                  <a:gd name="T3" fmla="*/ 1 h 2"/>
                  <a:gd name="T4" fmla="*/ 3 w 3"/>
                  <a:gd name="T5" fmla="*/ 2 h 2"/>
                  <a:gd name="T6" fmla="*/ 3 w 3"/>
                  <a:gd name="T7" fmla="*/ 2 h 2"/>
                  <a:gd name="T8" fmla="*/ 3 w 3"/>
                  <a:gd name="T9" fmla="*/ 2 h 2"/>
                  <a:gd name="T10" fmla="*/ 1 w 3"/>
                  <a:gd name="T11" fmla="*/ 0 h 2"/>
                  <a:gd name="T12" fmla="*/ 1 w 3"/>
                  <a:gd name="T13" fmla="*/ 1 h 2"/>
                </a:gdLst>
                <a:ahLst/>
                <a:cxnLst>
                  <a:cxn ang="0">
                    <a:pos x="T0" y="T1"/>
                  </a:cxn>
                  <a:cxn ang="0">
                    <a:pos x="T2" y="T3"/>
                  </a:cxn>
                  <a:cxn ang="0">
                    <a:pos x="T4" y="T5"/>
                  </a:cxn>
                  <a:cxn ang="0">
                    <a:pos x="T6" y="T7"/>
                  </a:cxn>
                  <a:cxn ang="0">
                    <a:pos x="T8" y="T9"/>
                  </a:cxn>
                  <a:cxn ang="0">
                    <a:pos x="T10" y="T11"/>
                  </a:cxn>
                  <a:cxn ang="0">
                    <a:pos x="T12" y="T13"/>
                  </a:cxn>
                </a:cxnLst>
                <a:rect l="0" t="0" r="r" b="b"/>
                <a:pathLst>
                  <a:path w="3" h="2">
                    <a:moveTo>
                      <a:pt x="1" y="1"/>
                    </a:moveTo>
                    <a:cubicBezTo>
                      <a:pt x="1" y="1"/>
                      <a:pt x="1" y="1"/>
                      <a:pt x="1" y="1"/>
                    </a:cubicBezTo>
                    <a:cubicBezTo>
                      <a:pt x="2" y="2"/>
                      <a:pt x="3" y="2"/>
                      <a:pt x="3" y="2"/>
                    </a:cubicBezTo>
                    <a:cubicBezTo>
                      <a:pt x="3" y="2"/>
                      <a:pt x="3" y="2"/>
                      <a:pt x="3" y="2"/>
                    </a:cubicBezTo>
                    <a:cubicBezTo>
                      <a:pt x="3" y="1"/>
                      <a:pt x="3" y="1"/>
                      <a:pt x="3" y="2"/>
                    </a:cubicBezTo>
                    <a:cubicBezTo>
                      <a:pt x="2" y="1"/>
                      <a:pt x="2" y="1"/>
                      <a:pt x="1" y="0"/>
                    </a:cubicBezTo>
                    <a:cubicBezTo>
                      <a:pt x="1" y="1"/>
                      <a:pt x="0" y="1"/>
                      <a:pt x="1"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7" name="Rectangle 281"/>
              <p:cNvSpPr>
                <a:spLocks noChangeArrowheads="1"/>
              </p:cNvSpPr>
              <p:nvPr/>
            </p:nvSpPr>
            <p:spPr bwMode="auto">
              <a:xfrm>
                <a:off x="345307" y="3679789"/>
                <a:ext cx="2339"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8" name="Freeform 282"/>
              <p:cNvSpPr>
                <a:spLocks noEditPoints="1"/>
              </p:cNvSpPr>
              <p:nvPr/>
            </p:nvSpPr>
            <p:spPr bwMode="auto">
              <a:xfrm>
                <a:off x="292680" y="3698494"/>
                <a:ext cx="97067" cy="157822"/>
              </a:xfrm>
              <a:custGeom>
                <a:avLst/>
                <a:gdLst>
                  <a:gd name="T0" fmla="*/ 34 w 35"/>
                  <a:gd name="T1" fmla="*/ 11 h 57"/>
                  <a:gd name="T2" fmla="*/ 35 w 35"/>
                  <a:gd name="T3" fmla="*/ 9 h 57"/>
                  <a:gd name="T4" fmla="*/ 35 w 35"/>
                  <a:gd name="T5" fmla="*/ 8 h 57"/>
                  <a:gd name="T6" fmla="*/ 35 w 35"/>
                  <a:gd name="T7" fmla="*/ 6 h 57"/>
                  <a:gd name="T8" fmla="*/ 35 w 35"/>
                  <a:gd name="T9" fmla="*/ 5 h 57"/>
                  <a:gd name="T10" fmla="*/ 35 w 35"/>
                  <a:gd name="T11" fmla="*/ 4 h 57"/>
                  <a:gd name="T12" fmla="*/ 35 w 35"/>
                  <a:gd name="T13" fmla="*/ 3 h 57"/>
                  <a:gd name="T14" fmla="*/ 32 w 35"/>
                  <a:gd name="T15" fmla="*/ 0 h 57"/>
                  <a:gd name="T16" fmla="*/ 32 w 35"/>
                  <a:gd name="T17" fmla="*/ 0 h 57"/>
                  <a:gd name="T18" fmla="*/ 32 w 35"/>
                  <a:gd name="T19" fmla="*/ 2 h 57"/>
                  <a:gd name="T20" fmla="*/ 33 w 35"/>
                  <a:gd name="T21" fmla="*/ 2 h 57"/>
                  <a:gd name="T22" fmla="*/ 33 w 35"/>
                  <a:gd name="T23" fmla="*/ 2 h 57"/>
                  <a:gd name="T24" fmla="*/ 32 w 35"/>
                  <a:gd name="T25" fmla="*/ 1 h 57"/>
                  <a:gd name="T26" fmla="*/ 31 w 35"/>
                  <a:gd name="T27" fmla="*/ 0 h 57"/>
                  <a:gd name="T28" fmla="*/ 32 w 35"/>
                  <a:gd name="T29" fmla="*/ 0 h 57"/>
                  <a:gd name="T30" fmla="*/ 31 w 35"/>
                  <a:gd name="T31" fmla="*/ 0 h 57"/>
                  <a:gd name="T32" fmla="*/ 31 w 35"/>
                  <a:gd name="T33" fmla="*/ 1 h 57"/>
                  <a:gd name="T34" fmla="*/ 33 w 35"/>
                  <a:gd name="T35" fmla="*/ 6 h 57"/>
                  <a:gd name="T36" fmla="*/ 33 w 35"/>
                  <a:gd name="T37" fmla="*/ 6 h 57"/>
                  <a:gd name="T38" fmla="*/ 32 w 35"/>
                  <a:gd name="T39" fmla="*/ 7 h 57"/>
                  <a:gd name="T40" fmla="*/ 32 w 35"/>
                  <a:gd name="T41" fmla="*/ 7 h 57"/>
                  <a:gd name="T42" fmla="*/ 32 w 35"/>
                  <a:gd name="T43" fmla="*/ 7 h 57"/>
                  <a:gd name="T44" fmla="*/ 32 w 35"/>
                  <a:gd name="T45" fmla="*/ 7 h 57"/>
                  <a:gd name="T46" fmla="*/ 32 w 35"/>
                  <a:gd name="T47" fmla="*/ 8 h 57"/>
                  <a:gd name="T48" fmla="*/ 32 w 35"/>
                  <a:gd name="T49" fmla="*/ 8 h 57"/>
                  <a:gd name="T50" fmla="*/ 32 w 35"/>
                  <a:gd name="T51" fmla="*/ 8 h 57"/>
                  <a:gd name="T52" fmla="*/ 32 w 35"/>
                  <a:gd name="T53" fmla="*/ 8 h 57"/>
                  <a:gd name="T54" fmla="*/ 32 w 35"/>
                  <a:gd name="T55" fmla="*/ 8 h 57"/>
                  <a:gd name="T56" fmla="*/ 32 w 35"/>
                  <a:gd name="T57" fmla="*/ 7 h 57"/>
                  <a:gd name="T58" fmla="*/ 32 w 35"/>
                  <a:gd name="T59" fmla="*/ 7 h 57"/>
                  <a:gd name="T60" fmla="*/ 31 w 35"/>
                  <a:gd name="T61" fmla="*/ 9 h 57"/>
                  <a:gd name="T62" fmla="*/ 31 w 35"/>
                  <a:gd name="T63" fmla="*/ 9 h 57"/>
                  <a:gd name="T64" fmla="*/ 31 w 35"/>
                  <a:gd name="T65" fmla="*/ 10 h 57"/>
                  <a:gd name="T66" fmla="*/ 31 w 35"/>
                  <a:gd name="T67" fmla="*/ 10 h 57"/>
                  <a:gd name="T68" fmla="*/ 31 w 35"/>
                  <a:gd name="T69" fmla="*/ 10 h 57"/>
                  <a:gd name="T70" fmla="*/ 31 w 35"/>
                  <a:gd name="T71" fmla="*/ 10 h 57"/>
                  <a:gd name="T72" fmla="*/ 30 w 35"/>
                  <a:gd name="T73" fmla="*/ 11 h 57"/>
                  <a:gd name="T74" fmla="*/ 28 w 35"/>
                  <a:gd name="T75" fmla="*/ 13 h 57"/>
                  <a:gd name="T76" fmla="*/ 14 w 35"/>
                  <a:gd name="T77" fmla="*/ 26 h 57"/>
                  <a:gd name="T78" fmla="*/ 6 w 35"/>
                  <a:gd name="T79" fmla="*/ 32 h 57"/>
                  <a:gd name="T80" fmla="*/ 6 w 35"/>
                  <a:gd name="T81" fmla="*/ 51 h 57"/>
                  <a:gd name="T82" fmla="*/ 16 w 35"/>
                  <a:gd name="T83" fmla="*/ 57 h 57"/>
                  <a:gd name="T84" fmla="*/ 20 w 35"/>
                  <a:gd name="T85" fmla="*/ 54 h 57"/>
                  <a:gd name="T86" fmla="*/ 15 w 35"/>
                  <a:gd name="T87" fmla="*/ 49 h 57"/>
                  <a:gd name="T88" fmla="*/ 11 w 35"/>
                  <a:gd name="T89" fmla="*/ 46 h 57"/>
                  <a:gd name="T90" fmla="*/ 11 w 35"/>
                  <a:gd name="T91" fmla="*/ 37 h 57"/>
                  <a:gd name="T92" fmla="*/ 13 w 35"/>
                  <a:gd name="T93" fmla="*/ 35 h 57"/>
                  <a:gd name="T94" fmla="*/ 28 w 35"/>
                  <a:gd name="T95" fmla="*/ 20 h 57"/>
                  <a:gd name="T96" fmla="*/ 31 w 35"/>
                  <a:gd name="T97" fmla="*/ 16 h 57"/>
                  <a:gd name="T98" fmla="*/ 34 w 35"/>
                  <a:gd name="T99" fmla="*/ 13 h 57"/>
                  <a:gd name="T100" fmla="*/ 35 w 35"/>
                  <a:gd name="T101" fmla="*/ 9 h 57"/>
                  <a:gd name="T102" fmla="*/ 34 w 35"/>
                  <a:gd name="T103" fmla="*/ 13 h 57"/>
                  <a:gd name="T104" fmla="*/ 33 w 35"/>
                  <a:gd name="T105" fmla="*/ 11 h 57"/>
                  <a:gd name="T106" fmla="*/ 34 w 35"/>
                  <a:gd name="T107" fmla="*/ 11 h 57"/>
                  <a:gd name="T108" fmla="*/ 28 w 35"/>
                  <a:gd name="T109" fmla="*/ 14 h 57"/>
                  <a:gd name="T110" fmla="*/ 29 w 35"/>
                  <a:gd name="T111" fmla="*/ 13 h 57"/>
                  <a:gd name="T112" fmla="*/ 28 w 35"/>
                  <a:gd name="T113" fmla="*/ 14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5" h="57">
                    <a:moveTo>
                      <a:pt x="34" y="11"/>
                    </a:moveTo>
                    <a:cubicBezTo>
                      <a:pt x="35" y="10"/>
                      <a:pt x="34" y="9"/>
                      <a:pt x="35" y="9"/>
                    </a:cubicBezTo>
                    <a:cubicBezTo>
                      <a:pt x="34" y="8"/>
                      <a:pt x="35" y="8"/>
                      <a:pt x="35" y="8"/>
                    </a:cubicBezTo>
                    <a:cubicBezTo>
                      <a:pt x="35" y="7"/>
                      <a:pt x="34" y="6"/>
                      <a:pt x="35" y="6"/>
                    </a:cubicBezTo>
                    <a:cubicBezTo>
                      <a:pt x="35" y="5"/>
                      <a:pt x="35" y="5"/>
                      <a:pt x="35" y="5"/>
                    </a:cubicBezTo>
                    <a:cubicBezTo>
                      <a:pt x="35" y="4"/>
                      <a:pt x="35" y="4"/>
                      <a:pt x="35" y="4"/>
                    </a:cubicBezTo>
                    <a:cubicBezTo>
                      <a:pt x="35" y="3"/>
                      <a:pt x="35" y="3"/>
                      <a:pt x="35" y="3"/>
                    </a:cubicBezTo>
                    <a:cubicBezTo>
                      <a:pt x="34" y="2"/>
                      <a:pt x="33" y="1"/>
                      <a:pt x="32" y="0"/>
                    </a:cubicBezTo>
                    <a:cubicBezTo>
                      <a:pt x="32" y="0"/>
                      <a:pt x="32" y="0"/>
                      <a:pt x="32" y="0"/>
                    </a:cubicBezTo>
                    <a:cubicBezTo>
                      <a:pt x="32" y="1"/>
                      <a:pt x="33" y="1"/>
                      <a:pt x="32" y="2"/>
                    </a:cubicBezTo>
                    <a:cubicBezTo>
                      <a:pt x="32" y="2"/>
                      <a:pt x="33" y="2"/>
                      <a:pt x="33" y="2"/>
                    </a:cubicBezTo>
                    <a:cubicBezTo>
                      <a:pt x="33" y="2"/>
                      <a:pt x="33" y="2"/>
                      <a:pt x="33" y="2"/>
                    </a:cubicBezTo>
                    <a:cubicBezTo>
                      <a:pt x="32" y="2"/>
                      <a:pt x="32" y="1"/>
                      <a:pt x="32" y="1"/>
                    </a:cubicBezTo>
                    <a:cubicBezTo>
                      <a:pt x="32" y="1"/>
                      <a:pt x="31" y="0"/>
                      <a:pt x="31" y="0"/>
                    </a:cubicBezTo>
                    <a:cubicBezTo>
                      <a:pt x="31" y="0"/>
                      <a:pt x="31" y="0"/>
                      <a:pt x="32" y="0"/>
                    </a:cubicBezTo>
                    <a:cubicBezTo>
                      <a:pt x="31" y="0"/>
                      <a:pt x="31" y="0"/>
                      <a:pt x="31" y="0"/>
                    </a:cubicBezTo>
                    <a:cubicBezTo>
                      <a:pt x="31" y="0"/>
                      <a:pt x="31" y="1"/>
                      <a:pt x="31" y="1"/>
                    </a:cubicBezTo>
                    <a:cubicBezTo>
                      <a:pt x="32" y="3"/>
                      <a:pt x="33" y="4"/>
                      <a:pt x="33" y="6"/>
                    </a:cubicBezTo>
                    <a:cubicBezTo>
                      <a:pt x="33" y="6"/>
                      <a:pt x="33" y="6"/>
                      <a:pt x="33" y="6"/>
                    </a:cubicBezTo>
                    <a:cubicBezTo>
                      <a:pt x="32" y="7"/>
                      <a:pt x="32" y="7"/>
                      <a:pt x="32" y="7"/>
                    </a:cubicBezTo>
                    <a:cubicBezTo>
                      <a:pt x="32" y="7"/>
                      <a:pt x="32" y="7"/>
                      <a:pt x="32" y="7"/>
                    </a:cubicBezTo>
                    <a:cubicBezTo>
                      <a:pt x="32" y="7"/>
                      <a:pt x="32" y="7"/>
                      <a:pt x="32" y="7"/>
                    </a:cubicBezTo>
                    <a:cubicBezTo>
                      <a:pt x="32" y="7"/>
                      <a:pt x="32" y="7"/>
                      <a:pt x="32" y="7"/>
                    </a:cubicBezTo>
                    <a:cubicBezTo>
                      <a:pt x="32" y="8"/>
                      <a:pt x="32" y="8"/>
                      <a:pt x="32" y="8"/>
                    </a:cubicBezTo>
                    <a:cubicBezTo>
                      <a:pt x="32" y="8"/>
                      <a:pt x="32" y="8"/>
                      <a:pt x="32" y="8"/>
                    </a:cubicBezTo>
                    <a:cubicBezTo>
                      <a:pt x="32" y="8"/>
                      <a:pt x="32" y="8"/>
                      <a:pt x="32" y="8"/>
                    </a:cubicBezTo>
                    <a:cubicBezTo>
                      <a:pt x="32" y="8"/>
                      <a:pt x="32" y="8"/>
                      <a:pt x="32" y="8"/>
                    </a:cubicBezTo>
                    <a:cubicBezTo>
                      <a:pt x="32" y="8"/>
                      <a:pt x="32" y="8"/>
                      <a:pt x="32" y="8"/>
                    </a:cubicBezTo>
                    <a:cubicBezTo>
                      <a:pt x="32" y="7"/>
                      <a:pt x="32" y="7"/>
                      <a:pt x="32" y="7"/>
                    </a:cubicBezTo>
                    <a:cubicBezTo>
                      <a:pt x="32" y="7"/>
                      <a:pt x="32" y="7"/>
                      <a:pt x="32" y="7"/>
                    </a:cubicBezTo>
                    <a:cubicBezTo>
                      <a:pt x="32" y="8"/>
                      <a:pt x="32" y="8"/>
                      <a:pt x="31" y="9"/>
                    </a:cubicBezTo>
                    <a:cubicBezTo>
                      <a:pt x="31" y="9"/>
                      <a:pt x="31" y="9"/>
                      <a:pt x="31" y="9"/>
                    </a:cubicBezTo>
                    <a:cubicBezTo>
                      <a:pt x="31" y="10"/>
                      <a:pt x="31" y="10"/>
                      <a:pt x="31" y="10"/>
                    </a:cubicBezTo>
                    <a:cubicBezTo>
                      <a:pt x="31" y="10"/>
                      <a:pt x="31" y="10"/>
                      <a:pt x="31" y="10"/>
                    </a:cubicBezTo>
                    <a:cubicBezTo>
                      <a:pt x="31" y="10"/>
                      <a:pt x="31" y="10"/>
                      <a:pt x="31" y="10"/>
                    </a:cubicBezTo>
                    <a:cubicBezTo>
                      <a:pt x="31" y="10"/>
                      <a:pt x="31" y="10"/>
                      <a:pt x="31" y="10"/>
                    </a:cubicBezTo>
                    <a:cubicBezTo>
                      <a:pt x="30" y="11"/>
                      <a:pt x="30" y="11"/>
                      <a:pt x="30" y="11"/>
                    </a:cubicBezTo>
                    <a:cubicBezTo>
                      <a:pt x="29" y="12"/>
                      <a:pt x="29" y="13"/>
                      <a:pt x="28" y="13"/>
                    </a:cubicBezTo>
                    <a:cubicBezTo>
                      <a:pt x="24" y="18"/>
                      <a:pt x="19" y="21"/>
                      <a:pt x="14" y="26"/>
                    </a:cubicBezTo>
                    <a:cubicBezTo>
                      <a:pt x="12" y="28"/>
                      <a:pt x="9" y="30"/>
                      <a:pt x="6" y="32"/>
                    </a:cubicBezTo>
                    <a:cubicBezTo>
                      <a:pt x="0" y="37"/>
                      <a:pt x="1" y="45"/>
                      <a:pt x="6" y="51"/>
                    </a:cubicBezTo>
                    <a:cubicBezTo>
                      <a:pt x="8" y="53"/>
                      <a:pt x="13" y="56"/>
                      <a:pt x="16" y="57"/>
                    </a:cubicBezTo>
                    <a:cubicBezTo>
                      <a:pt x="21" y="57"/>
                      <a:pt x="20" y="54"/>
                      <a:pt x="20" y="54"/>
                    </a:cubicBezTo>
                    <a:cubicBezTo>
                      <a:pt x="20" y="52"/>
                      <a:pt x="17" y="52"/>
                      <a:pt x="15" y="49"/>
                    </a:cubicBezTo>
                    <a:cubicBezTo>
                      <a:pt x="16" y="51"/>
                      <a:pt x="11" y="49"/>
                      <a:pt x="11" y="46"/>
                    </a:cubicBezTo>
                    <a:cubicBezTo>
                      <a:pt x="12" y="43"/>
                      <a:pt x="9" y="41"/>
                      <a:pt x="11" y="37"/>
                    </a:cubicBezTo>
                    <a:cubicBezTo>
                      <a:pt x="12" y="37"/>
                      <a:pt x="12" y="36"/>
                      <a:pt x="13" y="35"/>
                    </a:cubicBezTo>
                    <a:cubicBezTo>
                      <a:pt x="18" y="31"/>
                      <a:pt x="23" y="26"/>
                      <a:pt x="28" y="20"/>
                    </a:cubicBezTo>
                    <a:cubicBezTo>
                      <a:pt x="30" y="19"/>
                      <a:pt x="30" y="17"/>
                      <a:pt x="31" y="16"/>
                    </a:cubicBezTo>
                    <a:cubicBezTo>
                      <a:pt x="32" y="15"/>
                      <a:pt x="33" y="14"/>
                      <a:pt x="34" y="13"/>
                    </a:cubicBezTo>
                    <a:cubicBezTo>
                      <a:pt x="35" y="12"/>
                      <a:pt x="35" y="10"/>
                      <a:pt x="35" y="9"/>
                    </a:cubicBezTo>
                    <a:cubicBezTo>
                      <a:pt x="35" y="11"/>
                      <a:pt x="34" y="12"/>
                      <a:pt x="34" y="13"/>
                    </a:cubicBezTo>
                    <a:cubicBezTo>
                      <a:pt x="33" y="14"/>
                      <a:pt x="33" y="12"/>
                      <a:pt x="33" y="11"/>
                    </a:cubicBezTo>
                    <a:cubicBezTo>
                      <a:pt x="33" y="11"/>
                      <a:pt x="34" y="11"/>
                      <a:pt x="34" y="11"/>
                    </a:cubicBezTo>
                    <a:close/>
                    <a:moveTo>
                      <a:pt x="28" y="14"/>
                    </a:moveTo>
                    <a:cubicBezTo>
                      <a:pt x="28" y="13"/>
                      <a:pt x="29" y="13"/>
                      <a:pt x="29" y="13"/>
                    </a:cubicBezTo>
                    <a:cubicBezTo>
                      <a:pt x="29" y="13"/>
                      <a:pt x="29" y="14"/>
                      <a:pt x="28" y="14"/>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29" name="Freeform 283"/>
              <p:cNvSpPr>
                <a:spLocks/>
              </p:cNvSpPr>
              <p:nvPr/>
            </p:nvSpPr>
            <p:spPr bwMode="auto">
              <a:xfrm>
                <a:off x="306714" y="3649393"/>
                <a:ext cx="2339"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1" y="0"/>
                      <a:pt x="1"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0" name="Freeform 284"/>
              <p:cNvSpPr>
                <a:spLocks/>
              </p:cNvSpPr>
              <p:nvPr/>
            </p:nvSpPr>
            <p:spPr bwMode="auto">
              <a:xfrm>
                <a:off x="312562" y="3649393"/>
                <a:ext cx="2339" cy="0"/>
              </a:xfrm>
              <a:custGeom>
                <a:avLst/>
                <a:gdLst>
                  <a:gd name="T0" fmla="*/ 0 w 2"/>
                  <a:gd name="T1" fmla="*/ 2 w 2"/>
                  <a:gd name="T2" fmla="*/ 0 w 2"/>
                  <a:gd name="T3" fmla="*/ 0 w 2"/>
                </a:gdLst>
                <a:ahLst/>
                <a:cxnLst>
                  <a:cxn ang="0">
                    <a:pos x="T0" y="0"/>
                  </a:cxn>
                  <a:cxn ang="0">
                    <a:pos x="T1" y="0"/>
                  </a:cxn>
                  <a:cxn ang="0">
                    <a:pos x="T2" y="0"/>
                  </a:cxn>
                  <a:cxn ang="0">
                    <a:pos x="T3" y="0"/>
                  </a:cxn>
                </a:cxnLst>
                <a:rect l="0" t="0" r="r" b="b"/>
                <a:pathLst>
                  <a:path w="2">
                    <a:moveTo>
                      <a:pt x="0" y="0"/>
                    </a:moveTo>
                    <a:lnTo>
                      <a:pt x="2" y="0"/>
                    </a:lnTo>
                    <a:lnTo>
                      <a:pt x="0" y="0"/>
                    </a:lnTo>
                    <a:lnTo>
                      <a:pt x="0" y="0"/>
                    </a:ln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1" name="Freeform 285"/>
              <p:cNvSpPr>
                <a:spLocks/>
              </p:cNvSpPr>
              <p:nvPr/>
            </p:nvSpPr>
            <p:spPr bwMode="auto">
              <a:xfrm>
                <a:off x="314901" y="364939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2" name="Freeform 286"/>
              <p:cNvSpPr>
                <a:spLocks/>
              </p:cNvSpPr>
              <p:nvPr/>
            </p:nvSpPr>
            <p:spPr bwMode="auto">
              <a:xfrm>
                <a:off x="304375" y="3643548"/>
                <a:ext cx="38593" cy="5846"/>
              </a:xfrm>
              <a:custGeom>
                <a:avLst/>
                <a:gdLst>
                  <a:gd name="T0" fmla="*/ 5 w 14"/>
                  <a:gd name="T1" fmla="*/ 1 h 2"/>
                  <a:gd name="T2" fmla="*/ 6 w 14"/>
                  <a:gd name="T3" fmla="*/ 1 h 2"/>
                  <a:gd name="T4" fmla="*/ 9 w 14"/>
                  <a:gd name="T5" fmla="*/ 1 h 2"/>
                  <a:gd name="T6" fmla="*/ 10 w 14"/>
                  <a:gd name="T7" fmla="*/ 2 h 2"/>
                  <a:gd name="T8" fmla="*/ 12 w 14"/>
                  <a:gd name="T9" fmla="*/ 2 h 2"/>
                  <a:gd name="T10" fmla="*/ 6 w 14"/>
                  <a:gd name="T11" fmla="*/ 1 h 2"/>
                  <a:gd name="T12" fmla="*/ 1 w 14"/>
                  <a:gd name="T13" fmla="*/ 0 h 2"/>
                  <a:gd name="T14" fmla="*/ 0 w 14"/>
                  <a:gd name="T15" fmla="*/ 0 h 2"/>
                  <a:gd name="T16" fmla="*/ 2 w 14"/>
                  <a:gd name="T17" fmla="*/ 0 h 2"/>
                  <a:gd name="T18" fmla="*/ 5 w 14"/>
                  <a:gd name="T19" fmla="*/ 1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2">
                    <a:moveTo>
                      <a:pt x="5" y="1"/>
                    </a:moveTo>
                    <a:cubicBezTo>
                      <a:pt x="5" y="1"/>
                      <a:pt x="5" y="1"/>
                      <a:pt x="6" y="1"/>
                    </a:cubicBezTo>
                    <a:cubicBezTo>
                      <a:pt x="7" y="1"/>
                      <a:pt x="8" y="1"/>
                      <a:pt x="9" y="1"/>
                    </a:cubicBezTo>
                    <a:cubicBezTo>
                      <a:pt x="9" y="1"/>
                      <a:pt x="9" y="2"/>
                      <a:pt x="10" y="2"/>
                    </a:cubicBezTo>
                    <a:cubicBezTo>
                      <a:pt x="11" y="2"/>
                      <a:pt x="14" y="2"/>
                      <a:pt x="12" y="2"/>
                    </a:cubicBezTo>
                    <a:cubicBezTo>
                      <a:pt x="10" y="1"/>
                      <a:pt x="8" y="1"/>
                      <a:pt x="6" y="1"/>
                    </a:cubicBezTo>
                    <a:cubicBezTo>
                      <a:pt x="1" y="0"/>
                      <a:pt x="1" y="0"/>
                      <a:pt x="1" y="0"/>
                    </a:cubicBezTo>
                    <a:cubicBezTo>
                      <a:pt x="0" y="0"/>
                      <a:pt x="0" y="0"/>
                      <a:pt x="0" y="0"/>
                    </a:cubicBezTo>
                    <a:cubicBezTo>
                      <a:pt x="2" y="0"/>
                      <a:pt x="2" y="0"/>
                      <a:pt x="2" y="0"/>
                    </a:cubicBezTo>
                    <a:cubicBezTo>
                      <a:pt x="2" y="1"/>
                      <a:pt x="4" y="0"/>
                      <a:pt x="5"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3" name="Freeform 287"/>
              <p:cNvSpPr>
                <a:spLocks/>
              </p:cNvSpPr>
              <p:nvPr/>
            </p:nvSpPr>
            <p:spPr bwMode="auto">
              <a:xfrm>
                <a:off x="282156" y="3641210"/>
                <a:ext cx="10525" cy="2338"/>
              </a:xfrm>
              <a:custGeom>
                <a:avLst/>
                <a:gdLst>
                  <a:gd name="T0" fmla="*/ 3 w 4"/>
                  <a:gd name="T1" fmla="*/ 1 h 1"/>
                  <a:gd name="T2" fmla="*/ 0 w 4"/>
                  <a:gd name="T3" fmla="*/ 0 h 1"/>
                  <a:gd name="T4" fmla="*/ 0 w 4"/>
                  <a:gd name="T5" fmla="*/ 1 h 1"/>
                  <a:gd name="T6" fmla="*/ 1 w 4"/>
                  <a:gd name="T7" fmla="*/ 1 h 1"/>
                  <a:gd name="T8" fmla="*/ 4 w 4"/>
                  <a:gd name="T9" fmla="*/ 1 h 1"/>
                  <a:gd name="T10" fmla="*/ 3 w 4"/>
                  <a:gd name="T11" fmla="*/ 1 h 1"/>
                  <a:gd name="T12" fmla="*/ 3 w 4"/>
                  <a:gd name="T13" fmla="*/ 1 h 1"/>
                </a:gdLst>
                <a:ahLst/>
                <a:cxnLst>
                  <a:cxn ang="0">
                    <a:pos x="T0" y="T1"/>
                  </a:cxn>
                  <a:cxn ang="0">
                    <a:pos x="T2" y="T3"/>
                  </a:cxn>
                  <a:cxn ang="0">
                    <a:pos x="T4" y="T5"/>
                  </a:cxn>
                  <a:cxn ang="0">
                    <a:pos x="T6" y="T7"/>
                  </a:cxn>
                  <a:cxn ang="0">
                    <a:pos x="T8" y="T9"/>
                  </a:cxn>
                  <a:cxn ang="0">
                    <a:pos x="T10" y="T11"/>
                  </a:cxn>
                  <a:cxn ang="0">
                    <a:pos x="T12" y="T13"/>
                  </a:cxn>
                </a:cxnLst>
                <a:rect l="0" t="0" r="r" b="b"/>
                <a:pathLst>
                  <a:path w="4" h="1">
                    <a:moveTo>
                      <a:pt x="3" y="1"/>
                    </a:moveTo>
                    <a:cubicBezTo>
                      <a:pt x="2" y="1"/>
                      <a:pt x="1" y="0"/>
                      <a:pt x="0" y="0"/>
                    </a:cubicBezTo>
                    <a:cubicBezTo>
                      <a:pt x="0" y="0"/>
                      <a:pt x="0" y="1"/>
                      <a:pt x="0" y="1"/>
                    </a:cubicBezTo>
                    <a:cubicBezTo>
                      <a:pt x="0" y="1"/>
                      <a:pt x="1" y="1"/>
                      <a:pt x="1" y="1"/>
                    </a:cubicBezTo>
                    <a:cubicBezTo>
                      <a:pt x="1" y="1"/>
                      <a:pt x="3" y="1"/>
                      <a:pt x="4" y="1"/>
                    </a:cubicBezTo>
                    <a:cubicBezTo>
                      <a:pt x="3" y="1"/>
                      <a:pt x="3" y="1"/>
                      <a:pt x="3" y="1"/>
                    </a:cubicBezTo>
                    <a:cubicBezTo>
                      <a:pt x="3" y="1"/>
                      <a:pt x="3" y="1"/>
                      <a:pt x="3" y="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4" name="Rectangle 288"/>
              <p:cNvSpPr>
                <a:spLocks noChangeArrowheads="1"/>
              </p:cNvSpPr>
              <p:nvPr/>
            </p:nvSpPr>
            <p:spPr bwMode="auto">
              <a:xfrm>
                <a:off x="278647" y="3641210"/>
                <a:ext cx="3508" cy="1169"/>
              </a:xfrm>
              <a:prstGeom prst="rect">
                <a:avLst/>
              </a:pr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5" name="Freeform 289"/>
              <p:cNvSpPr>
                <a:spLocks noEditPoints="1"/>
              </p:cNvSpPr>
              <p:nvPr/>
            </p:nvSpPr>
            <p:spPr bwMode="auto">
              <a:xfrm>
                <a:off x="326596" y="3649393"/>
                <a:ext cx="140337" cy="168344"/>
              </a:xfrm>
              <a:custGeom>
                <a:avLst/>
                <a:gdLst>
                  <a:gd name="T0" fmla="*/ 33 w 51"/>
                  <a:gd name="T1" fmla="*/ 10 h 61"/>
                  <a:gd name="T2" fmla="*/ 26 w 51"/>
                  <a:gd name="T3" fmla="*/ 7 h 61"/>
                  <a:gd name="T4" fmla="*/ 21 w 51"/>
                  <a:gd name="T5" fmla="*/ 5 h 61"/>
                  <a:gd name="T6" fmla="*/ 16 w 51"/>
                  <a:gd name="T7" fmla="*/ 3 h 61"/>
                  <a:gd name="T8" fmla="*/ 21 w 51"/>
                  <a:gd name="T9" fmla="*/ 5 h 61"/>
                  <a:gd name="T10" fmla="*/ 19 w 51"/>
                  <a:gd name="T11" fmla="*/ 5 h 61"/>
                  <a:gd name="T12" fmla="*/ 18 w 51"/>
                  <a:gd name="T13" fmla="*/ 4 h 61"/>
                  <a:gd name="T14" fmla="*/ 15 w 51"/>
                  <a:gd name="T15" fmla="*/ 3 h 61"/>
                  <a:gd name="T16" fmla="*/ 14 w 51"/>
                  <a:gd name="T17" fmla="*/ 3 h 61"/>
                  <a:gd name="T18" fmla="*/ 11 w 51"/>
                  <a:gd name="T19" fmla="*/ 2 h 61"/>
                  <a:gd name="T20" fmla="*/ 9 w 51"/>
                  <a:gd name="T21" fmla="*/ 2 h 61"/>
                  <a:gd name="T22" fmla="*/ 8 w 51"/>
                  <a:gd name="T23" fmla="*/ 1 h 61"/>
                  <a:gd name="T24" fmla="*/ 7 w 51"/>
                  <a:gd name="T25" fmla="*/ 1 h 61"/>
                  <a:gd name="T26" fmla="*/ 1 w 51"/>
                  <a:gd name="T27" fmla="*/ 0 h 61"/>
                  <a:gd name="T28" fmla="*/ 1 w 51"/>
                  <a:gd name="T29" fmla="*/ 0 h 61"/>
                  <a:gd name="T30" fmla="*/ 4 w 51"/>
                  <a:gd name="T31" fmla="*/ 1 h 61"/>
                  <a:gd name="T32" fmla="*/ 5 w 51"/>
                  <a:gd name="T33" fmla="*/ 1 h 61"/>
                  <a:gd name="T34" fmla="*/ 5 w 51"/>
                  <a:gd name="T35" fmla="*/ 2 h 61"/>
                  <a:gd name="T36" fmla="*/ 2 w 51"/>
                  <a:gd name="T37" fmla="*/ 1 h 61"/>
                  <a:gd name="T38" fmla="*/ 1 w 51"/>
                  <a:gd name="T39" fmla="*/ 1 h 61"/>
                  <a:gd name="T40" fmla="*/ 1 w 51"/>
                  <a:gd name="T41" fmla="*/ 0 h 61"/>
                  <a:gd name="T42" fmla="*/ 0 w 51"/>
                  <a:gd name="T43" fmla="*/ 0 h 61"/>
                  <a:gd name="T44" fmla="*/ 2 w 51"/>
                  <a:gd name="T45" fmla="*/ 1 h 61"/>
                  <a:gd name="T46" fmla="*/ 10 w 51"/>
                  <a:gd name="T47" fmla="*/ 4 h 61"/>
                  <a:gd name="T48" fmla="*/ 11 w 51"/>
                  <a:gd name="T49" fmla="*/ 4 h 61"/>
                  <a:gd name="T50" fmla="*/ 11 w 51"/>
                  <a:gd name="T51" fmla="*/ 4 h 61"/>
                  <a:gd name="T52" fmla="*/ 12 w 51"/>
                  <a:gd name="T53" fmla="*/ 4 h 61"/>
                  <a:gd name="T54" fmla="*/ 13 w 51"/>
                  <a:gd name="T55" fmla="*/ 4 h 61"/>
                  <a:gd name="T56" fmla="*/ 12 w 51"/>
                  <a:gd name="T57" fmla="*/ 4 h 61"/>
                  <a:gd name="T58" fmla="*/ 15 w 51"/>
                  <a:gd name="T59" fmla="*/ 5 h 61"/>
                  <a:gd name="T60" fmla="*/ 15 w 51"/>
                  <a:gd name="T61" fmla="*/ 6 h 61"/>
                  <a:gd name="T62" fmla="*/ 17 w 51"/>
                  <a:gd name="T63" fmla="*/ 6 h 61"/>
                  <a:gd name="T64" fmla="*/ 17 w 51"/>
                  <a:gd name="T65" fmla="*/ 6 h 61"/>
                  <a:gd name="T66" fmla="*/ 17 w 51"/>
                  <a:gd name="T67" fmla="*/ 6 h 61"/>
                  <a:gd name="T68" fmla="*/ 17 w 51"/>
                  <a:gd name="T69" fmla="*/ 6 h 61"/>
                  <a:gd name="T70" fmla="*/ 19 w 51"/>
                  <a:gd name="T71" fmla="*/ 7 h 61"/>
                  <a:gd name="T72" fmla="*/ 22 w 51"/>
                  <a:gd name="T73" fmla="*/ 9 h 61"/>
                  <a:gd name="T74" fmla="*/ 40 w 51"/>
                  <a:gd name="T75" fmla="*/ 22 h 61"/>
                  <a:gd name="T76" fmla="*/ 41 w 51"/>
                  <a:gd name="T77" fmla="*/ 31 h 61"/>
                  <a:gd name="T78" fmla="*/ 26 w 51"/>
                  <a:gd name="T79" fmla="*/ 46 h 61"/>
                  <a:gd name="T80" fmla="*/ 26 w 51"/>
                  <a:gd name="T81" fmla="*/ 59 h 61"/>
                  <a:gd name="T82" fmla="*/ 31 w 51"/>
                  <a:gd name="T83" fmla="*/ 58 h 61"/>
                  <a:gd name="T84" fmla="*/ 31 w 51"/>
                  <a:gd name="T85" fmla="*/ 51 h 61"/>
                  <a:gd name="T86" fmla="*/ 33 w 51"/>
                  <a:gd name="T87" fmla="*/ 47 h 61"/>
                  <a:gd name="T88" fmla="*/ 46 w 51"/>
                  <a:gd name="T89" fmla="*/ 36 h 61"/>
                  <a:gd name="T90" fmla="*/ 48 w 51"/>
                  <a:gd name="T91" fmla="*/ 31 h 61"/>
                  <a:gd name="T92" fmla="*/ 33 w 51"/>
                  <a:gd name="T93" fmla="*/ 10 h 61"/>
                  <a:gd name="T94" fmla="*/ 13 w 51"/>
                  <a:gd name="T95" fmla="*/ 4 h 61"/>
                  <a:gd name="T96" fmla="*/ 13 w 51"/>
                  <a:gd name="T97" fmla="*/ 5 h 61"/>
                  <a:gd name="T98" fmla="*/ 13 w 51"/>
                  <a:gd name="T99" fmla="*/ 4 h 61"/>
                  <a:gd name="T100" fmla="*/ 13 w 51"/>
                  <a:gd name="T101" fmla="*/ 4 h 61"/>
                  <a:gd name="T102" fmla="*/ 21 w 51"/>
                  <a:gd name="T103" fmla="*/ 8 h 61"/>
                  <a:gd name="T104" fmla="*/ 23 w 51"/>
                  <a:gd name="T105" fmla="*/ 9 h 61"/>
                  <a:gd name="T106" fmla="*/ 21 w 51"/>
                  <a:gd name="T107" fmla="*/ 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1" h="61">
                    <a:moveTo>
                      <a:pt x="33" y="10"/>
                    </a:moveTo>
                    <a:cubicBezTo>
                      <a:pt x="31" y="9"/>
                      <a:pt x="28" y="8"/>
                      <a:pt x="26" y="7"/>
                    </a:cubicBezTo>
                    <a:cubicBezTo>
                      <a:pt x="24" y="6"/>
                      <a:pt x="23" y="5"/>
                      <a:pt x="21" y="5"/>
                    </a:cubicBezTo>
                    <a:cubicBezTo>
                      <a:pt x="19" y="4"/>
                      <a:pt x="17" y="4"/>
                      <a:pt x="16" y="3"/>
                    </a:cubicBezTo>
                    <a:cubicBezTo>
                      <a:pt x="17" y="4"/>
                      <a:pt x="19" y="4"/>
                      <a:pt x="21" y="5"/>
                    </a:cubicBezTo>
                    <a:cubicBezTo>
                      <a:pt x="23" y="6"/>
                      <a:pt x="20" y="5"/>
                      <a:pt x="19" y="5"/>
                    </a:cubicBezTo>
                    <a:cubicBezTo>
                      <a:pt x="18" y="5"/>
                      <a:pt x="18" y="4"/>
                      <a:pt x="18" y="4"/>
                    </a:cubicBezTo>
                    <a:cubicBezTo>
                      <a:pt x="17" y="4"/>
                      <a:pt x="16" y="4"/>
                      <a:pt x="15" y="3"/>
                    </a:cubicBezTo>
                    <a:cubicBezTo>
                      <a:pt x="14" y="3"/>
                      <a:pt x="15" y="3"/>
                      <a:pt x="14" y="3"/>
                    </a:cubicBezTo>
                    <a:cubicBezTo>
                      <a:pt x="13" y="2"/>
                      <a:pt x="11" y="3"/>
                      <a:pt x="11" y="2"/>
                    </a:cubicBezTo>
                    <a:cubicBezTo>
                      <a:pt x="9" y="2"/>
                      <a:pt x="9" y="2"/>
                      <a:pt x="9" y="2"/>
                    </a:cubicBezTo>
                    <a:cubicBezTo>
                      <a:pt x="8" y="1"/>
                      <a:pt x="8" y="1"/>
                      <a:pt x="8" y="1"/>
                    </a:cubicBezTo>
                    <a:cubicBezTo>
                      <a:pt x="7" y="1"/>
                      <a:pt x="7" y="1"/>
                      <a:pt x="7" y="1"/>
                    </a:cubicBezTo>
                    <a:cubicBezTo>
                      <a:pt x="5" y="1"/>
                      <a:pt x="3" y="1"/>
                      <a:pt x="1" y="0"/>
                    </a:cubicBezTo>
                    <a:cubicBezTo>
                      <a:pt x="1" y="0"/>
                      <a:pt x="1" y="0"/>
                      <a:pt x="1" y="0"/>
                    </a:cubicBezTo>
                    <a:cubicBezTo>
                      <a:pt x="2" y="1"/>
                      <a:pt x="3" y="1"/>
                      <a:pt x="4" y="1"/>
                    </a:cubicBezTo>
                    <a:cubicBezTo>
                      <a:pt x="4" y="1"/>
                      <a:pt x="4" y="1"/>
                      <a:pt x="5" y="1"/>
                    </a:cubicBezTo>
                    <a:cubicBezTo>
                      <a:pt x="5" y="2"/>
                      <a:pt x="5" y="2"/>
                      <a:pt x="5" y="2"/>
                    </a:cubicBezTo>
                    <a:cubicBezTo>
                      <a:pt x="4" y="1"/>
                      <a:pt x="3" y="1"/>
                      <a:pt x="2" y="1"/>
                    </a:cubicBezTo>
                    <a:cubicBezTo>
                      <a:pt x="2" y="1"/>
                      <a:pt x="2" y="1"/>
                      <a:pt x="1" y="1"/>
                    </a:cubicBezTo>
                    <a:cubicBezTo>
                      <a:pt x="1" y="1"/>
                      <a:pt x="1" y="0"/>
                      <a:pt x="1" y="0"/>
                    </a:cubicBezTo>
                    <a:cubicBezTo>
                      <a:pt x="0" y="0"/>
                      <a:pt x="0" y="0"/>
                      <a:pt x="0" y="0"/>
                    </a:cubicBezTo>
                    <a:cubicBezTo>
                      <a:pt x="1" y="1"/>
                      <a:pt x="2" y="1"/>
                      <a:pt x="2" y="1"/>
                    </a:cubicBezTo>
                    <a:cubicBezTo>
                      <a:pt x="5" y="2"/>
                      <a:pt x="7" y="3"/>
                      <a:pt x="10" y="4"/>
                    </a:cubicBezTo>
                    <a:cubicBezTo>
                      <a:pt x="10" y="4"/>
                      <a:pt x="10" y="3"/>
                      <a:pt x="11" y="4"/>
                    </a:cubicBezTo>
                    <a:cubicBezTo>
                      <a:pt x="11" y="4"/>
                      <a:pt x="11" y="4"/>
                      <a:pt x="11" y="4"/>
                    </a:cubicBezTo>
                    <a:cubicBezTo>
                      <a:pt x="12" y="4"/>
                      <a:pt x="12" y="4"/>
                      <a:pt x="12" y="4"/>
                    </a:cubicBezTo>
                    <a:cubicBezTo>
                      <a:pt x="13" y="4"/>
                      <a:pt x="13" y="4"/>
                      <a:pt x="13" y="4"/>
                    </a:cubicBezTo>
                    <a:cubicBezTo>
                      <a:pt x="12" y="4"/>
                      <a:pt x="12" y="4"/>
                      <a:pt x="12" y="4"/>
                    </a:cubicBezTo>
                    <a:cubicBezTo>
                      <a:pt x="15" y="5"/>
                      <a:pt x="15" y="5"/>
                      <a:pt x="15" y="5"/>
                    </a:cubicBezTo>
                    <a:cubicBezTo>
                      <a:pt x="15" y="6"/>
                      <a:pt x="15" y="6"/>
                      <a:pt x="15" y="6"/>
                    </a:cubicBezTo>
                    <a:cubicBezTo>
                      <a:pt x="16" y="6"/>
                      <a:pt x="16" y="6"/>
                      <a:pt x="17" y="6"/>
                    </a:cubicBezTo>
                    <a:cubicBezTo>
                      <a:pt x="17" y="6"/>
                      <a:pt x="17" y="6"/>
                      <a:pt x="17" y="6"/>
                    </a:cubicBezTo>
                    <a:cubicBezTo>
                      <a:pt x="17" y="6"/>
                      <a:pt x="17" y="6"/>
                      <a:pt x="17" y="6"/>
                    </a:cubicBezTo>
                    <a:cubicBezTo>
                      <a:pt x="17" y="6"/>
                      <a:pt x="17" y="6"/>
                      <a:pt x="17" y="6"/>
                    </a:cubicBezTo>
                    <a:cubicBezTo>
                      <a:pt x="19" y="7"/>
                      <a:pt x="19" y="7"/>
                      <a:pt x="19" y="7"/>
                    </a:cubicBezTo>
                    <a:cubicBezTo>
                      <a:pt x="22" y="9"/>
                      <a:pt x="22" y="9"/>
                      <a:pt x="22" y="9"/>
                    </a:cubicBezTo>
                    <a:cubicBezTo>
                      <a:pt x="29" y="12"/>
                      <a:pt x="36" y="16"/>
                      <a:pt x="40" y="22"/>
                    </a:cubicBezTo>
                    <a:cubicBezTo>
                      <a:pt x="42" y="25"/>
                      <a:pt x="42" y="28"/>
                      <a:pt x="41" y="31"/>
                    </a:cubicBezTo>
                    <a:cubicBezTo>
                      <a:pt x="39" y="36"/>
                      <a:pt x="32" y="40"/>
                      <a:pt x="26" y="46"/>
                    </a:cubicBezTo>
                    <a:cubicBezTo>
                      <a:pt x="24" y="48"/>
                      <a:pt x="21" y="55"/>
                      <a:pt x="26" y="59"/>
                    </a:cubicBezTo>
                    <a:cubicBezTo>
                      <a:pt x="33" y="61"/>
                      <a:pt x="31" y="57"/>
                      <a:pt x="31" y="58"/>
                    </a:cubicBezTo>
                    <a:cubicBezTo>
                      <a:pt x="31" y="55"/>
                      <a:pt x="29" y="55"/>
                      <a:pt x="31" y="51"/>
                    </a:cubicBezTo>
                    <a:cubicBezTo>
                      <a:pt x="29" y="53"/>
                      <a:pt x="30" y="49"/>
                      <a:pt x="33" y="47"/>
                    </a:cubicBezTo>
                    <a:cubicBezTo>
                      <a:pt x="38" y="45"/>
                      <a:pt x="41" y="41"/>
                      <a:pt x="46" y="36"/>
                    </a:cubicBezTo>
                    <a:cubicBezTo>
                      <a:pt x="47" y="35"/>
                      <a:pt x="48" y="33"/>
                      <a:pt x="48" y="31"/>
                    </a:cubicBezTo>
                    <a:cubicBezTo>
                      <a:pt x="51" y="22"/>
                      <a:pt x="41" y="15"/>
                      <a:pt x="33" y="10"/>
                    </a:cubicBezTo>
                    <a:close/>
                    <a:moveTo>
                      <a:pt x="13" y="4"/>
                    </a:moveTo>
                    <a:cubicBezTo>
                      <a:pt x="13" y="5"/>
                      <a:pt x="13" y="5"/>
                      <a:pt x="13" y="5"/>
                    </a:cubicBezTo>
                    <a:cubicBezTo>
                      <a:pt x="13" y="4"/>
                      <a:pt x="13" y="4"/>
                      <a:pt x="13" y="4"/>
                    </a:cubicBezTo>
                    <a:cubicBezTo>
                      <a:pt x="13" y="4"/>
                      <a:pt x="13" y="4"/>
                      <a:pt x="13" y="4"/>
                    </a:cubicBezTo>
                    <a:close/>
                    <a:moveTo>
                      <a:pt x="21" y="8"/>
                    </a:moveTo>
                    <a:cubicBezTo>
                      <a:pt x="22" y="8"/>
                      <a:pt x="22" y="8"/>
                      <a:pt x="23" y="9"/>
                    </a:cubicBezTo>
                    <a:cubicBezTo>
                      <a:pt x="22" y="9"/>
                      <a:pt x="22" y="8"/>
                      <a:pt x="21" y="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136" name="组合 135"/>
            <p:cNvGrpSpPr/>
            <p:nvPr/>
          </p:nvGrpSpPr>
          <p:grpSpPr>
            <a:xfrm>
              <a:off x="6883967" y="3285206"/>
              <a:ext cx="500535" cy="616092"/>
              <a:chOff x="110242" y="4666624"/>
              <a:chExt cx="500535" cy="616092"/>
            </a:xfrm>
            <a:solidFill>
              <a:schemeClr val="bg1"/>
            </a:solidFill>
          </p:grpSpPr>
          <p:sp>
            <p:nvSpPr>
              <p:cNvPr id="137" name="Freeform 343"/>
              <p:cNvSpPr>
                <a:spLocks/>
              </p:cNvSpPr>
              <p:nvPr/>
            </p:nvSpPr>
            <p:spPr bwMode="auto">
              <a:xfrm>
                <a:off x="265783" y="4815094"/>
                <a:ext cx="81864" cy="94693"/>
              </a:xfrm>
              <a:custGeom>
                <a:avLst/>
                <a:gdLst>
                  <a:gd name="T0" fmla="*/ 21 w 30"/>
                  <a:gd name="T1" fmla="*/ 31 h 34"/>
                  <a:gd name="T2" fmla="*/ 27 w 30"/>
                  <a:gd name="T3" fmla="*/ 12 h 34"/>
                  <a:gd name="T4" fmla="*/ 9 w 30"/>
                  <a:gd name="T5" fmla="*/ 3 h 34"/>
                  <a:gd name="T6" fmla="*/ 3 w 30"/>
                  <a:gd name="T7" fmla="*/ 22 h 34"/>
                  <a:gd name="T8" fmla="*/ 21 w 30"/>
                  <a:gd name="T9" fmla="*/ 31 h 34"/>
                </a:gdLst>
                <a:ahLst/>
                <a:cxnLst>
                  <a:cxn ang="0">
                    <a:pos x="T0" y="T1"/>
                  </a:cxn>
                  <a:cxn ang="0">
                    <a:pos x="T2" y="T3"/>
                  </a:cxn>
                  <a:cxn ang="0">
                    <a:pos x="T4" y="T5"/>
                  </a:cxn>
                  <a:cxn ang="0">
                    <a:pos x="T6" y="T7"/>
                  </a:cxn>
                  <a:cxn ang="0">
                    <a:pos x="T8" y="T9"/>
                  </a:cxn>
                </a:cxnLst>
                <a:rect l="0" t="0" r="r" b="b"/>
                <a:pathLst>
                  <a:path w="30" h="34">
                    <a:moveTo>
                      <a:pt x="21" y="31"/>
                    </a:moveTo>
                    <a:cubicBezTo>
                      <a:pt x="27" y="29"/>
                      <a:pt x="30" y="20"/>
                      <a:pt x="27" y="12"/>
                    </a:cubicBezTo>
                    <a:cubicBezTo>
                      <a:pt x="23" y="4"/>
                      <a:pt x="15" y="0"/>
                      <a:pt x="9" y="3"/>
                    </a:cubicBezTo>
                    <a:cubicBezTo>
                      <a:pt x="2" y="5"/>
                      <a:pt x="0" y="14"/>
                      <a:pt x="3" y="22"/>
                    </a:cubicBezTo>
                    <a:cubicBezTo>
                      <a:pt x="7" y="30"/>
                      <a:pt x="14" y="34"/>
                      <a:pt x="21" y="31"/>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8" name="Freeform 344"/>
              <p:cNvSpPr>
                <a:spLocks/>
              </p:cNvSpPr>
              <p:nvPr/>
            </p:nvSpPr>
            <p:spPr bwMode="auto">
              <a:xfrm>
                <a:off x="555812" y="4826784"/>
                <a:ext cx="54965" cy="26888"/>
              </a:xfrm>
              <a:custGeom>
                <a:avLst/>
                <a:gdLst>
                  <a:gd name="T0" fmla="*/ 17 w 20"/>
                  <a:gd name="T1" fmla="*/ 2 h 10"/>
                  <a:gd name="T2" fmla="*/ 4 w 20"/>
                  <a:gd name="T3" fmla="*/ 0 h 10"/>
                  <a:gd name="T4" fmla="*/ 0 w 20"/>
                  <a:gd name="T5" fmla="*/ 4 h 10"/>
                  <a:gd name="T6" fmla="*/ 3 w 20"/>
                  <a:gd name="T7" fmla="*/ 8 h 10"/>
                  <a:gd name="T8" fmla="*/ 16 w 20"/>
                  <a:gd name="T9" fmla="*/ 10 h 10"/>
                  <a:gd name="T10" fmla="*/ 16 w 20"/>
                  <a:gd name="T11" fmla="*/ 10 h 10"/>
                  <a:gd name="T12" fmla="*/ 20 w 20"/>
                  <a:gd name="T13" fmla="*/ 7 h 10"/>
                  <a:gd name="T14" fmla="*/ 17 w 20"/>
                  <a:gd name="T15" fmla="*/ 2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0">
                    <a:moveTo>
                      <a:pt x="17" y="2"/>
                    </a:moveTo>
                    <a:cubicBezTo>
                      <a:pt x="4" y="0"/>
                      <a:pt x="4" y="0"/>
                      <a:pt x="4" y="0"/>
                    </a:cubicBezTo>
                    <a:cubicBezTo>
                      <a:pt x="2" y="0"/>
                      <a:pt x="0" y="2"/>
                      <a:pt x="0" y="4"/>
                    </a:cubicBezTo>
                    <a:cubicBezTo>
                      <a:pt x="0" y="6"/>
                      <a:pt x="1" y="8"/>
                      <a:pt x="3" y="8"/>
                    </a:cubicBezTo>
                    <a:cubicBezTo>
                      <a:pt x="16" y="10"/>
                      <a:pt x="16" y="10"/>
                      <a:pt x="16" y="10"/>
                    </a:cubicBezTo>
                    <a:cubicBezTo>
                      <a:pt x="16" y="10"/>
                      <a:pt x="16" y="10"/>
                      <a:pt x="16" y="10"/>
                    </a:cubicBezTo>
                    <a:cubicBezTo>
                      <a:pt x="18" y="10"/>
                      <a:pt x="20" y="9"/>
                      <a:pt x="20" y="7"/>
                    </a:cubicBezTo>
                    <a:cubicBezTo>
                      <a:pt x="20" y="5"/>
                      <a:pt x="19" y="3"/>
                      <a:pt x="17" y="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9" name="Freeform 345"/>
              <p:cNvSpPr>
                <a:spLocks/>
              </p:cNvSpPr>
              <p:nvPr/>
            </p:nvSpPr>
            <p:spPr bwMode="auto">
              <a:xfrm>
                <a:off x="547627" y="4740274"/>
                <a:ext cx="57304" cy="36241"/>
              </a:xfrm>
              <a:custGeom>
                <a:avLst/>
                <a:gdLst>
                  <a:gd name="T0" fmla="*/ 6 w 21"/>
                  <a:gd name="T1" fmla="*/ 12 h 13"/>
                  <a:gd name="T2" fmla="*/ 18 w 21"/>
                  <a:gd name="T3" fmla="*/ 8 h 13"/>
                  <a:gd name="T4" fmla="*/ 20 w 21"/>
                  <a:gd name="T5" fmla="*/ 3 h 13"/>
                  <a:gd name="T6" fmla="*/ 15 w 21"/>
                  <a:gd name="T7" fmla="*/ 1 h 13"/>
                  <a:gd name="T8" fmla="*/ 3 w 21"/>
                  <a:gd name="T9" fmla="*/ 5 h 13"/>
                  <a:gd name="T10" fmla="*/ 1 w 21"/>
                  <a:gd name="T11" fmla="*/ 10 h 13"/>
                  <a:gd name="T12" fmla="*/ 5 w 21"/>
                  <a:gd name="T13" fmla="*/ 13 h 13"/>
                  <a:gd name="T14" fmla="*/ 6 w 21"/>
                  <a:gd name="T15" fmla="*/ 1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12"/>
                    </a:moveTo>
                    <a:cubicBezTo>
                      <a:pt x="18" y="8"/>
                      <a:pt x="18" y="8"/>
                      <a:pt x="18" y="8"/>
                    </a:cubicBezTo>
                    <a:cubicBezTo>
                      <a:pt x="20" y="7"/>
                      <a:pt x="21" y="5"/>
                      <a:pt x="20" y="3"/>
                    </a:cubicBezTo>
                    <a:cubicBezTo>
                      <a:pt x="19" y="1"/>
                      <a:pt x="17" y="0"/>
                      <a:pt x="15" y="1"/>
                    </a:cubicBezTo>
                    <a:cubicBezTo>
                      <a:pt x="3" y="5"/>
                      <a:pt x="3" y="5"/>
                      <a:pt x="3" y="5"/>
                    </a:cubicBezTo>
                    <a:cubicBezTo>
                      <a:pt x="1" y="6"/>
                      <a:pt x="0" y="8"/>
                      <a:pt x="1" y="10"/>
                    </a:cubicBezTo>
                    <a:cubicBezTo>
                      <a:pt x="2" y="12"/>
                      <a:pt x="3" y="13"/>
                      <a:pt x="5" y="13"/>
                    </a:cubicBezTo>
                    <a:cubicBezTo>
                      <a:pt x="5" y="13"/>
                      <a:pt x="6" y="13"/>
                      <a:pt x="6" y="12"/>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0" name="Freeform 346"/>
              <p:cNvSpPr>
                <a:spLocks/>
              </p:cNvSpPr>
              <p:nvPr/>
            </p:nvSpPr>
            <p:spPr bwMode="auto">
              <a:xfrm>
                <a:off x="509033" y="4666624"/>
                <a:ext cx="43271" cy="49101"/>
              </a:xfrm>
              <a:custGeom>
                <a:avLst/>
                <a:gdLst>
                  <a:gd name="T0" fmla="*/ 4 w 16"/>
                  <a:gd name="T1" fmla="*/ 18 h 18"/>
                  <a:gd name="T2" fmla="*/ 7 w 16"/>
                  <a:gd name="T3" fmla="*/ 16 h 18"/>
                  <a:gd name="T4" fmla="*/ 15 w 16"/>
                  <a:gd name="T5" fmla="*/ 6 h 18"/>
                  <a:gd name="T6" fmla="*/ 14 w 16"/>
                  <a:gd name="T7" fmla="*/ 1 h 18"/>
                  <a:gd name="T8" fmla="*/ 9 w 16"/>
                  <a:gd name="T9" fmla="*/ 1 h 18"/>
                  <a:gd name="T10" fmla="*/ 1 w 16"/>
                  <a:gd name="T11" fmla="*/ 11 h 18"/>
                  <a:gd name="T12" fmla="*/ 1 w 16"/>
                  <a:gd name="T13" fmla="*/ 17 h 18"/>
                  <a:gd name="T14" fmla="*/ 4 w 16"/>
                  <a:gd name="T15" fmla="*/ 18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4" y="18"/>
                    </a:moveTo>
                    <a:cubicBezTo>
                      <a:pt x="5" y="18"/>
                      <a:pt x="6" y="17"/>
                      <a:pt x="7" y="16"/>
                    </a:cubicBezTo>
                    <a:cubicBezTo>
                      <a:pt x="15" y="6"/>
                      <a:pt x="15" y="6"/>
                      <a:pt x="15" y="6"/>
                    </a:cubicBezTo>
                    <a:cubicBezTo>
                      <a:pt x="16" y="5"/>
                      <a:pt x="16" y="2"/>
                      <a:pt x="14" y="1"/>
                    </a:cubicBezTo>
                    <a:cubicBezTo>
                      <a:pt x="12" y="0"/>
                      <a:pt x="10" y="0"/>
                      <a:pt x="9" y="1"/>
                    </a:cubicBezTo>
                    <a:cubicBezTo>
                      <a:pt x="1" y="11"/>
                      <a:pt x="1" y="11"/>
                      <a:pt x="1" y="11"/>
                    </a:cubicBezTo>
                    <a:cubicBezTo>
                      <a:pt x="0" y="13"/>
                      <a:pt x="0" y="15"/>
                      <a:pt x="1" y="17"/>
                    </a:cubicBezTo>
                    <a:cubicBezTo>
                      <a:pt x="2" y="17"/>
                      <a:pt x="3" y="18"/>
                      <a:pt x="4" y="18"/>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1" name="Freeform 347"/>
              <p:cNvSpPr>
                <a:spLocks noEditPoints="1"/>
              </p:cNvSpPr>
              <p:nvPr/>
            </p:nvSpPr>
            <p:spPr bwMode="auto">
              <a:xfrm>
                <a:off x="110242" y="4682992"/>
                <a:ext cx="442063" cy="599724"/>
              </a:xfrm>
              <a:custGeom>
                <a:avLst/>
                <a:gdLst>
                  <a:gd name="T0" fmla="*/ 87 w 160"/>
                  <a:gd name="T1" fmla="*/ 55 h 217"/>
                  <a:gd name="T2" fmla="*/ 92 w 160"/>
                  <a:gd name="T3" fmla="*/ 67 h 217"/>
                  <a:gd name="T4" fmla="*/ 105 w 160"/>
                  <a:gd name="T5" fmla="*/ 88 h 217"/>
                  <a:gd name="T6" fmla="*/ 89 w 160"/>
                  <a:gd name="T7" fmla="*/ 84 h 217"/>
                  <a:gd name="T8" fmla="*/ 82 w 160"/>
                  <a:gd name="T9" fmla="*/ 84 h 217"/>
                  <a:gd name="T10" fmla="*/ 82 w 160"/>
                  <a:gd name="T11" fmla="*/ 92 h 217"/>
                  <a:gd name="T12" fmla="*/ 79 w 160"/>
                  <a:gd name="T13" fmla="*/ 116 h 217"/>
                  <a:gd name="T14" fmla="*/ 76 w 160"/>
                  <a:gd name="T15" fmla="*/ 89 h 217"/>
                  <a:gd name="T16" fmla="*/ 69 w 160"/>
                  <a:gd name="T17" fmla="*/ 84 h 217"/>
                  <a:gd name="T18" fmla="*/ 69 w 160"/>
                  <a:gd name="T19" fmla="*/ 91 h 217"/>
                  <a:gd name="T20" fmla="*/ 61 w 160"/>
                  <a:gd name="T21" fmla="*/ 99 h 217"/>
                  <a:gd name="T22" fmla="*/ 56 w 160"/>
                  <a:gd name="T23" fmla="*/ 91 h 217"/>
                  <a:gd name="T24" fmla="*/ 61 w 160"/>
                  <a:gd name="T25" fmla="*/ 86 h 217"/>
                  <a:gd name="T26" fmla="*/ 42 w 160"/>
                  <a:gd name="T27" fmla="*/ 85 h 217"/>
                  <a:gd name="T28" fmla="*/ 34 w 160"/>
                  <a:gd name="T29" fmla="*/ 83 h 217"/>
                  <a:gd name="T30" fmla="*/ 0 w 160"/>
                  <a:gd name="T31" fmla="*/ 67 h 217"/>
                  <a:gd name="T32" fmla="*/ 23 w 160"/>
                  <a:gd name="T33" fmla="*/ 96 h 217"/>
                  <a:gd name="T34" fmla="*/ 24 w 160"/>
                  <a:gd name="T35" fmla="*/ 97 h 217"/>
                  <a:gd name="T36" fmla="*/ 31 w 160"/>
                  <a:gd name="T37" fmla="*/ 100 h 217"/>
                  <a:gd name="T38" fmla="*/ 31 w 160"/>
                  <a:gd name="T39" fmla="*/ 100 h 217"/>
                  <a:gd name="T40" fmla="*/ 31 w 160"/>
                  <a:gd name="T41" fmla="*/ 100 h 217"/>
                  <a:gd name="T42" fmla="*/ 41 w 160"/>
                  <a:gd name="T43" fmla="*/ 100 h 217"/>
                  <a:gd name="T44" fmla="*/ 56 w 160"/>
                  <a:gd name="T45" fmla="*/ 150 h 217"/>
                  <a:gd name="T46" fmla="*/ 60 w 160"/>
                  <a:gd name="T47" fmla="*/ 217 h 217"/>
                  <a:gd name="T48" fmla="*/ 79 w 160"/>
                  <a:gd name="T49" fmla="*/ 152 h 217"/>
                  <a:gd name="T50" fmla="*/ 93 w 160"/>
                  <a:gd name="T51" fmla="*/ 207 h 217"/>
                  <a:gd name="T52" fmla="*/ 105 w 160"/>
                  <a:gd name="T53" fmla="*/ 164 h 217"/>
                  <a:gd name="T54" fmla="*/ 99 w 160"/>
                  <a:gd name="T55" fmla="*/ 150 h 217"/>
                  <a:gd name="T56" fmla="*/ 101 w 160"/>
                  <a:gd name="T57" fmla="*/ 103 h 217"/>
                  <a:gd name="T58" fmla="*/ 111 w 160"/>
                  <a:gd name="T59" fmla="*/ 106 h 217"/>
                  <a:gd name="T60" fmla="*/ 111 w 160"/>
                  <a:gd name="T61" fmla="*/ 106 h 217"/>
                  <a:gd name="T62" fmla="*/ 121 w 160"/>
                  <a:gd name="T63" fmla="*/ 98 h 217"/>
                  <a:gd name="T64" fmla="*/ 121 w 160"/>
                  <a:gd name="T65" fmla="*/ 98 h 217"/>
                  <a:gd name="T66" fmla="*/ 121 w 160"/>
                  <a:gd name="T67" fmla="*/ 97 h 217"/>
                  <a:gd name="T68" fmla="*/ 121 w 160"/>
                  <a:gd name="T69" fmla="*/ 72 h 217"/>
                  <a:gd name="T70" fmla="*/ 151 w 160"/>
                  <a:gd name="T71" fmla="*/ 35 h 217"/>
                  <a:gd name="T72" fmla="*/ 134 w 160"/>
                  <a:gd name="T73" fmla="*/ 43 h 217"/>
                  <a:gd name="T74" fmla="*/ 145 w 160"/>
                  <a:gd name="T75" fmla="*/ 38 h 217"/>
                  <a:gd name="T76" fmla="*/ 134 w 160"/>
                  <a:gd name="T77" fmla="*/ 43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0" h="217">
                    <a:moveTo>
                      <a:pt x="125" y="0"/>
                    </a:moveTo>
                    <a:cubicBezTo>
                      <a:pt x="119" y="9"/>
                      <a:pt x="93" y="48"/>
                      <a:pt x="87" y="55"/>
                    </a:cubicBezTo>
                    <a:cubicBezTo>
                      <a:pt x="88" y="58"/>
                      <a:pt x="89" y="59"/>
                      <a:pt x="90" y="61"/>
                    </a:cubicBezTo>
                    <a:cubicBezTo>
                      <a:pt x="91" y="64"/>
                      <a:pt x="91" y="65"/>
                      <a:pt x="92" y="67"/>
                    </a:cubicBezTo>
                    <a:cubicBezTo>
                      <a:pt x="94" y="67"/>
                      <a:pt x="98" y="68"/>
                      <a:pt x="104" y="69"/>
                    </a:cubicBezTo>
                    <a:cubicBezTo>
                      <a:pt x="105" y="88"/>
                      <a:pt x="105" y="88"/>
                      <a:pt x="105" y="88"/>
                    </a:cubicBezTo>
                    <a:cubicBezTo>
                      <a:pt x="91" y="85"/>
                      <a:pt x="91" y="85"/>
                      <a:pt x="91" y="85"/>
                    </a:cubicBezTo>
                    <a:cubicBezTo>
                      <a:pt x="91" y="85"/>
                      <a:pt x="89" y="84"/>
                      <a:pt x="89" y="84"/>
                    </a:cubicBezTo>
                    <a:cubicBezTo>
                      <a:pt x="87" y="84"/>
                      <a:pt x="85" y="84"/>
                      <a:pt x="82" y="84"/>
                    </a:cubicBezTo>
                    <a:cubicBezTo>
                      <a:pt x="82" y="84"/>
                      <a:pt x="82" y="84"/>
                      <a:pt x="82" y="84"/>
                    </a:cubicBezTo>
                    <a:cubicBezTo>
                      <a:pt x="88" y="88"/>
                      <a:pt x="88" y="88"/>
                      <a:pt x="88" y="88"/>
                    </a:cubicBezTo>
                    <a:cubicBezTo>
                      <a:pt x="82" y="92"/>
                      <a:pt x="82" y="92"/>
                      <a:pt x="82" y="92"/>
                    </a:cubicBezTo>
                    <a:cubicBezTo>
                      <a:pt x="85" y="97"/>
                      <a:pt x="85" y="97"/>
                      <a:pt x="85" y="97"/>
                    </a:cubicBezTo>
                    <a:cubicBezTo>
                      <a:pt x="79" y="116"/>
                      <a:pt x="79" y="116"/>
                      <a:pt x="79" y="116"/>
                    </a:cubicBezTo>
                    <a:cubicBezTo>
                      <a:pt x="75" y="90"/>
                      <a:pt x="75" y="90"/>
                      <a:pt x="75" y="90"/>
                    </a:cubicBezTo>
                    <a:cubicBezTo>
                      <a:pt x="76" y="89"/>
                      <a:pt x="76" y="89"/>
                      <a:pt x="76" y="89"/>
                    </a:cubicBezTo>
                    <a:cubicBezTo>
                      <a:pt x="74" y="83"/>
                      <a:pt x="74" y="83"/>
                      <a:pt x="74" y="83"/>
                    </a:cubicBezTo>
                    <a:cubicBezTo>
                      <a:pt x="69" y="84"/>
                      <a:pt x="69" y="84"/>
                      <a:pt x="69" y="84"/>
                    </a:cubicBezTo>
                    <a:cubicBezTo>
                      <a:pt x="68" y="90"/>
                      <a:pt x="68" y="90"/>
                      <a:pt x="68" y="90"/>
                    </a:cubicBezTo>
                    <a:cubicBezTo>
                      <a:pt x="69" y="91"/>
                      <a:pt x="69" y="91"/>
                      <a:pt x="69" y="91"/>
                    </a:cubicBezTo>
                    <a:cubicBezTo>
                      <a:pt x="70" y="117"/>
                      <a:pt x="70" y="117"/>
                      <a:pt x="70" y="117"/>
                    </a:cubicBezTo>
                    <a:cubicBezTo>
                      <a:pt x="61" y="99"/>
                      <a:pt x="61" y="99"/>
                      <a:pt x="61" y="99"/>
                    </a:cubicBezTo>
                    <a:cubicBezTo>
                      <a:pt x="63" y="94"/>
                      <a:pt x="63" y="94"/>
                      <a:pt x="63" y="94"/>
                    </a:cubicBezTo>
                    <a:cubicBezTo>
                      <a:pt x="56" y="91"/>
                      <a:pt x="56" y="91"/>
                      <a:pt x="56" y="91"/>
                    </a:cubicBezTo>
                    <a:cubicBezTo>
                      <a:pt x="61" y="86"/>
                      <a:pt x="61" y="86"/>
                      <a:pt x="61" y="86"/>
                    </a:cubicBezTo>
                    <a:cubicBezTo>
                      <a:pt x="61" y="86"/>
                      <a:pt x="61" y="86"/>
                      <a:pt x="61" y="86"/>
                    </a:cubicBezTo>
                    <a:cubicBezTo>
                      <a:pt x="61" y="86"/>
                      <a:pt x="59" y="86"/>
                      <a:pt x="58" y="86"/>
                    </a:cubicBezTo>
                    <a:cubicBezTo>
                      <a:pt x="42" y="85"/>
                      <a:pt x="42" y="85"/>
                      <a:pt x="42" y="85"/>
                    </a:cubicBezTo>
                    <a:cubicBezTo>
                      <a:pt x="35" y="85"/>
                      <a:pt x="35" y="85"/>
                      <a:pt x="35" y="85"/>
                    </a:cubicBezTo>
                    <a:cubicBezTo>
                      <a:pt x="34" y="83"/>
                      <a:pt x="34" y="83"/>
                      <a:pt x="34" y="83"/>
                    </a:cubicBezTo>
                    <a:cubicBezTo>
                      <a:pt x="15" y="56"/>
                      <a:pt x="15" y="56"/>
                      <a:pt x="15" y="56"/>
                    </a:cubicBezTo>
                    <a:cubicBezTo>
                      <a:pt x="10" y="60"/>
                      <a:pt x="5" y="63"/>
                      <a:pt x="0" y="67"/>
                    </a:cubicBezTo>
                    <a:cubicBezTo>
                      <a:pt x="21" y="93"/>
                      <a:pt x="21" y="93"/>
                      <a:pt x="21" y="93"/>
                    </a:cubicBezTo>
                    <a:cubicBezTo>
                      <a:pt x="23" y="96"/>
                      <a:pt x="23" y="96"/>
                      <a:pt x="23" y="96"/>
                    </a:cubicBezTo>
                    <a:cubicBezTo>
                      <a:pt x="24" y="97"/>
                      <a:pt x="24" y="97"/>
                      <a:pt x="24" y="97"/>
                    </a:cubicBezTo>
                    <a:cubicBezTo>
                      <a:pt x="24" y="97"/>
                      <a:pt x="24" y="97"/>
                      <a:pt x="24" y="97"/>
                    </a:cubicBezTo>
                    <a:cubicBezTo>
                      <a:pt x="24" y="97"/>
                      <a:pt x="24" y="97"/>
                      <a:pt x="24" y="97"/>
                    </a:cubicBezTo>
                    <a:cubicBezTo>
                      <a:pt x="27" y="98"/>
                      <a:pt x="18" y="94"/>
                      <a:pt x="31" y="100"/>
                    </a:cubicBezTo>
                    <a:cubicBezTo>
                      <a:pt x="31" y="100"/>
                      <a:pt x="31" y="100"/>
                      <a:pt x="31" y="100"/>
                    </a:cubicBezTo>
                    <a:cubicBezTo>
                      <a:pt x="31" y="100"/>
                      <a:pt x="31" y="100"/>
                      <a:pt x="31" y="100"/>
                    </a:cubicBezTo>
                    <a:cubicBezTo>
                      <a:pt x="31" y="100"/>
                      <a:pt x="31" y="100"/>
                      <a:pt x="31" y="100"/>
                    </a:cubicBezTo>
                    <a:cubicBezTo>
                      <a:pt x="31" y="100"/>
                      <a:pt x="31" y="100"/>
                      <a:pt x="31" y="100"/>
                    </a:cubicBezTo>
                    <a:cubicBezTo>
                      <a:pt x="33" y="100"/>
                      <a:pt x="33" y="100"/>
                      <a:pt x="33" y="100"/>
                    </a:cubicBezTo>
                    <a:cubicBezTo>
                      <a:pt x="41" y="100"/>
                      <a:pt x="41" y="100"/>
                      <a:pt x="41" y="100"/>
                    </a:cubicBezTo>
                    <a:cubicBezTo>
                      <a:pt x="53" y="100"/>
                      <a:pt x="53" y="100"/>
                      <a:pt x="53" y="100"/>
                    </a:cubicBezTo>
                    <a:cubicBezTo>
                      <a:pt x="54" y="117"/>
                      <a:pt x="55" y="134"/>
                      <a:pt x="56" y="150"/>
                    </a:cubicBezTo>
                    <a:cubicBezTo>
                      <a:pt x="43" y="212"/>
                      <a:pt x="43" y="212"/>
                      <a:pt x="43" y="212"/>
                    </a:cubicBezTo>
                    <a:cubicBezTo>
                      <a:pt x="60" y="217"/>
                      <a:pt x="60" y="217"/>
                      <a:pt x="60" y="217"/>
                    </a:cubicBezTo>
                    <a:cubicBezTo>
                      <a:pt x="66" y="196"/>
                      <a:pt x="74" y="159"/>
                      <a:pt x="76" y="152"/>
                    </a:cubicBezTo>
                    <a:cubicBezTo>
                      <a:pt x="77" y="152"/>
                      <a:pt x="78" y="152"/>
                      <a:pt x="79" y="152"/>
                    </a:cubicBezTo>
                    <a:cubicBezTo>
                      <a:pt x="89" y="178"/>
                      <a:pt x="89" y="178"/>
                      <a:pt x="89" y="178"/>
                    </a:cubicBezTo>
                    <a:cubicBezTo>
                      <a:pt x="90" y="184"/>
                      <a:pt x="92" y="198"/>
                      <a:pt x="93" y="207"/>
                    </a:cubicBezTo>
                    <a:cubicBezTo>
                      <a:pt x="110" y="206"/>
                      <a:pt x="110" y="206"/>
                      <a:pt x="110" y="206"/>
                    </a:cubicBezTo>
                    <a:cubicBezTo>
                      <a:pt x="109" y="194"/>
                      <a:pt x="111" y="181"/>
                      <a:pt x="105" y="164"/>
                    </a:cubicBezTo>
                    <a:cubicBezTo>
                      <a:pt x="103" y="159"/>
                      <a:pt x="101" y="154"/>
                      <a:pt x="99" y="150"/>
                    </a:cubicBezTo>
                    <a:cubicBezTo>
                      <a:pt x="99" y="150"/>
                      <a:pt x="99" y="150"/>
                      <a:pt x="99" y="150"/>
                    </a:cubicBezTo>
                    <a:cubicBezTo>
                      <a:pt x="98" y="133"/>
                      <a:pt x="96" y="117"/>
                      <a:pt x="94" y="101"/>
                    </a:cubicBezTo>
                    <a:cubicBezTo>
                      <a:pt x="101" y="103"/>
                      <a:pt x="101" y="103"/>
                      <a:pt x="101" y="103"/>
                    </a:cubicBezTo>
                    <a:cubicBezTo>
                      <a:pt x="108" y="105"/>
                      <a:pt x="108" y="105"/>
                      <a:pt x="108" y="105"/>
                    </a:cubicBezTo>
                    <a:cubicBezTo>
                      <a:pt x="111" y="106"/>
                      <a:pt x="111" y="106"/>
                      <a:pt x="111" y="106"/>
                    </a:cubicBezTo>
                    <a:cubicBezTo>
                      <a:pt x="111" y="106"/>
                      <a:pt x="111" y="106"/>
                      <a:pt x="111" y="106"/>
                    </a:cubicBezTo>
                    <a:cubicBezTo>
                      <a:pt x="111" y="106"/>
                      <a:pt x="111" y="106"/>
                      <a:pt x="111" y="106"/>
                    </a:cubicBezTo>
                    <a:cubicBezTo>
                      <a:pt x="111" y="106"/>
                      <a:pt x="111" y="106"/>
                      <a:pt x="111" y="106"/>
                    </a:cubicBezTo>
                    <a:cubicBezTo>
                      <a:pt x="111" y="106"/>
                      <a:pt x="124" y="97"/>
                      <a:pt x="121" y="98"/>
                    </a:cubicBezTo>
                    <a:cubicBezTo>
                      <a:pt x="121" y="98"/>
                      <a:pt x="121" y="98"/>
                      <a:pt x="121" y="98"/>
                    </a:cubicBezTo>
                    <a:cubicBezTo>
                      <a:pt x="121" y="98"/>
                      <a:pt x="121" y="98"/>
                      <a:pt x="121" y="98"/>
                    </a:cubicBezTo>
                    <a:cubicBezTo>
                      <a:pt x="121" y="98"/>
                      <a:pt x="121" y="98"/>
                      <a:pt x="121" y="98"/>
                    </a:cubicBezTo>
                    <a:cubicBezTo>
                      <a:pt x="121" y="97"/>
                      <a:pt x="121" y="97"/>
                      <a:pt x="121" y="97"/>
                    </a:cubicBezTo>
                    <a:cubicBezTo>
                      <a:pt x="121" y="95"/>
                      <a:pt x="121" y="95"/>
                      <a:pt x="121" y="95"/>
                    </a:cubicBezTo>
                    <a:cubicBezTo>
                      <a:pt x="121" y="72"/>
                      <a:pt x="121" y="72"/>
                      <a:pt x="121" y="72"/>
                    </a:cubicBezTo>
                    <a:cubicBezTo>
                      <a:pt x="136" y="75"/>
                      <a:pt x="153" y="78"/>
                      <a:pt x="159" y="79"/>
                    </a:cubicBezTo>
                    <a:cubicBezTo>
                      <a:pt x="160" y="64"/>
                      <a:pt x="157" y="49"/>
                      <a:pt x="151" y="35"/>
                    </a:cubicBezTo>
                    <a:cubicBezTo>
                      <a:pt x="146" y="22"/>
                      <a:pt x="137" y="9"/>
                      <a:pt x="125" y="0"/>
                    </a:cubicBezTo>
                    <a:close/>
                    <a:moveTo>
                      <a:pt x="134" y="43"/>
                    </a:moveTo>
                    <a:cubicBezTo>
                      <a:pt x="130" y="32"/>
                      <a:pt x="127" y="20"/>
                      <a:pt x="126" y="8"/>
                    </a:cubicBezTo>
                    <a:cubicBezTo>
                      <a:pt x="134" y="17"/>
                      <a:pt x="141" y="27"/>
                      <a:pt x="145" y="38"/>
                    </a:cubicBezTo>
                    <a:cubicBezTo>
                      <a:pt x="150" y="49"/>
                      <a:pt x="153" y="61"/>
                      <a:pt x="153" y="72"/>
                    </a:cubicBezTo>
                    <a:cubicBezTo>
                      <a:pt x="145" y="64"/>
                      <a:pt x="139" y="54"/>
                      <a:pt x="134" y="43"/>
                    </a:cubicBezTo>
                    <a:close/>
                  </a:path>
                </a:pathLst>
              </a:custGeom>
              <a:grp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spTree>
    <p:extLst>
      <p:ext uri="{BB962C8B-B14F-4D97-AF65-F5344CB8AC3E}">
        <p14:creationId xmlns:p14="http://schemas.microsoft.com/office/powerpoint/2010/main" val="279602191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randombar(horizontal)">
                                      <p:cBhvr>
                                        <p:cTn id="13" dur="500"/>
                                        <p:tgtEl>
                                          <p:spTgt spid="53"/>
                                        </p:tgtEl>
                                      </p:cBhvr>
                                    </p:animEffect>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Effect transition="in" filter="randombar(horizontal)">
                                      <p:cBhvr>
                                        <p:cTn id="17" dur="500"/>
                                        <p:tgtEl>
                                          <p:spTgt spid="56"/>
                                        </p:tgtEl>
                                      </p:cBhvr>
                                    </p:animEffect>
                                  </p:childTnLst>
                                </p:cTn>
                              </p:par>
                            </p:childTnLst>
                          </p:cTn>
                        </p:par>
                        <p:par>
                          <p:cTn id="18" fill="hold">
                            <p:stCondLst>
                              <p:cond delay="2000"/>
                            </p:stCondLst>
                            <p:childTnLst>
                              <p:par>
                                <p:cTn id="19" presetID="14" presetClass="entr" presetSubtype="10" fill="hold" nodeType="afterEffect">
                                  <p:stCondLst>
                                    <p:cond delay="0"/>
                                  </p:stCondLst>
                                  <p:childTnLst>
                                    <p:set>
                                      <p:cBhvr>
                                        <p:cTn id="20" dur="1" fill="hold">
                                          <p:stCondLst>
                                            <p:cond delay="0"/>
                                          </p:stCondLst>
                                        </p:cTn>
                                        <p:tgtEl>
                                          <p:spTgt spid="58"/>
                                        </p:tgtEl>
                                        <p:attrNameLst>
                                          <p:attrName>style.visibility</p:attrName>
                                        </p:attrNameLst>
                                      </p:cBhvr>
                                      <p:to>
                                        <p:strVal val="visible"/>
                                      </p:to>
                                    </p:set>
                                    <p:animEffect transition="in" filter="randombar(horizontal)">
                                      <p:cBhvr>
                                        <p:cTn id="21" dur="500"/>
                                        <p:tgtEl>
                                          <p:spTgt spid="58"/>
                                        </p:tgtEl>
                                      </p:cBhvr>
                                    </p:animEffect>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randombar(horizontal)">
                                      <p:cBhvr>
                                        <p:cTn id="2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02</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441122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32564" y="1451935"/>
            <a:ext cx="1917476" cy="680603"/>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a:ln w="50800">
              <a:noFill/>
            </a:ln>
          </p:spPr>
          <p:txBody>
            <a:bodyPr wrap="square" rtlCol="0" anchor="ctr">
              <a:spAutoFit/>
            </a:bodyPr>
            <a:lstStyle/>
            <a:p>
              <a:pPr algn="ctr" defTabSz="914126">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第二季度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6" name="组合 5"/>
          <p:cNvGrpSpPr/>
          <p:nvPr/>
        </p:nvGrpSpPr>
        <p:grpSpPr>
          <a:xfrm>
            <a:off x="1046424" y="1451935"/>
            <a:ext cx="1917476" cy="680603"/>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第一季度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0" name="组合 9"/>
          <p:cNvGrpSpPr/>
          <p:nvPr/>
        </p:nvGrpSpPr>
        <p:grpSpPr>
          <a:xfrm>
            <a:off x="6469770" y="1451935"/>
            <a:ext cx="1917476" cy="680603"/>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第四季度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grpSp>
        <p:nvGrpSpPr>
          <p:cNvPr id="13" name="组合 12"/>
          <p:cNvGrpSpPr/>
          <p:nvPr/>
        </p:nvGrpSpPr>
        <p:grpSpPr>
          <a:xfrm>
            <a:off x="4651167" y="1451935"/>
            <a:ext cx="1917476" cy="680603"/>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899" b="1" dirty="0">
                <a:solidFill>
                  <a:prstClr val="white"/>
                </a:solidFill>
                <a:latin typeface="Arial" panose="020B0604020202020204" pitchFamily="34" charset="0"/>
                <a:ea typeface="微软雅黑"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a:ln w="50800">
              <a:noFill/>
            </a:ln>
          </p:spPr>
          <p:txBody>
            <a:bodyPr wrap="square" rtlCol="0" anchor="ctr">
              <a:spAutoFit/>
            </a:bodyPr>
            <a:lstStyle/>
            <a:p>
              <a:pPr algn="ctr" defTabSz="914126">
                <a:lnSpc>
                  <a:spcPct val="120000"/>
                </a:lnSpc>
                <a:defRPr/>
              </a:pPr>
              <a:r>
                <a:rPr lang="zh-CN" altLang="en-US" sz="1500" b="1" dirty="0">
                  <a:solidFill>
                    <a:prstClr val="white"/>
                  </a:solidFill>
                  <a:latin typeface="Arial" panose="020B0604020202020204" pitchFamily="34" charset="0"/>
                  <a:ea typeface="微软雅黑" pitchFamily="34" charset="-122"/>
                  <a:cs typeface="Arial" panose="020B0604020202020204" pitchFamily="34" charset="0"/>
                </a:rPr>
                <a:t>第三季度</a:t>
              </a:r>
              <a:endParaRPr lang="zh-CN" altLang="en-US" sz="1500" b="1" baseline="-3000" dirty="0">
                <a:solidFill>
                  <a:prstClr val="white"/>
                </a:solidFill>
                <a:latin typeface="Arial" panose="020B0604020202020204" pitchFamily="34" charset="0"/>
                <a:ea typeface="微软雅黑" pitchFamily="34" charset="-122"/>
                <a:cs typeface="Arial" panose="020B0604020202020204" pitchFamily="34" charset="0"/>
              </a:endParaRPr>
            </a:p>
          </p:txBody>
        </p:sp>
      </p:grpSp>
      <p:sp>
        <p:nvSpPr>
          <p:cNvPr id="16" name="矩形 47"/>
          <p:cNvSpPr>
            <a:spLocks noChangeArrowheads="1"/>
          </p:cNvSpPr>
          <p:nvPr/>
        </p:nvSpPr>
        <p:spPr bwMode="auto">
          <a:xfrm>
            <a:off x="1062389" y="4002891"/>
            <a:ext cx="7036915" cy="440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p:nvPr/>
        </p:nvSpPr>
        <p:spPr>
          <a:xfrm>
            <a:off x="1514903"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18" name="矩形 47"/>
          <p:cNvSpPr>
            <a:spLocks noChangeArrowheads="1"/>
          </p:cNvSpPr>
          <p:nvPr/>
        </p:nvSpPr>
        <p:spPr bwMode="auto">
          <a:xfrm>
            <a:off x="1188670" y="2815558"/>
            <a:ext cx="1684717"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19" name="矩形 18"/>
          <p:cNvSpPr/>
          <p:nvPr/>
        </p:nvSpPr>
        <p:spPr>
          <a:xfrm>
            <a:off x="3263729"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0" name="矩形 47"/>
          <p:cNvSpPr>
            <a:spLocks noChangeArrowheads="1"/>
          </p:cNvSpPr>
          <p:nvPr/>
        </p:nvSpPr>
        <p:spPr bwMode="auto">
          <a:xfrm>
            <a:off x="2969489" y="2815558"/>
            <a:ext cx="1655998"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1" name="矩形 20"/>
          <p:cNvSpPr/>
          <p:nvPr/>
        </p:nvSpPr>
        <p:spPr>
          <a:xfrm>
            <a:off x="5074590"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2" name="矩形 47"/>
          <p:cNvSpPr>
            <a:spLocks noChangeArrowheads="1"/>
          </p:cNvSpPr>
          <p:nvPr/>
        </p:nvSpPr>
        <p:spPr bwMode="auto">
          <a:xfrm>
            <a:off x="4787958" y="2815558"/>
            <a:ext cx="1671226"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sp>
        <p:nvSpPr>
          <p:cNvPr id="23" name="矩形 22"/>
          <p:cNvSpPr/>
          <p:nvPr/>
        </p:nvSpPr>
        <p:spPr>
          <a:xfrm>
            <a:off x="6853696" y="2456328"/>
            <a:ext cx="1061488" cy="253832"/>
          </a:xfrm>
          <a:prstGeom prst="rect">
            <a:avLst/>
          </a:prstGeom>
        </p:spPr>
        <p:txBody>
          <a:bodyPr wrap="none" lIns="68552" tIns="34276" rIns="68552" bIns="34276">
            <a:spAutoFit/>
          </a:bodyPr>
          <a:lstStyle/>
          <a:p>
            <a:pPr algn="ctr" defTabSz="914126">
              <a:defRPr/>
            </a:pPr>
            <a:r>
              <a:rPr lang="zh-CN" altLang="en-US" sz="1200" b="1" dirty="0">
                <a:solidFill>
                  <a:prstClr val="white"/>
                </a:solidFill>
                <a:latin typeface="微软雅黑" pitchFamily="34" charset="-122"/>
                <a:ea typeface="微软雅黑" pitchFamily="34" charset="-122"/>
              </a:rPr>
              <a:t>单击添加标题</a:t>
            </a:r>
            <a:endParaRPr lang="en-US" altLang="zh-CN" sz="1200" b="1" dirty="0">
              <a:solidFill>
                <a:prstClr val="white"/>
              </a:solidFill>
              <a:latin typeface="微软雅黑" pitchFamily="34" charset="-122"/>
              <a:ea typeface="微软雅黑" pitchFamily="34" charset="-122"/>
            </a:endParaRPr>
          </a:p>
        </p:txBody>
      </p:sp>
      <p:sp>
        <p:nvSpPr>
          <p:cNvPr id="24" name="矩形 47"/>
          <p:cNvSpPr>
            <a:spLocks noChangeArrowheads="1"/>
          </p:cNvSpPr>
          <p:nvPr/>
        </p:nvSpPr>
        <p:spPr bwMode="auto">
          <a:xfrm>
            <a:off x="6587604" y="2815558"/>
            <a:ext cx="1655673" cy="807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2" tIns="34276" rIns="68552"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在此录入上述图表的描述说明，在此录入上述图表的描述说明，在此录入上述图表的描述说明。</a:t>
            </a:r>
          </a:p>
        </p:txBody>
      </p:sp>
      <p:cxnSp>
        <p:nvCxnSpPr>
          <p:cNvPr id="25" name="直接连接符 8"/>
          <p:cNvCxnSpPr/>
          <p:nvPr/>
        </p:nvCxnSpPr>
        <p:spPr>
          <a:xfrm>
            <a:off x="1071966" y="3911158"/>
            <a:ext cx="701775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2123571"/>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空心弧 30"/>
          <p:cNvSpPr>
            <a:spLocks noChangeAspect="1"/>
          </p:cNvSpPr>
          <p:nvPr/>
        </p:nvSpPr>
        <p:spPr>
          <a:xfrm rot="5400000">
            <a:off x="4893653" y="1428541"/>
            <a:ext cx="2865127" cy="2865128"/>
          </a:xfrm>
          <a:prstGeom prst="blockArc">
            <a:avLst>
              <a:gd name="adj1" fmla="val 10800000"/>
              <a:gd name="adj2" fmla="val 21552897"/>
              <a:gd name="adj3" fmla="val 18390"/>
            </a:avLst>
          </a:prstGeom>
          <a:gradFill>
            <a:gsLst>
              <a:gs pos="0">
                <a:srgbClr val="00B0F0"/>
              </a:gs>
              <a:gs pos="100000">
                <a:srgbClr val="0070C0"/>
              </a:gs>
            </a:gsLst>
            <a:lin ang="5400000" scaled="0"/>
          </a:gradFill>
          <a:ln>
            <a:noFill/>
          </a:ln>
          <a:effectLst>
            <a:outerShdw blurRad="215900" dist="76200" dir="1890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2" name="空心弧 31"/>
          <p:cNvSpPr>
            <a:spLocks noChangeAspect="1"/>
          </p:cNvSpPr>
          <p:nvPr/>
        </p:nvSpPr>
        <p:spPr>
          <a:xfrm rot="5400000">
            <a:off x="5167007"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3" name="空心弧 32"/>
          <p:cNvSpPr>
            <a:spLocks noChangeAspect="1"/>
          </p:cNvSpPr>
          <p:nvPr/>
        </p:nvSpPr>
        <p:spPr>
          <a:xfrm rot="5400000">
            <a:off x="4893653"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4" name="空心弧 33"/>
          <p:cNvSpPr>
            <a:spLocks noChangeAspect="1"/>
          </p:cNvSpPr>
          <p:nvPr/>
        </p:nvSpPr>
        <p:spPr>
          <a:xfrm rot="5400000">
            <a:off x="2625407" y="1398813"/>
            <a:ext cx="2865127" cy="2865128"/>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5" name="空心弧 34"/>
          <p:cNvSpPr>
            <a:spLocks noChangeAspect="1"/>
          </p:cNvSpPr>
          <p:nvPr/>
        </p:nvSpPr>
        <p:spPr>
          <a:xfrm rot="5400000">
            <a:off x="2887006" y="1660413"/>
            <a:ext cx="2341930" cy="2341931"/>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36" name="空心弧 35"/>
          <p:cNvSpPr>
            <a:spLocks noChangeAspect="1"/>
          </p:cNvSpPr>
          <p:nvPr/>
        </p:nvSpPr>
        <p:spPr>
          <a:xfrm rot="5400000">
            <a:off x="2614377" y="1428541"/>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pic>
        <p:nvPicPr>
          <p:cNvPr id="37" name="图片 3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81226" y="3274713"/>
            <a:ext cx="1427483" cy="1420108"/>
          </a:xfrm>
          <a:prstGeom prst="rect">
            <a:avLst/>
          </a:prstGeom>
        </p:spPr>
      </p:pic>
      <p:grpSp>
        <p:nvGrpSpPr>
          <p:cNvPr id="38" name="组合 37"/>
          <p:cNvGrpSpPr/>
          <p:nvPr/>
        </p:nvGrpSpPr>
        <p:grpSpPr>
          <a:xfrm>
            <a:off x="314618" y="1398813"/>
            <a:ext cx="2865128" cy="2865127"/>
            <a:chOff x="620934" y="1850086"/>
            <a:chExt cx="3821350" cy="3821349"/>
          </a:xfrm>
        </p:grpSpPr>
        <p:sp>
          <p:nvSpPr>
            <p:cNvPr id="68" name="空心弧 67"/>
            <p:cNvSpPr>
              <a:spLocks noChangeAspect="1"/>
            </p:cNvSpPr>
            <p:nvPr/>
          </p:nvSpPr>
          <p:spPr>
            <a:xfrm rot="5400000">
              <a:off x="620934" y="1850086"/>
              <a:ext cx="3821349" cy="3821350"/>
            </a:xfrm>
            <a:prstGeom prst="blockArc">
              <a:avLst>
                <a:gd name="adj1" fmla="val 10800000"/>
                <a:gd name="adj2" fmla="val 21552897"/>
                <a:gd name="adj3" fmla="val 18390"/>
              </a:avLst>
            </a:prstGeom>
            <a:gradFill flip="none" rotWithShape="1">
              <a:gsLst>
                <a:gs pos="0">
                  <a:srgbClr val="00B0F0"/>
                </a:gs>
                <a:gs pos="100000">
                  <a:srgbClr val="0070C0"/>
                </a:gs>
              </a:gsLst>
              <a:lin ang="5400000" scaled="0"/>
              <a:tileRect/>
            </a:gradFill>
            <a:ln>
              <a:noFill/>
            </a:ln>
            <a:effectLst>
              <a:outerShdw blurRad="215900" dist="762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69" name="空心弧 68"/>
            <p:cNvSpPr>
              <a:spLocks noChangeAspect="1"/>
            </p:cNvSpPr>
            <p:nvPr/>
          </p:nvSpPr>
          <p:spPr>
            <a:xfrm rot="5400000">
              <a:off x="969840" y="2198993"/>
              <a:ext cx="3123537" cy="3123539"/>
            </a:xfrm>
            <a:prstGeom prst="blockArc">
              <a:avLst>
                <a:gd name="adj1" fmla="val 10781050"/>
                <a:gd name="adj2" fmla="val 21534958"/>
                <a:gd name="adj3" fmla="val 1589"/>
              </a:avLst>
            </a:prstGeom>
            <a:solidFill>
              <a:schemeClr val="bg1">
                <a:alpha val="39000"/>
              </a:schemeClr>
            </a:solidFill>
            <a:ln>
              <a:noFill/>
            </a:ln>
            <a:effectLst>
              <a:outerShdw blurRad="279400" dir="4800000" algn="tl"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black"/>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0" name="文本框 15"/>
          <p:cNvSpPr txBox="1"/>
          <p:nvPr/>
        </p:nvSpPr>
        <p:spPr>
          <a:xfrm>
            <a:off x="4947689"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02</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
        <p:nvSpPr>
          <p:cNvPr id="71" name="文本框 21"/>
          <p:cNvSpPr txBox="1"/>
          <p:nvPr/>
        </p:nvSpPr>
        <p:spPr>
          <a:xfrm>
            <a:off x="7220417" y="2582644"/>
            <a:ext cx="610876" cy="507674"/>
          </a:xfrm>
          <a:prstGeom prst="rect">
            <a:avLst/>
          </a:prstGeom>
          <a:noFill/>
          <a:effectLst/>
        </p:spPr>
        <p:txBody>
          <a:bodyPr wrap="none" rtlCol="0">
            <a:spAutoFit/>
          </a:bodyPr>
          <a:lstStyle>
            <a:defPPr>
              <a:defRPr lang="zh-CN"/>
            </a:defPPr>
            <a:lvl1pPr>
              <a:defRPr sz="3600">
                <a:solidFill>
                  <a:schemeClr val="tx1">
                    <a:lumMod val="50000"/>
                    <a:lumOff val="50000"/>
                  </a:schemeClr>
                </a:solidFill>
                <a:effectLst>
                  <a:innerShdw blurRad="63500" dist="50800" dir="13500000">
                    <a:prstClr val="black">
                      <a:alpha val="50000"/>
                    </a:prstClr>
                  </a:innerShdw>
                </a:effectLst>
                <a:latin typeface="时尚中黑简体" panose="01010104010101010101" pitchFamily="2" charset="-122"/>
                <a:ea typeface="时尚中黑简体" panose="01010104010101010101" pitchFamily="2"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03</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pic>
        <p:nvPicPr>
          <p:cNvPr id="72" name="图片 7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659271" y="967932"/>
            <a:ext cx="1427483" cy="1420108"/>
          </a:xfrm>
          <a:prstGeom prst="rect">
            <a:avLst/>
          </a:prstGeom>
        </p:spPr>
      </p:pic>
      <p:pic>
        <p:nvPicPr>
          <p:cNvPr id="73" name="图片 7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54192" y="950354"/>
            <a:ext cx="1427483" cy="1420108"/>
          </a:xfrm>
          <a:prstGeom prst="rect">
            <a:avLst/>
          </a:prstGeom>
        </p:spPr>
      </p:pic>
      <p:pic>
        <p:nvPicPr>
          <p:cNvPr id="74" name="图片 7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70415" y="963269"/>
            <a:ext cx="1427483" cy="1420108"/>
          </a:xfrm>
          <a:prstGeom prst="rect">
            <a:avLst/>
          </a:prstGeom>
        </p:spPr>
      </p:pic>
      <p:pic>
        <p:nvPicPr>
          <p:cNvPr id="75" name="图片 7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2995432" y="3274714"/>
            <a:ext cx="1427483" cy="1420108"/>
          </a:xfrm>
          <a:prstGeom prst="rect">
            <a:avLst/>
          </a:prstGeom>
        </p:spPr>
      </p:pic>
      <p:grpSp>
        <p:nvGrpSpPr>
          <p:cNvPr id="76" name="组合 75"/>
          <p:cNvGrpSpPr/>
          <p:nvPr/>
        </p:nvGrpSpPr>
        <p:grpSpPr>
          <a:xfrm>
            <a:off x="3341690" y="2083952"/>
            <a:ext cx="1494849" cy="1494848"/>
            <a:chOff x="4658273" y="2763887"/>
            <a:chExt cx="1993748" cy="1993747"/>
          </a:xfrm>
        </p:grpSpPr>
        <p:sp>
          <p:nvSpPr>
            <p:cNvPr id="77" name="椭圆 76"/>
            <p:cNvSpPr>
              <a:spLocks noChangeAspect="1"/>
            </p:cNvSpPr>
            <p:nvPr/>
          </p:nvSpPr>
          <p:spPr>
            <a:xfrm>
              <a:off x="465827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78" name="椭圆 77"/>
            <p:cNvSpPr>
              <a:spLocks noChangeAspect="1"/>
            </p:cNvSpPr>
            <p:nvPr/>
          </p:nvSpPr>
          <p:spPr>
            <a:xfrm>
              <a:off x="479118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79" name="矩形 78"/>
          <p:cNvSpPr/>
          <p:nvPr/>
        </p:nvSpPr>
        <p:spPr>
          <a:xfrm>
            <a:off x="3412404"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grpSp>
        <p:nvGrpSpPr>
          <p:cNvPr id="80" name="组合 79"/>
          <p:cNvGrpSpPr/>
          <p:nvPr/>
        </p:nvGrpSpPr>
        <p:grpSpPr>
          <a:xfrm>
            <a:off x="1030901" y="2083952"/>
            <a:ext cx="1494849" cy="1494848"/>
            <a:chOff x="1576271" y="2763887"/>
            <a:chExt cx="1993748" cy="1993747"/>
          </a:xfrm>
        </p:grpSpPr>
        <p:sp>
          <p:nvSpPr>
            <p:cNvPr id="81" name="椭圆 80"/>
            <p:cNvSpPr>
              <a:spLocks noChangeAspect="1"/>
            </p:cNvSpPr>
            <p:nvPr/>
          </p:nvSpPr>
          <p:spPr>
            <a:xfrm>
              <a:off x="1576271"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2" name="椭圆 81"/>
            <p:cNvSpPr>
              <a:spLocks noChangeAspect="1"/>
            </p:cNvSpPr>
            <p:nvPr/>
          </p:nvSpPr>
          <p:spPr>
            <a:xfrm>
              <a:off x="1709187"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3" name="矩形 82"/>
          <p:cNvSpPr/>
          <p:nvPr/>
        </p:nvSpPr>
        <p:spPr>
          <a:xfrm>
            <a:off x="110161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pic>
        <p:nvPicPr>
          <p:cNvPr id="84" name="图片 8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263232" y="3274714"/>
            <a:ext cx="1427483" cy="1420108"/>
          </a:xfrm>
          <a:prstGeom prst="rect">
            <a:avLst/>
          </a:prstGeom>
        </p:spPr>
      </p:pic>
      <p:grpSp>
        <p:nvGrpSpPr>
          <p:cNvPr id="85" name="组合 84"/>
          <p:cNvGrpSpPr/>
          <p:nvPr/>
        </p:nvGrpSpPr>
        <p:grpSpPr>
          <a:xfrm>
            <a:off x="5621691" y="2083952"/>
            <a:ext cx="1494849" cy="1494848"/>
            <a:chOff x="7699213" y="2763887"/>
            <a:chExt cx="1993748" cy="1993747"/>
          </a:xfrm>
        </p:grpSpPr>
        <p:sp>
          <p:nvSpPr>
            <p:cNvPr id="86" name="椭圆 85"/>
            <p:cNvSpPr>
              <a:spLocks noChangeAspect="1"/>
            </p:cNvSpPr>
            <p:nvPr/>
          </p:nvSpPr>
          <p:spPr>
            <a:xfrm>
              <a:off x="7699213" y="2763887"/>
              <a:ext cx="1993748" cy="1993747"/>
            </a:xfrm>
            <a:prstGeom prst="ellipse">
              <a:avLst/>
            </a:prstGeom>
            <a:solidFill>
              <a:schemeClr val="bg1"/>
            </a:solidFill>
            <a:ln>
              <a:noFill/>
            </a:ln>
            <a:effectLst>
              <a:outerShdw blurRad="165100" sx="105000" sy="105000" algn="ctr" rotWithShape="0">
                <a:prstClr val="black">
                  <a:alpha val="40000"/>
                </a:prstClr>
              </a:out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87" name="椭圆 86"/>
            <p:cNvSpPr>
              <a:spLocks noChangeAspect="1"/>
            </p:cNvSpPr>
            <p:nvPr/>
          </p:nvSpPr>
          <p:spPr>
            <a:xfrm>
              <a:off x="7832129" y="2896803"/>
              <a:ext cx="1727915" cy="1727914"/>
            </a:xfrm>
            <a:prstGeom prst="ellipse">
              <a:avLst/>
            </a:prstGeom>
            <a:solidFill>
              <a:schemeClr val="bg1"/>
            </a:solidFill>
            <a:ln>
              <a:noFill/>
            </a:ln>
            <a:effectLst>
              <a:innerShdw blurRad="584200" dir="13500000">
                <a:prstClr val="black">
                  <a:alpha val="29000"/>
                </a:prstClr>
              </a:innerShdw>
            </a:effectLst>
            <a:scene3d>
              <a:camera prst="orthographicFront"/>
              <a:lightRig rig="threePt" dir="t"/>
            </a:scene3d>
            <a:sp3d>
              <a:extrusionClr>
                <a:schemeClr val="accent4"/>
              </a:extrusion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prstClr val="white"/>
                </a:solidFill>
                <a:latin typeface="Arial" panose="020B0604020202020204" pitchFamily="34" charset="0"/>
                <a:ea typeface="时尚中黑简体" panose="01010104010101010101" pitchFamily="2" charset="-122"/>
                <a:sym typeface="Arial" panose="020B0604020202020204" pitchFamily="34" charset="0"/>
              </a:endParaRPr>
            </a:p>
          </p:txBody>
        </p:sp>
      </p:grpSp>
      <p:sp>
        <p:nvSpPr>
          <p:cNvPr id="88" name="矩形 87"/>
          <p:cNvSpPr/>
          <p:nvPr/>
        </p:nvSpPr>
        <p:spPr>
          <a:xfrm>
            <a:off x="5692405" y="2522528"/>
            <a:ext cx="1353421" cy="571199"/>
          </a:xfrm>
          <a:prstGeom prst="rect">
            <a:avLst/>
          </a:prstGeom>
        </p:spPr>
        <p:txBody>
          <a:bodyPr wrap="square">
            <a:spAutoFit/>
          </a:bodyPr>
          <a:lstStyle/>
          <a:p>
            <a:pPr algn="ctr" defTabSz="685594">
              <a:defRPr/>
            </a:pPr>
            <a:r>
              <a:rPr lang="zh-CN" altLang="en-US"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rPr>
              <a:t>添加标题</a:t>
            </a:r>
            <a:endParaRPr lang="en-US" altLang="zh-CN" sz="1013"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a:p>
            <a:pPr algn="ctr" defTabSz="685594">
              <a:defRPr/>
            </a:pPr>
            <a:r>
              <a:rPr lang="zh-CN" altLang="en-US" sz="1050" dirty="0">
                <a:solidFill>
                  <a:prstClr val="black">
                    <a:lumMod val="65000"/>
                    <a:lumOff val="35000"/>
                  </a:prstClr>
                </a:solidFill>
                <a:latin typeface="Arial" panose="020B0604020202020204" pitchFamily="34" charset="0"/>
                <a:ea typeface="时尚中黑简体" panose="01010104010101010101" pitchFamily="2" charset="-122"/>
                <a:sym typeface="Arial" panose="020B0604020202020204" pitchFamily="34" charset="0"/>
              </a:rPr>
              <a:t>点击添加文本文字 </a:t>
            </a:r>
          </a:p>
        </p:txBody>
      </p:sp>
      <p:sp>
        <p:nvSpPr>
          <p:cNvPr id="89" name="空心弧 88"/>
          <p:cNvSpPr>
            <a:spLocks noChangeAspect="1"/>
          </p:cNvSpPr>
          <p:nvPr/>
        </p:nvSpPr>
        <p:spPr>
          <a:xfrm rot="5400000">
            <a:off x="306238" y="1406647"/>
            <a:ext cx="2865127" cy="2865128"/>
          </a:xfrm>
          <a:prstGeom prst="blockArc">
            <a:avLst>
              <a:gd name="adj1" fmla="val 15312021"/>
              <a:gd name="adj2" fmla="val 16870308"/>
              <a:gd name="adj3" fmla="val 17635"/>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dirty="0">
              <a:solidFill>
                <a:srgbClr val="0070C0"/>
              </a:solidFill>
              <a:latin typeface="Arial" panose="020B0604020202020204" pitchFamily="34" charset="0"/>
              <a:ea typeface="时尚中黑简体" panose="01010104010101010101" pitchFamily="2" charset="-122"/>
              <a:sym typeface="Arial" panose="020B0604020202020204" pitchFamily="34" charset="0"/>
            </a:endParaRPr>
          </a:p>
        </p:txBody>
      </p:sp>
      <p:sp>
        <p:nvSpPr>
          <p:cNvPr id="90" name="文本框 9"/>
          <p:cNvSpPr txBox="1"/>
          <p:nvPr/>
        </p:nvSpPr>
        <p:spPr>
          <a:xfrm>
            <a:off x="2614151" y="2582644"/>
            <a:ext cx="610876" cy="507674"/>
          </a:xfrm>
          <a:prstGeom prst="rect">
            <a:avLst/>
          </a:prstGeom>
          <a:noFill/>
          <a:effectLst/>
        </p:spPr>
        <p:txBody>
          <a:bodyPr wrap="none" rtlCol="0">
            <a:spAutoFit/>
          </a:bodyPr>
          <a:lstStyle>
            <a:defPPr>
              <a:defRPr lang="zh-CN"/>
            </a:defPPr>
            <a:lvl1pPr>
              <a:defRPr sz="5400">
                <a:solidFill>
                  <a:schemeClr val="bg1"/>
                </a:solidFill>
                <a:effectLst>
                  <a:innerShdw blurRad="63500" dist="50800" dir="13500000">
                    <a:prstClr val="black">
                      <a:alpha val="50000"/>
                    </a:prstClr>
                  </a:innerShdw>
                </a:effectLst>
                <a:latin typeface="迷你简粗倩" panose="03000509000000000000" pitchFamily="65" charset="-122"/>
                <a:ea typeface="迷你简粗倩" panose="03000509000000000000" pitchFamily="65" charset="-122"/>
              </a:defRPr>
            </a:lvl1pPr>
          </a:lstStyle>
          <a:p>
            <a:pPr defTabSz="685594">
              <a:defRPr/>
            </a:pPr>
            <a:r>
              <a:rPr lang="en-US" altLang="zh-CN" sz="2699" b="1" dirty="0">
                <a:solidFill>
                  <a:prstClr val="white"/>
                </a:solidFill>
                <a:latin typeface="微软雅黑" panose="020B0503020204020204" pitchFamily="34" charset="-122"/>
                <a:ea typeface="微软雅黑" panose="020B0503020204020204" pitchFamily="34" charset="-122"/>
              </a:rPr>
              <a:t>01</a:t>
            </a:r>
            <a:endParaRPr lang="zh-CN" altLang="en-US" sz="2699" b="1"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2287874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heel(1)">
                                      <p:cBhvr>
                                        <p:cTn id="7" dur="2000"/>
                                        <p:tgtEl>
                                          <p:spTgt spid="80"/>
                                        </p:tgtEl>
                                      </p:cBhvr>
                                    </p:animEffect>
                                  </p:childTnLst>
                                </p:cTn>
                              </p:par>
                            </p:childTnLst>
                          </p:cTn>
                        </p:par>
                        <p:par>
                          <p:cTn id="8" fill="hold">
                            <p:stCondLst>
                              <p:cond delay="2000"/>
                            </p:stCondLst>
                            <p:childTnLst>
                              <p:par>
                                <p:cTn id="9" presetID="22" presetClass="entr" presetSubtype="8" fill="hold" nodeType="afterEffect">
                                  <p:stCondLst>
                                    <p:cond delay="0"/>
                                  </p:stCondLst>
                                  <p:childTnLst>
                                    <p:set>
                                      <p:cBhvr>
                                        <p:cTn id="10" dur="1" fill="hold">
                                          <p:stCondLst>
                                            <p:cond delay="0"/>
                                          </p:stCondLst>
                                        </p:cTn>
                                        <p:tgtEl>
                                          <p:spTgt spid="72"/>
                                        </p:tgtEl>
                                        <p:attrNameLst>
                                          <p:attrName>style.visibility</p:attrName>
                                        </p:attrNameLst>
                                      </p:cBhvr>
                                      <p:to>
                                        <p:strVal val="visible"/>
                                      </p:to>
                                    </p:set>
                                    <p:animEffect transition="in" filter="wipe(left)">
                                      <p:cBhvr>
                                        <p:cTn id="11" dur="500"/>
                                        <p:tgtEl>
                                          <p:spTgt spid="72"/>
                                        </p:tgtEl>
                                      </p:cBhvr>
                                    </p:animEffect>
                                  </p:childTnLst>
                                </p:cTn>
                              </p:par>
                            </p:childTnLst>
                          </p:cTn>
                        </p:par>
                        <p:par>
                          <p:cTn id="12" fill="hold">
                            <p:stCondLst>
                              <p:cond delay="2500"/>
                            </p:stCondLst>
                            <p:childTnLst>
                              <p:par>
                                <p:cTn id="13" presetID="22" presetClass="entr" presetSubtype="1" fill="hold"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wipe(up)">
                                      <p:cBhvr>
                                        <p:cTn id="15" dur="500"/>
                                        <p:tgtEl>
                                          <p:spTgt spid="38"/>
                                        </p:tgtEl>
                                      </p:cBhvr>
                                    </p:animEffect>
                                  </p:childTnLst>
                                </p:cTn>
                              </p:par>
                            </p:childTnLst>
                          </p:cTn>
                        </p:par>
                        <p:par>
                          <p:cTn id="16" fill="hold">
                            <p:stCondLst>
                              <p:cond delay="3000"/>
                            </p:stCondLst>
                            <p:childTnLst>
                              <p:par>
                                <p:cTn id="17" presetID="22" presetClass="entr" presetSubtype="8"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wipe(left)">
                                      <p:cBhvr>
                                        <p:cTn id="19" dur="500"/>
                                        <p:tgtEl>
                                          <p:spTgt spid="37"/>
                                        </p:tgtEl>
                                      </p:cBhvr>
                                    </p:animEffect>
                                  </p:childTnLst>
                                </p:cTn>
                              </p:par>
                            </p:childTnLst>
                          </p:cTn>
                        </p:par>
                        <p:par>
                          <p:cTn id="20" fill="hold">
                            <p:stCondLst>
                              <p:cond delay="3500"/>
                            </p:stCondLst>
                            <p:childTnLst>
                              <p:par>
                                <p:cTn id="21" presetID="12" presetClass="entr" presetSubtype="1"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additive="base">
                                        <p:cTn id="23" dur="500"/>
                                        <p:tgtEl>
                                          <p:spTgt spid="83"/>
                                        </p:tgtEl>
                                        <p:attrNameLst>
                                          <p:attrName>ppt_y</p:attrName>
                                        </p:attrNameLst>
                                      </p:cBhvr>
                                      <p:tavLst>
                                        <p:tav tm="0">
                                          <p:val>
                                            <p:strVal val="#ppt_y-#ppt_h*1.125000"/>
                                          </p:val>
                                        </p:tav>
                                        <p:tav tm="100000">
                                          <p:val>
                                            <p:strVal val="#ppt_y"/>
                                          </p:val>
                                        </p:tav>
                                      </p:tavLst>
                                    </p:anim>
                                    <p:animEffect transition="in" filter="wipe(down)">
                                      <p:cBhvr>
                                        <p:cTn id="24" dur="500"/>
                                        <p:tgtEl>
                                          <p:spTgt spid="83"/>
                                        </p:tgtEl>
                                      </p:cBhvr>
                                    </p:animEffect>
                                  </p:childTnLst>
                                </p:cTn>
                              </p:par>
                              <p:par>
                                <p:cTn id="25" presetID="23" presetClass="entr" presetSubtype="32" fill="hold" grpId="0" nodeType="withEffect">
                                  <p:stCondLst>
                                    <p:cond delay="0"/>
                                  </p:stCondLst>
                                  <p:childTnLst>
                                    <p:set>
                                      <p:cBhvr>
                                        <p:cTn id="26" dur="1" fill="hold">
                                          <p:stCondLst>
                                            <p:cond delay="0"/>
                                          </p:stCondLst>
                                        </p:cTn>
                                        <p:tgtEl>
                                          <p:spTgt spid="90"/>
                                        </p:tgtEl>
                                        <p:attrNameLst>
                                          <p:attrName>style.visibility</p:attrName>
                                        </p:attrNameLst>
                                      </p:cBhvr>
                                      <p:to>
                                        <p:strVal val="visible"/>
                                      </p:to>
                                    </p:set>
                                    <p:anim calcmode="lin" valueType="num">
                                      <p:cBhvr>
                                        <p:cTn id="27" dur="500" fill="hold"/>
                                        <p:tgtEl>
                                          <p:spTgt spid="90"/>
                                        </p:tgtEl>
                                        <p:attrNameLst>
                                          <p:attrName>ppt_w</p:attrName>
                                        </p:attrNameLst>
                                      </p:cBhvr>
                                      <p:tavLst>
                                        <p:tav tm="0">
                                          <p:val>
                                            <p:strVal val="4*#ppt_w"/>
                                          </p:val>
                                        </p:tav>
                                        <p:tav tm="100000">
                                          <p:val>
                                            <p:strVal val="#ppt_w"/>
                                          </p:val>
                                        </p:tav>
                                      </p:tavLst>
                                    </p:anim>
                                    <p:anim calcmode="lin" valueType="num">
                                      <p:cBhvr>
                                        <p:cTn id="28" dur="500" fill="hold"/>
                                        <p:tgtEl>
                                          <p:spTgt spid="90"/>
                                        </p:tgtEl>
                                        <p:attrNameLst>
                                          <p:attrName>ppt_h</p:attrName>
                                        </p:attrNameLst>
                                      </p:cBhvr>
                                      <p:tavLst>
                                        <p:tav tm="0">
                                          <p:val>
                                            <p:strVal val="4*#ppt_h"/>
                                          </p:val>
                                        </p:tav>
                                        <p:tav tm="100000">
                                          <p:val>
                                            <p:strVal val="#ppt_h"/>
                                          </p:val>
                                        </p:tav>
                                      </p:tavLst>
                                    </p:anim>
                                  </p:childTnLst>
                                </p:cTn>
                              </p:par>
                              <p:par>
                                <p:cTn id="29" presetID="10" presetClass="entr" presetSubtype="0" fill="hold" grpId="0" nodeType="with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par>
                          <p:cTn id="32" fill="hold">
                            <p:stCondLst>
                              <p:cond delay="4000"/>
                            </p:stCondLst>
                            <p:childTnLst>
                              <p:par>
                                <p:cTn id="33" presetID="21" presetClass="entr" presetSubtype="1" fill="hold" nodeType="afterEffect">
                                  <p:stCondLst>
                                    <p:cond delay="0"/>
                                  </p:stCondLst>
                                  <p:childTnLst>
                                    <p:set>
                                      <p:cBhvr>
                                        <p:cTn id="34" dur="1" fill="hold">
                                          <p:stCondLst>
                                            <p:cond delay="0"/>
                                          </p:stCondLst>
                                        </p:cTn>
                                        <p:tgtEl>
                                          <p:spTgt spid="76"/>
                                        </p:tgtEl>
                                        <p:attrNameLst>
                                          <p:attrName>style.visibility</p:attrName>
                                        </p:attrNameLst>
                                      </p:cBhvr>
                                      <p:to>
                                        <p:strVal val="visible"/>
                                      </p:to>
                                    </p:set>
                                    <p:animEffect transition="in" filter="wheel(1)">
                                      <p:cBhvr>
                                        <p:cTn id="35" dur="2000"/>
                                        <p:tgtEl>
                                          <p:spTgt spid="76"/>
                                        </p:tgtEl>
                                      </p:cBhvr>
                                    </p:animEffect>
                                  </p:childTnLst>
                                </p:cTn>
                              </p:par>
                            </p:childTnLst>
                          </p:cTn>
                        </p:par>
                        <p:par>
                          <p:cTn id="36" fill="hold">
                            <p:stCondLst>
                              <p:cond delay="6000"/>
                            </p:stCondLst>
                            <p:childTnLst>
                              <p:par>
                                <p:cTn id="37" presetID="22" presetClass="entr" presetSubtype="8" fill="hold"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left)">
                                      <p:cBhvr>
                                        <p:cTn id="39" dur="500"/>
                                        <p:tgtEl>
                                          <p:spTgt spid="74"/>
                                        </p:tgtEl>
                                      </p:cBhvr>
                                    </p:animEffect>
                                  </p:childTnLst>
                                </p:cTn>
                              </p:par>
                            </p:childTnLst>
                          </p:cTn>
                        </p:par>
                        <p:par>
                          <p:cTn id="40" fill="hold">
                            <p:stCondLst>
                              <p:cond delay="6500"/>
                            </p:stCondLst>
                            <p:childTnLst>
                              <p:par>
                                <p:cTn id="41" presetID="22" presetClass="entr" presetSubtype="1" fill="hold" grpId="0" nodeType="after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wipe(up)">
                                      <p:cBhvr>
                                        <p:cTn id="43" dur="500"/>
                                        <p:tgtEl>
                                          <p:spTgt spid="34"/>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35"/>
                                        </p:tgtEl>
                                        <p:attrNameLst>
                                          <p:attrName>style.visibility</p:attrName>
                                        </p:attrNameLst>
                                      </p:cBhvr>
                                      <p:to>
                                        <p:strVal val="visible"/>
                                      </p:to>
                                    </p:set>
                                    <p:animEffect transition="in" filter="wipe(up)">
                                      <p:cBhvr>
                                        <p:cTn id="46" dur="500"/>
                                        <p:tgtEl>
                                          <p:spTgt spid="35"/>
                                        </p:tgtEl>
                                      </p:cBhvr>
                                    </p:animEffect>
                                  </p:childTnLst>
                                </p:cTn>
                              </p:par>
                            </p:childTnLst>
                          </p:cTn>
                        </p:par>
                        <p:par>
                          <p:cTn id="47" fill="hold">
                            <p:stCondLst>
                              <p:cond delay="7000"/>
                            </p:stCondLst>
                            <p:childTnLst>
                              <p:par>
                                <p:cTn id="48" presetID="22" presetClass="entr" presetSubtype="8" fill="hold" nodeType="afterEffect">
                                  <p:stCondLst>
                                    <p:cond delay="0"/>
                                  </p:stCondLst>
                                  <p:childTnLst>
                                    <p:set>
                                      <p:cBhvr>
                                        <p:cTn id="49" dur="1" fill="hold">
                                          <p:stCondLst>
                                            <p:cond delay="0"/>
                                          </p:stCondLst>
                                        </p:cTn>
                                        <p:tgtEl>
                                          <p:spTgt spid="75"/>
                                        </p:tgtEl>
                                        <p:attrNameLst>
                                          <p:attrName>style.visibility</p:attrName>
                                        </p:attrNameLst>
                                      </p:cBhvr>
                                      <p:to>
                                        <p:strVal val="visible"/>
                                      </p:to>
                                    </p:set>
                                    <p:animEffect transition="in" filter="wipe(left)">
                                      <p:cBhvr>
                                        <p:cTn id="50" dur="500"/>
                                        <p:tgtEl>
                                          <p:spTgt spid="75"/>
                                        </p:tgtEl>
                                      </p:cBhvr>
                                    </p:animEffect>
                                  </p:childTnLst>
                                </p:cTn>
                              </p:par>
                            </p:childTnLst>
                          </p:cTn>
                        </p:par>
                        <p:par>
                          <p:cTn id="51" fill="hold">
                            <p:stCondLst>
                              <p:cond delay="7500"/>
                            </p:stCondLst>
                            <p:childTnLst>
                              <p:par>
                                <p:cTn id="52" presetID="12" presetClass="entr" presetSubtype="1" fill="hold" grpId="0" nodeType="afterEffect">
                                  <p:stCondLst>
                                    <p:cond delay="0"/>
                                  </p:stCondLst>
                                  <p:childTnLst>
                                    <p:set>
                                      <p:cBhvr>
                                        <p:cTn id="53" dur="1" fill="hold">
                                          <p:stCondLst>
                                            <p:cond delay="0"/>
                                          </p:stCondLst>
                                        </p:cTn>
                                        <p:tgtEl>
                                          <p:spTgt spid="79"/>
                                        </p:tgtEl>
                                        <p:attrNameLst>
                                          <p:attrName>style.visibility</p:attrName>
                                        </p:attrNameLst>
                                      </p:cBhvr>
                                      <p:to>
                                        <p:strVal val="visible"/>
                                      </p:to>
                                    </p:set>
                                    <p:anim calcmode="lin" valueType="num">
                                      <p:cBhvr additive="base">
                                        <p:cTn id="54" dur="500"/>
                                        <p:tgtEl>
                                          <p:spTgt spid="79"/>
                                        </p:tgtEl>
                                        <p:attrNameLst>
                                          <p:attrName>ppt_y</p:attrName>
                                        </p:attrNameLst>
                                      </p:cBhvr>
                                      <p:tavLst>
                                        <p:tav tm="0">
                                          <p:val>
                                            <p:strVal val="#ppt_y-#ppt_h*1.125000"/>
                                          </p:val>
                                        </p:tav>
                                        <p:tav tm="100000">
                                          <p:val>
                                            <p:strVal val="#ppt_y"/>
                                          </p:val>
                                        </p:tav>
                                      </p:tavLst>
                                    </p:anim>
                                    <p:animEffect transition="in" filter="wipe(down)">
                                      <p:cBhvr>
                                        <p:cTn id="55" dur="500"/>
                                        <p:tgtEl>
                                          <p:spTgt spid="79"/>
                                        </p:tgtEl>
                                      </p:cBhvr>
                                    </p:animEffect>
                                  </p:childTnLst>
                                </p:cTn>
                              </p:par>
                              <p:par>
                                <p:cTn id="56" presetID="23" presetClass="entr" presetSubtype="32"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strVal val="4*#ppt_w"/>
                                          </p:val>
                                        </p:tav>
                                        <p:tav tm="100000">
                                          <p:val>
                                            <p:strVal val="#ppt_w"/>
                                          </p:val>
                                        </p:tav>
                                      </p:tavLst>
                                    </p:anim>
                                    <p:anim calcmode="lin" valueType="num">
                                      <p:cBhvr>
                                        <p:cTn id="59" dur="500" fill="hold"/>
                                        <p:tgtEl>
                                          <p:spTgt spid="70"/>
                                        </p:tgtEl>
                                        <p:attrNameLst>
                                          <p:attrName>ppt_h</p:attrName>
                                        </p:attrNameLst>
                                      </p:cBhvr>
                                      <p:tavLst>
                                        <p:tav tm="0">
                                          <p:val>
                                            <p:strVal val="4*#ppt_h"/>
                                          </p:val>
                                        </p:tav>
                                        <p:tav tm="100000">
                                          <p:val>
                                            <p:strVal val="#ppt_h"/>
                                          </p:val>
                                        </p:tav>
                                      </p:tavLst>
                                    </p:anim>
                                  </p:childTnLst>
                                </p:cTn>
                              </p:par>
                              <p:par>
                                <p:cTn id="60" presetID="10" presetClass="entr" presetSubtype="0" fill="hold" grpId="0" nodeType="with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500"/>
                                        <p:tgtEl>
                                          <p:spTgt spid="36"/>
                                        </p:tgtEl>
                                      </p:cBhvr>
                                    </p:animEffect>
                                  </p:childTnLst>
                                </p:cTn>
                              </p:par>
                            </p:childTnLst>
                          </p:cTn>
                        </p:par>
                        <p:par>
                          <p:cTn id="63" fill="hold">
                            <p:stCondLst>
                              <p:cond delay="8000"/>
                            </p:stCondLst>
                            <p:childTnLst>
                              <p:par>
                                <p:cTn id="64" presetID="21" presetClass="entr" presetSubtype="1" fill="hold" nodeType="afterEffect">
                                  <p:stCondLst>
                                    <p:cond delay="0"/>
                                  </p:stCondLst>
                                  <p:childTnLst>
                                    <p:set>
                                      <p:cBhvr>
                                        <p:cTn id="65" dur="1" fill="hold">
                                          <p:stCondLst>
                                            <p:cond delay="0"/>
                                          </p:stCondLst>
                                        </p:cTn>
                                        <p:tgtEl>
                                          <p:spTgt spid="85"/>
                                        </p:tgtEl>
                                        <p:attrNameLst>
                                          <p:attrName>style.visibility</p:attrName>
                                        </p:attrNameLst>
                                      </p:cBhvr>
                                      <p:to>
                                        <p:strVal val="visible"/>
                                      </p:to>
                                    </p:set>
                                    <p:animEffect transition="in" filter="wheel(1)">
                                      <p:cBhvr>
                                        <p:cTn id="66" dur="2000"/>
                                        <p:tgtEl>
                                          <p:spTgt spid="85"/>
                                        </p:tgtEl>
                                      </p:cBhvr>
                                    </p:animEffect>
                                  </p:childTnLst>
                                </p:cTn>
                              </p:par>
                            </p:childTnLst>
                          </p:cTn>
                        </p:par>
                        <p:par>
                          <p:cTn id="67" fill="hold">
                            <p:stCondLst>
                              <p:cond delay="10000"/>
                            </p:stCondLst>
                            <p:childTnLst>
                              <p:par>
                                <p:cTn id="68" presetID="22" presetClass="entr" presetSubtype="8" fill="hold" nodeType="afterEffect">
                                  <p:stCondLst>
                                    <p:cond delay="0"/>
                                  </p:stCondLst>
                                  <p:childTnLst>
                                    <p:set>
                                      <p:cBhvr>
                                        <p:cTn id="69" dur="1" fill="hold">
                                          <p:stCondLst>
                                            <p:cond delay="0"/>
                                          </p:stCondLst>
                                        </p:cTn>
                                        <p:tgtEl>
                                          <p:spTgt spid="73"/>
                                        </p:tgtEl>
                                        <p:attrNameLst>
                                          <p:attrName>style.visibility</p:attrName>
                                        </p:attrNameLst>
                                      </p:cBhvr>
                                      <p:to>
                                        <p:strVal val="visible"/>
                                      </p:to>
                                    </p:set>
                                    <p:animEffect transition="in" filter="wipe(left)">
                                      <p:cBhvr>
                                        <p:cTn id="70" dur="500"/>
                                        <p:tgtEl>
                                          <p:spTgt spid="73"/>
                                        </p:tgtEl>
                                      </p:cBhvr>
                                    </p:animEffect>
                                  </p:childTnLst>
                                </p:cTn>
                              </p:par>
                            </p:childTnLst>
                          </p:cTn>
                        </p:par>
                        <p:par>
                          <p:cTn id="71" fill="hold">
                            <p:stCondLst>
                              <p:cond delay="10500"/>
                            </p:stCondLst>
                            <p:childTnLst>
                              <p:par>
                                <p:cTn id="72" presetID="22" presetClass="entr" presetSubtype="1" fill="hold" grpId="0" nodeType="afterEffect">
                                  <p:stCondLst>
                                    <p:cond delay="0"/>
                                  </p:stCondLst>
                                  <p:childTnLst>
                                    <p:set>
                                      <p:cBhvr>
                                        <p:cTn id="73" dur="1" fill="hold">
                                          <p:stCondLst>
                                            <p:cond delay="0"/>
                                          </p:stCondLst>
                                        </p:cTn>
                                        <p:tgtEl>
                                          <p:spTgt spid="31"/>
                                        </p:tgtEl>
                                        <p:attrNameLst>
                                          <p:attrName>style.visibility</p:attrName>
                                        </p:attrNameLst>
                                      </p:cBhvr>
                                      <p:to>
                                        <p:strVal val="visible"/>
                                      </p:to>
                                    </p:set>
                                    <p:animEffect transition="in" filter="wipe(up)">
                                      <p:cBhvr>
                                        <p:cTn id="74" dur="500"/>
                                        <p:tgtEl>
                                          <p:spTgt spid="31"/>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wipe(up)">
                                      <p:cBhvr>
                                        <p:cTn id="77" dur="500"/>
                                        <p:tgtEl>
                                          <p:spTgt spid="32"/>
                                        </p:tgtEl>
                                      </p:cBhvr>
                                    </p:animEffect>
                                  </p:childTnLst>
                                </p:cTn>
                              </p:par>
                            </p:childTnLst>
                          </p:cTn>
                        </p:par>
                        <p:par>
                          <p:cTn id="78" fill="hold">
                            <p:stCondLst>
                              <p:cond delay="11000"/>
                            </p:stCondLst>
                            <p:childTnLst>
                              <p:par>
                                <p:cTn id="79" presetID="22" presetClass="entr" presetSubtype="8" fill="hold" nodeType="afterEffect">
                                  <p:stCondLst>
                                    <p:cond delay="0"/>
                                  </p:stCondLst>
                                  <p:childTnLst>
                                    <p:set>
                                      <p:cBhvr>
                                        <p:cTn id="80" dur="1" fill="hold">
                                          <p:stCondLst>
                                            <p:cond delay="0"/>
                                          </p:stCondLst>
                                        </p:cTn>
                                        <p:tgtEl>
                                          <p:spTgt spid="84"/>
                                        </p:tgtEl>
                                        <p:attrNameLst>
                                          <p:attrName>style.visibility</p:attrName>
                                        </p:attrNameLst>
                                      </p:cBhvr>
                                      <p:to>
                                        <p:strVal val="visible"/>
                                      </p:to>
                                    </p:set>
                                    <p:animEffect transition="in" filter="wipe(left)">
                                      <p:cBhvr>
                                        <p:cTn id="81" dur="500"/>
                                        <p:tgtEl>
                                          <p:spTgt spid="84"/>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500"/>
                                        <p:tgtEl>
                                          <p:spTgt spid="33"/>
                                        </p:tgtEl>
                                      </p:cBhvr>
                                    </p:animEffect>
                                  </p:childTnLst>
                                </p:cTn>
                              </p:par>
                              <p:par>
                                <p:cTn id="85" presetID="23" presetClass="entr" presetSubtype="32" fill="hold" grpId="0" nodeType="with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childTnLst>
                          </p:cTn>
                        </p:par>
                        <p:par>
                          <p:cTn id="89" fill="hold">
                            <p:stCondLst>
                              <p:cond delay="11500"/>
                            </p:stCondLst>
                            <p:childTnLst>
                              <p:par>
                                <p:cTn id="90" presetID="12" presetClass="entr" presetSubtype="1"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p:tgtEl>
                                          <p:spTgt spid="88"/>
                                        </p:tgtEl>
                                        <p:attrNameLst>
                                          <p:attrName>ppt_y</p:attrName>
                                        </p:attrNameLst>
                                      </p:cBhvr>
                                      <p:tavLst>
                                        <p:tav tm="0">
                                          <p:val>
                                            <p:strVal val="#ppt_y-#ppt_h*1.125000"/>
                                          </p:val>
                                        </p:tav>
                                        <p:tav tm="100000">
                                          <p:val>
                                            <p:strVal val="#ppt_y"/>
                                          </p:val>
                                        </p:tav>
                                      </p:tavLst>
                                    </p:anim>
                                    <p:animEffect transition="in" filter="wipe(down)">
                                      <p:cBhvr>
                                        <p:cTn id="93"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70" grpId="0"/>
      <p:bldP spid="71" grpId="0"/>
      <p:bldP spid="79" grpId="0"/>
      <p:bldP spid="83" grpId="0"/>
      <p:bldP spid="88" grpId="0"/>
      <p:bldP spid="89" grpId="0" animBg="1"/>
      <p:bldP spid="9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rot="20152320">
            <a:off x="4062791" y="4338210"/>
            <a:ext cx="994233" cy="117653"/>
          </a:xfrm>
          <a:prstGeom prst="rect">
            <a:avLst/>
          </a:prstGeom>
          <a:solidFill>
            <a:schemeClr val="accent5"/>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 name="矩形 2"/>
          <p:cNvSpPr/>
          <p:nvPr/>
        </p:nvSpPr>
        <p:spPr>
          <a:xfrm rot="1447680" flipV="1">
            <a:off x="4062791" y="3613458"/>
            <a:ext cx="994233" cy="117653"/>
          </a:xfrm>
          <a:prstGeom prst="rect">
            <a:avLst/>
          </a:prstGeom>
          <a:solidFill>
            <a:schemeClr val="tx2">
              <a:lumMod val="60000"/>
              <a:lumOff val="40000"/>
            </a:schemeClr>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4" name="矩形 3"/>
          <p:cNvSpPr/>
          <p:nvPr/>
        </p:nvSpPr>
        <p:spPr>
          <a:xfrm rot="20152320">
            <a:off x="4062791" y="2888463"/>
            <a:ext cx="994233" cy="117653"/>
          </a:xfrm>
          <a:prstGeom prst="rect">
            <a:avLst/>
          </a:prstGeom>
          <a:solidFill>
            <a:srgbClr val="00B0F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矩形 4"/>
          <p:cNvSpPr/>
          <p:nvPr/>
        </p:nvSpPr>
        <p:spPr>
          <a:xfrm rot="1447680" flipV="1">
            <a:off x="4105873" y="2178550"/>
            <a:ext cx="994233" cy="117653"/>
          </a:xfrm>
          <a:prstGeom prst="rect">
            <a:avLst/>
          </a:prstGeom>
          <a:solidFill>
            <a:srgbClr val="0070C0"/>
          </a:solidFill>
          <a:ln>
            <a:noFill/>
          </a:ln>
          <a:effectLst>
            <a:innerShdw blurRad="50800" dist="381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 name="矩形 5"/>
          <p:cNvSpPr/>
          <p:nvPr/>
        </p:nvSpPr>
        <p:spPr>
          <a:xfrm rot="20152320">
            <a:off x="4105873" y="1417866"/>
            <a:ext cx="994233" cy="117653"/>
          </a:xfrm>
          <a:prstGeom prst="rect">
            <a:avLst/>
          </a:prstGeom>
          <a:solidFill>
            <a:srgbClr val="002060"/>
          </a:solidFill>
          <a:ln>
            <a:no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 name="组合 6"/>
          <p:cNvGrpSpPr/>
          <p:nvPr/>
        </p:nvGrpSpPr>
        <p:grpSpPr>
          <a:xfrm>
            <a:off x="4854081" y="886943"/>
            <a:ext cx="501641" cy="501459"/>
            <a:chOff x="6474776" y="1019119"/>
            <a:chExt cx="668974" cy="668974"/>
          </a:xfrm>
        </p:grpSpPr>
        <p:sp>
          <p:nvSpPr>
            <p:cNvPr id="9" name="圆角矩形 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1" name="圆角矩形 1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7" name="组合 36"/>
          <p:cNvGrpSpPr/>
          <p:nvPr/>
        </p:nvGrpSpPr>
        <p:grpSpPr>
          <a:xfrm>
            <a:off x="1848932" y="2234266"/>
            <a:ext cx="2745032" cy="403800"/>
            <a:chOff x="2463800" y="2482850"/>
            <a:chExt cx="3660695" cy="538691"/>
          </a:xfrm>
        </p:grpSpPr>
        <p:sp>
          <p:nvSpPr>
            <p:cNvPr id="38" name="任意多边形 37"/>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椭圆 38"/>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8" name="组合 47"/>
          <p:cNvGrpSpPr/>
          <p:nvPr/>
        </p:nvGrpSpPr>
        <p:grpSpPr>
          <a:xfrm>
            <a:off x="1848932" y="3685465"/>
            <a:ext cx="2745032" cy="403800"/>
            <a:chOff x="2463800" y="2482850"/>
            <a:chExt cx="3660695" cy="538691"/>
          </a:xfrm>
        </p:grpSpPr>
        <p:sp>
          <p:nvSpPr>
            <p:cNvPr id="49" name="任意多边形 48"/>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0" name="椭圆 49"/>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flipH="1">
            <a:off x="4537104" y="1519889"/>
            <a:ext cx="2745032" cy="403800"/>
            <a:chOff x="2463800" y="2482850"/>
            <a:chExt cx="3660695" cy="538691"/>
          </a:xfrm>
        </p:grpSpPr>
        <p:sp>
          <p:nvSpPr>
            <p:cNvPr id="61" name="任意多边形 60"/>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2" name="椭圆 61"/>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9" name="组合 68"/>
          <p:cNvGrpSpPr/>
          <p:nvPr/>
        </p:nvGrpSpPr>
        <p:grpSpPr>
          <a:xfrm flipH="1">
            <a:off x="4537104" y="2953111"/>
            <a:ext cx="2745032" cy="403800"/>
            <a:chOff x="2463800" y="2482850"/>
            <a:chExt cx="3660695" cy="538691"/>
          </a:xfrm>
        </p:grpSpPr>
        <p:sp>
          <p:nvSpPr>
            <p:cNvPr id="70" name="任意多边形 69"/>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1" name="椭圆 70"/>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2" name="组合 71"/>
          <p:cNvGrpSpPr/>
          <p:nvPr/>
        </p:nvGrpSpPr>
        <p:grpSpPr>
          <a:xfrm flipH="1">
            <a:off x="4537104" y="4395716"/>
            <a:ext cx="2745032" cy="403800"/>
            <a:chOff x="2463800" y="2482850"/>
            <a:chExt cx="3660695" cy="538691"/>
          </a:xfrm>
        </p:grpSpPr>
        <p:sp>
          <p:nvSpPr>
            <p:cNvPr id="73" name="任意多边形 72"/>
            <p:cNvSpPr/>
            <p:nvPr/>
          </p:nvSpPr>
          <p:spPr>
            <a:xfrm>
              <a:off x="2463800" y="2482850"/>
              <a:ext cx="3606800" cy="495300"/>
            </a:xfrm>
            <a:custGeom>
              <a:avLst/>
              <a:gdLst>
                <a:gd name="connsiteX0" fmla="*/ 3606800 w 3606800"/>
                <a:gd name="connsiteY0" fmla="*/ 495300 h 495300"/>
                <a:gd name="connsiteX1" fmla="*/ 2552700 w 3606800"/>
                <a:gd name="connsiteY1" fmla="*/ 0 h 495300"/>
                <a:gd name="connsiteX2" fmla="*/ 0 w 3606800"/>
                <a:gd name="connsiteY2" fmla="*/ 0 h 495300"/>
              </a:gdLst>
              <a:ahLst/>
              <a:cxnLst>
                <a:cxn ang="0">
                  <a:pos x="connsiteX0" y="connsiteY0"/>
                </a:cxn>
                <a:cxn ang="0">
                  <a:pos x="connsiteX1" y="connsiteY1"/>
                </a:cxn>
                <a:cxn ang="0">
                  <a:pos x="connsiteX2" y="connsiteY2"/>
                </a:cxn>
              </a:cxnLst>
              <a:rect l="l" t="t" r="r" b="b"/>
              <a:pathLst>
                <a:path w="3606800" h="495300">
                  <a:moveTo>
                    <a:pt x="3606800" y="495300"/>
                  </a:moveTo>
                  <a:lnTo>
                    <a:pt x="2552700" y="0"/>
                  </a:lnTo>
                  <a:lnTo>
                    <a:pt x="0" y="0"/>
                  </a:lnTo>
                </a:path>
              </a:pathLst>
            </a:custGeom>
            <a:noFill/>
            <a:ln w="19050">
              <a:solidFill>
                <a:schemeClr val="bg1"/>
              </a:solidFill>
              <a:prstDash val="dash"/>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flipV="1">
              <a:off x="6043474" y="2947886"/>
              <a:ext cx="81021" cy="73655"/>
            </a:xfrm>
            <a:prstGeom prst="ellipse">
              <a:avLst/>
            </a:prstGeom>
            <a:solidFill>
              <a:schemeClr val="bg1"/>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0" name="组合 39"/>
          <p:cNvGrpSpPr/>
          <p:nvPr/>
        </p:nvGrpSpPr>
        <p:grpSpPr>
          <a:xfrm>
            <a:off x="3795490" y="1608446"/>
            <a:ext cx="501641" cy="501459"/>
            <a:chOff x="5059672" y="1712793"/>
            <a:chExt cx="668974" cy="668974"/>
          </a:xfrm>
        </p:grpSpPr>
        <p:grpSp>
          <p:nvGrpSpPr>
            <p:cNvPr id="22" name="组合 21"/>
            <p:cNvGrpSpPr/>
            <p:nvPr/>
          </p:nvGrpSpPr>
          <p:grpSpPr>
            <a:xfrm>
              <a:off x="5059672" y="1712793"/>
              <a:ext cx="668974" cy="668974"/>
              <a:chOff x="6474776" y="1019119"/>
              <a:chExt cx="668974" cy="668974"/>
            </a:xfrm>
          </p:grpSpPr>
          <p:sp>
            <p:nvSpPr>
              <p:cNvPr id="24" name="圆角矩形 2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6" name="圆角矩形 2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7" name="文本框 2"/>
            <p:cNvSpPr txBox="1"/>
            <p:nvPr/>
          </p:nvSpPr>
          <p:spPr>
            <a:xfrm>
              <a:off x="5076932" y="18151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01</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9" name="组合 58"/>
          <p:cNvGrpSpPr/>
          <p:nvPr/>
        </p:nvGrpSpPr>
        <p:grpSpPr>
          <a:xfrm>
            <a:off x="4854081" y="3785738"/>
            <a:ext cx="501641" cy="501459"/>
            <a:chOff x="6471379" y="4617418"/>
            <a:chExt cx="668974" cy="668974"/>
          </a:xfrm>
        </p:grpSpPr>
        <p:grpSp>
          <p:nvGrpSpPr>
            <p:cNvPr id="17" name="组合 16"/>
            <p:cNvGrpSpPr/>
            <p:nvPr/>
          </p:nvGrpSpPr>
          <p:grpSpPr>
            <a:xfrm>
              <a:off x="6471379" y="4617418"/>
              <a:ext cx="668974" cy="668974"/>
              <a:chOff x="6474776" y="1019119"/>
              <a:chExt cx="668974" cy="668974"/>
            </a:xfrm>
          </p:grpSpPr>
          <p:sp>
            <p:nvSpPr>
              <p:cNvPr id="19" name="圆角矩形 1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圆角矩形 2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8" name="文本框 87"/>
            <p:cNvSpPr txBox="1"/>
            <p:nvPr/>
          </p:nvSpPr>
          <p:spPr>
            <a:xfrm>
              <a:off x="6486632" y="47107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04</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57" name="组合 56"/>
          <p:cNvGrpSpPr/>
          <p:nvPr/>
        </p:nvGrpSpPr>
        <p:grpSpPr>
          <a:xfrm>
            <a:off x="3795490" y="3059033"/>
            <a:ext cx="501641" cy="501459"/>
            <a:chOff x="5059672" y="3647953"/>
            <a:chExt cx="668974" cy="668974"/>
          </a:xfrm>
        </p:grpSpPr>
        <p:grpSp>
          <p:nvGrpSpPr>
            <p:cNvPr id="27" name="组合 26"/>
            <p:cNvGrpSpPr/>
            <p:nvPr/>
          </p:nvGrpSpPr>
          <p:grpSpPr>
            <a:xfrm>
              <a:off x="5059672" y="3647953"/>
              <a:ext cx="668974" cy="668974"/>
              <a:chOff x="6474776" y="1019119"/>
              <a:chExt cx="668974" cy="668974"/>
            </a:xfrm>
          </p:grpSpPr>
          <p:sp>
            <p:nvSpPr>
              <p:cNvPr id="29" name="圆角矩形 28"/>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圆角矩形 30"/>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89" name="文本框 88"/>
            <p:cNvSpPr txBox="1"/>
            <p:nvPr/>
          </p:nvSpPr>
          <p:spPr>
            <a:xfrm>
              <a:off x="5076932" y="3751938"/>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03</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42" name="组合 41"/>
          <p:cNvGrpSpPr/>
          <p:nvPr/>
        </p:nvGrpSpPr>
        <p:grpSpPr>
          <a:xfrm>
            <a:off x="4854081" y="2328018"/>
            <a:ext cx="501641" cy="501459"/>
            <a:chOff x="6471379" y="2672741"/>
            <a:chExt cx="668974" cy="668974"/>
          </a:xfrm>
        </p:grpSpPr>
        <p:grpSp>
          <p:nvGrpSpPr>
            <p:cNvPr id="12" name="组合 11"/>
            <p:cNvGrpSpPr/>
            <p:nvPr/>
          </p:nvGrpSpPr>
          <p:grpSpPr>
            <a:xfrm>
              <a:off x="6471379" y="2672741"/>
              <a:ext cx="668974" cy="668974"/>
              <a:chOff x="6474776" y="1019119"/>
              <a:chExt cx="668974" cy="668974"/>
            </a:xfrm>
          </p:grpSpPr>
          <p:sp>
            <p:nvSpPr>
              <p:cNvPr id="14" name="圆角矩形 1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16" name="圆角矩形 1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0" name="文本框 89"/>
            <p:cNvSpPr txBox="1"/>
            <p:nvPr/>
          </p:nvSpPr>
          <p:spPr>
            <a:xfrm>
              <a:off x="6486632" y="27803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02</a:t>
              </a:r>
              <a:endParaRPr lang="zh-CN" altLang="en-US" sz="1799" dirty="0">
                <a:solidFill>
                  <a:prstClr val="white"/>
                </a:solidFill>
                <a:latin typeface="Impact" panose="020B0806030902050204" pitchFamily="34" charset="0"/>
                <a:ea typeface="等线" panose="02010600030101010101" pitchFamily="2" charset="-122"/>
              </a:endParaRPr>
            </a:p>
          </p:txBody>
        </p:sp>
      </p:grpSp>
      <p:grpSp>
        <p:nvGrpSpPr>
          <p:cNvPr id="63" name="组合 62"/>
          <p:cNvGrpSpPr/>
          <p:nvPr/>
        </p:nvGrpSpPr>
        <p:grpSpPr>
          <a:xfrm>
            <a:off x="3795490" y="4503678"/>
            <a:ext cx="501641" cy="501459"/>
            <a:chOff x="5059672" y="5575189"/>
            <a:chExt cx="668974" cy="668974"/>
          </a:xfrm>
        </p:grpSpPr>
        <p:grpSp>
          <p:nvGrpSpPr>
            <p:cNvPr id="32" name="组合 31"/>
            <p:cNvGrpSpPr/>
            <p:nvPr/>
          </p:nvGrpSpPr>
          <p:grpSpPr>
            <a:xfrm>
              <a:off x="5059672" y="5575189"/>
              <a:ext cx="668974" cy="668974"/>
              <a:chOff x="6474776" y="1019119"/>
              <a:chExt cx="668974" cy="668974"/>
            </a:xfrm>
          </p:grpSpPr>
          <p:sp>
            <p:nvSpPr>
              <p:cNvPr id="34" name="圆角矩形 33"/>
              <p:cNvSpPr/>
              <p:nvPr/>
            </p:nvSpPr>
            <p:spPr>
              <a:xfrm>
                <a:off x="6474776" y="1019119"/>
                <a:ext cx="668974" cy="668974"/>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90500" dist="635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36" name="圆角矩形 35"/>
              <p:cNvSpPr/>
              <p:nvPr/>
            </p:nvSpPr>
            <p:spPr>
              <a:xfrm>
                <a:off x="6541255" y="1085598"/>
                <a:ext cx="536016" cy="536016"/>
              </a:xfrm>
              <a:prstGeom prst="roundRect">
                <a:avLst>
                  <a:gd name="adj" fmla="val 8667"/>
                </a:avLst>
              </a:prstGeom>
              <a:gradFill flip="none" rotWithShape="1">
                <a:gsLst>
                  <a:gs pos="1000">
                    <a:schemeClr val="bg1">
                      <a:lumMod val="80000"/>
                    </a:schemeClr>
                  </a:gs>
                  <a:gs pos="100000">
                    <a:schemeClr val="bg1">
                      <a:lumMod val="99000"/>
                    </a:schemeClr>
                  </a:gs>
                </a:gsLst>
                <a:lin ang="2700000" scaled="1"/>
                <a:tileRect/>
              </a:gradFill>
              <a:ln w="19050">
                <a:gradFill flip="none" rotWithShape="1">
                  <a:gsLst>
                    <a:gs pos="0">
                      <a:schemeClr val="bg1"/>
                    </a:gs>
                    <a:gs pos="100000">
                      <a:schemeClr val="bg1">
                        <a:lumMod val="75000"/>
                      </a:schemeClr>
                    </a:gs>
                  </a:gsLst>
                  <a:lin ang="2700000" scaled="1"/>
                  <a:tileRect/>
                </a:gradFill>
              </a:ln>
              <a:effectLst>
                <a:outerShdw blurRad="139700" dist="381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91" name="文本框 90"/>
            <p:cNvSpPr txBox="1"/>
            <p:nvPr/>
          </p:nvSpPr>
          <p:spPr>
            <a:xfrm>
              <a:off x="5076932" y="5688689"/>
              <a:ext cx="615736" cy="492557"/>
            </a:xfrm>
            <a:prstGeom prst="rect">
              <a:avLst/>
            </a:prstGeom>
            <a:noFill/>
          </p:spPr>
          <p:txBody>
            <a:bodyPr wrap="square" rtlCol="0">
              <a:spAutoFit/>
            </a:bodyPr>
            <a:lstStyle/>
            <a:p>
              <a:pPr algn="ctr" defTabSz="685594">
                <a:defRPr/>
              </a:pPr>
              <a:r>
                <a:rPr lang="en-US" altLang="zh-CN" sz="1799" dirty="0">
                  <a:solidFill>
                    <a:prstClr val="white"/>
                  </a:solidFill>
                  <a:latin typeface="Impact" panose="020B0806030902050204" pitchFamily="34" charset="0"/>
                  <a:ea typeface="等线" panose="02010600030101010101" pitchFamily="2" charset="-122"/>
                </a:rPr>
                <a:t>05</a:t>
              </a:r>
              <a:endParaRPr lang="zh-CN" altLang="en-US" sz="1799" dirty="0">
                <a:solidFill>
                  <a:prstClr val="white"/>
                </a:solidFill>
                <a:latin typeface="Impact" panose="020B0806030902050204" pitchFamily="34" charset="0"/>
                <a:ea typeface="等线" panose="02010600030101010101" pitchFamily="2" charset="-122"/>
              </a:endParaRPr>
            </a:p>
          </p:txBody>
        </p:sp>
      </p:grpSp>
      <p:sp>
        <p:nvSpPr>
          <p:cNvPr id="92" name="Freeform 48"/>
          <p:cNvSpPr>
            <a:spLocks noEditPoints="1"/>
          </p:cNvSpPr>
          <p:nvPr/>
        </p:nvSpPr>
        <p:spPr bwMode="auto">
          <a:xfrm>
            <a:off x="4983222" y="975967"/>
            <a:ext cx="280200" cy="304637"/>
          </a:xfrm>
          <a:custGeom>
            <a:avLst/>
            <a:gdLst>
              <a:gd name="T0" fmla="*/ 189 w 311"/>
              <a:gd name="T1" fmla="*/ 220 h 339"/>
              <a:gd name="T2" fmla="*/ 209 w 311"/>
              <a:gd name="T3" fmla="*/ 163 h 339"/>
              <a:gd name="T4" fmla="*/ 221 w 311"/>
              <a:gd name="T5" fmla="*/ 120 h 339"/>
              <a:gd name="T6" fmla="*/ 221 w 311"/>
              <a:gd name="T7" fmla="*/ 120 h 339"/>
              <a:gd name="T8" fmla="*/ 222 w 311"/>
              <a:gd name="T9" fmla="*/ 116 h 339"/>
              <a:gd name="T10" fmla="*/ 222 w 311"/>
              <a:gd name="T11" fmla="*/ 112 h 339"/>
              <a:gd name="T12" fmla="*/ 223 w 311"/>
              <a:gd name="T13" fmla="*/ 109 h 339"/>
              <a:gd name="T14" fmla="*/ 223 w 311"/>
              <a:gd name="T15" fmla="*/ 105 h 339"/>
              <a:gd name="T16" fmla="*/ 223 w 311"/>
              <a:gd name="T17" fmla="*/ 102 h 339"/>
              <a:gd name="T18" fmla="*/ 224 w 311"/>
              <a:gd name="T19" fmla="*/ 98 h 339"/>
              <a:gd name="T20" fmla="*/ 224 w 311"/>
              <a:gd name="T21" fmla="*/ 95 h 339"/>
              <a:gd name="T22" fmla="*/ 224 w 311"/>
              <a:gd name="T23" fmla="*/ 92 h 339"/>
              <a:gd name="T24" fmla="*/ 223 w 311"/>
              <a:gd name="T25" fmla="*/ 89 h 339"/>
              <a:gd name="T26" fmla="*/ 223 w 311"/>
              <a:gd name="T27" fmla="*/ 87 h 339"/>
              <a:gd name="T28" fmla="*/ 223 w 311"/>
              <a:gd name="T29" fmla="*/ 85 h 339"/>
              <a:gd name="T30" fmla="*/ 223 w 311"/>
              <a:gd name="T31" fmla="*/ 83 h 339"/>
              <a:gd name="T32" fmla="*/ 223 w 311"/>
              <a:gd name="T33" fmla="*/ 82 h 339"/>
              <a:gd name="T34" fmla="*/ 223 w 311"/>
              <a:gd name="T35" fmla="*/ 81 h 339"/>
              <a:gd name="T36" fmla="*/ 223 w 311"/>
              <a:gd name="T37" fmla="*/ 81 h 339"/>
              <a:gd name="T38" fmla="*/ 108 w 311"/>
              <a:gd name="T39" fmla="*/ 36 h 339"/>
              <a:gd name="T40" fmla="*/ 78 w 311"/>
              <a:gd name="T41" fmla="*/ 55 h 339"/>
              <a:gd name="T42" fmla="*/ 77 w 311"/>
              <a:gd name="T43" fmla="*/ 59 h 339"/>
              <a:gd name="T44" fmla="*/ 76 w 311"/>
              <a:gd name="T45" fmla="*/ 64 h 339"/>
              <a:gd name="T46" fmla="*/ 76 w 311"/>
              <a:gd name="T47" fmla="*/ 69 h 339"/>
              <a:gd name="T48" fmla="*/ 75 w 311"/>
              <a:gd name="T49" fmla="*/ 74 h 339"/>
              <a:gd name="T50" fmla="*/ 75 w 311"/>
              <a:gd name="T51" fmla="*/ 78 h 339"/>
              <a:gd name="T52" fmla="*/ 76 w 311"/>
              <a:gd name="T53" fmla="*/ 83 h 339"/>
              <a:gd name="T54" fmla="*/ 76 w 311"/>
              <a:gd name="T55" fmla="*/ 87 h 339"/>
              <a:gd name="T56" fmla="*/ 77 w 311"/>
              <a:gd name="T57" fmla="*/ 92 h 339"/>
              <a:gd name="T58" fmla="*/ 77 w 311"/>
              <a:gd name="T59" fmla="*/ 96 h 339"/>
              <a:gd name="T60" fmla="*/ 78 w 311"/>
              <a:gd name="T61" fmla="*/ 100 h 339"/>
              <a:gd name="T62" fmla="*/ 79 w 311"/>
              <a:gd name="T63" fmla="*/ 104 h 339"/>
              <a:gd name="T64" fmla="*/ 80 w 311"/>
              <a:gd name="T65" fmla="*/ 106 h 339"/>
              <a:gd name="T66" fmla="*/ 84 w 311"/>
              <a:gd name="T67" fmla="*/ 119 h 339"/>
              <a:gd name="T68" fmla="*/ 92 w 311"/>
              <a:gd name="T69" fmla="*/ 161 h 339"/>
              <a:gd name="T70" fmla="*/ 104 w 311"/>
              <a:gd name="T71" fmla="*/ 238 h 339"/>
              <a:gd name="T72" fmla="*/ 0 w 311"/>
              <a:gd name="T73" fmla="*/ 339 h 339"/>
              <a:gd name="T74" fmla="*/ 148 w 311"/>
              <a:gd name="T75" fmla="*/ 271 h 339"/>
              <a:gd name="T76" fmla="*/ 146 w 311"/>
              <a:gd name="T77" fmla="*/ 249 h 339"/>
              <a:gd name="T78" fmla="*/ 175 w 311"/>
              <a:gd name="T79" fmla="*/ 258 h 339"/>
              <a:gd name="T80" fmla="*/ 174 w 311"/>
              <a:gd name="T81" fmla="*/ 339 h 339"/>
              <a:gd name="T82" fmla="*/ 216 w 311"/>
              <a:gd name="T83" fmla="*/ 244 h 339"/>
              <a:gd name="T84" fmla="*/ 81 w 311"/>
              <a:gd name="T85" fmla="*/ 139 h 339"/>
              <a:gd name="T86" fmla="*/ 93 w 311"/>
              <a:gd name="T87" fmla="*/ 136 h 339"/>
              <a:gd name="T88" fmla="*/ 105 w 311"/>
              <a:gd name="T89" fmla="*/ 72 h 339"/>
              <a:gd name="T90" fmla="*/ 211 w 311"/>
              <a:gd name="T91" fmla="*/ 131 h 339"/>
              <a:gd name="T92" fmla="*/ 222 w 311"/>
              <a:gd name="T93" fmla="*/ 130 h 339"/>
              <a:gd name="T94" fmla="*/ 183 w 311"/>
              <a:gd name="T95" fmla="*/ 201 h 339"/>
              <a:gd name="T96" fmla="*/ 96 w 311"/>
              <a:gd name="T97" fmla="*/ 158 h 339"/>
              <a:gd name="T98" fmla="*/ 166 w 311"/>
              <a:gd name="T99" fmla="*/ 245 h 339"/>
              <a:gd name="T100" fmla="*/ 117 w 311"/>
              <a:gd name="T101" fmla="*/ 225 h 339"/>
              <a:gd name="T102" fmla="*/ 152 w 311"/>
              <a:gd name="T103" fmla="*/ 220 h 339"/>
              <a:gd name="T104" fmla="*/ 185 w 311"/>
              <a:gd name="T105" fmla="*/ 222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1" h="339">
                <a:moveTo>
                  <a:pt x="216" y="244"/>
                </a:moveTo>
                <a:cubicBezTo>
                  <a:pt x="194" y="236"/>
                  <a:pt x="189" y="220"/>
                  <a:pt x="189" y="220"/>
                </a:cubicBezTo>
                <a:cubicBezTo>
                  <a:pt x="189" y="202"/>
                  <a:pt x="189" y="202"/>
                  <a:pt x="189" y="202"/>
                </a:cubicBezTo>
                <a:cubicBezTo>
                  <a:pt x="205" y="182"/>
                  <a:pt x="209" y="163"/>
                  <a:pt x="209" y="163"/>
                </a:cubicBezTo>
                <a:cubicBezTo>
                  <a:pt x="212" y="160"/>
                  <a:pt x="218" y="154"/>
                  <a:pt x="218" y="154"/>
                </a:cubicBezTo>
                <a:cubicBezTo>
                  <a:pt x="229" y="137"/>
                  <a:pt x="225" y="116"/>
                  <a:pt x="221" y="120"/>
                </a:cubicBezTo>
                <a:cubicBezTo>
                  <a:pt x="221" y="120"/>
                  <a:pt x="221" y="121"/>
                  <a:pt x="220" y="122"/>
                </a:cubicBezTo>
                <a:cubicBezTo>
                  <a:pt x="220" y="121"/>
                  <a:pt x="221" y="121"/>
                  <a:pt x="221" y="120"/>
                </a:cubicBezTo>
                <a:cubicBezTo>
                  <a:pt x="221" y="120"/>
                  <a:pt x="221" y="119"/>
                  <a:pt x="221" y="119"/>
                </a:cubicBezTo>
                <a:cubicBezTo>
                  <a:pt x="221" y="118"/>
                  <a:pt x="221" y="117"/>
                  <a:pt x="222" y="116"/>
                </a:cubicBezTo>
                <a:cubicBezTo>
                  <a:pt x="222" y="116"/>
                  <a:pt x="222" y="116"/>
                  <a:pt x="222" y="115"/>
                </a:cubicBezTo>
                <a:cubicBezTo>
                  <a:pt x="222" y="114"/>
                  <a:pt x="222" y="113"/>
                  <a:pt x="222" y="112"/>
                </a:cubicBezTo>
                <a:cubicBezTo>
                  <a:pt x="222" y="112"/>
                  <a:pt x="222" y="112"/>
                  <a:pt x="222" y="111"/>
                </a:cubicBezTo>
                <a:cubicBezTo>
                  <a:pt x="223" y="110"/>
                  <a:pt x="223" y="110"/>
                  <a:pt x="223" y="109"/>
                </a:cubicBezTo>
                <a:cubicBezTo>
                  <a:pt x="223" y="108"/>
                  <a:pt x="223" y="108"/>
                  <a:pt x="223" y="108"/>
                </a:cubicBezTo>
                <a:cubicBezTo>
                  <a:pt x="223" y="107"/>
                  <a:pt x="223" y="106"/>
                  <a:pt x="223" y="105"/>
                </a:cubicBezTo>
                <a:cubicBezTo>
                  <a:pt x="223" y="105"/>
                  <a:pt x="223" y="105"/>
                  <a:pt x="223" y="104"/>
                </a:cubicBezTo>
                <a:cubicBezTo>
                  <a:pt x="223" y="103"/>
                  <a:pt x="223" y="103"/>
                  <a:pt x="223" y="102"/>
                </a:cubicBezTo>
                <a:cubicBezTo>
                  <a:pt x="223" y="101"/>
                  <a:pt x="223" y="101"/>
                  <a:pt x="224" y="101"/>
                </a:cubicBezTo>
                <a:cubicBezTo>
                  <a:pt x="224" y="100"/>
                  <a:pt x="224" y="99"/>
                  <a:pt x="224" y="98"/>
                </a:cubicBezTo>
                <a:cubicBezTo>
                  <a:pt x="224" y="98"/>
                  <a:pt x="224" y="98"/>
                  <a:pt x="224" y="98"/>
                </a:cubicBezTo>
                <a:cubicBezTo>
                  <a:pt x="224" y="97"/>
                  <a:pt x="224" y="96"/>
                  <a:pt x="224" y="95"/>
                </a:cubicBezTo>
                <a:cubicBezTo>
                  <a:pt x="224" y="95"/>
                  <a:pt x="224" y="95"/>
                  <a:pt x="224" y="94"/>
                </a:cubicBezTo>
                <a:cubicBezTo>
                  <a:pt x="224" y="94"/>
                  <a:pt x="224" y="93"/>
                  <a:pt x="224" y="92"/>
                </a:cubicBezTo>
                <a:cubicBezTo>
                  <a:pt x="224" y="92"/>
                  <a:pt x="224" y="92"/>
                  <a:pt x="224" y="91"/>
                </a:cubicBezTo>
                <a:cubicBezTo>
                  <a:pt x="224" y="91"/>
                  <a:pt x="224" y="90"/>
                  <a:pt x="223" y="89"/>
                </a:cubicBezTo>
                <a:cubicBezTo>
                  <a:pt x="223" y="89"/>
                  <a:pt x="223" y="89"/>
                  <a:pt x="223" y="89"/>
                </a:cubicBezTo>
                <a:cubicBezTo>
                  <a:pt x="223" y="88"/>
                  <a:pt x="223" y="88"/>
                  <a:pt x="223" y="87"/>
                </a:cubicBezTo>
                <a:cubicBezTo>
                  <a:pt x="223" y="87"/>
                  <a:pt x="223" y="87"/>
                  <a:pt x="223" y="87"/>
                </a:cubicBezTo>
                <a:cubicBezTo>
                  <a:pt x="223" y="86"/>
                  <a:pt x="223" y="86"/>
                  <a:pt x="223" y="85"/>
                </a:cubicBezTo>
                <a:cubicBezTo>
                  <a:pt x="223" y="85"/>
                  <a:pt x="223" y="85"/>
                  <a:pt x="223" y="85"/>
                </a:cubicBezTo>
                <a:cubicBezTo>
                  <a:pt x="223" y="84"/>
                  <a:pt x="223" y="84"/>
                  <a:pt x="223" y="83"/>
                </a:cubicBezTo>
                <a:cubicBezTo>
                  <a:pt x="223" y="83"/>
                  <a:pt x="223" y="83"/>
                  <a:pt x="223" y="83"/>
                </a:cubicBezTo>
                <a:cubicBezTo>
                  <a:pt x="223" y="83"/>
                  <a:pt x="223" y="82"/>
                  <a:pt x="223" y="82"/>
                </a:cubicBezTo>
                <a:cubicBezTo>
                  <a:pt x="223" y="82"/>
                  <a:pt x="223" y="82"/>
                  <a:pt x="223" y="82"/>
                </a:cubicBezTo>
                <a:cubicBezTo>
                  <a:pt x="223" y="82"/>
                  <a:pt x="223" y="81"/>
                  <a:pt x="223" y="81"/>
                </a:cubicBezTo>
                <a:cubicBezTo>
                  <a:pt x="223" y="81"/>
                  <a:pt x="223" y="81"/>
                  <a:pt x="223" y="81"/>
                </a:cubicBezTo>
                <a:cubicBezTo>
                  <a:pt x="223" y="81"/>
                  <a:pt x="223" y="81"/>
                  <a:pt x="223" y="81"/>
                </a:cubicBezTo>
                <a:cubicBezTo>
                  <a:pt x="221" y="33"/>
                  <a:pt x="182" y="21"/>
                  <a:pt x="182" y="21"/>
                </a:cubicBezTo>
                <a:cubicBezTo>
                  <a:pt x="134" y="0"/>
                  <a:pt x="108" y="36"/>
                  <a:pt x="108" y="36"/>
                </a:cubicBezTo>
                <a:cubicBezTo>
                  <a:pt x="89" y="27"/>
                  <a:pt x="79" y="51"/>
                  <a:pt x="79" y="51"/>
                </a:cubicBezTo>
                <a:cubicBezTo>
                  <a:pt x="79" y="52"/>
                  <a:pt x="78" y="54"/>
                  <a:pt x="78" y="55"/>
                </a:cubicBezTo>
                <a:cubicBezTo>
                  <a:pt x="78" y="55"/>
                  <a:pt x="78" y="56"/>
                  <a:pt x="78" y="56"/>
                </a:cubicBezTo>
                <a:cubicBezTo>
                  <a:pt x="78" y="57"/>
                  <a:pt x="77" y="58"/>
                  <a:pt x="77" y="59"/>
                </a:cubicBezTo>
                <a:cubicBezTo>
                  <a:pt x="77" y="60"/>
                  <a:pt x="77" y="60"/>
                  <a:pt x="77" y="61"/>
                </a:cubicBezTo>
                <a:cubicBezTo>
                  <a:pt x="77" y="62"/>
                  <a:pt x="76" y="63"/>
                  <a:pt x="76" y="64"/>
                </a:cubicBezTo>
                <a:cubicBezTo>
                  <a:pt x="76" y="65"/>
                  <a:pt x="76" y="65"/>
                  <a:pt x="76" y="65"/>
                </a:cubicBezTo>
                <a:cubicBezTo>
                  <a:pt x="76" y="66"/>
                  <a:pt x="76" y="68"/>
                  <a:pt x="76" y="69"/>
                </a:cubicBezTo>
                <a:cubicBezTo>
                  <a:pt x="76" y="70"/>
                  <a:pt x="76" y="70"/>
                  <a:pt x="76" y="71"/>
                </a:cubicBezTo>
                <a:cubicBezTo>
                  <a:pt x="76" y="72"/>
                  <a:pt x="75" y="73"/>
                  <a:pt x="75" y="74"/>
                </a:cubicBezTo>
                <a:cubicBezTo>
                  <a:pt x="75" y="74"/>
                  <a:pt x="75" y="75"/>
                  <a:pt x="75" y="75"/>
                </a:cubicBezTo>
                <a:cubicBezTo>
                  <a:pt x="75" y="76"/>
                  <a:pt x="75" y="77"/>
                  <a:pt x="75" y="78"/>
                </a:cubicBezTo>
                <a:cubicBezTo>
                  <a:pt x="75" y="79"/>
                  <a:pt x="75" y="79"/>
                  <a:pt x="75" y="79"/>
                </a:cubicBezTo>
                <a:cubicBezTo>
                  <a:pt x="75" y="81"/>
                  <a:pt x="76" y="82"/>
                  <a:pt x="76" y="83"/>
                </a:cubicBezTo>
                <a:cubicBezTo>
                  <a:pt x="76" y="84"/>
                  <a:pt x="76" y="84"/>
                  <a:pt x="76" y="84"/>
                </a:cubicBezTo>
                <a:cubicBezTo>
                  <a:pt x="76" y="85"/>
                  <a:pt x="76" y="86"/>
                  <a:pt x="76" y="87"/>
                </a:cubicBezTo>
                <a:cubicBezTo>
                  <a:pt x="76" y="88"/>
                  <a:pt x="76" y="88"/>
                  <a:pt x="76" y="89"/>
                </a:cubicBezTo>
                <a:cubicBezTo>
                  <a:pt x="76" y="90"/>
                  <a:pt x="76" y="91"/>
                  <a:pt x="77" y="92"/>
                </a:cubicBezTo>
                <a:cubicBezTo>
                  <a:pt x="77" y="92"/>
                  <a:pt x="77" y="92"/>
                  <a:pt x="77" y="93"/>
                </a:cubicBezTo>
                <a:cubicBezTo>
                  <a:pt x="77" y="94"/>
                  <a:pt x="77" y="95"/>
                  <a:pt x="77" y="96"/>
                </a:cubicBezTo>
                <a:cubicBezTo>
                  <a:pt x="77" y="97"/>
                  <a:pt x="77" y="97"/>
                  <a:pt x="77" y="97"/>
                </a:cubicBezTo>
                <a:cubicBezTo>
                  <a:pt x="78" y="98"/>
                  <a:pt x="78" y="99"/>
                  <a:pt x="78" y="100"/>
                </a:cubicBezTo>
                <a:cubicBezTo>
                  <a:pt x="78" y="101"/>
                  <a:pt x="78" y="101"/>
                  <a:pt x="78" y="101"/>
                </a:cubicBezTo>
                <a:cubicBezTo>
                  <a:pt x="79" y="102"/>
                  <a:pt x="79" y="103"/>
                  <a:pt x="79" y="104"/>
                </a:cubicBezTo>
                <a:cubicBezTo>
                  <a:pt x="79" y="104"/>
                  <a:pt x="79" y="105"/>
                  <a:pt x="79" y="105"/>
                </a:cubicBezTo>
                <a:cubicBezTo>
                  <a:pt x="79" y="105"/>
                  <a:pt x="80" y="105"/>
                  <a:pt x="80" y="106"/>
                </a:cubicBezTo>
                <a:cubicBezTo>
                  <a:pt x="80" y="106"/>
                  <a:pt x="80" y="106"/>
                  <a:pt x="80" y="106"/>
                </a:cubicBezTo>
                <a:cubicBezTo>
                  <a:pt x="81" y="111"/>
                  <a:pt x="83" y="115"/>
                  <a:pt x="84" y="119"/>
                </a:cubicBezTo>
                <a:cubicBezTo>
                  <a:pt x="77" y="115"/>
                  <a:pt x="76" y="123"/>
                  <a:pt x="76" y="123"/>
                </a:cubicBezTo>
                <a:cubicBezTo>
                  <a:pt x="76" y="152"/>
                  <a:pt x="92" y="161"/>
                  <a:pt x="92" y="161"/>
                </a:cubicBezTo>
                <a:cubicBezTo>
                  <a:pt x="95" y="180"/>
                  <a:pt x="114" y="200"/>
                  <a:pt x="114" y="200"/>
                </a:cubicBezTo>
                <a:cubicBezTo>
                  <a:pt x="121" y="227"/>
                  <a:pt x="104" y="238"/>
                  <a:pt x="104" y="238"/>
                </a:cubicBezTo>
                <a:cubicBezTo>
                  <a:pt x="75" y="249"/>
                  <a:pt x="75" y="249"/>
                  <a:pt x="75" y="249"/>
                </a:cubicBezTo>
                <a:cubicBezTo>
                  <a:pt x="0" y="273"/>
                  <a:pt x="0" y="339"/>
                  <a:pt x="0" y="339"/>
                </a:cubicBezTo>
                <a:cubicBezTo>
                  <a:pt x="137" y="339"/>
                  <a:pt x="137" y="339"/>
                  <a:pt x="137" y="339"/>
                </a:cubicBezTo>
                <a:cubicBezTo>
                  <a:pt x="148" y="271"/>
                  <a:pt x="148" y="271"/>
                  <a:pt x="148" y="271"/>
                </a:cubicBezTo>
                <a:cubicBezTo>
                  <a:pt x="136" y="258"/>
                  <a:pt x="136" y="258"/>
                  <a:pt x="136" y="258"/>
                </a:cubicBezTo>
                <a:cubicBezTo>
                  <a:pt x="146" y="249"/>
                  <a:pt x="146" y="249"/>
                  <a:pt x="146" y="249"/>
                </a:cubicBezTo>
                <a:cubicBezTo>
                  <a:pt x="166" y="249"/>
                  <a:pt x="166" y="249"/>
                  <a:pt x="166" y="249"/>
                </a:cubicBezTo>
                <a:cubicBezTo>
                  <a:pt x="175" y="258"/>
                  <a:pt x="175" y="258"/>
                  <a:pt x="175" y="258"/>
                </a:cubicBezTo>
                <a:cubicBezTo>
                  <a:pt x="164" y="271"/>
                  <a:pt x="164" y="271"/>
                  <a:pt x="164" y="271"/>
                </a:cubicBezTo>
                <a:cubicBezTo>
                  <a:pt x="174" y="339"/>
                  <a:pt x="174" y="339"/>
                  <a:pt x="174" y="339"/>
                </a:cubicBezTo>
                <a:cubicBezTo>
                  <a:pt x="311" y="339"/>
                  <a:pt x="311" y="339"/>
                  <a:pt x="311" y="339"/>
                </a:cubicBezTo>
                <a:cubicBezTo>
                  <a:pt x="307" y="274"/>
                  <a:pt x="238" y="252"/>
                  <a:pt x="216" y="244"/>
                </a:cubicBezTo>
                <a:close/>
                <a:moveTo>
                  <a:pt x="96" y="158"/>
                </a:moveTo>
                <a:cubicBezTo>
                  <a:pt x="94" y="157"/>
                  <a:pt x="86" y="153"/>
                  <a:pt x="81" y="139"/>
                </a:cubicBezTo>
                <a:cubicBezTo>
                  <a:pt x="81" y="139"/>
                  <a:pt x="77" y="124"/>
                  <a:pt x="81" y="123"/>
                </a:cubicBezTo>
                <a:cubicBezTo>
                  <a:pt x="81" y="123"/>
                  <a:pt x="86" y="119"/>
                  <a:pt x="93" y="136"/>
                </a:cubicBezTo>
                <a:cubicBezTo>
                  <a:pt x="94" y="139"/>
                  <a:pt x="96" y="142"/>
                  <a:pt x="97" y="143"/>
                </a:cubicBezTo>
                <a:cubicBezTo>
                  <a:pt x="97" y="143"/>
                  <a:pt x="82" y="98"/>
                  <a:pt x="105" y="72"/>
                </a:cubicBezTo>
                <a:cubicBezTo>
                  <a:pt x="105" y="72"/>
                  <a:pt x="155" y="137"/>
                  <a:pt x="211" y="104"/>
                </a:cubicBezTo>
                <a:cubicBezTo>
                  <a:pt x="211" y="131"/>
                  <a:pt x="211" y="131"/>
                  <a:pt x="211" y="131"/>
                </a:cubicBezTo>
                <a:cubicBezTo>
                  <a:pt x="211" y="138"/>
                  <a:pt x="211" y="143"/>
                  <a:pt x="215" y="136"/>
                </a:cubicBezTo>
                <a:cubicBezTo>
                  <a:pt x="222" y="120"/>
                  <a:pt x="222" y="130"/>
                  <a:pt x="222" y="130"/>
                </a:cubicBezTo>
                <a:cubicBezTo>
                  <a:pt x="220" y="148"/>
                  <a:pt x="212" y="156"/>
                  <a:pt x="206" y="161"/>
                </a:cubicBezTo>
                <a:cubicBezTo>
                  <a:pt x="201" y="176"/>
                  <a:pt x="193" y="190"/>
                  <a:pt x="183" y="201"/>
                </a:cubicBezTo>
                <a:cubicBezTo>
                  <a:pt x="152" y="236"/>
                  <a:pt x="121" y="201"/>
                  <a:pt x="121" y="201"/>
                </a:cubicBezTo>
                <a:cubicBezTo>
                  <a:pt x="109" y="191"/>
                  <a:pt x="101" y="175"/>
                  <a:pt x="96" y="158"/>
                </a:cubicBezTo>
                <a:close/>
                <a:moveTo>
                  <a:pt x="185" y="222"/>
                </a:moveTo>
                <a:cubicBezTo>
                  <a:pt x="166" y="245"/>
                  <a:pt x="166" y="245"/>
                  <a:pt x="166" y="245"/>
                </a:cubicBezTo>
                <a:cubicBezTo>
                  <a:pt x="147" y="245"/>
                  <a:pt x="147" y="245"/>
                  <a:pt x="147" y="245"/>
                </a:cubicBezTo>
                <a:cubicBezTo>
                  <a:pt x="117" y="225"/>
                  <a:pt x="117" y="225"/>
                  <a:pt x="117" y="225"/>
                </a:cubicBezTo>
                <a:cubicBezTo>
                  <a:pt x="117" y="225"/>
                  <a:pt x="119" y="216"/>
                  <a:pt x="119" y="204"/>
                </a:cubicBezTo>
                <a:cubicBezTo>
                  <a:pt x="119" y="204"/>
                  <a:pt x="132" y="221"/>
                  <a:pt x="152" y="220"/>
                </a:cubicBezTo>
                <a:cubicBezTo>
                  <a:pt x="152" y="220"/>
                  <a:pt x="171" y="222"/>
                  <a:pt x="185" y="204"/>
                </a:cubicBezTo>
                <a:lnTo>
                  <a:pt x="185" y="222"/>
                </a:lnTo>
                <a:close/>
              </a:path>
            </a:pathLst>
          </a:custGeom>
          <a:solidFill>
            <a:schemeClr val="tx1">
              <a:lumMod val="50000"/>
              <a:lumOff val="50000"/>
            </a:schemeClr>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nvGrpSpPr>
          <p:cNvPr id="75" name="组合 74"/>
          <p:cNvGrpSpPr/>
          <p:nvPr/>
        </p:nvGrpSpPr>
        <p:grpSpPr>
          <a:xfrm>
            <a:off x="1875856" y="2339517"/>
            <a:ext cx="1433625" cy="1014430"/>
            <a:chOff x="2920555" y="2688082"/>
            <a:chExt cx="1911841" cy="1353304"/>
          </a:xfrm>
        </p:grpSpPr>
        <p:sp>
          <p:nvSpPr>
            <p:cNvPr id="41" name="文本框 105"/>
            <p:cNvSpPr txBox="1"/>
            <p:nvPr/>
          </p:nvSpPr>
          <p:spPr>
            <a:xfrm>
              <a:off x="2920555" y="268808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4" name="文本框 129"/>
            <p:cNvSpPr txBox="1"/>
            <p:nvPr/>
          </p:nvSpPr>
          <p:spPr>
            <a:xfrm>
              <a:off x="2926854" y="2994704"/>
              <a:ext cx="1905542" cy="1046682"/>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7" name="组合 76"/>
          <p:cNvGrpSpPr/>
          <p:nvPr/>
        </p:nvGrpSpPr>
        <p:grpSpPr>
          <a:xfrm>
            <a:off x="1875856" y="3795327"/>
            <a:ext cx="1433625" cy="1012619"/>
            <a:chOff x="2920555" y="4630205"/>
            <a:chExt cx="1911841" cy="1350887"/>
          </a:xfrm>
        </p:grpSpPr>
        <p:sp>
          <p:nvSpPr>
            <p:cNvPr id="58" name="文本框 291"/>
            <p:cNvSpPr txBox="1"/>
            <p:nvPr/>
          </p:nvSpPr>
          <p:spPr>
            <a:xfrm>
              <a:off x="2920555" y="4630205"/>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5" name="文本框 129"/>
            <p:cNvSpPr txBox="1"/>
            <p:nvPr/>
          </p:nvSpPr>
          <p:spPr>
            <a:xfrm>
              <a:off x="2926854" y="4934411"/>
              <a:ext cx="1905542" cy="1046681"/>
            </a:xfrm>
            <a:prstGeom prst="rect">
              <a:avLst/>
            </a:prstGeom>
            <a:noFill/>
          </p:spPr>
          <p:txBody>
            <a:bodyPr wrap="square" rtlCol="0">
              <a:spAutoFit/>
            </a:bodyPr>
            <a:lstStyle/>
            <a:p>
              <a:pP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65" name="组合 64"/>
          <p:cNvGrpSpPr/>
          <p:nvPr/>
        </p:nvGrpSpPr>
        <p:grpSpPr>
          <a:xfrm>
            <a:off x="5802289" y="1600056"/>
            <a:ext cx="1428902" cy="1014225"/>
            <a:chOff x="7286008" y="1701602"/>
            <a:chExt cx="1905542" cy="1353031"/>
          </a:xfrm>
        </p:grpSpPr>
        <p:sp>
          <p:nvSpPr>
            <p:cNvPr id="64" name="文本框 300"/>
            <p:cNvSpPr txBox="1"/>
            <p:nvPr/>
          </p:nvSpPr>
          <p:spPr>
            <a:xfrm>
              <a:off x="7775900" y="1701602"/>
              <a:ext cx="1414067"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6" name="文本框 129"/>
            <p:cNvSpPr txBox="1"/>
            <p:nvPr/>
          </p:nvSpPr>
          <p:spPr>
            <a:xfrm>
              <a:off x="7286008" y="2007950"/>
              <a:ext cx="1905542" cy="1046683"/>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78" name="组合 77"/>
          <p:cNvGrpSpPr/>
          <p:nvPr/>
        </p:nvGrpSpPr>
        <p:grpSpPr>
          <a:xfrm>
            <a:off x="5802289" y="3019627"/>
            <a:ext cx="1428902" cy="1000334"/>
            <a:chOff x="7286008" y="3595384"/>
            <a:chExt cx="1905542" cy="1334499"/>
          </a:xfrm>
        </p:grpSpPr>
        <p:sp>
          <p:nvSpPr>
            <p:cNvPr id="76" name="文本框 312"/>
            <p:cNvSpPr txBox="1"/>
            <p:nvPr/>
          </p:nvSpPr>
          <p:spPr>
            <a:xfrm>
              <a:off x="7775900" y="3595384"/>
              <a:ext cx="1414067" cy="615695"/>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7" name="文本框 129"/>
            <p:cNvSpPr txBox="1"/>
            <p:nvPr/>
          </p:nvSpPr>
          <p:spPr>
            <a:xfrm>
              <a:off x="7286008" y="3883201"/>
              <a:ext cx="1905542" cy="1046682"/>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点击添加文字说明详情介绍点击添加文字说明详情介绍点击添加文字说明详情介绍点击添加文字说明详情介绍</a:t>
              </a:r>
            </a:p>
          </p:txBody>
        </p:sp>
      </p:grpSp>
      <p:grpSp>
        <p:nvGrpSpPr>
          <p:cNvPr id="80" name="组合 79"/>
          <p:cNvGrpSpPr/>
          <p:nvPr/>
        </p:nvGrpSpPr>
        <p:grpSpPr>
          <a:xfrm>
            <a:off x="5789066" y="4460732"/>
            <a:ext cx="1440937" cy="670465"/>
            <a:chOff x="7268375" y="5517892"/>
            <a:chExt cx="1921592" cy="894436"/>
          </a:xfrm>
        </p:grpSpPr>
        <p:sp>
          <p:nvSpPr>
            <p:cNvPr id="79" name="文本框 315"/>
            <p:cNvSpPr txBox="1"/>
            <p:nvPr/>
          </p:nvSpPr>
          <p:spPr>
            <a:xfrm>
              <a:off x="7775899" y="5517892"/>
              <a:ext cx="1414068" cy="615696"/>
            </a:xfrm>
            <a:prstGeom prst="rect">
              <a:avLst/>
            </a:prstGeom>
            <a:noFill/>
          </p:spPr>
          <p:txBody>
            <a:bodyPr wrap="square" rtlCol="0">
              <a:spAutoFit/>
            </a:bodyPr>
            <a:lstStyle/>
            <a:p>
              <a:pPr defTabSz="685594">
                <a:defRPr/>
              </a:pPr>
              <a:r>
                <a:rPr lang="zh-CN" altLang="en-US" sz="1200" dirty="0">
                  <a:solidFill>
                    <a:prstClr val="white"/>
                  </a:solidFill>
                  <a:latin typeface="时尚中黑简体" panose="01010104010101010101" pitchFamily="2" charset="-122"/>
                  <a:ea typeface="时尚中黑简体" panose="01010104010101010101" pitchFamily="2" charset="-122"/>
                </a:rPr>
                <a:t>在此添加标题</a:t>
              </a:r>
            </a:p>
          </p:txBody>
        </p:sp>
        <p:sp>
          <p:nvSpPr>
            <p:cNvPr id="98" name="文本框 129"/>
            <p:cNvSpPr txBox="1"/>
            <p:nvPr/>
          </p:nvSpPr>
          <p:spPr>
            <a:xfrm>
              <a:off x="7268375" y="5827417"/>
              <a:ext cx="1905542" cy="584911"/>
            </a:xfrm>
            <a:prstGeom prst="rect">
              <a:avLst/>
            </a:prstGeom>
            <a:noFill/>
          </p:spPr>
          <p:txBody>
            <a:bodyPr wrap="square" rtlCol="0">
              <a:spAutoFit/>
            </a:bodyPr>
            <a:lstStyle/>
            <a:p>
              <a:pPr algn="r"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点击添加文字说明详情介绍点击添加文字说明详情介绍</a:t>
              </a:r>
            </a:p>
          </p:txBody>
        </p:sp>
      </p:grpSp>
    </p:spTree>
    <p:extLst>
      <p:ext uri="{BB962C8B-B14F-4D97-AF65-F5344CB8AC3E}">
        <p14:creationId xmlns:p14="http://schemas.microsoft.com/office/powerpoint/2010/main" val="199968319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right)">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60"/>
                                        </p:tgtEl>
                                        <p:attrNameLst>
                                          <p:attrName>style.visibility</p:attrName>
                                        </p:attrNameLst>
                                      </p:cBhvr>
                                      <p:to>
                                        <p:strVal val="visible"/>
                                      </p:to>
                                    </p:set>
                                    <p:animEffect transition="in" filter="wipe(left)">
                                      <p:cBhvr>
                                        <p:cTn id="19" dur="500"/>
                                        <p:tgtEl>
                                          <p:spTgt spid="6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65"/>
                                        </p:tgtEl>
                                        <p:attrNameLst>
                                          <p:attrName>style.visibility</p:attrName>
                                        </p:attrNameLst>
                                      </p:cBhvr>
                                      <p:to>
                                        <p:strVal val="visible"/>
                                      </p:to>
                                    </p:set>
                                    <p:animEffect transition="in" filter="wipe(up)">
                                      <p:cBhvr>
                                        <p:cTn id="23" dur="500"/>
                                        <p:tgtEl>
                                          <p:spTgt spid="6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right)">
                                      <p:cBhvr>
                                        <p:cTn id="35" dur="500"/>
                                        <p:tgtEl>
                                          <p:spTgt spid="37"/>
                                        </p:tgtEl>
                                      </p:cBhvr>
                                    </p:animEffect>
                                  </p:childTnLst>
                                </p:cTn>
                              </p:par>
                              <p:par>
                                <p:cTn id="36" presetID="22" presetClass="entr" presetSubtype="1" fill="hold" nodeType="withEffect">
                                  <p:stCondLst>
                                    <p:cond delay="0"/>
                                  </p:stCondLst>
                                  <p:childTnLst>
                                    <p:set>
                                      <p:cBhvr>
                                        <p:cTn id="37" dur="1" fill="hold">
                                          <p:stCondLst>
                                            <p:cond delay="0"/>
                                          </p:stCondLst>
                                        </p:cTn>
                                        <p:tgtEl>
                                          <p:spTgt spid="75"/>
                                        </p:tgtEl>
                                        <p:attrNameLst>
                                          <p:attrName>style.visibility</p:attrName>
                                        </p:attrNameLst>
                                      </p:cBhvr>
                                      <p:to>
                                        <p:strVal val="visible"/>
                                      </p:to>
                                    </p:set>
                                    <p:animEffect transition="in" filter="wipe(up)">
                                      <p:cBhvr>
                                        <p:cTn id="38" dur="500"/>
                                        <p:tgtEl>
                                          <p:spTgt spid="75"/>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wipe(right)">
                                      <p:cBhvr>
                                        <p:cTn id="42" dur="500"/>
                                        <p:tgtEl>
                                          <p:spTgt spid="4"/>
                                        </p:tgtEl>
                                      </p:cBhvr>
                                    </p:animEffect>
                                  </p:childTnLst>
                                </p:cTn>
                              </p:par>
                            </p:childTnLst>
                          </p:cTn>
                        </p:par>
                        <p:par>
                          <p:cTn id="43" fill="hold">
                            <p:stCondLst>
                              <p:cond delay="4500"/>
                            </p:stCondLst>
                            <p:childTnLst>
                              <p:par>
                                <p:cTn id="44" presetID="10" presetClass="entr" presetSubtype="0" fill="hold"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fade">
                                      <p:cBhvr>
                                        <p:cTn id="46" dur="500"/>
                                        <p:tgtEl>
                                          <p:spTgt spid="57"/>
                                        </p:tgtEl>
                                      </p:cBhvr>
                                    </p:animEffect>
                                  </p:childTnLst>
                                </p:cTn>
                              </p:par>
                            </p:childTnLst>
                          </p:cTn>
                        </p:par>
                        <p:par>
                          <p:cTn id="47" fill="hold">
                            <p:stCondLst>
                              <p:cond delay="5000"/>
                            </p:stCondLst>
                            <p:childTnLst>
                              <p:par>
                                <p:cTn id="48" presetID="22" presetClass="entr" presetSubtype="8" fill="hold" nodeType="afterEffect">
                                  <p:stCondLst>
                                    <p:cond delay="0"/>
                                  </p:stCondLst>
                                  <p:childTnLst>
                                    <p:set>
                                      <p:cBhvr>
                                        <p:cTn id="49" dur="1" fill="hold">
                                          <p:stCondLst>
                                            <p:cond delay="0"/>
                                          </p:stCondLst>
                                        </p:cTn>
                                        <p:tgtEl>
                                          <p:spTgt spid="69"/>
                                        </p:tgtEl>
                                        <p:attrNameLst>
                                          <p:attrName>style.visibility</p:attrName>
                                        </p:attrNameLst>
                                      </p:cBhvr>
                                      <p:to>
                                        <p:strVal val="visible"/>
                                      </p:to>
                                    </p:set>
                                    <p:animEffect transition="in" filter="wipe(left)">
                                      <p:cBhvr>
                                        <p:cTn id="50" dur="500"/>
                                        <p:tgtEl>
                                          <p:spTgt spid="69"/>
                                        </p:tgtEl>
                                      </p:cBhvr>
                                    </p:animEffect>
                                  </p:childTnLst>
                                </p:cTn>
                              </p:par>
                            </p:childTnLst>
                          </p:cTn>
                        </p:par>
                        <p:par>
                          <p:cTn id="51" fill="hold">
                            <p:stCondLst>
                              <p:cond delay="5500"/>
                            </p:stCondLst>
                            <p:childTnLst>
                              <p:par>
                                <p:cTn id="52" presetID="22" presetClass="entr" presetSubtype="1" fill="hold" nodeType="after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up)">
                                      <p:cBhvr>
                                        <p:cTn id="54" dur="500"/>
                                        <p:tgtEl>
                                          <p:spTgt spid="78"/>
                                        </p:tgtEl>
                                      </p:cBhvr>
                                    </p:animEffect>
                                  </p:childTnLst>
                                </p:cTn>
                              </p:par>
                            </p:childTnLst>
                          </p:cTn>
                        </p:par>
                        <p:par>
                          <p:cTn id="55" fill="hold">
                            <p:stCondLst>
                              <p:cond delay="6000"/>
                            </p:stCondLst>
                            <p:childTnLst>
                              <p:par>
                                <p:cTn id="56" presetID="22" presetClass="entr" presetSubtype="8" fill="hold" grpId="0" nodeType="afterEffect">
                                  <p:stCondLst>
                                    <p:cond delay="0"/>
                                  </p:stCondLst>
                                  <p:childTnLst>
                                    <p:set>
                                      <p:cBhvr>
                                        <p:cTn id="57" dur="1" fill="hold">
                                          <p:stCondLst>
                                            <p:cond delay="0"/>
                                          </p:stCondLst>
                                        </p:cTn>
                                        <p:tgtEl>
                                          <p:spTgt spid="3"/>
                                        </p:tgtEl>
                                        <p:attrNameLst>
                                          <p:attrName>style.visibility</p:attrName>
                                        </p:attrNameLst>
                                      </p:cBhvr>
                                      <p:to>
                                        <p:strVal val="visible"/>
                                      </p:to>
                                    </p:set>
                                    <p:animEffect transition="in" filter="wipe(left)">
                                      <p:cBhvr>
                                        <p:cTn id="58" dur="500"/>
                                        <p:tgtEl>
                                          <p:spTgt spid="3"/>
                                        </p:tgtEl>
                                      </p:cBhvr>
                                    </p:animEffect>
                                  </p:childTnLst>
                                </p:cTn>
                              </p:par>
                            </p:childTnLst>
                          </p:cTn>
                        </p:par>
                        <p:par>
                          <p:cTn id="59" fill="hold">
                            <p:stCondLst>
                              <p:cond delay="6500"/>
                            </p:stCondLst>
                            <p:childTnLst>
                              <p:par>
                                <p:cTn id="60" presetID="10" presetClass="entr" presetSubtype="0" fill="hold"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fade">
                                      <p:cBhvr>
                                        <p:cTn id="62" dur="500"/>
                                        <p:tgtEl>
                                          <p:spTgt spid="59"/>
                                        </p:tgtEl>
                                      </p:cBhvr>
                                    </p:animEffect>
                                  </p:childTnLst>
                                </p:cTn>
                              </p:par>
                            </p:childTnLst>
                          </p:cTn>
                        </p:par>
                        <p:par>
                          <p:cTn id="63" fill="hold">
                            <p:stCondLst>
                              <p:cond delay="7000"/>
                            </p:stCondLst>
                            <p:childTnLst>
                              <p:par>
                                <p:cTn id="64" presetID="22" presetClass="entr" presetSubtype="2"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right)">
                                      <p:cBhvr>
                                        <p:cTn id="66" dur="500"/>
                                        <p:tgtEl>
                                          <p:spTgt spid="48"/>
                                        </p:tgtEl>
                                      </p:cBhvr>
                                    </p:animEffect>
                                  </p:childTnLst>
                                </p:cTn>
                              </p:par>
                              <p:par>
                                <p:cTn id="67" presetID="22" presetClass="entr" presetSubtype="1" fill="hold" nodeType="withEffect">
                                  <p:stCondLst>
                                    <p:cond delay="0"/>
                                  </p:stCondLst>
                                  <p:childTnLst>
                                    <p:set>
                                      <p:cBhvr>
                                        <p:cTn id="68" dur="1" fill="hold">
                                          <p:stCondLst>
                                            <p:cond delay="0"/>
                                          </p:stCondLst>
                                        </p:cTn>
                                        <p:tgtEl>
                                          <p:spTgt spid="77"/>
                                        </p:tgtEl>
                                        <p:attrNameLst>
                                          <p:attrName>style.visibility</p:attrName>
                                        </p:attrNameLst>
                                      </p:cBhvr>
                                      <p:to>
                                        <p:strVal val="visible"/>
                                      </p:to>
                                    </p:set>
                                    <p:animEffect transition="in" filter="wipe(up)">
                                      <p:cBhvr>
                                        <p:cTn id="69" dur="500"/>
                                        <p:tgtEl>
                                          <p:spTgt spid="77"/>
                                        </p:tgtEl>
                                      </p:cBhvr>
                                    </p:animEffect>
                                  </p:childTnLst>
                                </p:cTn>
                              </p:par>
                            </p:childTnLst>
                          </p:cTn>
                        </p:par>
                        <p:par>
                          <p:cTn id="70" fill="hold">
                            <p:stCondLst>
                              <p:cond delay="7500"/>
                            </p:stCondLst>
                            <p:childTnLst>
                              <p:par>
                                <p:cTn id="71" presetID="22" presetClass="entr" presetSubtype="2" fill="hold" grpId="0" nodeType="afterEffect">
                                  <p:stCondLst>
                                    <p:cond delay="0"/>
                                  </p:stCondLst>
                                  <p:childTnLst>
                                    <p:set>
                                      <p:cBhvr>
                                        <p:cTn id="72" dur="1" fill="hold">
                                          <p:stCondLst>
                                            <p:cond delay="0"/>
                                          </p:stCondLst>
                                        </p:cTn>
                                        <p:tgtEl>
                                          <p:spTgt spid="2"/>
                                        </p:tgtEl>
                                        <p:attrNameLst>
                                          <p:attrName>style.visibility</p:attrName>
                                        </p:attrNameLst>
                                      </p:cBhvr>
                                      <p:to>
                                        <p:strVal val="visible"/>
                                      </p:to>
                                    </p:set>
                                    <p:animEffect transition="in" filter="wipe(right)">
                                      <p:cBhvr>
                                        <p:cTn id="73" dur="500"/>
                                        <p:tgtEl>
                                          <p:spTgt spid="2"/>
                                        </p:tgtEl>
                                      </p:cBhvr>
                                    </p:animEffect>
                                  </p:childTnLst>
                                </p:cTn>
                              </p:par>
                            </p:childTnLst>
                          </p:cTn>
                        </p:par>
                        <p:par>
                          <p:cTn id="74" fill="hold">
                            <p:stCondLst>
                              <p:cond delay="8000"/>
                            </p:stCondLst>
                            <p:childTnLst>
                              <p:par>
                                <p:cTn id="75" presetID="10"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500"/>
                                        <p:tgtEl>
                                          <p:spTgt spid="63"/>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72"/>
                                        </p:tgtEl>
                                        <p:attrNameLst>
                                          <p:attrName>style.visibility</p:attrName>
                                        </p:attrNameLst>
                                      </p:cBhvr>
                                      <p:to>
                                        <p:strVal val="visible"/>
                                      </p:to>
                                    </p:set>
                                    <p:animEffect transition="in" filter="wipe(left)">
                                      <p:cBhvr>
                                        <p:cTn id="81" dur="500"/>
                                        <p:tgtEl>
                                          <p:spTgt spid="72"/>
                                        </p:tgtEl>
                                      </p:cBhvr>
                                    </p:animEffect>
                                  </p:childTnLst>
                                </p:cTn>
                              </p:par>
                              <p:par>
                                <p:cTn id="82" presetID="22" presetClass="entr" presetSubtype="1" fill="hold" nodeType="withEffect">
                                  <p:stCondLst>
                                    <p:cond delay="0"/>
                                  </p:stCondLst>
                                  <p:childTnLst>
                                    <p:set>
                                      <p:cBhvr>
                                        <p:cTn id="83" dur="1" fill="hold">
                                          <p:stCondLst>
                                            <p:cond delay="0"/>
                                          </p:stCondLst>
                                        </p:cTn>
                                        <p:tgtEl>
                                          <p:spTgt spid="80"/>
                                        </p:tgtEl>
                                        <p:attrNameLst>
                                          <p:attrName>style.visibility</p:attrName>
                                        </p:attrNameLst>
                                      </p:cBhvr>
                                      <p:to>
                                        <p:strVal val="visible"/>
                                      </p:to>
                                    </p:set>
                                    <p:animEffect transition="in" filter="wipe(up)">
                                      <p:cBhvr>
                                        <p:cTn id="84"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66"/>
          <p:cNvGrpSpPr>
            <a:grpSpLocks/>
          </p:cNvGrpSpPr>
          <p:nvPr/>
        </p:nvGrpSpPr>
        <p:grpSpPr bwMode="auto">
          <a:xfrm>
            <a:off x="396931" y="986773"/>
            <a:ext cx="4452142" cy="3744550"/>
            <a:chOff x="720" y="839"/>
            <a:chExt cx="3740" cy="3146"/>
          </a:xfrm>
          <a:solidFill>
            <a:schemeClr val="bg1">
              <a:lumMod val="75000"/>
            </a:schemeClr>
          </a:solidFill>
        </p:grpSpPr>
        <p:sp>
          <p:nvSpPr>
            <p:cNvPr id="1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1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2"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3"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4"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5"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6"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7"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8"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39"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0"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1"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2"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3"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4"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5"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6"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7"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8"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49"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0"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1"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2"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3"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4"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5"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6"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7"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8"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59"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0"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1"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2"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3"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4"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5"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6"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7"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8"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69"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0"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1"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2"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3"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4"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5"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6"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7"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8"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79"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0"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1"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2"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3"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4"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5"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6"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7"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sp>
          <p:nvSpPr>
            <p:cNvPr id="88"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bg1">
                  <a:lumMod val="95000"/>
                </a:schemeClr>
              </a:solidFill>
              <a:prstDash val="solid"/>
              <a:round/>
              <a:headEnd/>
              <a:tailEnd/>
            </a:ln>
          </p:spPr>
          <p:txBody>
            <a:bodyPr/>
            <a:lstStyle/>
            <a:p>
              <a:pPr defTabSz="914126">
                <a:defRPr/>
              </a:pPr>
              <a:endParaRPr lang="zh-CN" altLang="en-US" sz="1799">
                <a:solidFill>
                  <a:prstClr val="black"/>
                </a:solidFill>
                <a:latin typeface="Calibri"/>
                <a:ea typeface="宋体" panose="02010600030101010101" pitchFamily="2" charset="-122"/>
              </a:endParaRPr>
            </a:p>
          </p:txBody>
        </p:sp>
      </p:grpSp>
      <p:sp>
        <p:nvSpPr>
          <p:cNvPr id="89" name="Freeform 78"/>
          <p:cNvSpPr>
            <a:spLocks/>
          </p:cNvSpPr>
          <p:nvPr/>
        </p:nvSpPr>
        <p:spPr bwMode="gray">
          <a:xfrm>
            <a:off x="3334869" y="3938611"/>
            <a:ext cx="671393" cy="571324"/>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0" name="Freeform 92"/>
          <p:cNvSpPr>
            <a:spLocks/>
          </p:cNvSpPr>
          <p:nvPr/>
        </p:nvSpPr>
        <p:spPr bwMode="gray">
          <a:xfrm>
            <a:off x="3647948" y="2615047"/>
            <a:ext cx="586874" cy="393975"/>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1" name="Freeform 100"/>
          <p:cNvSpPr>
            <a:spLocks/>
          </p:cNvSpPr>
          <p:nvPr/>
        </p:nvSpPr>
        <p:spPr bwMode="gray">
          <a:xfrm>
            <a:off x="3876508" y="2010396"/>
            <a:ext cx="511877" cy="510621"/>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sp>
        <p:nvSpPr>
          <p:cNvPr id="92" name="Freeform 82"/>
          <p:cNvSpPr>
            <a:spLocks/>
          </p:cNvSpPr>
          <p:nvPr/>
        </p:nvSpPr>
        <p:spPr bwMode="gray">
          <a:xfrm>
            <a:off x="4001595" y="3293492"/>
            <a:ext cx="336887" cy="37850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12700">
            <a:solidFill>
              <a:srgbClr val="FFFFFF"/>
            </a:solidFill>
            <a:prstDash val="solid"/>
            <a:round/>
            <a:headEnd/>
            <a:tailEnd/>
          </a:ln>
          <a:effectLst>
            <a:outerShdw blurRad="50800" dist="38100" dir="5400000" algn="t" rotWithShape="0">
              <a:prstClr val="black">
                <a:alpha val="40000"/>
              </a:prstClr>
            </a:outerShdw>
          </a:effectLst>
        </p:spPr>
        <p:txBody>
          <a:bodyPr lIns="68546" tIns="34273" rIns="68546" bIns="34273"/>
          <a:lstStyle/>
          <a:p>
            <a:pPr defTabSz="914126">
              <a:defRPr/>
            </a:pPr>
            <a:endParaRPr lang="zh-CN" altLang="en-US" sz="1799">
              <a:solidFill>
                <a:prstClr val="black"/>
              </a:solidFill>
              <a:latin typeface="Calibri"/>
              <a:ea typeface="宋体" panose="02010600030101010101" pitchFamily="2" charset="-122"/>
            </a:endParaRPr>
          </a:p>
        </p:txBody>
      </p:sp>
      <p:cxnSp>
        <p:nvCxnSpPr>
          <p:cNvPr id="93" name="直接连接符 92"/>
          <p:cNvCxnSpPr/>
          <p:nvPr/>
        </p:nvCxnSpPr>
        <p:spPr>
          <a:xfrm>
            <a:off x="4326736" y="233117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4516012" y="25174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166673" y="2713182"/>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4355950" y="2899456"/>
            <a:ext cx="184849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4278866" y="3397046"/>
            <a:ext cx="237145" cy="15354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4516012" y="3397045"/>
            <a:ext cx="16884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3784845" y="4260578"/>
            <a:ext cx="189276" cy="186275"/>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3974119" y="4446852"/>
            <a:ext cx="214540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027414" y="2211821"/>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2" name="矩形 101"/>
          <p:cNvSpPr/>
          <p:nvPr/>
        </p:nvSpPr>
        <p:spPr>
          <a:xfrm>
            <a:off x="5027414" y="2643469"/>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3" name="矩形 102"/>
          <p:cNvSpPr/>
          <p:nvPr/>
        </p:nvSpPr>
        <p:spPr>
          <a:xfrm>
            <a:off x="5027414" y="3142394"/>
            <a:ext cx="1061475" cy="253826"/>
          </a:xfrm>
          <a:prstGeom prst="rect">
            <a:avLst/>
          </a:prstGeom>
        </p:spPr>
        <p:txBody>
          <a:bodyPr wrap="none" lIns="68546" tIns="34273" rIns="68546" bIns="34273">
            <a:spAutoFit/>
          </a:bodyPr>
          <a:lstStyle/>
          <a:p>
            <a:pPr defTabSz="914126">
              <a:defRPr/>
            </a:pPr>
            <a:r>
              <a:rPr lang="zh-CN" altLang="en-US" sz="1200">
                <a:solidFill>
                  <a:prstClr val="white"/>
                </a:solidFill>
                <a:latin typeface="微软雅黑" pitchFamily="34" charset="-122"/>
                <a:ea typeface="微软雅黑" pitchFamily="34" charset="-122"/>
                <a:cs typeface="华文黑体" pitchFamily="2" charset="-122"/>
              </a:rPr>
              <a:t>点击添加文本</a:t>
            </a:r>
            <a:endParaRPr lang="zh-CN" altLang="en-US" sz="1200">
              <a:solidFill>
                <a:prstClr val="white"/>
              </a:solidFill>
              <a:latin typeface="微软雅黑" pitchFamily="34" charset="-122"/>
              <a:ea typeface="微软雅黑" pitchFamily="34" charset="-122"/>
            </a:endParaRPr>
          </a:p>
        </p:txBody>
      </p:sp>
      <p:sp>
        <p:nvSpPr>
          <p:cNvPr id="104" name="矩形 103"/>
          <p:cNvSpPr/>
          <p:nvPr/>
        </p:nvSpPr>
        <p:spPr>
          <a:xfrm>
            <a:off x="4993472" y="4139563"/>
            <a:ext cx="1061475" cy="253826"/>
          </a:xfrm>
          <a:prstGeom prst="rect">
            <a:avLst/>
          </a:prstGeom>
        </p:spPr>
        <p:txBody>
          <a:bodyPr wrap="none" lIns="68546" tIns="34273" rIns="68546" bIns="34273">
            <a:spAutoFit/>
          </a:bodyPr>
          <a:lstStyle/>
          <a:p>
            <a:pPr defTabSz="914126">
              <a:defRPr/>
            </a:pPr>
            <a:r>
              <a:rPr lang="zh-CN" altLang="en-US" sz="1200" dirty="0">
                <a:solidFill>
                  <a:prstClr val="white"/>
                </a:solidFill>
                <a:latin typeface="微软雅黑" pitchFamily="34" charset="-122"/>
                <a:ea typeface="微软雅黑" pitchFamily="34" charset="-122"/>
                <a:cs typeface="华文黑体" pitchFamily="2" charset="-122"/>
              </a:rPr>
              <a:t>点击添加文本</a:t>
            </a:r>
            <a:endParaRPr lang="zh-CN" altLang="en-US" sz="1200" dirty="0">
              <a:solidFill>
                <a:prstClr val="white"/>
              </a:solidFill>
              <a:latin typeface="微软雅黑" pitchFamily="34" charset="-122"/>
              <a:ea typeface="微软雅黑" pitchFamily="34" charset="-122"/>
            </a:endParaRPr>
          </a:p>
        </p:txBody>
      </p:sp>
      <p:sp>
        <p:nvSpPr>
          <p:cNvPr id="105" name="矩形标注 104"/>
          <p:cNvSpPr/>
          <p:nvPr/>
        </p:nvSpPr>
        <p:spPr>
          <a:xfrm>
            <a:off x="6606513" y="1498725"/>
            <a:ext cx="1956654" cy="3016642"/>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106" name="TextBox 105"/>
          <p:cNvSpPr txBox="1"/>
          <p:nvPr/>
        </p:nvSpPr>
        <p:spPr>
          <a:xfrm>
            <a:off x="6780515" y="1661052"/>
            <a:ext cx="1655673" cy="2638357"/>
          </a:xfrm>
          <a:prstGeom prst="rect">
            <a:avLst/>
          </a:prstGeom>
          <a:noFill/>
        </p:spPr>
        <p:txBody>
          <a:bodyPr wrap="square" lIns="68546" tIns="34273" rIns="68546" bIns="34273" rtlCol="0">
            <a:spAutoFit/>
          </a:bodyPr>
          <a:lstStyle/>
          <a:p>
            <a:pPr algn="just" defTabSz="914126">
              <a:lnSpc>
                <a:spcPct val="200000"/>
              </a:lnSpc>
              <a:defRPr/>
            </a:pPr>
            <a:r>
              <a:rPr lang="zh-CN" altLang="en-US" sz="1200" b="1" dirty="0">
                <a:solidFill>
                  <a:prstClr val="white"/>
                </a:solidFill>
                <a:latin typeface="微软雅黑" pitchFamily="34" charset="-122"/>
                <a:ea typeface="微软雅黑" pitchFamily="34" charset="-122"/>
              </a:rPr>
              <a:t>所有省份可任意编辑</a:t>
            </a:r>
            <a:endParaRPr lang="en-US" altLang="zh-CN" sz="1100" b="1"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prstClr val="white"/>
              </a:solidFill>
              <a:latin typeface="微软雅黑" pitchFamily="34" charset="-122"/>
              <a:ea typeface="微软雅黑" pitchFamily="34" charset="-122"/>
            </a:endParaRPr>
          </a:p>
          <a:p>
            <a:pPr algn="just" defTabSz="914126">
              <a:lnSpc>
                <a:spcPct val="130000"/>
              </a:lnSpc>
              <a:defRPr/>
            </a:pPr>
            <a:r>
              <a:rPr lang="zh-CN" altLang="en-US" sz="1000" dirty="0">
                <a:solidFill>
                  <a:prstClr val="white"/>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10277826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8000">
                                          <p:cBhvr additive="base">
                                            <p:cTn id="7" dur="1000" fill="hold"/>
                                            <p:tgtEl>
                                              <p:spTgt spid="14"/>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0-#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90"/>
                                            </p:tgtEl>
                                            <p:attrNameLst>
                                              <p:attrName>style.visibility</p:attrName>
                                            </p:attrNameLst>
                                          </p:cBhvr>
                                          <p:to>
                                            <p:strVal val="visible"/>
                                          </p:to>
                                        </p:set>
                                        <p:animEffect transition="in" filter="fade">
                                          <p:cBhvr>
                                            <p:cTn id="11" dur="500"/>
                                            <p:tgtEl>
                                              <p:spTgt spid="90"/>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91"/>
                                            </p:tgtEl>
                                            <p:attrNameLst>
                                              <p:attrName>style.visibility</p:attrName>
                                            </p:attrNameLst>
                                          </p:cBhvr>
                                          <p:to>
                                            <p:strVal val="visible"/>
                                          </p:to>
                                        </p:set>
                                        <p:animEffect transition="in" filter="fade">
                                          <p:cBhvr>
                                            <p:cTn id="14" dur="500"/>
                                            <p:tgtEl>
                                              <p:spTgt spid="91"/>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92"/>
                                            </p:tgtEl>
                                            <p:attrNameLst>
                                              <p:attrName>style.visibility</p:attrName>
                                            </p:attrNameLst>
                                          </p:cBhvr>
                                          <p:to>
                                            <p:strVal val="visible"/>
                                          </p:to>
                                        </p:set>
                                        <p:animEffect transition="in" filter="fade">
                                          <p:cBhvr>
                                            <p:cTn id="17" dur="500"/>
                                            <p:tgtEl>
                                              <p:spTgt spid="92"/>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89"/>
                                            </p:tgtEl>
                                            <p:attrNameLst>
                                              <p:attrName>style.visibility</p:attrName>
                                            </p:attrNameLst>
                                          </p:cBhvr>
                                          <p:to>
                                            <p:strVal val="visible"/>
                                          </p:to>
                                        </p:set>
                                        <p:animEffect transition="in" filter="fade">
                                          <p:cBhvr>
                                            <p:cTn id="20" dur="500"/>
                                            <p:tgtEl>
                                              <p:spTgt spid="89"/>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93"/>
                                            </p:tgtEl>
                                            <p:attrNameLst>
                                              <p:attrName>style.visibility</p:attrName>
                                            </p:attrNameLst>
                                          </p:cBhvr>
                                          <p:to>
                                            <p:strVal val="visible"/>
                                          </p:to>
                                        </p:set>
                                        <p:animEffect transition="in" filter="fade">
                                          <p:cBhvr>
                                            <p:cTn id="24" dur="500"/>
                                            <p:tgtEl>
                                              <p:spTgt spid="93"/>
                                            </p:tgtEl>
                                          </p:cBhvr>
                                        </p:animEffect>
                                      </p:childTnLst>
                                    </p:cTn>
                                  </p:par>
                                  <p:par>
                                    <p:cTn id="25" presetID="10" presetClass="entr" presetSubtype="0" fill="hold" nodeType="withEffect">
                                      <p:stCondLst>
                                        <p:cond delay="0"/>
                                      </p:stCondLst>
                                      <p:childTnLst>
                                        <p:set>
                                          <p:cBhvr>
                                            <p:cTn id="26" dur="1" fill="hold">
                                              <p:stCondLst>
                                                <p:cond delay="0"/>
                                              </p:stCondLst>
                                            </p:cTn>
                                            <p:tgtEl>
                                              <p:spTgt spid="94"/>
                                            </p:tgtEl>
                                            <p:attrNameLst>
                                              <p:attrName>style.visibility</p:attrName>
                                            </p:attrNameLst>
                                          </p:cBhvr>
                                          <p:to>
                                            <p:strVal val="visible"/>
                                          </p:to>
                                        </p:set>
                                        <p:animEffect transition="in" filter="fade">
                                          <p:cBhvr>
                                            <p:cTn id="27" dur="500"/>
                                            <p:tgtEl>
                                              <p:spTgt spid="94"/>
                                            </p:tgtEl>
                                          </p:cBhvr>
                                        </p:animEffect>
                                      </p:childTnLst>
                                    </p:cTn>
                                  </p:par>
                                  <p:par>
                                    <p:cTn id="28" presetID="10" presetClass="entr" presetSubtype="0" fill="hold" nodeType="withEffect">
                                      <p:stCondLst>
                                        <p:cond delay="0"/>
                                      </p:stCondLst>
                                      <p:childTnLst>
                                        <p:set>
                                          <p:cBhvr>
                                            <p:cTn id="29" dur="1" fill="hold">
                                              <p:stCondLst>
                                                <p:cond delay="0"/>
                                              </p:stCondLst>
                                            </p:cTn>
                                            <p:tgtEl>
                                              <p:spTgt spid="95"/>
                                            </p:tgtEl>
                                            <p:attrNameLst>
                                              <p:attrName>style.visibility</p:attrName>
                                            </p:attrNameLst>
                                          </p:cBhvr>
                                          <p:to>
                                            <p:strVal val="visible"/>
                                          </p:to>
                                        </p:set>
                                        <p:animEffect transition="in" filter="fade">
                                          <p:cBhvr>
                                            <p:cTn id="30" dur="500"/>
                                            <p:tgtEl>
                                              <p:spTgt spid="95"/>
                                            </p:tgtEl>
                                          </p:cBhvr>
                                        </p:animEffect>
                                      </p:childTnLst>
                                    </p:cTn>
                                  </p:par>
                                  <p:par>
                                    <p:cTn id="31" presetID="10" presetClass="entr" presetSubtype="0" fill="hold" nodeType="with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nodeType="withEffect">
                                      <p:stCondLst>
                                        <p:cond delay="0"/>
                                      </p:stCondLst>
                                      <p:childTnLst>
                                        <p:set>
                                          <p:cBhvr>
                                            <p:cTn id="35" dur="1" fill="hold">
                                              <p:stCondLst>
                                                <p:cond delay="0"/>
                                              </p:stCondLst>
                                            </p:cTn>
                                            <p:tgtEl>
                                              <p:spTgt spid="97"/>
                                            </p:tgtEl>
                                            <p:attrNameLst>
                                              <p:attrName>style.visibility</p:attrName>
                                            </p:attrNameLst>
                                          </p:cBhvr>
                                          <p:to>
                                            <p:strVal val="visible"/>
                                          </p:to>
                                        </p:set>
                                        <p:animEffect transition="in" filter="fade">
                                          <p:cBhvr>
                                            <p:cTn id="36" dur="500"/>
                                            <p:tgtEl>
                                              <p:spTgt spid="97"/>
                                            </p:tgtEl>
                                          </p:cBhvr>
                                        </p:animEffect>
                                      </p:childTnLst>
                                    </p:cTn>
                                  </p:par>
                                  <p:par>
                                    <p:cTn id="37" presetID="10" presetClass="entr" presetSubtype="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Effect transition="in" filter="fade">
                                          <p:cBhvr>
                                            <p:cTn id="39" dur="500"/>
                                            <p:tgtEl>
                                              <p:spTgt spid="98"/>
                                            </p:tgtEl>
                                          </p:cBhvr>
                                        </p:animEffect>
                                      </p:childTnLst>
                                    </p:cTn>
                                  </p:par>
                                  <p:par>
                                    <p:cTn id="40" presetID="10" presetClass="entr" presetSubtype="0" fill="hold" nodeType="withEffect">
                                      <p:stCondLst>
                                        <p:cond delay="0"/>
                                      </p:stCondLst>
                                      <p:childTnLst>
                                        <p:set>
                                          <p:cBhvr>
                                            <p:cTn id="41" dur="1" fill="hold">
                                              <p:stCondLst>
                                                <p:cond delay="0"/>
                                              </p:stCondLst>
                                            </p:cTn>
                                            <p:tgtEl>
                                              <p:spTgt spid="99"/>
                                            </p:tgtEl>
                                            <p:attrNameLst>
                                              <p:attrName>style.visibility</p:attrName>
                                            </p:attrNameLst>
                                          </p:cBhvr>
                                          <p:to>
                                            <p:strVal val="visible"/>
                                          </p:to>
                                        </p:set>
                                        <p:animEffect transition="in" filter="fade">
                                          <p:cBhvr>
                                            <p:cTn id="42" dur="500"/>
                                            <p:tgtEl>
                                              <p:spTgt spid="99"/>
                                            </p:tgtEl>
                                          </p:cBhvr>
                                        </p:animEffect>
                                      </p:childTnLst>
                                    </p:cTn>
                                  </p:par>
                                  <p:par>
                                    <p:cTn id="43" presetID="10" presetClass="entr" presetSubtype="0" fill="hold" nodeType="with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4"/>
                                            </p:tgtEl>
                                            <p:attrNameLst>
                                              <p:attrName>style.visibility</p:attrName>
                                            </p:attrNameLst>
                                          </p:cBhvr>
                                          <p:to>
                                            <p:strVal val="visible"/>
                                          </p:to>
                                        </p:set>
                                        <p:animEffect transition="in" filter="fade">
                                          <p:cBhvr>
                                            <p:cTn id="48" dur="500"/>
                                            <p:tgtEl>
                                              <p:spTgt spid="104"/>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03"/>
                                            </p:tgtEl>
                                            <p:attrNameLst>
                                              <p:attrName>style.visibility</p:attrName>
                                            </p:attrNameLst>
                                          </p:cBhvr>
                                          <p:to>
                                            <p:strVal val="visible"/>
                                          </p:to>
                                        </p:set>
                                        <p:animEffect transition="in" filter="fade">
                                          <p:cBhvr>
                                            <p:cTn id="51" dur="500"/>
                                            <p:tgtEl>
                                              <p:spTgt spid="103"/>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fade">
                                          <p:cBhvr>
                                            <p:cTn id="54" dur="500"/>
                                            <p:tgtEl>
                                              <p:spTgt spid="10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01"/>
                                            </p:tgtEl>
                                            <p:attrNameLst>
                                              <p:attrName>style.visibility</p:attrName>
                                            </p:attrNameLst>
                                          </p:cBhvr>
                                          <p:to>
                                            <p:strVal val="visible"/>
                                          </p:to>
                                        </p:set>
                                        <p:animEffect transition="in" filter="fade">
                                          <p:cBhvr>
                                            <p:cTn id="57" dur="500"/>
                                            <p:tgtEl>
                                              <p:spTgt spid="101"/>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105"/>
                                            </p:tgtEl>
                                            <p:attrNameLst>
                                              <p:attrName>style.visibility</p:attrName>
                                            </p:attrNameLst>
                                          </p:cBhvr>
                                          <p:to>
                                            <p:strVal val="visible"/>
                                          </p:to>
                                        </p:set>
                                        <p:animEffect transition="in" filter="wipe(left)">
                                          <p:cBhvr>
                                            <p:cTn id="61" dur="500"/>
                                            <p:tgtEl>
                                              <p:spTgt spid="105"/>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06"/>
                                            </p:tgtEl>
                                            <p:attrNameLst>
                                              <p:attrName>style.visibility</p:attrName>
                                            </p:attrNameLst>
                                          </p:cBhvr>
                                          <p:to>
                                            <p:strVal val="visible"/>
                                          </p:to>
                                        </p:set>
                                        <p:animEffect transition="in" filter="wipe(left)">
                                          <p:cBhvr>
                                            <p:cTn id="65" dur="100"/>
                                            <p:tgtEl>
                                              <p:spTgt spid="106"/>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06"/>
                                            </p:tgtEl>
                                          </p:cBhvr>
                                          <p:to x="80000" y="100000"/>
                                        </p:animScale>
                                        <p:anim by="(#ppt_w*0.10)" calcmode="lin" valueType="num">
                                          <p:cBhvr>
                                            <p:cTn id="68" dur="50" autoRev="1" fill="hold">
                                              <p:stCondLst>
                                                <p:cond delay="0"/>
                                              </p:stCondLst>
                                            </p:cTn>
                                            <p:tgtEl>
                                              <p:spTgt spid="106"/>
                                            </p:tgtEl>
                                            <p:attrNameLst>
                                              <p:attrName>ppt_x</p:attrName>
                                            </p:attrNameLst>
                                          </p:cBhvr>
                                        </p:anim>
                                        <p:anim by="(-#ppt_w*0.10)" calcmode="lin" valueType="num">
                                          <p:cBhvr>
                                            <p:cTn id="69" dur="50" autoRev="1" fill="hold">
                                              <p:stCondLst>
                                                <p:cond delay="0"/>
                                              </p:stCondLst>
                                            </p:cTn>
                                            <p:tgtEl>
                                              <p:spTgt spid="106"/>
                                            </p:tgtEl>
                                            <p:attrNameLst>
                                              <p:attrName>ppt_y</p:attrName>
                                            </p:attrNameLst>
                                          </p:cBhvr>
                                        </p:anim>
                                        <p:animRot by="-480000">
                                          <p:cBhvr>
                                            <p:cTn id="70" dur="50" autoRev="1" fill="hold">
                                              <p:stCondLst>
                                                <p:cond delay="0"/>
                                              </p:stCondLst>
                                            </p:cTn>
                                            <p:tgtEl>
                                              <p:spTgt spid="10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 grpId="0" animBg="1"/>
          <p:bldP spid="90" grpId="0" animBg="1"/>
          <p:bldP spid="91" grpId="0" animBg="1"/>
          <p:bldP spid="92" grpId="0" animBg="1"/>
          <p:bldP spid="101" grpId="0"/>
          <p:bldP spid="102" grpId="0"/>
          <p:bldP spid="103" grpId="0"/>
          <p:bldP spid="104" grpId="0"/>
          <p:bldP spid="105" grpId="0" animBg="1"/>
          <p:bldP spid="106" grpId="0"/>
          <p:bldP spid="106" grpId="1"/>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组合 57"/>
          <p:cNvGrpSpPr/>
          <p:nvPr/>
        </p:nvGrpSpPr>
        <p:grpSpPr>
          <a:xfrm>
            <a:off x="3608125" y="2927258"/>
            <a:ext cx="1103940" cy="985044"/>
            <a:chOff x="4809807" y="3454023"/>
            <a:chExt cx="1472183" cy="1314101"/>
          </a:xfrm>
        </p:grpSpPr>
        <p:grpSp>
          <p:nvGrpSpPr>
            <p:cNvPr id="14" name="组合 13"/>
            <p:cNvGrpSpPr/>
            <p:nvPr/>
          </p:nvGrpSpPr>
          <p:grpSpPr>
            <a:xfrm>
              <a:off x="4809807" y="3454023"/>
              <a:ext cx="1472183" cy="1314101"/>
              <a:chOff x="3342359" y="1161598"/>
              <a:chExt cx="2123116" cy="1895135"/>
            </a:xfrm>
          </p:grpSpPr>
          <p:sp>
            <p:nvSpPr>
              <p:cNvPr id="15" name="任意多边形 14"/>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7" name="Freeform 5"/>
              <p:cNvSpPr>
                <a:spLocks/>
              </p:cNvSpPr>
              <p:nvPr/>
            </p:nvSpPr>
            <p:spPr bwMode="auto">
              <a:xfrm rot="10800000">
                <a:off x="3656172" y="1456205"/>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26" name="组合 25"/>
            <p:cNvGrpSpPr/>
            <p:nvPr/>
          </p:nvGrpSpPr>
          <p:grpSpPr>
            <a:xfrm>
              <a:off x="5324340" y="3872674"/>
              <a:ext cx="391456" cy="405434"/>
              <a:chOff x="9450388" y="2662238"/>
              <a:chExt cx="133350" cy="138112"/>
            </a:xfrm>
            <a:solidFill>
              <a:srgbClr val="FFB850"/>
            </a:solidFill>
          </p:grpSpPr>
          <p:sp>
            <p:nvSpPr>
              <p:cNvPr id="27" name="Rectangle 239"/>
              <p:cNvSpPr>
                <a:spLocks noChangeArrowheads="1"/>
              </p:cNvSpPr>
              <p:nvPr/>
            </p:nvSpPr>
            <p:spPr bwMode="auto">
              <a:xfrm>
                <a:off x="9450388" y="2778125"/>
                <a:ext cx="26988" cy="22225"/>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8" name="Rectangle 240"/>
              <p:cNvSpPr>
                <a:spLocks noChangeArrowheads="1"/>
              </p:cNvSpPr>
              <p:nvPr/>
            </p:nvSpPr>
            <p:spPr bwMode="auto">
              <a:xfrm>
                <a:off x="9488488" y="2751138"/>
                <a:ext cx="22225" cy="492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9" name="Rectangle 241"/>
              <p:cNvSpPr>
                <a:spLocks noChangeArrowheads="1"/>
              </p:cNvSpPr>
              <p:nvPr/>
            </p:nvSpPr>
            <p:spPr bwMode="auto">
              <a:xfrm>
                <a:off x="9521825" y="2713038"/>
                <a:ext cx="23813" cy="87312"/>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0"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1"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5" name="组合 54"/>
          <p:cNvGrpSpPr/>
          <p:nvPr/>
        </p:nvGrpSpPr>
        <p:grpSpPr>
          <a:xfrm>
            <a:off x="3608125" y="1911044"/>
            <a:ext cx="1103940" cy="985044"/>
            <a:chOff x="4809807" y="2098338"/>
            <a:chExt cx="1472183" cy="1314101"/>
          </a:xfrm>
        </p:grpSpPr>
        <p:grpSp>
          <p:nvGrpSpPr>
            <p:cNvPr id="10" name="组合 9"/>
            <p:cNvGrpSpPr/>
            <p:nvPr/>
          </p:nvGrpSpPr>
          <p:grpSpPr>
            <a:xfrm>
              <a:off x="4809807" y="2098338"/>
              <a:ext cx="1472183" cy="1314101"/>
              <a:chOff x="3342359" y="1161598"/>
              <a:chExt cx="2123116" cy="1895135"/>
            </a:xfrm>
          </p:grpSpPr>
          <p:sp>
            <p:nvSpPr>
              <p:cNvPr id="11" name="任意多边形 10"/>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13"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2" name="Group 4"/>
            <p:cNvGrpSpPr>
              <a:grpSpLocks noChangeAspect="1"/>
            </p:cNvGrpSpPr>
            <p:nvPr/>
          </p:nvGrpSpPr>
          <p:grpSpPr bwMode="auto">
            <a:xfrm>
              <a:off x="5291820" y="2555111"/>
              <a:ext cx="510888" cy="395046"/>
              <a:chOff x="3494" y="1896"/>
              <a:chExt cx="688" cy="532"/>
            </a:xfrm>
            <a:solidFill>
              <a:srgbClr val="C65885"/>
            </a:solidFill>
          </p:grpSpPr>
          <p:sp>
            <p:nvSpPr>
              <p:cNvPr id="33" name="Rectangle 5"/>
              <p:cNvSpPr>
                <a:spLocks noChangeArrowheads="1"/>
              </p:cNvSpPr>
              <p:nvPr/>
            </p:nvSpPr>
            <p:spPr bwMode="auto">
              <a:xfrm>
                <a:off x="4124" y="2007"/>
                <a:ext cx="58"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4" name="Freeform 6"/>
              <p:cNvSpPr>
                <a:spLocks noEditPoints="1"/>
              </p:cNvSpPr>
              <p:nvPr/>
            </p:nvSpPr>
            <p:spPr bwMode="auto">
              <a:xfrm>
                <a:off x="3608" y="1896"/>
                <a:ext cx="459" cy="532"/>
              </a:xfrm>
              <a:custGeom>
                <a:avLst/>
                <a:gdLst>
                  <a:gd name="T0" fmla="*/ 176 w 192"/>
                  <a:gd name="T1" fmla="*/ 46 h 222"/>
                  <a:gd name="T2" fmla="*/ 132 w 192"/>
                  <a:gd name="T3" fmla="*/ 0 h 222"/>
                  <a:gd name="T4" fmla="*/ 60 w 192"/>
                  <a:gd name="T5" fmla="*/ 0 h 222"/>
                  <a:gd name="T6" fmla="*/ 18 w 192"/>
                  <a:gd name="T7" fmla="*/ 46 h 222"/>
                  <a:gd name="T8" fmla="*/ 0 w 192"/>
                  <a:gd name="T9" fmla="*/ 46 h 222"/>
                  <a:gd name="T10" fmla="*/ 0 w 192"/>
                  <a:gd name="T11" fmla="*/ 222 h 222"/>
                  <a:gd name="T12" fmla="*/ 192 w 192"/>
                  <a:gd name="T13" fmla="*/ 222 h 222"/>
                  <a:gd name="T14" fmla="*/ 192 w 192"/>
                  <a:gd name="T15" fmla="*/ 46 h 222"/>
                  <a:gd name="T16" fmla="*/ 176 w 192"/>
                  <a:gd name="T17" fmla="*/ 46 h 222"/>
                  <a:gd name="T18" fmla="*/ 113 w 192"/>
                  <a:gd name="T19" fmla="*/ 42 h 222"/>
                  <a:gd name="T20" fmla="*/ 77 w 192"/>
                  <a:gd name="T21" fmla="*/ 42 h 222"/>
                  <a:gd name="T22" fmla="*/ 67 w 192"/>
                  <a:gd name="T23" fmla="*/ 31 h 222"/>
                  <a:gd name="T24" fmla="*/ 77 w 192"/>
                  <a:gd name="T25" fmla="*/ 20 h 222"/>
                  <a:gd name="T26" fmla="*/ 113 w 192"/>
                  <a:gd name="T27" fmla="*/ 20 h 222"/>
                  <a:gd name="T28" fmla="*/ 124 w 192"/>
                  <a:gd name="T29" fmla="*/ 31 h 222"/>
                  <a:gd name="T30" fmla="*/ 113 w 192"/>
                  <a:gd name="T31" fmla="*/ 42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2" h="222">
                    <a:moveTo>
                      <a:pt x="176" y="46"/>
                    </a:moveTo>
                    <a:cubicBezTo>
                      <a:pt x="166" y="26"/>
                      <a:pt x="148" y="0"/>
                      <a:pt x="132" y="0"/>
                    </a:cubicBezTo>
                    <a:cubicBezTo>
                      <a:pt x="60" y="0"/>
                      <a:pt x="60" y="0"/>
                      <a:pt x="60" y="0"/>
                    </a:cubicBezTo>
                    <a:cubicBezTo>
                      <a:pt x="45" y="0"/>
                      <a:pt x="29" y="25"/>
                      <a:pt x="18" y="46"/>
                    </a:cubicBezTo>
                    <a:cubicBezTo>
                      <a:pt x="0" y="46"/>
                      <a:pt x="0" y="46"/>
                      <a:pt x="0" y="46"/>
                    </a:cubicBezTo>
                    <a:cubicBezTo>
                      <a:pt x="0" y="222"/>
                      <a:pt x="0" y="222"/>
                      <a:pt x="0" y="222"/>
                    </a:cubicBezTo>
                    <a:cubicBezTo>
                      <a:pt x="192" y="222"/>
                      <a:pt x="192" y="222"/>
                      <a:pt x="192" y="222"/>
                    </a:cubicBezTo>
                    <a:cubicBezTo>
                      <a:pt x="192" y="46"/>
                      <a:pt x="192" y="46"/>
                      <a:pt x="192" y="46"/>
                    </a:cubicBezTo>
                    <a:lnTo>
                      <a:pt x="176" y="46"/>
                    </a:lnTo>
                    <a:close/>
                    <a:moveTo>
                      <a:pt x="113" y="42"/>
                    </a:moveTo>
                    <a:cubicBezTo>
                      <a:pt x="77" y="42"/>
                      <a:pt x="77" y="42"/>
                      <a:pt x="77" y="42"/>
                    </a:cubicBezTo>
                    <a:cubicBezTo>
                      <a:pt x="72" y="42"/>
                      <a:pt x="67" y="37"/>
                      <a:pt x="67" y="31"/>
                    </a:cubicBezTo>
                    <a:cubicBezTo>
                      <a:pt x="67" y="25"/>
                      <a:pt x="72" y="20"/>
                      <a:pt x="77" y="20"/>
                    </a:cubicBezTo>
                    <a:cubicBezTo>
                      <a:pt x="113" y="20"/>
                      <a:pt x="113" y="20"/>
                      <a:pt x="113" y="20"/>
                    </a:cubicBezTo>
                    <a:cubicBezTo>
                      <a:pt x="119" y="20"/>
                      <a:pt x="124" y="25"/>
                      <a:pt x="124" y="31"/>
                    </a:cubicBezTo>
                    <a:cubicBezTo>
                      <a:pt x="124" y="37"/>
                      <a:pt x="119" y="42"/>
                      <a:pt x="113" y="42"/>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5" name="Rectangle 7"/>
              <p:cNvSpPr>
                <a:spLocks noChangeArrowheads="1"/>
              </p:cNvSpPr>
              <p:nvPr/>
            </p:nvSpPr>
            <p:spPr bwMode="auto">
              <a:xfrm>
                <a:off x="3494" y="2007"/>
                <a:ext cx="57" cy="421"/>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7" name="组合 56"/>
          <p:cNvGrpSpPr/>
          <p:nvPr/>
        </p:nvGrpSpPr>
        <p:grpSpPr>
          <a:xfrm>
            <a:off x="4489839" y="2421212"/>
            <a:ext cx="1103940" cy="985044"/>
            <a:chOff x="5985636" y="2778930"/>
            <a:chExt cx="1472183" cy="1314101"/>
          </a:xfrm>
        </p:grpSpPr>
        <p:grpSp>
          <p:nvGrpSpPr>
            <p:cNvPr id="18" name="组合 17"/>
            <p:cNvGrpSpPr/>
            <p:nvPr/>
          </p:nvGrpSpPr>
          <p:grpSpPr>
            <a:xfrm>
              <a:off x="5985636" y="2778930"/>
              <a:ext cx="1472183" cy="1314101"/>
              <a:chOff x="3342359" y="1161598"/>
              <a:chExt cx="2123116" cy="1895135"/>
            </a:xfrm>
          </p:grpSpPr>
          <p:sp>
            <p:nvSpPr>
              <p:cNvPr id="19" name="任意多边形 18"/>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1"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36" name="组合 35"/>
            <p:cNvGrpSpPr/>
            <p:nvPr/>
          </p:nvGrpSpPr>
          <p:grpSpPr>
            <a:xfrm>
              <a:off x="6499590" y="3222679"/>
              <a:ext cx="457152" cy="458487"/>
              <a:chOff x="458010" y="4063526"/>
              <a:chExt cx="1087437" cy="1090612"/>
            </a:xfrm>
            <a:solidFill>
              <a:srgbClr val="1A9BA9"/>
            </a:solidFill>
          </p:grpSpPr>
          <p:sp>
            <p:nvSpPr>
              <p:cNvPr id="37" name="Freeform 11"/>
              <p:cNvSpPr>
                <a:spLocks noEditPoints="1"/>
              </p:cNvSpPr>
              <p:nvPr/>
            </p:nvSpPr>
            <p:spPr bwMode="auto">
              <a:xfrm>
                <a:off x="458010" y="4063526"/>
                <a:ext cx="1087437" cy="1090612"/>
              </a:xfrm>
              <a:custGeom>
                <a:avLst/>
                <a:gdLst>
                  <a:gd name="T0" fmla="*/ 0 w 685"/>
                  <a:gd name="T1" fmla="*/ 0 h 687"/>
                  <a:gd name="T2" fmla="*/ 0 w 685"/>
                  <a:gd name="T3" fmla="*/ 687 h 687"/>
                  <a:gd name="T4" fmla="*/ 685 w 685"/>
                  <a:gd name="T5" fmla="*/ 687 h 687"/>
                  <a:gd name="T6" fmla="*/ 685 w 685"/>
                  <a:gd name="T7" fmla="*/ 0 h 687"/>
                  <a:gd name="T8" fmla="*/ 0 w 685"/>
                  <a:gd name="T9" fmla="*/ 0 h 687"/>
                  <a:gd name="T10" fmla="*/ 58 w 685"/>
                  <a:gd name="T11" fmla="*/ 57 h 687"/>
                  <a:gd name="T12" fmla="*/ 628 w 685"/>
                  <a:gd name="T13" fmla="*/ 57 h 687"/>
                  <a:gd name="T14" fmla="*/ 628 w 685"/>
                  <a:gd name="T15" fmla="*/ 441 h 687"/>
                  <a:gd name="T16" fmla="*/ 442 w 685"/>
                  <a:gd name="T17" fmla="*/ 630 h 687"/>
                  <a:gd name="T18" fmla="*/ 58 w 685"/>
                  <a:gd name="T19" fmla="*/ 630 h 687"/>
                  <a:gd name="T20" fmla="*/ 58 w 685"/>
                  <a:gd name="T21" fmla="*/ 57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5" h="687">
                    <a:moveTo>
                      <a:pt x="0" y="0"/>
                    </a:moveTo>
                    <a:lnTo>
                      <a:pt x="0" y="687"/>
                    </a:lnTo>
                    <a:lnTo>
                      <a:pt x="685" y="687"/>
                    </a:lnTo>
                    <a:lnTo>
                      <a:pt x="685" y="0"/>
                    </a:lnTo>
                    <a:lnTo>
                      <a:pt x="0" y="0"/>
                    </a:lnTo>
                    <a:close/>
                    <a:moveTo>
                      <a:pt x="58" y="57"/>
                    </a:moveTo>
                    <a:lnTo>
                      <a:pt x="628" y="57"/>
                    </a:lnTo>
                    <a:lnTo>
                      <a:pt x="628" y="441"/>
                    </a:lnTo>
                    <a:lnTo>
                      <a:pt x="442" y="630"/>
                    </a:lnTo>
                    <a:lnTo>
                      <a:pt x="58" y="630"/>
                    </a:lnTo>
                    <a:lnTo>
                      <a:pt x="58" y="57"/>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8" name="Rectangle 12"/>
              <p:cNvSpPr>
                <a:spLocks noChangeArrowheads="1"/>
              </p:cNvSpPr>
              <p:nvPr/>
            </p:nvSpPr>
            <p:spPr bwMode="auto">
              <a:xfrm>
                <a:off x="682625" y="4338638"/>
                <a:ext cx="636587" cy="71437"/>
              </a:xfrm>
              <a:prstGeom prst="rect">
                <a:avLst/>
              </a:prstGeom>
              <a:solidFill>
                <a:srgbClr val="00B0F0"/>
              </a:solidFill>
              <a:ln w="9525">
                <a:noFill/>
                <a:miter lim="800000"/>
                <a:headEnd/>
                <a:tailEnd/>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39" name="Rectangle 13"/>
              <p:cNvSpPr>
                <a:spLocks noChangeArrowheads="1"/>
              </p:cNvSpPr>
              <p:nvPr/>
            </p:nvSpPr>
            <p:spPr bwMode="auto">
              <a:xfrm>
                <a:off x="682625" y="4562475"/>
                <a:ext cx="636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0" name="Rectangle 14"/>
              <p:cNvSpPr>
                <a:spLocks noChangeArrowheads="1"/>
              </p:cNvSpPr>
              <p:nvPr/>
            </p:nvSpPr>
            <p:spPr bwMode="auto">
              <a:xfrm>
                <a:off x="682625" y="4786313"/>
                <a:ext cx="382587" cy="71437"/>
              </a:xfrm>
              <a:prstGeom prst="rect">
                <a:avLst/>
              </a:prstGeom>
              <a:solidFill>
                <a:srgbClr val="00B0F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2" name="组合 51"/>
          <p:cNvGrpSpPr/>
          <p:nvPr/>
        </p:nvGrpSpPr>
        <p:grpSpPr>
          <a:xfrm>
            <a:off x="4163484" y="912278"/>
            <a:ext cx="1103940" cy="985044"/>
            <a:chOff x="5550418" y="765931"/>
            <a:chExt cx="1472183" cy="1314101"/>
          </a:xfrm>
        </p:grpSpPr>
        <p:grpSp>
          <p:nvGrpSpPr>
            <p:cNvPr id="22" name="组合 21"/>
            <p:cNvGrpSpPr/>
            <p:nvPr/>
          </p:nvGrpSpPr>
          <p:grpSpPr>
            <a:xfrm>
              <a:off x="5550418" y="765931"/>
              <a:ext cx="1472183" cy="1314101"/>
              <a:chOff x="3342359" y="1161598"/>
              <a:chExt cx="2123116" cy="1895135"/>
            </a:xfrm>
          </p:grpSpPr>
          <p:sp>
            <p:nvSpPr>
              <p:cNvPr id="23" name="任意多边形 2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2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1" name="Group 17"/>
            <p:cNvGrpSpPr>
              <a:grpSpLocks noChangeAspect="1"/>
            </p:cNvGrpSpPr>
            <p:nvPr/>
          </p:nvGrpSpPr>
          <p:grpSpPr bwMode="auto">
            <a:xfrm>
              <a:off x="6087464" y="1170184"/>
              <a:ext cx="457188" cy="490764"/>
              <a:chOff x="231" y="1205"/>
              <a:chExt cx="640" cy="687"/>
            </a:xfrm>
            <a:solidFill>
              <a:srgbClr val="00AF92"/>
            </a:solidFill>
          </p:grpSpPr>
          <p:sp>
            <p:nvSpPr>
              <p:cNvPr id="42" name="Freeform 18"/>
              <p:cNvSpPr>
                <a:spLocks/>
              </p:cNvSpPr>
              <p:nvPr/>
            </p:nvSpPr>
            <p:spPr bwMode="auto">
              <a:xfrm>
                <a:off x="231" y="1205"/>
                <a:ext cx="499" cy="687"/>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3" name="Freeform 19"/>
              <p:cNvSpPr>
                <a:spLocks noEditPoints="1"/>
              </p:cNvSpPr>
              <p:nvPr/>
            </p:nvSpPr>
            <p:spPr bwMode="auto">
              <a:xfrm>
                <a:off x="436" y="1310"/>
                <a:ext cx="435" cy="431"/>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9" name="组合 58"/>
          <p:cNvGrpSpPr/>
          <p:nvPr/>
        </p:nvGrpSpPr>
        <p:grpSpPr>
          <a:xfrm>
            <a:off x="3037822" y="3909781"/>
            <a:ext cx="1103940" cy="985044"/>
            <a:chOff x="4049268" y="4764761"/>
            <a:chExt cx="1472183" cy="1314101"/>
          </a:xfrm>
        </p:grpSpPr>
        <p:grpSp>
          <p:nvGrpSpPr>
            <p:cNvPr id="2" name="组合 1"/>
            <p:cNvGrpSpPr/>
            <p:nvPr/>
          </p:nvGrpSpPr>
          <p:grpSpPr>
            <a:xfrm>
              <a:off x="4049268" y="4764761"/>
              <a:ext cx="1472183" cy="1314101"/>
              <a:chOff x="3342359" y="1161598"/>
              <a:chExt cx="2123116" cy="1895135"/>
            </a:xfrm>
          </p:grpSpPr>
          <p:sp>
            <p:nvSpPr>
              <p:cNvPr id="3" name="任意多边形 2"/>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5"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44" name="组合 43"/>
            <p:cNvGrpSpPr/>
            <p:nvPr/>
          </p:nvGrpSpPr>
          <p:grpSpPr>
            <a:xfrm>
              <a:off x="4528052" y="5320727"/>
              <a:ext cx="514609" cy="202170"/>
              <a:chOff x="9374188" y="5727700"/>
              <a:chExt cx="133350" cy="52388"/>
            </a:xfrm>
            <a:solidFill>
              <a:srgbClr val="663A77"/>
            </a:solidFill>
          </p:grpSpPr>
          <p:sp>
            <p:nvSpPr>
              <p:cNvPr id="45" name="Freeform 276"/>
              <p:cNvSpPr>
                <a:spLocks/>
              </p:cNvSpPr>
              <p:nvPr/>
            </p:nvSpPr>
            <p:spPr bwMode="auto">
              <a:xfrm>
                <a:off x="9374188" y="5727700"/>
                <a:ext cx="87313" cy="52388"/>
              </a:xfrm>
              <a:custGeom>
                <a:avLst/>
                <a:gdLst>
                  <a:gd name="T0" fmla="*/ 7 w 23"/>
                  <a:gd name="T1" fmla="*/ 11 h 14"/>
                  <a:gd name="T2" fmla="*/ 3 w 23"/>
                  <a:gd name="T3" fmla="*/ 7 h 14"/>
                  <a:gd name="T4" fmla="*/ 7 w 23"/>
                  <a:gd name="T5" fmla="*/ 3 h 14"/>
                  <a:gd name="T6" fmla="*/ 15 w 23"/>
                  <a:gd name="T7" fmla="*/ 3 h 14"/>
                  <a:gd name="T8" fmla="*/ 16 w 23"/>
                  <a:gd name="T9" fmla="*/ 3 h 14"/>
                  <a:gd name="T10" fmla="*/ 16 w 23"/>
                  <a:gd name="T11" fmla="*/ 3 h 14"/>
                  <a:gd name="T12" fmla="*/ 16 w 23"/>
                  <a:gd name="T13" fmla="*/ 3 h 14"/>
                  <a:gd name="T14" fmla="*/ 17 w 23"/>
                  <a:gd name="T15" fmla="*/ 3 h 14"/>
                  <a:gd name="T16" fmla="*/ 17 w 23"/>
                  <a:gd name="T17" fmla="*/ 4 h 14"/>
                  <a:gd name="T18" fmla="*/ 17 w 23"/>
                  <a:gd name="T19" fmla="*/ 4 h 14"/>
                  <a:gd name="T20" fmla="*/ 18 w 23"/>
                  <a:gd name="T21" fmla="*/ 4 h 14"/>
                  <a:gd name="T22" fmla="*/ 19 w 23"/>
                  <a:gd name="T23" fmla="*/ 6 h 14"/>
                  <a:gd name="T24" fmla="*/ 19 w 23"/>
                  <a:gd name="T25" fmla="*/ 6 h 14"/>
                  <a:gd name="T26" fmla="*/ 19 w 23"/>
                  <a:gd name="T27" fmla="*/ 7 h 14"/>
                  <a:gd name="T28" fmla="*/ 19 w 23"/>
                  <a:gd name="T29" fmla="*/ 8 h 14"/>
                  <a:gd name="T30" fmla="*/ 20 w 23"/>
                  <a:gd name="T31" fmla="*/ 8 h 14"/>
                  <a:gd name="T32" fmla="*/ 23 w 23"/>
                  <a:gd name="T33" fmla="*/ 8 h 14"/>
                  <a:gd name="T34" fmla="*/ 23 w 23"/>
                  <a:gd name="T35" fmla="*/ 7 h 14"/>
                  <a:gd name="T36" fmla="*/ 22 w 23"/>
                  <a:gd name="T37" fmla="*/ 5 h 14"/>
                  <a:gd name="T38" fmla="*/ 22 w 23"/>
                  <a:gd name="T39" fmla="*/ 5 h 14"/>
                  <a:gd name="T40" fmla="*/ 21 w 23"/>
                  <a:gd name="T41" fmla="*/ 3 h 14"/>
                  <a:gd name="T42" fmla="*/ 21 w 23"/>
                  <a:gd name="T43" fmla="*/ 2 h 14"/>
                  <a:gd name="T44" fmla="*/ 19 w 23"/>
                  <a:gd name="T45" fmla="*/ 1 h 14"/>
                  <a:gd name="T46" fmla="*/ 19 w 23"/>
                  <a:gd name="T47" fmla="*/ 1 h 14"/>
                  <a:gd name="T48" fmla="*/ 15 w 23"/>
                  <a:gd name="T49" fmla="*/ 0 h 14"/>
                  <a:gd name="T50" fmla="*/ 7 w 23"/>
                  <a:gd name="T51" fmla="*/ 0 h 14"/>
                  <a:gd name="T52" fmla="*/ 0 w 23"/>
                  <a:gd name="T53" fmla="*/ 7 h 14"/>
                  <a:gd name="T54" fmla="*/ 7 w 23"/>
                  <a:gd name="T55" fmla="*/ 14 h 14"/>
                  <a:gd name="T56" fmla="*/ 12 w 23"/>
                  <a:gd name="T57" fmla="*/ 14 h 14"/>
                  <a:gd name="T58" fmla="*/ 10 w 23"/>
                  <a:gd name="T59" fmla="*/ 11 h 14"/>
                  <a:gd name="T60" fmla="*/ 7 w 23"/>
                  <a:gd name="T61"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3" h="14">
                    <a:moveTo>
                      <a:pt x="7" y="11"/>
                    </a:moveTo>
                    <a:cubicBezTo>
                      <a:pt x="5" y="11"/>
                      <a:pt x="3" y="9"/>
                      <a:pt x="3" y="7"/>
                    </a:cubicBezTo>
                    <a:cubicBezTo>
                      <a:pt x="3" y="5"/>
                      <a:pt x="5" y="3"/>
                      <a:pt x="7" y="3"/>
                    </a:cubicBezTo>
                    <a:cubicBezTo>
                      <a:pt x="15" y="3"/>
                      <a:pt x="15" y="3"/>
                      <a:pt x="15" y="3"/>
                    </a:cubicBezTo>
                    <a:cubicBezTo>
                      <a:pt x="16" y="3"/>
                      <a:pt x="16" y="3"/>
                      <a:pt x="16" y="3"/>
                    </a:cubicBezTo>
                    <a:cubicBezTo>
                      <a:pt x="16" y="3"/>
                      <a:pt x="16" y="3"/>
                      <a:pt x="16" y="3"/>
                    </a:cubicBezTo>
                    <a:cubicBezTo>
                      <a:pt x="16" y="3"/>
                      <a:pt x="16" y="3"/>
                      <a:pt x="16" y="3"/>
                    </a:cubicBezTo>
                    <a:cubicBezTo>
                      <a:pt x="17" y="3"/>
                      <a:pt x="17" y="3"/>
                      <a:pt x="17" y="3"/>
                    </a:cubicBezTo>
                    <a:cubicBezTo>
                      <a:pt x="17" y="4"/>
                      <a:pt x="17" y="4"/>
                      <a:pt x="17" y="4"/>
                    </a:cubicBezTo>
                    <a:cubicBezTo>
                      <a:pt x="17" y="4"/>
                      <a:pt x="17" y="4"/>
                      <a:pt x="17" y="4"/>
                    </a:cubicBezTo>
                    <a:cubicBezTo>
                      <a:pt x="18" y="4"/>
                      <a:pt x="18" y="4"/>
                      <a:pt x="18" y="4"/>
                    </a:cubicBezTo>
                    <a:cubicBezTo>
                      <a:pt x="19" y="5"/>
                      <a:pt x="19" y="5"/>
                      <a:pt x="19" y="6"/>
                    </a:cubicBezTo>
                    <a:cubicBezTo>
                      <a:pt x="19" y="6"/>
                      <a:pt x="19" y="6"/>
                      <a:pt x="19" y="6"/>
                    </a:cubicBezTo>
                    <a:cubicBezTo>
                      <a:pt x="19" y="7"/>
                      <a:pt x="19" y="7"/>
                      <a:pt x="19" y="7"/>
                    </a:cubicBezTo>
                    <a:cubicBezTo>
                      <a:pt x="19" y="8"/>
                      <a:pt x="19" y="8"/>
                      <a:pt x="19" y="8"/>
                    </a:cubicBezTo>
                    <a:cubicBezTo>
                      <a:pt x="20" y="8"/>
                      <a:pt x="20" y="8"/>
                      <a:pt x="20" y="8"/>
                    </a:cubicBezTo>
                    <a:cubicBezTo>
                      <a:pt x="23" y="8"/>
                      <a:pt x="23" y="8"/>
                      <a:pt x="23" y="8"/>
                    </a:cubicBezTo>
                    <a:cubicBezTo>
                      <a:pt x="23" y="7"/>
                      <a:pt x="23" y="7"/>
                      <a:pt x="23" y="7"/>
                    </a:cubicBezTo>
                    <a:cubicBezTo>
                      <a:pt x="23" y="6"/>
                      <a:pt x="22" y="6"/>
                      <a:pt x="22" y="5"/>
                    </a:cubicBezTo>
                    <a:cubicBezTo>
                      <a:pt x="22" y="5"/>
                      <a:pt x="22" y="5"/>
                      <a:pt x="22" y="5"/>
                    </a:cubicBezTo>
                    <a:cubicBezTo>
                      <a:pt x="22" y="4"/>
                      <a:pt x="22" y="3"/>
                      <a:pt x="21" y="3"/>
                    </a:cubicBezTo>
                    <a:cubicBezTo>
                      <a:pt x="21" y="2"/>
                      <a:pt x="21" y="2"/>
                      <a:pt x="21" y="2"/>
                    </a:cubicBezTo>
                    <a:cubicBezTo>
                      <a:pt x="20" y="2"/>
                      <a:pt x="20" y="1"/>
                      <a:pt x="19" y="1"/>
                    </a:cubicBezTo>
                    <a:cubicBezTo>
                      <a:pt x="19" y="1"/>
                      <a:pt x="19" y="1"/>
                      <a:pt x="19" y="1"/>
                    </a:cubicBezTo>
                    <a:cubicBezTo>
                      <a:pt x="18" y="0"/>
                      <a:pt x="17" y="0"/>
                      <a:pt x="15" y="0"/>
                    </a:cubicBezTo>
                    <a:cubicBezTo>
                      <a:pt x="7" y="0"/>
                      <a:pt x="7" y="0"/>
                      <a:pt x="7" y="0"/>
                    </a:cubicBezTo>
                    <a:cubicBezTo>
                      <a:pt x="3" y="0"/>
                      <a:pt x="0" y="3"/>
                      <a:pt x="0" y="7"/>
                    </a:cubicBezTo>
                    <a:cubicBezTo>
                      <a:pt x="0" y="11"/>
                      <a:pt x="3" y="14"/>
                      <a:pt x="7" y="14"/>
                    </a:cubicBezTo>
                    <a:cubicBezTo>
                      <a:pt x="12" y="14"/>
                      <a:pt x="12" y="14"/>
                      <a:pt x="12" y="14"/>
                    </a:cubicBezTo>
                    <a:cubicBezTo>
                      <a:pt x="11" y="14"/>
                      <a:pt x="10" y="12"/>
                      <a:pt x="10" y="11"/>
                    </a:cubicBezTo>
                    <a:lnTo>
                      <a:pt x="7" y="11"/>
                    </a:ln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46" name="Freeform 277"/>
              <p:cNvSpPr>
                <a:spLocks/>
              </p:cNvSpPr>
              <p:nvPr/>
            </p:nvSpPr>
            <p:spPr bwMode="auto">
              <a:xfrm>
                <a:off x="9420225" y="5727700"/>
                <a:ext cx="87313" cy="52388"/>
              </a:xfrm>
              <a:custGeom>
                <a:avLst/>
                <a:gdLst>
                  <a:gd name="T0" fmla="*/ 16 w 23"/>
                  <a:gd name="T1" fmla="*/ 0 h 14"/>
                  <a:gd name="T2" fmla="*/ 11 w 23"/>
                  <a:gd name="T3" fmla="*/ 0 h 14"/>
                  <a:gd name="T4" fmla="*/ 13 w 23"/>
                  <a:gd name="T5" fmla="*/ 3 h 14"/>
                  <a:gd name="T6" fmla="*/ 16 w 23"/>
                  <a:gd name="T7" fmla="*/ 3 h 14"/>
                  <a:gd name="T8" fmla="*/ 20 w 23"/>
                  <a:gd name="T9" fmla="*/ 7 h 14"/>
                  <a:gd name="T10" fmla="*/ 16 w 23"/>
                  <a:gd name="T11" fmla="*/ 11 h 14"/>
                  <a:gd name="T12" fmla="*/ 8 w 23"/>
                  <a:gd name="T13" fmla="*/ 11 h 14"/>
                  <a:gd name="T14" fmla="*/ 4 w 23"/>
                  <a:gd name="T15" fmla="*/ 9 h 14"/>
                  <a:gd name="T16" fmla="*/ 4 w 23"/>
                  <a:gd name="T17" fmla="*/ 9 h 14"/>
                  <a:gd name="T18" fmla="*/ 4 w 23"/>
                  <a:gd name="T19" fmla="*/ 7 h 14"/>
                  <a:gd name="T20" fmla="*/ 4 w 23"/>
                  <a:gd name="T21" fmla="*/ 7 h 14"/>
                  <a:gd name="T22" fmla="*/ 3 w 23"/>
                  <a:gd name="T23" fmla="*/ 6 h 14"/>
                  <a:gd name="T24" fmla="*/ 1 w 23"/>
                  <a:gd name="T25" fmla="*/ 6 h 14"/>
                  <a:gd name="T26" fmla="*/ 0 w 23"/>
                  <a:gd name="T27" fmla="*/ 7 h 14"/>
                  <a:gd name="T28" fmla="*/ 8 w 23"/>
                  <a:gd name="T29" fmla="*/ 14 h 14"/>
                  <a:gd name="T30" fmla="*/ 16 w 23"/>
                  <a:gd name="T31" fmla="*/ 14 h 14"/>
                  <a:gd name="T32" fmla="*/ 23 w 23"/>
                  <a:gd name="T33" fmla="*/ 7 h 14"/>
                  <a:gd name="T34" fmla="*/ 16 w 23"/>
                  <a:gd name="T3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3" h="14">
                    <a:moveTo>
                      <a:pt x="16" y="0"/>
                    </a:moveTo>
                    <a:cubicBezTo>
                      <a:pt x="11" y="0"/>
                      <a:pt x="11" y="0"/>
                      <a:pt x="11" y="0"/>
                    </a:cubicBezTo>
                    <a:cubicBezTo>
                      <a:pt x="12" y="1"/>
                      <a:pt x="13" y="2"/>
                      <a:pt x="13" y="3"/>
                    </a:cubicBezTo>
                    <a:cubicBezTo>
                      <a:pt x="16" y="3"/>
                      <a:pt x="16" y="3"/>
                      <a:pt x="16" y="3"/>
                    </a:cubicBezTo>
                    <a:cubicBezTo>
                      <a:pt x="18" y="3"/>
                      <a:pt x="20" y="5"/>
                      <a:pt x="20" y="7"/>
                    </a:cubicBezTo>
                    <a:cubicBezTo>
                      <a:pt x="20" y="9"/>
                      <a:pt x="18" y="11"/>
                      <a:pt x="16" y="11"/>
                    </a:cubicBezTo>
                    <a:cubicBezTo>
                      <a:pt x="8" y="11"/>
                      <a:pt x="8" y="11"/>
                      <a:pt x="8" y="11"/>
                    </a:cubicBezTo>
                    <a:cubicBezTo>
                      <a:pt x="6" y="11"/>
                      <a:pt x="5" y="11"/>
                      <a:pt x="4" y="9"/>
                    </a:cubicBezTo>
                    <a:cubicBezTo>
                      <a:pt x="4" y="9"/>
                      <a:pt x="4" y="9"/>
                      <a:pt x="4" y="9"/>
                    </a:cubicBezTo>
                    <a:cubicBezTo>
                      <a:pt x="4" y="8"/>
                      <a:pt x="4" y="8"/>
                      <a:pt x="4" y="7"/>
                    </a:cubicBezTo>
                    <a:cubicBezTo>
                      <a:pt x="4" y="7"/>
                      <a:pt x="4" y="7"/>
                      <a:pt x="4" y="7"/>
                    </a:cubicBezTo>
                    <a:cubicBezTo>
                      <a:pt x="3" y="6"/>
                      <a:pt x="3" y="6"/>
                      <a:pt x="3" y="6"/>
                    </a:cubicBezTo>
                    <a:cubicBezTo>
                      <a:pt x="1" y="6"/>
                      <a:pt x="1" y="6"/>
                      <a:pt x="1" y="6"/>
                    </a:cubicBezTo>
                    <a:cubicBezTo>
                      <a:pt x="0" y="7"/>
                      <a:pt x="0" y="7"/>
                      <a:pt x="0" y="7"/>
                    </a:cubicBezTo>
                    <a:cubicBezTo>
                      <a:pt x="0" y="11"/>
                      <a:pt x="4" y="14"/>
                      <a:pt x="8" y="14"/>
                    </a:cubicBezTo>
                    <a:cubicBezTo>
                      <a:pt x="16" y="14"/>
                      <a:pt x="16" y="14"/>
                      <a:pt x="16" y="14"/>
                    </a:cubicBezTo>
                    <a:cubicBezTo>
                      <a:pt x="20" y="14"/>
                      <a:pt x="23" y="11"/>
                      <a:pt x="23" y="7"/>
                    </a:cubicBezTo>
                    <a:cubicBezTo>
                      <a:pt x="23" y="3"/>
                      <a:pt x="20" y="0"/>
                      <a:pt x="16"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2730693" y="1395240"/>
            <a:ext cx="1103940" cy="985044"/>
            <a:chOff x="3639690" y="1410229"/>
            <a:chExt cx="1472183" cy="1314101"/>
          </a:xfrm>
        </p:grpSpPr>
        <p:grpSp>
          <p:nvGrpSpPr>
            <p:cNvPr id="6" name="组合 5"/>
            <p:cNvGrpSpPr/>
            <p:nvPr/>
          </p:nvGrpSpPr>
          <p:grpSpPr>
            <a:xfrm>
              <a:off x="3639690" y="1410229"/>
              <a:ext cx="1472183" cy="1314101"/>
              <a:chOff x="3342359" y="1161598"/>
              <a:chExt cx="2123116" cy="1895135"/>
            </a:xfrm>
          </p:grpSpPr>
          <p:sp>
            <p:nvSpPr>
              <p:cNvPr id="7" name="任意多边形 6"/>
              <p:cNvSpPr>
                <a:spLocks/>
              </p:cNvSpPr>
              <p:nvPr/>
            </p:nvSpPr>
            <p:spPr bwMode="auto">
              <a:xfrm rot="10800000">
                <a:off x="3342359" y="1161598"/>
                <a:ext cx="2123116" cy="1895135"/>
              </a:xfrm>
              <a:custGeom>
                <a:avLst/>
                <a:gdLst>
                  <a:gd name="connsiteX0" fmla="*/ 1795626 w 2791387"/>
                  <a:gd name="connsiteY0" fmla="*/ 2117139 h 2491648"/>
                  <a:gd name="connsiteX1" fmla="*/ 1950063 w 2791387"/>
                  <a:gd name="connsiteY1" fmla="*/ 2028434 h 2491648"/>
                  <a:gd name="connsiteX2" fmla="*/ 2350454 w 2791387"/>
                  <a:gd name="connsiteY2" fmla="*/ 1334530 h 2491648"/>
                  <a:gd name="connsiteX3" fmla="*/ 2350454 w 2791387"/>
                  <a:gd name="connsiteY3" fmla="*/ 1157119 h 2491648"/>
                  <a:gd name="connsiteX4" fmla="*/ 1950063 w 2791387"/>
                  <a:gd name="connsiteY4" fmla="*/ 463215 h 2491648"/>
                  <a:gd name="connsiteX5" fmla="*/ 1795626 w 2791387"/>
                  <a:gd name="connsiteY5" fmla="*/ 374509 h 2491648"/>
                  <a:gd name="connsiteX6" fmla="*/ 994844 w 2791387"/>
                  <a:gd name="connsiteY6" fmla="*/ 374509 h 2491648"/>
                  <a:gd name="connsiteX7" fmla="*/ 840408 w 2791387"/>
                  <a:gd name="connsiteY7" fmla="*/ 463215 h 2491648"/>
                  <a:gd name="connsiteX8" fmla="*/ 440017 w 2791387"/>
                  <a:gd name="connsiteY8" fmla="*/ 1157119 h 2491648"/>
                  <a:gd name="connsiteX9" fmla="*/ 440017 w 2791387"/>
                  <a:gd name="connsiteY9" fmla="*/ 1334530 h 2491648"/>
                  <a:gd name="connsiteX10" fmla="*/ 840408 w 2791387"/>
                  <a:gd name="connsiteY10" fmla="*/ 2028434 h 2491648"/>
                  <a:gd name="connsiteX11" fmla="*/ 994844 w 2791387"/>
                  <a:gd name="connsiteY11" fmla="*/ 2117139 h 2491648"/>
                  <a:gd name="connsiteX12" fmla="*/ 1967414 w 2791387"/>
                  <a:gd name="connsiteY12" fmla="*/ 2491648 h 2491648"/>
                  <a:gd name="connsiteX13" fmla="*/ 822440 w 2791387"/>
                  <a:gd name="connsiteY13" fmla="*/ 2491648 h 2491648"/>
                  <a:gd name="connsiteX14" fmla="*/ 601623 w 2791387"/>
                  <a:gd name="connsiteY14" fmla="*/ 2364815 h 2491648"/>
                  <a:gd name="connsiteX15" fmla="*/ 29136 w 2791387"/>
                  <a:gd name="connsiteY15" fmla="*/ 1372657 h 2491648"/>
                  <a:gd name="connsiteX16" fmla="*/ 29136 w 2791387"/>
                  <a:gd name="connsiteY16" fmla="*/ 1118992 h 2491648"/>
                  <a:gd name="connsiteX17" fmla="*/ 601623 w 2791387"/>
                  <a:gd name="connsiteY17" fmla="*/ 126833 h 2491648"/>
                  <a:gd name="connsiteX18" fmla="*/ 822440 w 2791387"/>
                  <a:gd name="connsiteY18" fmla="*/ 0 h 2491648"/>
                  <a:gd name="connsiteX19" fmla="*/ 1967414 w 2791387"/>
                  <a:gd name="connsiteY19" fmla="*/ 0 h 2491648"/>
                  <a:gd name="connsiteX20" fmla="*/ 2188231 w 2791387"/>
                  <a:gd name="connsiteY20" fmla="*/ 126833 h 2491648"/>
                  <a:gd name="connsiteX21" fmla="*/ 2760718 w 2791387"/>
                  <a:gd name="connsiteY21" fmla="*/ 1118992 h 2491648"/>
                  <a:gd name="connsiteX22" fmla="*/ 2760718 w 2791387"/>
                  <a:gd name="connsiteY22" fmla="*/ 1372657 h 2491648"/>
                  <a:gd name="connsiteX23" fmla="*/ 2188231 w 2791387"/>
                  <a:gd name="connsiteY23" fmla="*/ 2364815 h 2491648"/>
                  <a:gd name="connsiteX24" fmla="*/ 1967414 w 2791387"/>
                  <a:gd name="connsiteY24" fmla="*/ 2491648 h 2491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791387" h="2491648">
                    <a:moveTo>
                      <a:pt x="1795626" y="2117139"/>
                    </a:moveTo>
                    <a:cubicBezTo>
                      <a:pt x="1852825" y="2117139"/>
                      <a:pt x="1921463" y="2077079"/>
                      <a:pt x="1950063" y="2028434"/>
                    </a:cubicBezTo>
                    <a:cubicBezTo>
                      <a:pt x="1950063" y="2028434"/>
                      <a:pt x="1950063" y="2028434"/>
                      <a:pt x="2350454" y="1334530"/>
                    </a:cubicBezTo>
                    <a:cubicBezTo>
                      <a:pt x="2379053" y="1285885"/>
                      <a:pt x="2379053" y="1205764"/>
                      <a:pt x="2350454" y="1157119"/>
                    </a:cubicBezTo>
                    <a:cubicBezTo>
                      <a:pt x="2350454" y="1157119"/>
                      <a:pt x="2350454" y="1157119"/>
                      <a:pt x="1950063" y="463215"/>
                    </a:cubicBezTo>
                    <a:cubicBezTo>
                      <a:pt x="1921463" y="414570"/>
                      <a:pt x="1852825" y="374509"/>
                      <a:pt x="1795626" y="374509"/>
                    </a:cubicBezTo>
                    <a:cubicBezTo>
                      <a:pt x="1795626" y="374509"/>
                      <a:pt x="1795626" y="374509"/>
                      <a:pt x="994844" y="374509"/>
                    </a:cubicBezTo>
                    <a:cubicBezTo>
                      <a:pt x="939075" y="374509"/>
                      <a:pt x="869007" y="414570"/>
                      <a:pt x="840408" y="463215"/>
                    </a:cubicBezTo>
                    <a:cubicBezTo>
                      <a:pt x="840408" y="463215"/>
                      <a:pt x="840408" y="463215"/>
                      <a:pt x="440017" y="1157119"/>
                    </a:cubicBezTo>
                    <a:cubicBezTo>
                      <a:pt x="412847" y="1205764"/>
                      <a:pt x="412847" y="1285885"/>
                      <a:pt x="440017" y="1334530"/>
                    </a:cubicBezTo>
                    <a:cubicBezTo>
                      <a:pt x="440017" y="1334530"/>
                      <a:pt x="440017" y="1334530"/>
                      <a:pt x="840408" y="2028434"/>
                    </a:cubicBezTo>
                    <a:cubicBezTo>
                      <a:pt x="869007" y="2077079"/>
                      <a:pt x="939075" y="2117139"/>
                      <a:pt x="994844" y="2117139"/>
                    </a:cubicBezTo>
                    <a:close/>
                    <a:moveTo>
                      <a:pt x="1967414" y="2491648"/>
                    </a:moveTo>
                    <a:lnTo>
                      <a:pt x="822440" y="2491648"/>
                    </a:lnTo>
                    <a:cubicBezTo>
                      <a:pt x="742700" y="2491648"/>
                      <a:pt x="642515" y="2434369"/>
                      <a:pt x="601623" y="2364815"/>
                    </a:cubicBezTo>
                    <a:cubicBezTo>
                      <a:pt x="29136" y="1372657"/>
                      <a:pt x="29136" y="1372657"/>
                      <a:pt x="29136" y="1372657"/>
                    </a:cubicBezTo>
                    <a:cubicBezTo>
                      <a:pt x="-9712" y="1303103"/>
                      <a:pt x="-9712" y="1188545"/>
                      <a:pt x="29136" y="1118992"/>
                    </a:cubicBezTo>
                    <a:cubicBezTo>
                      <a:pt x="601623" y="126833"/>
                      <a:pt x="601623" y="126833"/>
                      <a:pt x="601623" y="126833"/>
                    </a:cubicBezTo>
                    <a:cubicBezTo>
                      <a:pt x="642515" y="57280"/>
                      <a:pt x="742700" y="0"/>
                      <a:pt x="822440" y="0"/>
                    </a:cubicBezTo>
                    <a:cubicBezTo>
                      <a:pt x="1967414" y="0"/>
                      <a:pt x="1967414" y="0"/>
                      <a:pt x="1967414" y="0"/>
                    </a:cubicBezTo>
                    <a:cubicBezTo>
                      <a:pt x="2049198" y="0"/>
                      <a:pt x="2147339" y="57280"/>
                      <a:pt x="2188231" y="126833"/>
                    </a:cubicBezTo>
                    <a:cubicBezTo>
                      <a:pt x="2760718" y="1118992"/>
                      <a:pt x="2760718" y="1118992"/>
                      <a:pt x="2760718" y="1118992"/>
                    </a:cubicBezTo>
                    <a:cubicBezTo>
                      <a:pt x="2801610" y="1188545"/>
                      <a:pt x="2801610" y="1303103"/>
                      <a:pt x="2760718" y="1372657"/>
                    </a:cubicBezTo>
                    <a:cubicBezTo>
                      <a:pt x="2188231" y="2364815"/>
                      <a:pt x="2188231" y="2364815"/>
                      <a:pt x="2188231" y="2364815"/>
                    </a:cubicBezTo>
                    <a:cubicBezTo>
                      <a:pt x="2147339" y="2434369"/>
                      <a:pt x="2049198" y="2491648"/>
                      <a:pt x="1967414" y="2491648"/>
                    </a:cubicBezTo>
                    <a:close/>
                  </a:path>
                </a:pathLst>
              </a:custGeom>
              <a:gradFill>
                <a:gsLst>
                  <a:gs pos="0">
                    <a:srgbClr val="0070C0"/>
                  </a:gs>
                  <a:gs pos="100000">
                    <a:srgbClr val="00B0F0"/>
                  </a:gs>
                </a:gsLst>
                <a:lin ang="2700000" scaled="1"/>
              </a:gradFill>
              <a:ln w="19050">
                <a:noFill/>
              </a:ln>
              <a:effectLst>
                <a:innerShdw blurRad="63500" dist="63500" dir="2700000">
                  <a:prstClr val="black">
                    <a:alpha val="50000"/>
                  </a:prstClr>
                </a:innerShdw>
              </a:effectLst>
            </p:spPr>
            <p:txBody>
              <a:bodyPr vert="horz" wrap="square" lIns="68559" tIns="34279" rIns="68559" bIns="34279" numCol="1" anchor="t" anchorCtr="0" compatLnSpc="1">
                <a:prstTxWarp prst="textNoShape">
                  <a:avLst/>
                </a:prstTxWarp>
                <a:noAutofit/>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sp>
            <p:nvSpPr>
              <p:cNvPr id="9" name="Freeform 5"/>
              <p:cNvSpPr>
                <a:spLocks/>
              </p:cNvSpPr>
              <p:nvPr/>
            </p:nvSpPr>
            <p:spPr bwMode="auto">
              <a:xfrm rot="10800000">
                <a:off x="3656172" y="1456206"/>
                <a:ext cx="1495486" cy="1325435"/>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0"/>
                </a:schemeClr>
              </a:solidFill>
              <a:ln w="38100">
                <a:gradFill flip="none" rotWithShape="1">
                  <a:gsLst>
                    <a:gs pos="100000">
                      <a:schemeClr val="bg1"/>
                    </a:gs>
                    <a:gs pos="0">
                      <a:schemeClr val="bg1">
                        <a:lumMod val="75000"/>
                      </a:schemeClr>
                    </a:gs>
                  </a:gsLst>
                  <a:lin ang="2700000" scaled="1"/>
                  <a:tileRect/>
                </a:gradFill>
              </a:ln>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sp>
          <p:nvSpPr>
            <p:cNvPr id="47" name="Freeform 310"/>
            <p:cNvSpPr>
              <a:spLocks noEditPoints="1"/>
            </p:cNvSpPr>
            <p:nvPr/>
          </p:nvSpPr>
          <p:spPr bwMode="auto">
            <a:xfrm>
              <a:off x="4104786" y="1791923"/>
              <a:ext cx="531100" cy="524114"/>
            </a:xfrm>
            <a:custGeom>
              <a:avLst/>
              <a:gdLst>
                <a:gd name="T0" fmla="*/ 31 w 32"/>
                <a:gd name="T1" fmla="*/ 13 h 31"/>
                <a:gd name="T2" fmla="*/ 28 w 32"/>
                <a:gd name="T3" fmla="*/ 13 h 31"/>
                <a:gd name="T4" fmla="*/ 26 w 32"/>
                <a:gd name="T5" fmla="*/ 9 h 31"/>
                <a:gd name="T6" fmla="*/ 28 w 32"/>
                <a:gd name="T7" fmla="*/ 7 h 31"/>
                <a:gd name="T8" fmla="*/ 28 w 32"/>
                <a:gd name="T9" fmla="*/ 6 h 31"/>
                <a:gd name="T10" fmla="*/ 26 w 32"/>
                <a:gd name="T11" fmla="*/ 3 h 31"/>
                <a:gd name="T12" fmla="*/ 25 w 32"/>
                <a:gd name="T13" fmla="*/ 3 h 31"/>
                <a:gd name="T14" fmla="*/ 22 w 32"/>
                <a:gd name="T15" fmla="*/ 6 h 31"/>
                <a:gd name="T16" fmla="*/ 19 w 32"/>
                <a:gd name="T17" fmla="*/ 4 h 31"/>
                <a:gd name="T18" fmla="*/ 19 w 32"/>
                <a:gd name="T19" fmla="*/ 1 h 31"/>
                <a:gd name="T20" fmla="*/ 18 w 32"/>
                <a:gd name="T21" fmla="*/ 0 h 31"/>
                <a:gd name="T22" fmla="*/ 14 w 32"/>
                <a:gd name="T23" fmla="*/ 0 h 31"/>
                <a:gd name="T24" fmla="*/ 13 w 32"/>
                <a:gd name="T25" fmla="*/ 1 h 31"/>
                <a:gd name="T26" fmla="*/ 13 w 32"/>
                <a:gd name="T27" fmla="*/ 4 h 31"/>
                <a:gd name="T28" fmla="*/ 10 w 32"/>
                <a:gd name="T29" fmla="*/ 6 h 31"/>
                <a:gd name="T30" fmla="*/ 8 w 32"/>
                <a:gd name="T31" fmla="*/ 3 h 31"/>
                <a:gd name="T32" fmla="*/ 6 w 32"/>
                <a:gd name="T33" fmla="*/ 3 h 31"/>
                <a:gd name="T34" fmla="*/ 4 w 32"/>
                <a:gd name="T35" fmla="*/ 6 h 31"/>
                <a:gd name="T36" fmla="*/ 4 w 32"/>
                <a:gd name="T37" fmla="*/ 7 h 31"/>
                <a:gd name="T38" fmla="*/ 6 w 32"/>
                <a:gd name="T39" fmla="*/ 9 h 31"/>
                <a:gd name="T40" fmla="*/ 5 w 32"/>
                <a:gd name="T41" fmla="*/ 13 h 31"/>
                <a:gd name="T42" fmla="*/ 1 w 32"/>
                <a:gd name="T43" fmla="*/ 13 h 31"/>
                <a:gd name="T44" fmla="*/ 0 w 32"/>
                <a:gd name="T45" fmla="*/ 14 h 31"/>
                <a:gd name="T46" fmla="*/ 0 w 32"/>
                <a:gd name="T47" fmla="*/ 17 h 31"/>
                <a:gd name="T48" fmla="*/ 1 w 32"/>
                <a:gd name="T49" fmla="*/ 18 h 31"/>
                <a:gd name="T50" fmla="*/ 5 w 32"/>
                <a:gd name="T51" fmla="*/ 18 h 31"/>
                <a:gd name="T52" fmla="*/ 6 w 32"/>
                <a:gd name="T53" fmla="*/ 22 h 31"/>
                <a:gd name="T54" fmla="*/ 4 w 32"/>
                <a:gd name="T55" fmla="*/ 24 h 31"/>
                <a:gd name="T56" fmla="*/ 4 w 32"/>
                <a:gd name="T57" fmla="*/ 25 h 31"/>
                <a:gd name="T58" fmla="*/ 6 w 32"/>
                <a:gd name="T59" fmla="*/ 28 h 31"/>
                <a:gd name="T60" fmla="*/ 8 w 32"/>
                <a:gd name="T61" fmla="*/ 28 h 31"/>
                <a:gd name="T62" fmla="*/ 10 w 32"/>
                <a:gd name="T63" fmla="*/ 26 h 31"/>
                <a:gd name="T64" fmla="*/ 13 w 32"/>
                <a:gd name="T65" fmla="*/ 27 h 31"/>
                <a:gd name="T66" fmla="*/ 13 w 32"/>
                <a:gd name="T67" fmla="*/ 30 h 31"/>
                <a:gd name="T68" fmla="*/ 14 w 32"/>
                <a:gd name="T69" fmla="*/ 31 h 31"/>
                <a:gd name="T70" fmla="*/ 18 w 32"/>
                <a:gd name="T71" fmla="*/ 31 h 31"/>
                <a:gd name="T72" fmla="*/ 19 w 32"/>
                <a:gd name="T73" fmla="*/ 30 h 31"/>
                <a:gd name="T74" fmla="*/ 19 w 32"/>
                <a:gd name="T75" fmla="*/ 27 h 31"/>
                <a:gd name="T76" fmla="*/ 22 w 32"/>
                <a:gd name="T77" fmla="*/ 26 h 31"/>
                <a:gd name="T78" fmla="*/ 25 w 32"/>
                <a:gd name="T79" fmla="*/ 28 h 31"/>
                <a:gd name="T80" fmla="*/ 26 w 32"/>
                <a:gd name="T81" fmla="*/ 28 h 31"/>
                <a:gd name="T82" fmla="*/ 28 w 32"/>
                <a:gd name="T83" fmla="*/ 25 h 31"/>
                <a:gd name="T84" fmla="*/ 28 w 32"/>
                <a:gd name="T85" fmla="*/ 24 h 31"/>
                <a:gd name="T86" fmla="*/ 26 w 32"/>
                <a:gd name="T87" fmla="*/ 22 h 31"/>
                <a:gd name="T88" fmla="*/ 28 w 32"/>
                <a:gd name="T89" fmla="*/ 18 h 31"/>
                <a:gd name="T90" fmla="*/ 31 w 32"/>
                <a:gd name="T91" fmla="*/ 18 h 31"/>
                <a:gd name="T92" fmla="*/ 32 w 32"/>
                <a:gd name="T93" fmla="*/ 17 h 31"/>
                <a:gd name="T94" fmla="*/ 32 w 32"/>
                <a:gd name="T95" fmla="*/ 14 h 31"/>
                <a:gd name="T96" fmla="*/ 31 w 32"/>
                <a:gd name="T97" fmla="*/ 13 h 31"/>
                <a:gd name="T98" fmla="*/ 16 w 32"/>
                <a:gd name="T99" fmla="*/ 23 h 31"/>
                <a:gd name="T100" fmla="*/ 9 w 32"/>
                <a:gd name="T101" fmla="*/ 16 h 31"/>
                <a:gd name="T102" fmla="*/ 16 w 32"/>
                <a:gd name="T103" fmla="*/ 9 h 31"/>
                <a:gd name="T104" fmla="*/ 23 w 32"/>
                <a:gd name="T105" fmla="*/ 16 h 31"/>
                <a:gd name="T106" fmla="*/ 16 w 32"/>
                <a:gd name="T107"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 h="31">
                  <a:moveTo>
                    <a:pt x="31" y="13"/>
                  </a:moveTo>
                  <a:cubicBezTo>
                    <a:pt x="28" y="13"/>
                    <a:pt x="28" y="13"/>
                    <a:pt x="28" y="13"/>
                  </a:cubicBezTo>
                  <a:cubicBezTo>
                    <a:pt x="27" y="12"/>
                    <a:pt x="27" y="10"/>
                    <a:pt x="26" y="9"/>
                  </a:cubicBezTo>
                  <a:cubicBezTo>
                    <a:pt x="28" y="7"/>
                    <a:pt x="28" y="7"/>
                    <a:pt x="28" y="7"/>
                  </a:cubicBezTo>
                  <a:cubicBezTo>
                    <a:pt x="29" y="7"/>
                    <a:pt x="29" y="6"/>
                    <a:pt x="28" y="6"/>
                  </a:cubicBezTo>
                  <a:cubicBezTo>
                    <a:pt x="26" y="3"/>
                    <a:pt x="26" y="3"/>
                    <a:pt x="26" y="3"/>
                  </a:cubicBezTo>
                  <a:cubicBezTo>
                    <a:pt x="26" y="3"/>
                    <a:pt x="25" y="3"/>
                    <a:pt x="25" y="3"/>
                  </a:cubicBezTo>
                  <a:cubicBezTo>
                    <a:pt x="22" y="6"/>
                    <a:pt x="22" y="6"/>
                    <a:pt x="22" y="6"/>
                  </a:cubicBezTo>
                  <a:cubicBezTo>
                    <a:pt x="21" y="5"/>
                    <a:pt x="20" y="4"/>
                    <a:pt x="19" y="4"/>
                  </a:cubicBezTo>
                  <a:cubicBezTo>
                    <a:pt x="19" y="1"/>
                    <a:pt x="19" y="1"/>
                    <a:pt x="19" y="1"/>
                  </a:cubicBezTo>
                  <a:cubicBezTo>
                    <a:pt x="19" y="0"/>
                    <a:pt x="18" y="0"/>
                    <a:pt x="18" y="0"/>
                  </a:cubicBezTo>
                  <a:cubicBezTo>
                    <a:pt x="14" y="0"/>
                    <a:pt x="14" y="0"/>
                    <a:pt x="14" y="0"/>
                  </a:cubicBezTo>
                  <a:cubicBezTo>
                    <a:pt x="14" y="0"/>
                    <a:pt x="13" y="0"/>
                    <a:pt x="13" y="1"/>
                  </a:cubicBezTo>
                  <a:cubicBezTo>
                    <a:pt x="13" y="4"/>
                    <a:pt x="13" y="4"/>
                    <a:pt x="13" y="4"/>
                  </a:cubicBezTo>
                  <a:cubicBezTo>
                    <a:pt x="12" y="4"/>
                    <a:pt x="11" y="5"/>
                    <a:pt x="10" y="6"/>
                  </a:cubicBezTo>
                  <a:cubicBezTo>
                    <a:pt x="8" y="3"/>
                    <a:pt x="8" y="3"/>
                    <a:pt x="8" y="3"/>
                  </a:cubicBezTo>
                  <a:cubicBezTo>
                    <a:pt x="7" y="3"/>
                    <a:pt x="7" y="3"/>
                    <a:pt x="6" y="3"/>
                  </a:cubicBezTo>
                  <a:cubicBezTo>
                    <a:pt x="4" y="6"/>
                    <a:pt x="4" y="6"/>
                    <a:pt x="4" y="6"/>
                  </a:cubicBezTo>
                  <a:cubicBezTo>
                    <a:pt x="3" y="6"/>
                    <a:pt x="3" y="7"/>
                    <a:pt x="4" y="7"/>
                  </a:cubicBezTo>
                  <a:cubicBezTo>
                    <a:pt x="6" y="9"/>
                    <a:pt x="6" y="9"/>
                    <a:pt x="6" y="9"/>
                  </a:cubicBezTo>
                  <a:cubicBezTo>
                    <a:pt x="5" y="10"/>
                    <a:pt x="5" y="12"/>
                    <a:pt x="5" y="13"/>
                  </a:cubicBezTo>
                  <a:cubicBezTo>
                    <a:pt x="1" y="13"/>
                    <a:pt x="1" y="13"/>
                    <a:pt x="1" y="13"/>
                  </a:cubicBezTo>
                  <a:cubicBezTo>
                    <a:pt x="1" y="13"/>
                    <a:pt x="0" y="13"/>
                    <a:pt x="0" y="14"/>
                  </a:cubicBezTo>
                  <a:cubicBezTo>
                    <a:pt x="0" y="17"/>
                    <a:pt x="0" y="17"/>
                    <a:pt x="0" y="17"/>
                  </a:cubicBezTo>
                  <a:cubicBezTo>
                    <a:pt x="0" y="18"/>
                    <a:pt x="1" y="18"/>
                    <a:pt x="1" y="18"/>
                  </a:cubicBezTo>
                  <a:cubicBezTo>
                    <a:pt x="5" y="18"/>
                    <a:pt x="5" y="18"/>
                    <a:pt x="5" y="18"/>
                  </a:cubicBezTo>
                  <a:cubicBezTo>
                    <a:pt x="5" y="20"/>
                    <a:pt x="5" y="21"/>
                    <a:pt x="6" y="22"/>
                  </a:cubicBezTo>
                  <a:cubicBezTo>
                    <a:pt x="4" y="24"/>
                    <a:pt x="4" y="24"/>
                    <a:pt x="4" y="24"/>
                  </a:cubicBezTo>
                  <a:cubicBezTo>
                    <a:pt x="3" y="25"/>
                    <a:pt x="3" y="25"/>
                    <a:pt x="4" y="25"/>
                  </a:cubicBezTo>
                  <a:cubicBezTo>
                    <a:pt x="6" y="28"/>
                    <a:pt x="6" y="28"/>
                    <a:pt x="6" y="28"/>
                  </a:cubicBezTo>
                  <a:cubicBezTo>
                    <a:pt x="7" y="28"/>
                    <a:pt x="7" y="28"/>
                    <a:pt x="8" y="28"/>
                  </a:cubicBezTo>
                  <a:cubicBezTo>
                    <a:pt x="10" y="26"/>
                    <a:pt x="10" y="26"/>
                    <a:pt x="10" y="26"/>
                  </a:cubicBezTo>
                  <a:cubicBezTo>
                    <a:pt x="11" y="26"/>
                    <a:pt x="12" y="27"/>
                    <a:pt x="13" y="27"/>
                  </a:cubicBezTo>
                  <a:cubicBezTo>
                    <a:pt x="13" y="30"/>
                    <a:pt x="13" y="30"/>
                    <a:pt x="13" y="30"/>
                  </a:cubicBezTo>
                  <a:cubicBezTo>
                    <a:pt x="13" y="31"/>
                    <a:pt x="14" y="31"/>
                    <a:pt x="14" y="31"/>
                  </a:cubicBezTo>
                  <a:cubicBezTo>
                    <a:pt x="18" y="31"/>
                    <a:pt x="18" y="31"/>
                    <a:pt x="18" y="31"/>
                  </a:cubicBezTo>
                  <a:cubicBezTo>
                    <a:pt x="18" y="31"/>
                    <a:pt x="19" y="31"/>
                    <a:pt x="19" y="30"/>
                  </a:cubicBezTo>
                  <a:cubicBezTo>
                    <a:pt x="19" y="27"/>
                    <a:pt x="19" y="27"/>
                    <a:pt x="19" y="27"/>
                  </a:cubicBezTo>
                  <a:cubicBezTo>
                    <a:pt x="20" y="27"/>
                    <a:pt x="21" y="26"/>
                    <a:pt x="22" y="26"/>
                  </a:cubicBezTo>
                  <a:cubicBezTo>
                    <a:pt x="25" y="28"/>
                    <a:pt x="25" y="28"/>
                    <a:pt x="25" y="28"/>
                  </a:cubicBezTo>
                  <a:cubicBezTo>
                    <a:pt x="25" y="28"/>
                    <a:pt x="26" y="28"/>
                    <a:pt x="26" y="28"/>
                  </a:cubicBezTo>
                  <a:cubicBezTo>
                    <a:pt x="28" y="25"/>
                    <a:pt x="28" y="25"/>
                    <a:pt x="28" y="25"/>
                  </a:cubicBezTo>
                  <a:cubicBezTo>
                    <a:pt x="29" y="25"/>
                    <a:pt x="29" y="25"/>
                    <a:pt x="28" y="24"/>
                  </a:cubicBezTo>
                  <a:cubicBezTo>
                    <a:pt x="26" y="22"/>
                    <a:pt x="26" y="22"/>
                    <a:pt x="26" y="22"/>
                  </a:cubicBezTo>
                  <a:cubicBezTo>
                    <a:pt x="27" y="21"/>
                    <a:pt x="27" y="20"/>
                    <a:pt x="28" y="18"/>
                  </a:cubicBezTo>
                  <a:cubicBezTo>
                    <a:pt x="31" y="18"/>
                    <a:pt x="31" y="18"/>
                    <a:pt x="31" y="18"/>
                  </a:cubicBezTo>
                  <a:cubicBezTo>
                    <a:pt x="31" y="18"/>
                    <a:pt x="32" y="18"/>
                    <a:pt x="32" y="17"/>
                  </a:cubicBezTo>
                  <a:cubicBezTo>
                    <a:pt x="32" y="14"/>
                    <a:pt x="32" y="14"/>
                    <a:pt x="32" y="14"/>
                  </a:cubicBezTo>
                  <a:cubicBezTo>
                    <a:pt x="32" y="13"/>
                    <a:pt x="31" y="13"/>
                    <a:pt x="31" y="13"/>
                  </a:cubicBezTo>
                  <a:close/>
                  <a:moveTo>
                    <a:pt x="16" y="23"/>
                  </a:moveTo>
                  <a:cubicBezTo>
                    <a:pt x="12" y="23"/>
                    <a:pt x="9" y="19"/>
                    <a:pt x="9" y="16"/>
                  </a:cubicBezTo>
                  <a:cubicBezTo>
                    <a:pt x="9" y="12"/>
                    <a:pt x="12" y="9"/>
                    <a:pt x="16" y="9"/>
                  </a:cubicBezTo>
                  <a:cubicBezTo>
                    <a:pt x="20" y="9"/>
                    <a:pt x="23" y="12"/>
                    <a:pt x="23" y="16"/>
                  </a:cubicBezTo>
                  <a:cubicBezTo>
                    <a:pt x="23" y="19"/>
                    <a:pt x="20" y="23"/>
                    <a:pt x="16" y="23"/>
                  </a:cubicBezTo>
                  <a:close/>
                </a:path>
              </a:pathLst>
            </a:custGeom>
            <a:solidFill>
              <a:srgbClr val="00B0F0"/>
            </a:solidFill>
            <a:ln>
              <a:noFill/>
            </a:ln>
            <a:ex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1" name="组合 80"/>
          <p:cNvGrpSpPr/>
          <p:nvPr/>
        </p:nvGrpSpPr>
        <p:grpSpPr>
          <a:xfrm>
            <a:off x="1604013" y="1863933"/>
            <a:ext cx="1023316" cy="404404"/>
            <a:chOff x="2137185" y="2035489"/>
            <a:chExt cx="1364664" cy="539497"/>
          </a:xfrm>
        </p:grpSpPr>
        <p:sp>
          <p:nvSpPr>
            <p:cNvPr id="48" name="任意多边形 47"/>
            <p:cNvSpPr/>
            <p:nvPr/>
          </p:nvSpPr>
          <p:spPr>
            <a:xfrm>
              <a:off x="2137185" y="2086036"/>
              <a:ext cx="1298152"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1" name="椭圆 50"/>
            <p:cNvSpPr/>
            <p:nvPr/>
          </p:nvSpPr>
          <p:spPr>
            <a:xfrm>
              <a:off x="3400573" y="2035489"/>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0" name="组合 79"/>
          <p:cNvGrpSpPr/>
          <p:nvPr/>
        </p:nvGrpSpPr>
        <p:grpSpPr>
          <a:xfrm>
            <a:off x="1599584" y="3382766"/>
            <a:ext cx="1895046" cy="404404"/>
            <a:chOff x="2131277" y="4061694"/>
            <a:chExt cx="2527179" cy="539497"/>
          </a:xfrm>
        </p:grpSpPr>
        <p:sp>
          <p:nvSpPr>
            <p:cNvPr id="53" name="任意多边形 52"/>
            <p:cNvSpPr/>
            <p:nvPr/>
          </p:nvSpPr>
          <p:spPr>
            <a:xfrm>
              <a:off x="2131277" y="4112241"/>
              <a:ext cx="2460668" cy="488950"/>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56" name="椭圆 55"/>
            <p:cNvSpPr/>
            <p:nvPr/>
          </p:nvSpPr>
          <p:spPr>
            <a:xfrm>
              <a:off x="4557180" y="4061694"/>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2" name="组合 81"/>
          <p:cNvGrpSpPr/>
          <p:nvPr/>
        </p:nvGrpSpPr>
        <p:grpSpPr>
          <a:xfrm>
            <a:off x="5445170" y="1117244"/>
            <a:ext cx="1000538" cy="244023"/>
            <a:chOff x="7259641" y="1039365"/>
            <a:chExt cx="1334288" cy="325539"/>
          </a:xfrm>
        </p:grpSpPr>
        <p:sp>
          <p:nvSpPr>
            <p:cNvPr id="75" name="任意多边形 74"/>
            <p:cNvSpPr/>
            <p:nvPr/>
          </p:nvSpPr>
          <p:spPr>
            <a:xfrm flipH="1">
              <a:off x="7326153" y="1089912"/>
              <a:ext cx="1267776" cy="27499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8" name="椭圆 77"/>
            <p:cNvSpPr/>
            <p:nvPr/>
          </p:nvSpPr>
          <p:spPr>
            <a:xfrm flipH="1">
              <a:off x="7259641" y="1039365"/>
              <a:ext cx="101276"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3" name="组合 82"/>
          <p:cNvGrpSpPr/>
          <p:nvPr/>
        </p:nvGrpSpPr>
        <p:grpSpPr>
          <a:xfrm>
            <a:off x="4870499" y="2179307"/>
            <a:ext cx="1577710" cy="155831"/>
            <a:chOff x="6493275" y="2456214"/>
            <a:chExt cx="2103989" cy="207886"/>
          </a:xfrm>
        </p:grpSpPr>
        <p:sp>
          <p:nvSpPr>
            <p:cNvPr id="71" name="任意多边形 70"/>
            <p:cNvSpPr/>
            <p:nvPr/>
          </p:nvSpPr>
          <p:spPr>
            <a:xfrm flipH="1">
              <a:off x="6554828" y="2506762"/>
              <a:ext cx="2042436" cy="157338"/>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4" name="椭圆 73"/>
            <p:cNvSpPr/>
            <p:nvPr/>
          </p:nvSpPr>
          <p:spPr>
            <a:xfrm flipH="1">
              <a:off x="6493275" y="2456214"/>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79" name="组合 78"/>
          <p:cNvGrpSpPr/>
          <p:nvPr/>
        </p:nvGrpSpPr>
        <p:grpSpPr>
          <a:xfrm>
            <a:off x="4224575" y="4089913"/>
            <a:ext cx="2221132" cy="261386"/>
            <a:chOff x="5631891" y="5005066"/>
            <a:chExt cx="2962038" cy="348704"/>
          </a:xfrm>
        </p:grpSpPr>
        <p:sp>
          <p:nvSpPr>
            <p:cNvPr id="69" name="任意多边形 68"/>
            <p:cNvSpPr/>
            <p:nvPr/>
          </p:nvSpPr>
          <p:spPr>
            <a:xfrm flipH="1">
              <a:off x="5693446" y="5055613"/>
              <a:ext cx="2900483" cy="298157"/>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70" name="椭圆 69"/>
            <p:cNvSpPr/>
            <p:nvPr/>
          </p:nvSpPr>
          <p:spPr>
            <a:xfrm flipH="1">
              <a:off x="5631891" y="5005066"/>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84" name="组合 83"/>
          <p:cNvGrpSpPr/>
          <p:nvPr/>
        </p:nvGrpSpPr>
        <p:grpSpPr>
          <a:xfrm>
            <a:off x="5584587" y="3192128"/>
            <a:ext cx="861120" cy="180285"/>
            <a:chOff x="7445563" y="3807371"/>
            <a:chExt cx="1148366" cy="240510"/>
          </a:xfrm>
        </p:grpSpPr>
        <p:sp>
          <p:nvSpPr>
            <p:cNvPr id="62" name="任意多边形 61"/>
            <p:cNvSpPr/>
            <p:nvPr/>
          </p:nvSpPr>
          <p:spPr>
            <a:xfrm flipH="1">
              <a:off x="7507119" y="3857919"/>
              <a:ext cx="1086810" cy="189962"/>
            </a:xfrm>
            <a:custGeom>
              <a:avLst/>
              <a:gdLst>
                <a:gd name="connsiteX0" fmla="*/ 1054100 w 1054100"/>
                <a:gd name="connsiteY0" fmla="*/ 0 h 488950"/>
                <a:gd name="connsiteX1" fmla="*/ 0 w 1054100"/>
                <a:gd name="connsiteY1" fmla="*/ 0 h 488950"/>
                <a:gd name="connsiteX2" fmla="*/ 0 w 1054100"/>
                <a:gd name="connsiteY2" fmla="*/ 488950 h 488950"/>
              </a:gdLst>
              <a:ahLst/>
              <a:cxnLst>
                <a:cxn ang="0">
                  <a:pos x="connsiteX0" y="connsiteY0"/>
                </a:cxn>
                <a:cxn ang="0">
                  <a:pos x="connsiteX1" y="connsiteY1"/>
                </a:cxn>
                <a:cxn ang="0">
                  <a:pos x="connsiteX2" y="connsiteY2"/>
                </a:cxn>
              </a:cxnLst>
              <a:rect l="l" t="t" r="r" b="b"/>
              <a:pathLst>
                <a:path w="1054100" h="488950">
                  <a:moveTo>
                    <a:pt x="1054100" y="0"/>
                  </a:moveTo>
                  <a:lnTo>
                    <a:pt x="0" y="0"/>
                  </a:lnTo>
                  <a:lnTo>
                    <a:pt x="0" y="488950"/>
                  </a:lnTo>
                </a:path>
              </a:pathLst>
            </a:custGeom>
            <a:noFill/>
            <a:ln w="19050">
              <a:solidFill>
                <a:schemeClr val="bg1">
                  <a:lumMod val="50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sp>
          <p:nvSpPr>
            <p:cNvPr id="65" name="椭圆 64"/>
            <p:cNvSpPr/>
            <p:nvPr/>
          </p:nvSpPr>
          <p:spPr>
            <a:xfrm flipH="1">
              <a:off x="7445563" y="3807371"/>
              <a:ext cx="97782" cy="101276"/>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13">
                <a:solidFill>
                  <a:prstClr val="white"/>
                </a:solidFill>
                <a:latin typeface="Calibri" panose="020F0502020204030204"/>
                <a:ea typeface="等线" panose="02010600030101010101" pitchFamily="2" charset="-122"/>
              </a:endParaRPr>
            </a:p>
          </p:txBody>
        </p:sp>
      </p:grpSp>
      <p:grpSp>
        <p:nvGrpSpPr>
          <p:cNvPr id="60" name="组合 59"/>
          <p:cNvGrpSpPr/>
          <p:nvPr/>
        </p:nvGrpSpPr>
        <p:grpSpPr>
          <a:xfrm>
            <a:off x="1442870" y="2309286"/>
            <a:ext cx="1563236" cy="636419"/>
            <a:chOff x="1922286" y="2574951"/>
            <a:chExt cx="2084688" cy="849017"/>
          </a:xfrm>
        </p:grpSpPr>
        <p:sp>
          <p:nvSpPr>
            <p:cNvPr id="49" name="文本框 126"/>
            <p:cNvSpPr txBox="1"/>
            <p:nvPr/>
          </p:nvSpPr>
          <p:spPr>
            <a:xfrm>
              <a:off x="1922286" y="2574951"/>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5" name="文本框 113"/>
            <p:cNvSpPr txBox="1"/>
            <p:nvPr/>
          </p:nvSpPr>
          <p:spPr>
            <a:xfrm>
              <a:off x="1939506" y="2839056"/>
              <a:ext cx="2067468" cy="58491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1" name="组合 60"/>
          <p:cNvGrpSpPr/>
          <p:nvPr/>
        </p:nvGrpSpPr>
        <p:grpSpPr>
          <a:xfrm>
            <a:off x="1433347" y="3813783"/>
            <a:ext cx="1557189" cy="654275"/>
            <a:chOff x="1909586" y="4582028"/>
            <a:chExt cx="2076623" cy="872837"/>
          </a:xfrm>
        </p:grpSpPr>
        <p:sp>
          <p:nvSpPr>
            <p:cNvPr id="54" name="文本框 131"/>
            <p:cNvSpPr txBox="1"/>
            <p:nvPr/>
          </p:nvSpPr>
          <p:spPr>
            <a:xfrm>
              <a:off x="1909586" y="4582028"/>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6" name="文本框 113"/>
            <p:cNvSpPr txBox="1"/>
            <p:nvPr/>
          </p:nvSpPr>
          <p:spPr>
            <a:xfrm>
              <a:off x="1918742" y="4869954"/>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a:off x="6045472" y="1438722"/>
            <a:ext cx="1550323" cy="624811"/>
            <a:chOff x="8060187" y="1413570"/>
            <a:chExt cx="2067467" cy="833531"/>
          </a:xfrm>
        </p:grpSpPr>
        <p:sp>
          <p:nvSpPr>
            <p:cNvPr id="76" name="文本框 138"/>
            <p:cNvSpPr txBox="1"/>
            <p:nvPr/>
          </p:nvSpPr>
          <p:spPr>
            <a:xfrm>
              <a:off x="8068381" y="1413570"/>
              <a:ext cx="1645309"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7" name="文本框 113"/>
            <p:cNvSpPr txBox="1"/>
            <p:nvPr/>
          </p:nvSpPr>
          <p:spPr>
            <a:xfrm>
              <a:off x="8060187" y="16621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8" name="组合 67"/>
          <p:cNvGrpSpPr/>
          <p:nvPr/>
        </p:nvGrpSpPr>
        <p:grpSpPr>
          <a:xfrm>
            <a:off x="6006891" y="2395503"/>
            <a:ext cx="1573334" cy="615178"/>
            <a:chOff x="8008735" y="2689969"/>
            <a:chExt cx="2098154" cy="820680"/>
          </a:xfrm>
        </p:grpSpPr>
        <p:sp>
          <p:nvSpPr>
            <p:cNvPr id="72" name="文本框 145"/>
            <p:cNvSpPr txBox="1"/>
            <p:nvPr/>
          </p:nvSpPr>
          <p:spPr>
            <a:xfrm>
              <a:off x="8008735" y="2689969"/>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8" name="文本框 113"/>
            <p:cNvSpPr txBox="1"/>
            <p:nvPr/>
          </p:nvSpPr>
          <p:spPr>
            <a:xfrm>
              <a:off x="8039422" y="29257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7" name="组合 66"/>
          <p:cNvGrpSpPr/>
          <p:nvPr/>
        </p:nvGrpSpPr>
        <p:grpSpPr>
          <a:xfrm>
            <a:off x="6042811" y="3421064"/>
            <a:ext cx="1552985" cy="615178"/>
            <a:chOff x="8056638" y="4058121"/>
            <a:chExt cx="2071016" cy="820680"/>
          </a:xfrm>
        </p:grpSpPr>
        <p:sp>
          <p:nvSpPr>
            <p:cNvPr id="63" name="文本框 162"/>
            <p:cNvSpPr txBox="1"/>
            <p:nvPr/>
          </p:nvSpPr>
          <p:spPr>
            <a:xfrm>
              <a:off x="8056638" y="4058121"/>
              <a:ext cx="1645307"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89" name="文本框 113"/>
            <p:cNvSpPr txBox="1"/>
            <p:nvPr/>
          </p:nvSpPr>
          <p:spPr>
            <a:xfrm>
              <a:off x="8060187" y="4293890"/>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4" name="组合 63"/>
          <p:cNvGrpSpPr/>
          <p:nvPr/>
        </p:nvGrpSpPr>
        <p:grpSpPr>
          <a:xfrm>
            <a:off x="6027400" y="4372566"/>
            <a:ext cx="1552826" cy="610828"/>
            <a:chOff x="8036086" y="5327472"/>
            <a:chExt cx="2070803" cy="814877"/>
          </a:xfrm>
        </p:grpSpPr>
        <p:sp>
          <p:nvSpPr>
            <p:cNvPr id="66" name="文本框 152"/>
            <p:cNvSpPr txBox="1"/>
            <p:nvPr/>
          </p:nvSpPr>
          <p:spPr>
            <a:xfrm>
              <a:off x="8036086" y="5327472"/>
              <a:ext cx="1645308" cy="338633"/>
            </a:xfrm>
            <a:prstGeom prst="rect">
              <a:avLst/>
            </a:prstGeom>
            <a:noFill/>
          </p:spPr>
          <p:txBody>
            <a:bodyPr wrap="square" rtlCol="0">
              <a:spAutoFit/>
            </a:bodyPr>
            <a:lstStyle/>
            <a:p>
              <a:pPr defTabSz="685594">
                <a:defRPr/>
              </a:pPr>
              <a:r>
                <a:rPr lang="zh-CN" altLang="en-US" sz="1050" dirty="0">
                  <a:solidFill>
                    <a:prstClr val="white"/>
                  </a:solidFill>
                  <a:latin typeface="时尚中黑简体" panose="01010104010101010101" pitchFamily="2" charset="-122"/>
                  <a:ea typeface="时尚中黑简体" panose="01010104010101010101" pitchFamily="2" charset="-122"/>
                </a:rPr>
                <a:t>添加标题</a:t>
              </a:r>
            </a:p>
          </p:txBody>
        </p:sp>
        <p:sp>
          <p:nvSpPr>
            <p:cNvPr id="90" name="文本框 113"/>
            <p:cNvSpPr txBox="1"/>
            <p:nvPr/>
          </p:nvSpPr>
          <p:spPr>
            <a:xfrm>
              <a:off x="8039422" y="5557438"/>
              <a:ext cx="2067467" cy="584911"/>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spTree>
    <p:extLst>
      <p:ext uri="{BB962C8B-B14F-4D97-AF65-F5344CB8AC3E}">
        <p14:creationId xmlns:p14="http://schemas.microsoft.com/office/powerpoint/2010/main" val="4079625189"/>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750"/>
                                        <p:tgtEl>
                                          <p:spTgt spid="58"/>
                                        </p:tgtEl>
                                      </p:cBhvr>
                                    </p:animEffect>
                                  </p:childTnLst>
                                </p:cTn>
                              </p:par>
                              <p:par>
                                <p:cTn id="8" presetID="10" presetClass="entr" presetSubtype="0" fill="hold" nodeType="withEffect">
                                  <p:stCondLst>
                                    <p:cond delay="250"/>
                                  </p:stCondLst>
                                  <p:childTnLst>
                                    <p:set>
                                      <p:cBhvr>
                                        <p:cTn id="9" dur="1" fill="hold">
                                          <p:stCondLst>
                                            <p:cond delay="0"/>
                                          </p:stCondLst>
                                        </p:cTn>
                                        <p:tgtEl>
                                          <p:spTgt spid="55"/>
                                        </p:tgtEl>
                                        <p:attrNameLst>
                                          <p:attrName>style.visibility</p:attrName>
                                        </p:attrNameLst>
                                      </p:cBhvr>
                                      <p:to>
                                        <p:strVal val="visible"/>
                                      </p:to>
                                    </p:set>
                                    <p:animEffect transition="in" filter="fade">
                                      <p:cBhvr>
                                        <p:cTn id="10" dur="750"/>
                                        <p:tgtEl>
                                          <p:spTgt spid="55"/>
                                        </p:tgtEl>
                                      </p:cBhvr>
                                    </p:animEffect>
                                  </p:childTnLst>
                                </p:cTn>
                              </p:par>
                              <p:par>
                                <p:cTn id="11" presetID="10" presetClass="entr" presetSubtype="0" fill="hold" nodeType="withEffect">
                                  <p:stCondLst>
                                    <p:cond delay="50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750"/>
                                        <p:tgtEl>
                                          <p:spTgt spid="57"/>
                                        </p:tgtEl>
                                      </p:cBhvr>
                                    </p:animEffect>
                                  </p:childTnLst>
                                </p:cTn>
                              </p:par>
                              <p:par>
                                <p:cTn id="14" presetID="10" presetClass="entr" presetSubtype="0" fill="hold" nodeType="withEffect">
                                  <p:stCondLst>
                                    <p:cond delay="750"/>
                                  </p:stCondLst>
                                  <p:childTnLst>
                                    <p:set>
                                      <p:cBhvr>
                                        <p:cTn id="15" dur="1" fill="hold">
                                          <p:stCondLst>
                                            <p:cond delay="0"/>
                                          </p:stCondLst>
                                        </p:cTn>
                                        <p:tgtEl>
                                          <p:spTgt spid="52"/>
                                        </p:tgtEl>
                                        <p:attrNameLst>
                                          <p:attrName>style.visibility</p:attrName>
                                        </p:attrNameLst>
                                      </p:cBhvr>
                                      <p:to>
                                        <p:strVal val="visible"/>
                                      </p:to>
                                    </p:set>
                                    <p:animEffect transition="in" filter="fade">
                                      <p:cBhvr>
                                        <p:cTn id="16" dur="750"/>
                                        <p:tgtEl>
                                          <p:spTgt spid="52"/>
                                        </p:tgtEl>
                                      </p:cBhvr>
                                    </p:animEffect>
                                  </p:childTnLst>
                                </p:cTn>
                              </p:par>
                              <p:par>
                                <p:cTn id="17" presetID="10" presetClass="entr" presetSubtype="0" fill="hold" nodeType="withEffect">
                                  <p:stCondLst>
                                    <p:cond delay="100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750"/>
                                        <p:tgtEl>
                                          <p:spTgt spid="59"/>
                                        </p:tgtEl>
                                      </p:cBhvr>
                                    </p:animEffect>
                                  </p:childTnLst>
                                </p:cTn>
                              </p:par>
                              <p:par>
                                <p:cTn id="20" presetID="10" presetClass="entr" presetSubtype="0" fill="hold" nodeType="withEffect">
                                  <p:stCondLst>
                                    <p:cond delay="1250"/>
                                  </p:stCondLst>
                                  <p:childTnLst>
                                    <p:set>
                                      <p:cBhvr>
                                        <p:cTn id="21" dur="1" fill="hold">
                                          <p:stCondLst>
                                            <p:cond delay="0"/>
                                          </p:stCondLst>
                                        </p:cTn>
                                        <p:tgtEl>
                                          <p:spTgt spid="50"/>
                                        </p:tgtEl>
                                        <p:attrNameLst>
                                          <p:attrName>style.visibility</p:attrName>
                                        </p:attrNameLst>
                                      </p:cBhvr>
                                      <p:to>
                                        <p:strVal val="visible"/>
                                      </p:to>
                                    </p:set>
                                    <p:animEffect transition="in" filter="fade">
                                      <p:cBhvr>
                                        <p:cTn id="22" dur="750"/>
                                        <p:tgtEl>
                                          <p:spTgt spid="50"/>
                                        </p:tgtEl>
                                      </p:cBhvr>
                                    </p:animEffect>
                                  </p:childTnLst>
                                </p:cTn>
                              </p:par>
                            </p:childTnLst>
                          </p:cTn>
                        </p:par>
                        <p:par>
                          <p:cTn id="23" fill="hold">
                            <p:stCondLst>
                              <p:cond delay="2000"/>
                            </p:stCondLst>
                            <p:childTnLst>
                              <p:par>
                                <p:cTn id="24" presetID="22" presetClass="entr" presetSubtype="2"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wipe(right)">
                                      <p:cBhvr>
                                        <p:cTn id="26" dur="500"/>
                                        <p:tgtEl>
                                          <p:spTgt spid="81"/>
                                        </p:tgtEl>
                                      </p:cBhvr>
                                    </p:animEffect>
                                  </p:childTnLst>
                                </p:cTn>
                              </p:par>
                              <p:par>
                                <p:cTn id="27" presetID="22" presetClass="entr" presetSubtype="2" fill="hold" nodeType="with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right)">
                                      <p:cBhvr>
                                        <p:cTn id="29" dur="500"/>
                                        <p:tgtEl>
                                          <p:spTgt spid="80"/>
                                        </p:tgtEl>
                                      </p:cBhvr>
                                    </p:animEffect>
                                  </p:childTnLst>
                                </p:cTn>
                              </p:par>
                              <p:par>
                                <p:cTn id="30" presetID="22" presetClass="entr" presetSubtype="8" fill="hold" nodeType="with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wipe(left)">
                                      <p:cBhvr>
                                        <p:cTn id="32" dur="500"/>
                                        <p:tgtEl>
                                          <p:spTgt spid="83"/>
                                        </p:tgtEl>
                                      </p:cBhvr>
                                    </p:animEffect>
                                  </p:childTnLst>
                                </p:cTn>
                              </p:par>
                              <p:par>
                                <p:cTn id="33" presetID="22" presetClass="entr" presetSubtype="8" fill="hold" nodeType="withEffect">
                                  <p:stCondLst>
                                    <p:cond delay="0"/>
                                  </p:stCondLst>
                                  <p:childTnLst>
                                    <p:set>
                                      <p:cBhvr>
                                        <p:cTn id="34" dur="1" fill="hold">
                                          <p:stCondLst>
                                            <p:cond delay="0"/>
                                          </p:stCondLst>
                                        </p:cTn>
                                        <p:tgtEl>
                                          <p:spTgt spid="82"/>
                                        </p:tgtEl>
                                        <p:attrNameLst>
                                          <p:attrName>style.visibility</p:attrName>
                                        </p:attrNameLst>
                                      </p:cBhvr>
                                      <p:to>
                                        <p:strVal val="visible"/>
                                      </p:to>
                                    </p:set>
                                    <p:animEffect transition="in" filter="wipe(left)">
                                      <p:cBhvr>
                                        <p:cTn id="35" dur="500"/>
                                        <p:tgtEl>
                                          <p:spTgt spid="82"/>
                                        </p:tgtEl>
                                      </p:cBhvr>
                                    </p:animEffect>
                                  </p:childTnLst>
                                </p:cTn>
                              </p:par>
                              <p:par>
                                <p:cTn id="36" presetID="22" presetClass="entr" presetSubtype="8" fill="hold" nodeType="withEffect">
                                  <p:stCondLst>
                                    <p:cond delay="0"/>
                                  </p:stCondLst>
                                  <p:childTnLst>
                                    <p:set>
                                      <p:cBhvr>
                                        <p:cTn id="37" dur="1" fill="hold">
                                          <p:stCondLst>
                                            <p:cond delay="0"/>
                                          </p:stCondLst>
                                        </p:cTn>
                                        <p:tgtEl>
                                          <p:spTgt spid="84"/>
                                        </p:tgtEl>
                                        <p:attrNameLst>
                                          <p:attrName>style.visibility</p:attrName>
                                        </p:attrNameLst>
                                      </p:cBhvr>
                                      <p:to>
                                        <p:strVal val="visible"/>
                                      </p:to>
                                    </p:set>
                                    <p:animEffect transition="in" filter="wipe(left)">
                                      <p:cBhvr>
                                        <p:cTn id="38" dur="500"/>
                                        <p:tgtEl>
                                          <p:spTgt spid="84"/>
                                        </p:tgtEl>
                                      </p:cBhvr>
                                    </p:animEffect>
                                  </p:childTnLst>
                                </p:cTn>
                              </p:par>
                              <p:par>
                                <p:cTn id="39" presetID="22" presetClass="entr" presetSubtype="8" fill="hold"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2500"/>
                            </p:stCondLst>
                            <p:childTnLst>
                              <p:par>
                                <p:cTn id="43" presetID="14" presetClass="entr" presetSubtype="5" fill="hold" nodeType="after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randombar(vertical)">
                                      <p:cBhvr>
                                        <p:cTn id="45" dur="500"/>
                                        <p:tgtEl>
                                          <p:spTgt spid="73"/>
                                        </p:tgtEl>
                                      </p:cBhvr>
                                    </p:animEffect>
                                  </p:childTnLst>
                                </p:cTn>
                              </p:par>
                              <p:par>
                                <p:cTn id="46" presetID="14" presetClass="entr" presetSubtype="5" fill="hold" nodeType="withEffect">
                                  <p:stCondLst>
                                    <p:cond delay="0"/>
                                  </p:stCondLst>
                                  <p:childTnLst>
                                    <p:set>
                                      <p:cBhvr>
                                        <p:cTn id="47" dur="1" fill="hold">
                                          <p:stCondLst>
                                            <p:cond delay="0"/>
                                          </p:stCondLst>
                                        </p:cTn>
                                        <p:tgtEl>
                                          <p:spTgt spid="60"/>
                                        </p:tgtEl>
                                        <p:attrNameLst>
                                          <p:attrName>style.visibility</p:attrName>
                                        </p:attrNameLst>
                                      </p:cBhvr>
                                      <p:to>
                                        <p:strVal val="visible"/>
                                      </p:to>
                                    </p:set>
                                    <p:animEffect transition="in" filter="randombar(vertical)">
                                      <p:cBhvr>
                                        <p:cTn id="48" dur="500"/>
                                        <p:tgtEl>
                                          <p:spTgt spid="60"/>
                                        </p:tgtEl>
                                      </p:cBhvr>
                                    </p:animEffect>
                                  </p:childTnLst>
                                </p:cTn>
                              </p:par>
                              <p:par>
                                <p:cTn id="49" presetID="14" presetClass="entr" presetSubtype="5"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randombar(vertical)">
                                      <p:cBhvr>
                                        <p:cTn id="51" dur="500"/>
                                        <p:tgtEl>
                                          <p:spTgt spid="61"/>
                                        </p:tgtEl>
                                      </p:cBhvr>
                                    </p:animEffect>
                                  </p:childTnLst>
                                </p:cTn>
                              </p:par>
                              <p:par>
                                <p:cTn id="52" presetID="14" presetClass="entr" presetSubtype="5" fill="hold" nodeType="withEffect">
                                  <p:stCondLst>
                                    <p:cond delay="0"/>
                                  </p:stCondLst>
                                  <p:childTnLst>
                                    <p:set>
                                      <p:cBhvr>
                                        <p:cTn id="53" dur="1" fill="hold">
                                          <p:stCondLst>
                                            <p:cond delay="0"/>
                                          </p:stCondLst>
                                        </p:cTn>
                                        <p:tgtEl>
                                          <p:spTgt spid="68"/>
                                        </p:tgtEl>
                                        <p:attrNameLst>
                                          <p:attrName>style.visibility</p:attrName>
                                        </p:attrNameLst>
                                      </p:cBhvr>
                                      <p:to>
                                        <p:strVal val="visible"/>
                                      </p:to>
                                    </p:set>
                                    <p:animEffect transition="in" filter="randombar(vertical)">
                                      <p:cBhvr>
                                        <p:cTn id="54" dur="500"/>
                                        <p:tgtEl>
                                          <p:spTgt spid="68"/>
                                        </p:tgtEl>
                                      </p:cBhvr>
                                    </p:animEffect>
                                  </p:childTnLst>
                                </p:cTn>
                              </p:par>
                              <p:par>
                                <p:cTn id="55" presetID="14" presetClass="entr" presetSubtype="5" fill="hold" nodeType="withEffect">
                                  <p:stCondLst>
                                    <p:cond delay="0"/>
                                  </p:stCondLst>
                                  <p:childTnLst>
                                    <p:set>
                                      <p:cBhvr>
                                        <p:cTn id="56" dur="1" fill="hold">
                                          <p:stCondLst>
                                            <p:cond delay="0"/>
                                          </p:stCondLst>
                                        </p:cTn>
                                        <p:tgtEl>
                                          <p:spTgt spid="67"/>
                                        </p:tgtEl>
                                        <p:attrNameLst>
                                          <p:attrName>style.visibility</p:attrName>
                                        </p:attrNameLst>
                                      </p:cBhvr>
                                      <p:to>
                                        <p:strVal val="visible"/>
                                      </p:to>
                                    </p:set>
                                    <p:animEffect transition="in" filter="randombar(vertical)">
                                      <p:cBhvr>
                                        <p:cTn id="57" dur="500"/>
                                        <p:tgtEl>
                                          <p:spTgt spid="67"/>
                                        </p:tgtEl>
                                      </p:cBhvr>
                                    </p:animEffect>
                                  </p:childTnLst>
                                </p:cTn>
                              </p:par>
                              <p:par>
                                <p:cTn id="58" presetID="14" presetClass="entr" presetSubtype="5" fill="hold" nodeType="withEffect">
                                  <p:stCondLst>
                                    <p:cond delay="0"/>
                                  </p:stCondLst>
                                  <p:childTnLst>
                                    <p:set>
                                      <p:cBhvr>
                                        <p:cTn id="59" dur="1" fill="hold">
                                          <p:stCondLst>
                                            <p:cond delay="0"/>
                                          </p:stCondLst>
                                        </p:cTn>
                                        <p:tgtEl>
                                          <p:spTgt spid="64"/>
                                        </p:tgtEl>
                                        <p:attrNameLst>
                                          <p:attrName>style.visibility</p:attrName>
                                        </p:attrNameLst>
                                      </p:cBhvr>
                                      <p:to>
                                        <p:strVal val="visible"/>
                                      </p:to>
                                    </p:set>
                                    <p:animEffect transition="in" filter="randombar(vertical)">
                                      <p:cBhvr>
                                        <p:cTn id="60"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03</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331223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rot="5400000">
            <a:off x="907255"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4" name="Freeform 5"/>
          <p:cNvSpPr>
            <a:spLocks/>
          </p:cNvSpPr>
          <p:nvPr/>
        </p:nvSpPr>
        <p:spPr bwMode="auto">
          <a:xfrm rot="5400000">
            <a:off x="1098009"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5" name="Freeform 5"/>
          <p:cNvSpPr>
            <a:spLocks/>
          </p:cNvSpPr>
          <p:nvPr/>
        </p:nvSpPr>
        <p:spPr bwMode="auto">
          <a:xfrm rot="5400000">
            <a:off x="1287856"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6" name="文本框 15"/>
          <p:cNvSpPr txBox="1"/>
          <p:nvPr/>
        </p:nvSpPr>
        <p:spPr>
          <a:xfrm>
            <a:off x="1508352" y="1678495"/>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01</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8" name="Freeform 5"/>
          <p:cNvSpPr>
            <a:spLocks/>
          </p:cNvSpPr>
          <p:nvPr/>
        </p:nvSpPr>
        <p:spPr bwMode="auto">
          <a:xfrm rot="5400000">
            <a:off x="2747580"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9" name="Freeform 5"/>
          <p:cNvSpPr>
            <a:spLocks/>
          </p:cNvSpPr>
          <p:nvPr/>
        </p:nvSpPr>
        <p:spPr bwMode="auto">
          <a:xfrm rot="5400000">
            <a:off x="2938335"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0" name="Freeform 5"/>
          <p:cNvSpPr>
            <a:spLocks/>
          </p:cNvSpPr>
          <p:nvPr/>
        </p:nvSpPr>
        <p:spPr bwMode="auto">
          <a:xfrm rot="5400000">
            <a:off x="3128181"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1" name="文本框 54"/>
          <p:cNvSpPr txBox="1"/>
          <p:nvPr/>
        </p:nvSpPr>
        <p:spPr>
          <a:xfrm>
            <a:off x="3348677"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02</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3" name="Freeform 5"/>
          <p:cNvSpPr>
            <a:spLocks/>
          </p:cNvSpPr>
          <p:nvPr/>
        </p:nvSpPr>
        <p:spPr bwMode="auto">
          <a:xfrm rot="5400000">
            <a:off x="4598263"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4" name="Freeform 5"/>
          <p:cNvSpPr>
            <a:spLocks/>
          </p:cNvSpPr>
          <p:nvPr/>
        </p:nvSpPr>
        <p:spPr bwMode="auto">
          <a:xfrm rot="5400000">
            <a:off x="4789017" y="1330511"/>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5" name="Freeform 5"/>
          <p:cNvSpPr>
            <a:spLocks/>
          </p:cNvSpPr>
          <p:nvPr/>
        </p:nvSpPr>
        <p:spPr bwMode="auto">
          <a:xfrm rot="5400000">
            <a:off x="4978864" y="1498831"/>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6" name="文本框 59"/>
          <p:cNvSpPr txBox="1"/>
          <p:nvPr/>
        </p:nvSpPr>
        <p:spPr>
          <a:xfrm>
            <a:off x="5148488" y="1678495"/>
            <a:ext cx="709829"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03</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18" name="Freeform 5"/>
          <p:cNvSpPr>
            <a:spLocks/>
          </p:cNvSpPr>
          <p:nvPr/>
        </p:nvSpPr>
        <p:spPr bwMode="auto">
          <a:xfrm rot="5400000">
            <a:off x="6455475"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19" name="Freeform 5"/>
          <p:cNvSpPr>
            <a:spLocks/>
          </p:cNvSpPr>
          <p:nvPr/>
        </p:nvSpPr>
        <p:spPr bwMode="auto">
          <a:xfrm rot="5400000">
            <a:off x="6646230" y="3273642"/>
            <a:ext cx="1399765" cy="1241050"/>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0" name="Freeform 5"/>
          <p:cNvSpPr>
            <a:spLocks/>
          </p:cNvSpPr>
          <p:nvPr/>
        </p:nvSpPr>
        <p:spPr bwMode="auto">
          <a:xfrm rot="5400000">
            <a:off x="6836077" y="3441963"/>
            <a:ext cx="1020068" cy="90440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rgbClr val="0070C0"/>
              </a:gs>
              <a:gs pos="100000">
                <a:srgbClr val="00B0F0"/>
              </a:gs>
            </a:gsLst>
            <a:lin ang="2700000" scaled="1"/>
          </a:gradFill>
          <a:ln w="15875">
            <a:noFill/>
          </a:ln>
          <a:effectLst>
            <a:innerShdw blurRad="63500" dist="25400" dir="8100000">
              <a:prstClr val="black">
                <a:alpha val="50000"/>
              </a:prstClr>
            </a:inn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1" name="文本框 87"/>
          <p:cNvSpPr txBox="1"/>
          <p:nvPr/>
        </p:nvSpPr>
        <p:spPr>
          <a:xfrm>
            <a:off x="7056573" y="3621626"/>
            <a:ext cx="579076" cy="507674"/>
          </a:xfrm>
          <a:prstGeom prst="rect">
            <a:avLst/>
          </a:prstGeom>
          <a:noFill/>
        </p:spPr>
        <p:txBody>
          <a:bodyPr wrap="square" rtlCol="0">
            <a:spAutoFit/>
          </a:bodyPr>
          <a:lstStyle/>
          <a:p>
            <a:pPr algn="ctr" defTabSz="685594">
              <a:defRPr/>
            </a:pPr>
            <a:r>
              <a:rPr lang="en-US" altLang="zh-CN" sz="2699" dirty="0">
                <a:solidFill>
                  <a:prstClr val="white"/>
                </a:solidFill>
                <a:latin typeface="Impact" panose="020B0806030902050204" pitchFamily="34" charset="0"/>
                <a:ea typeface="等线" panose="02010600030101010101" pitchFamily="2" charset="-122"/>
              </a:rPr>
              <a:t>04</a:t>
            </a:r>
            <a:endParaRPr lang="zh-CN" altLang="en-US" sz="2699" dirty="0">
              <a:solidFill>
                <a:prstClr val="white"/>
              </a:solidFill>
              <a:latin typeface="Impact" panose="020B0806030902050204" pitchFamily="34" charset="0"/>
              <a:ea typeface="等线" panose="02010600030101010101" pitchFamily="2" charset="-122"/>
            </a:endParaRPr>
          </a:p>
        </p:txBody>
      </p:sp>
      <p:sp>
        <p:nvSpPr>
          <p:cNvPr id="24" name="Freeform 5"/>
          <p:cNvSpPr>
            <a:spLocks/>
          </p:cNvSpPr>
          <p:nvPr/>
        </p:nvSpPr>
        <p:spPr bwMode="auto">
          <a:xfrm rot="5400000">
            <a:off x="907256"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29" name="Freeform 5"/>
          <p:cNvSpPr>
            <a:spLocks/>
          </p:cNvSpPr>
          <p:nvPr/>
        </p:nvSpPr>
        <p:spPr bwMode="auto">
          <a:xfrm rot="5400000">
            <a:off x="2744747"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4" name="Freeform 5"/>
          <p:cNvSpPr>
            <a:spLocks/>
          </p:cNvSpPr>
          <p:nvPr/>
        </p:nvSpPr>
        <p:spPr bwMode="auto">
          <a:xfrm rot="5400000">
            <a:off x="4598263" y="3104518"/>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sp>
        <p:nvSpPr>
          <p:cNvPr id="39" name="Freeform 5"/>
          <p:cNvSpPr>
            <a:spLocks/>
          </p:cNvSpPr>
          <p:nvPr/>
        </p:nvSpPr>
        <p:spPr bwMode="auto">
          <a:xfrm rot="5400000">
            <a:off x="6455476" y="1161385"/>
            <a:ext cx="1781270" cy="1579298"/>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gradFill>
            <a:gsLst>
              <a:gs pos="0">
                <a:schemeClr val="bg1"/>
              </a:gs>
              <a:gs pos="100000">
                <a:srgbClr val="D3D3D3"/>
              </a:gs>
            </a:gsLst>
            <a:lin ang="8100000" scaled="0"/>
          </a:gradFill>
          <a:ln w="19050">
            <a:gradFill>
              <a:gsLst>
                <a:gs pos="0">
                  <a:srgbClr val="ADADAD"/>
                </a:gs>
                <a:gs pos="100000">
                  <a:schemeClr val="bg1"/>
                </a:gs>
              </a:gsLst>
              <a:lin ang="8100000" scaled="0"/>
            </a:gradFill>
          </a:ln>
          <a:effectLst>
            <a:outerShdw blurRad="203200" dist="76200" dir="2700000" algn="tl" rotWithShape="0">
              <a:prstClr val="black">
                <a:alpha val="40000"/>
              </a:prstClr>
            </a:outerShdw>
          </a:effectLst>
        </p:spPr>
        <p:txBody>
          <a:bodyPr vert="horz" wrap="square" lIns="68559" tIns="34279" rIns="68559" bIns="34279" numCol="1" anchor="t" anchorCtr="0" compatLnSpc="1">
            <a:prstTxWarp prst="textNoShape">
              <a:avLst/>
            </a:prstTxWarp>
          </a:bodyPr>
          <a:lstStyle/>
          <a:p>
            <a:pPr defTabSz="685594">
              <a:defRPr/>
            </a:pPr>
            <a:endParaRPr lang="zh-CN" altLang="en-US" sz="1013">
              <a:solidFill>
                <a:prstClr val="black"/>
              </a:solidFill>
              <a:latin typeface="Calibri" panose="020F0502020204030204"/>
              <a:ea typeface="等线" panose="02010600030101010101" pitchFamily="2" charset="-122"/>
            </a:endParaRPr>
          </a:p>
        </p:txBody>
      </p:sp>
      <p:grpSp>
        <p:nvGrpSpPr>
          <p:cNvPr id="25" name="组合 24"/>
          <p:cNvGrpSpPr/>
          <p:nvPr/>
        </p:nvGrpSpPr>
        <p:grpSpPr>
          <a:xfrm>
            <a:off x="4842439" y="3339147"/>
            <a:ext cx="1266985" cy="1071811"/>
            <a:chOff x="6455856" y="4453542"/>
            <a:chExt cx="1689614" cy="1429854"/>
          </a:xfrm>
        </p:grpSpPr>
        <p:sp>
          <p:nvSpPr>
            <p:cNvPr id="45" name="文本框 38"/>
            <p:cNvSpPr txBox="1"/>
            <p:nvPr/>
          </p:nvSpPr>
          <p:spPr>
            <a:xfrm>
              <a:off x="6671673" y="4453542"/>
              <a:ext cx="1277281" cy="430986"/>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49" name="矩形 47"/>
            <p:cNvSpPr>
              <a:spLocks noChangeArrowheads="1"/>
            </p:cNvSpPr>
            <p:nvPr/>
          </p:nvSpPr>
          <p:spPr bwMode="auto">
            <a:xfrm>
              <a:off x="6455856" y="4853652"/>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1199135" y="3334908"/>
            <a:ext cx="1266985" cy="1071810"/>
            <a:chOff x="1597250" y="4447889"/>
            <a:chExt cx="1689614" cy="1429853"/>
          </a:xfrm>
        </p:grpSpPr>
        <p:sp>
          <p:nvSpPr>
            <p:cNvPr id="46" name="文本框 27"/>
            <p:cNvSpPr txBox="1"/>
            <p:nvPr/>
          </p:nvSpPr>
          <p:spPr>
            <a:xfrm>
              <a:off x="1793588" y="4447889"/>
              <a:ext cx="1277281" cy="430987"/>
            </a:xfrm>
            <a:prstGeom prst="rect">
              <a:avLst/>
            </a:prstGeom>
            <a:noFill/>
          </p:spPr>
          <p:txBody>
            <a:bodyPr wrap="square" rtlCol="0">
              <a:spAutoFit/>
            </a:bodyPr>
            <a:lstStyle/>
            <a:p>
              <a:pPr defTabSz="685594">
                <a:defRPr/>
              </a:pPr>
              <a:r>
                <a:rPr lang="zh-CN" altLang="en-US" sz="1500" dirty="0">
                  <a:solidFill>
                    <a:srgbClr val="0070C0"/>
                  </a:solidFill>
                  <a:latin typeface="微软雅黑" panose="020B0503020204020204" pitchFamily="34" charset="-122"/>
                  <a:ea typeface="微软雅黑" panose="020B0503020204020204" pitchFamily="34" charset="-122"/>
                </a:rPr>
                <a:t>添加标题</a:t>
              </a:r>
            </a:p>
          </p:txBody>
        </p:sp>
        <p:sp>
          <p:nvSpPr>
            <p:cNvPr id="50" name="矩形 47"/>
            <p:cNvSpPr>
              <a:spLocks noChangeArrowheads="1"/>
            </p:cNvSpPr>
            <p:nvPr/>
          </p:nvSpPr>
          <p:spPr bwMode="auto">
            <a:xfrm>
              <a:off x="1597250" y="4847998"/>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2" name="组合 21"/>
          <p:cNvGrpSpPr/>
          <p:nvPr/>
        </p:nvGrpSpPr>
        <p:grpSpPr>
          <a:xfrm>
            <a:off x="3009082" y="1385431"/>
            <a:ext cx="1266985" cy="1071810"/>
            <a:chOff x="4010943" y="1847180"/>
            <a:chExt cx="1689614" cy="1429853"/>
          </a:xfrm>
        </p:grpSpPr>
        <p:sp>
          <p:nvSpPr>
            <p:cNvPr id="47" name="文本框 29"/>
            <p:cNvSpPr txBox="1"/>
            <p:nvPr/>
          </p:nvSpPr>
          <p:spPr>
            <a:xfrm>
              <a:off x="4196909" y="1847180"/>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1" name="矩形 47"/>
            <p:cNvSpPr>
              <a:spLocks noChangeArrowheads="1"/>
            </p:cNvSpPr>
            <p:nvPr/>
          </p:nvSpPr>
          <p:spPr bwMode="auto">
            <a:xfrm>
              <a:off x="4010943" y="2247289"/>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grpSp>
        <p:nvGrpSpPr>
          <p:cNvPr id="26" name="组合 25"/>
          <p:cNvGrpSpPr/>
          <p:nvPr/>
        </p:nvGrpSpPr>
        <p:grpSpPr>
          <a:xfrm>
            <a:off x="6703037" y="1384262"/>
            <a:ext cx="1266985" cy="1071809"/>
            <a:chOff x="8937096" y="1845618"/>
            <a:chExt cx="1689614" cy="1429852"/>
          </a:xfrm>
        </p:grpSpPr>
        <p:sp>
          <p:nvSpPr>
            <p:cNvPr id="48" name="文本框 41"/>
            <p:cNvSpPr txBox="1"/>
            <p:nvPr/>
          </p:nvSpPr>
          <p:spPr>
            <a:xfrm>
              <a:off x="9138404" y="1845618"/>
              <a:ext cx="1277281" cy="430987"/>
            </a:xfrm>
            <a:prstGeom prst="rect">
              <a:avLst/>
            </a:prstGeom>
            <a:noFill/>
          </p:spPr>
          <p:txBody>
            <a:bodyPr wrap="square" rtlCol="0">
              <a:spAutoFit/>
            </a:bodyPr>
            <a:lstStyle/>
            <a:p>
              <a:pPr defTabSz="685594">
                <a:defRPr/>
              </a:pPr>
              <a:r>
                <a:rPr lang="zh-CN" altLang="en-US" sz="1500" dirty="0">
                  <a:solidFill>
                    <a:srgbClr val="00B0F0"/>
                  </a:solidFill>
                  <a:latin typeface="微软雅黑" panose="020B0503020204020204" pitchFamily="34" charset="-122"/>
                  <a:ea typeface="微软雅黑" panose="020B0503020204020204" pitchFamily="34" charset="-122"/>
                </a:rPr>
                <a:t>添加标题</a:t>
              </a:r>
            </a:p>
          </p:txBody>
        </p:sp>
        <p:sp>
          <p:nvSpPr>
            <p:cNvPr id="52" name="矩形 47"/>
            <p:cNvSpPr>
              <a:spLocks noChangeArrowheads="1"/>
            </p:cNvSpPr>
            <p:nvPr/>
          </p:nvSpPr>
          <p:spPr bwMode="auto">
            <a:xfrm>
              <a:off x="8937096" y="2245726"/>
              <a:ext cx="1689614" cy="102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900" dirty="0">
                  <a:solidFill>
                    <a:prstClr val="black">
                      <a:lumMod val="50000"/>
                      <a:lumOff val="50000"/>
                    </a:prstClr>
                  </a:solidFill>
                  <a:latin typeface="微软雅黑" pitchFamily="34" charset="-122"/>
                  <a:ea typeface="微软雅黑" pitchFamily="34" charset="-122"/>
                </a:rPr>
                <a:t>您的内容打在这里或者通过复制您的文本后，在此框中选择粘贴，并选择只保留文字。</a:t>
              </a:r>
              <a:endParaRPr lang="en-US" altLang="zh-CN" sz="900" dirty="0">
                <a:solidFill>
                  <a:prstClr val="black">
                    <a:lumMod val="50000"/>
                    <a:lumOff val="50000"/>
                  </a:prstClr>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795511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
                                        </p:tgtEl>
                                        <p:attrNameLst>
                                          <p:attrName>style.visibility</p:attrName>
                                        </p:attrNameLst>
                                      </p:cBhvr>
                                      <p:to>
                                        <p:strVal val="visible"/>
                                      </p:to>
                                    </p:set>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fltVal val="0"/>
                                          </p:val>
                                        </p:tav>
                                        <p:tav tm="100000">
                                          <p:val>
                                            <p:strVal val="#ppt_h"/>
                                          </p:val>
                                        </p:tav>
                                      </p:tavLst>
                                    </p:anim>
                                    <p:animEffect transition="in" filter="fade">
                                      <p:cBhvr>
                                        <p:cTn id="49" dur="500"/>
                                        <p:tgtEl>
                                          <p:spTgt spid="13"/>
                                        </p:tgtEl>
                                      </p:cBhvr>
                                    </p:animEffect>
                                  </p:childTnLst>
                                </p:cTn>
                              </p:par>
                              <p:par>
                                <p:cTn id="50" presetID="53" presetClass="entr" presetSubtype="16" fill="hold" grpId="0" nodeType="withEffect">
                                  <p:stCondLst>
                                    <p:cond delay="2250"/>
                                  </p:stCondLst>
                                  <p:childTnLst>
                                    <p:set>
                                      <p:cBhvr>
                                        <p:cTn id="51" dur="1" fill="hold">
                                          <p:stCondLst>
                                            <p:cond delay="0"/>
                                          </p:stCondLst>
                                        </p:cTn>
                                        <p:tgtEl>
                                          <p:spTgt spid="14"/>
                                        </p:tgtEl>
                                        <p:attrNameLst>
                                          <p:attrName>style.visibility</p:attrName>
                                        </p:attrNameLst>
                                      </p:cBhvr>
                                      <p:to>
                                        <p:strVal val="visible"/>
                                      </p:to>
                                    </p:set>
                                    <p:anim calcmode="lin" valueType="num">
                                      <p:cBhvr>
                                        <p:cTn id="52" dur="500" fill="hold"/>
                                        <p:tgtEl>
                                          <p:spTgt spid="14"/>
                                        </p:tgtEl>
                                        <p:attrNameLst>
                                          <p:attrName>ppt_w</p:attrName>
                                        </p:attrNameLst>
                                      </p:cBhvr>
                                      <p:tavLst>
                                        <p:tav tm="0">
                                          <p:val>
                                            <p:fltVal val="0"/>
                                          </p:val>
                                        </p:tav>
                                        <p:tav tm="100000">
                                          <p:val>
                                            <p:strVal val="#ppt_w"/>
                                          </p:val>
                                        </p:tav>
                                      </p:tavLst>
                                    </p:anim>
                                    <p:anim calcmode="lin" valueType="num">
                                      <p:cBhvr>
                                        <p:cTn id="53" dur="500" fill="hold"/>
                                        <p:tgtEl>
                                          <p:spTgt spid="14"/>
                                        </p:tgtEl>
                                        <p:attrNameLst>
                                          <p:attrName>ppt_h</p:attrName>
                                        </p:attrNameLst>
                                      </p:cBhvr>
                                      <p:tavLst>
                                        <p:tav tm="0">
                                          <p:val>
                                            <p:fltVal val="0"/>
                                          </p:val>
                                        </p:tav>
                                        <p:tav tm="100000">
                                          <p:val>
                                            <p:strVal val="#ppt_h"/>
                                          </p:val>
                                        </p:tav>
                                      </p:tavLst>
                                    </p:anim>
                                    <p:animEffect transition="in" filter="fade">
                                      <p:cBhvr>
                                        <p:cTn id="54" dur="500"/>
                                        <p:tgtEl>
                                          <p:spTgt spid="14"/>
                                        </p:tgtEl>
                                      </p:cBhvr>
                                    </p:animEffect>
                                  </p:childTnLst>
                                </p:cTn>
                              </p:par>
                              <p:par>
                                <p:cTn id="55" presetID="53" presetClass="entr" presetSubtype="16" fill="hold" grpId="0" nodeType="withEffect">
                                  <p:stCondLst>
                                    <p:cond delay="2500"/>
                                  </p:stCondLst>
                                  <p:childTnLst>
                                    <p:set>
                                      <p:cBhvr>
                                        <p:cTn id="56" dur="1" fill="hold">
                                          <p:stCondLst>
                                            <p:cond delay="0"/>
                                          </p:stCondLst>
                                        </p:cTn>
                                        <p:tgtEl>
                                          <p:spTgt spid="15"/>
                                        </p:tgtEl>
                                        <p:attrNameLst>
                                          <p:attrName>style.visibility</p:attrName>
                                        </p:attrNameLst>
                                      </p:cBhvr>
                                      <p:to>
                                        <p:strVal val="visible"/>
                                      </p:to>
                                    </p:set>
                                    <p:anim calcmode="lin" valueType="num">
                                      <p:cBhvr>
                                        <p:cTn id="57" dur="500" fill="hold"/>
                                        <p:tgtEl>
                                          <p:spTgt spid="15"/>
                                        </p:tgtEl>
                                        <p:attrNameLst>
                                          <p:attrName>ppt_w</p:attrName>
                                        </p:attrNameLst>
                                      </p:cBhvr>
                                      <p:tavLst>
                                        <p:tav tm="0">
                                          <p:val>
                                            <p:fltVal val="0"/>
                                          </p:val>
                                        </p:tav>
                                        <p:tav tm="100000">
                                          <p:val>
                                            <p:strVal val="#ppt_w"/>
                                          </p:val>
                                        </p:tav>
                                      </p:tavLst>
                                    </p:anim>
                                    <p:anim calcmode="lin" valueType="num">
                                      <p:cBhvr>
                                        <p:cTn id="58" dur="500" fill="hold"/>
                                        <p:tgtEl>
                                          <p:spTgt spid="15"/>
                                        </p:tgtEl>
                                        <p:attrNameLst>
                                          <p:attrName>ppt_h</p:attrName>
                                        </p:attrNameLst>
                                      </p:cBhvr>
                                      <p:tavLst>
                                        <p:tav tm="0">
                                          <p:val>
                                            <p:fltVal val="0"/>
                                          </p:val>
                                        </p:tav>
                                        <p:tav tm="100000">
                                          <p:val>
                                            <p:strVal val="#ppt_h"/>
                                          </p:val>
                                        </p:tav>
                                      </p:tavLst>
                                    </p:anim>
                                    <p:animEffect transition="in" filter="fade">
                                      <p:cBhvr>
                                        <p:cTn id="59" dur="500"/>
                                        <p:tgtEl>
                                          <p:spTgt spid="15"/>
                                        </p:tgtEl>
                                      </p:cBhvr>
                                    </p:animEffect>
                                  </p:childTnLst>
                                </p:cTn>
                              </p:par>
                              <p:par>
                                <p:cTn id="60" presetID="53" presetClass="entr" presetSubtype="16" fill="hold" grpId="0" nodeType="withEffect">
                                  <p:stCondLst>
                                    <p:cond delay="27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par>
                                <p:cTn id="65" presetID="53" presetClass="entr" presetSubtype="16" fill="hold" grpId="0" nodeType="withEffect">
                                  <p:stCondLst>
                                    <p:cond delay="300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par>
                                <p:cTn id="70" presetID="53" presetClass="entr" presetSubtype="16" fill="hold" grpId="0" nodeType="withEffect">
                                  <p:stCondLst>
                                    <p:cond delay="3250"/>
                                  </p:stCondLst>
                                  <p:childTnLst>
                                    <p:set>
                                      <p:cBhvr>
                                        <p:cTn id="71" dur="1" fill="hold">
                                          <p:stCondLst>
                                            <p:cond delay="0"/>
                                          </p:stCondLst>
                                        </p:cTn>
                                        <p:tgtEl>
                                          <p:spTgt spid="19"/>
                                        </p:tgtEl>
                                        <p:attrNameLst>
                                          <p:attrName>style.visibility</p:attrName>
                                        </p:attrNameLst>
                                      </p:cBhvr>
                                      <p:to>
                                        <p:strVal val="visible"/>
                                      </p:to>
                                    </p:set>
                                    <p:anim calcmode="lin" valueType="num">
                                      <p:cBhvr>
                                        <p:cTn id="72" dur="500" fill="hold"/>
                                        <p:tgtEl>
                                          <p:spTgt spid="19"/>
                                        </p:tgtEl>
                                        <p:attrNameLst>
                                          <p:attrName>ppt_w</p:attrName>
                                        </p:attrNameLst>
                                      </p:cBhvr>
                                      <p:tavLst>
                                        <p:tav tm="0">
                                          <p:val>
                                            <p:fltVal val="0"/>
                                          </p:val>
                                        </p:tav>
                                        <p:tav tm="100000">
                                          <p:val>
                                            <p:strVal val="#ppt_w"/>
                                          </p:val>
                                        </p:tav>
                                      </p:tavLst>
                                    </p:anim>
                                    <p:anim calcmode="lin" valueType="num">
                                      <p:cBhvr>
                                        <p:cTn id="73" dur="500" fill="hold"/>
                                        <p:tgtEl>
                                          <p:spTgt spid="19"/>
                                        </p:tgtEl>
                                        <p:attrNameLst>
                                          <p:attrName>ppt_h</p:attrName>
                                        </p:attrNameLst>
                                      </p:cBhvr>
                                      <p:tavLst>
                                        <p:tav tm="0">
                                          <p:val>
                                            <p:fltVal val="0"/>
                                          </p:val>
                                        </p:tav>
                                        <p:tav tm="100000">
                                          <p:val>
                                            <p:strVal val="#ppt_h"/>
                                          </p:val>
                                        </p:tav>
                                      </p:tavLst>
                                    </p:anim>
                                    <p:animEffect transition="in" filter="fade">
                                      <p:cBhvr>
                                        <p:cTn id="74" dur="500"/>
                                        <p:tgtEl>
                                          <p:spTgt spid="19"/>
                                        </p:tgtEl>
                                      </p:cBhvr>
                                    </p:animEffect>
                                  </p:childTnLst>
                                </p:cTn>
                              </p:par>
                              <p:par>
                                <p:cTn id="75" presetID="53" presetClass="entr" presetSubtype="16" fill="hold" grpId="0" nodeType="withEffect">
                                  <p:stCondLst>
                                    <p:cond delay="3500"/>
                                  </p:stCondLst>
                                  <p:childTnLst>
                                    <p:set>
                                      <p:cBhvr>
                                        <p:cTn id="76" dur="1" fill="hold">
                                          <p:stCondLst>
                                            <p:cond delay="0"/>
                                          </p:stCondLst>
                                        </p:cTn>
                                        <p:tgtEl>
                                          <p:spTgt spid="20"/>
                                        </p:tgtEl>
                                        <p:attrNameLst>
                                          <p:attrName>style.visibility</p:attrName>
                                        </p:attrNameLst>
                                      </p:cBhvr>
                                      <p:to>
                                        <p:strVal val="visible"/>
                                      </p:to>
                                    </p:set>
                                    <p:anim calcmode="lin" valueType="num">
                                      <p:cBhvr>
                                        <p:cTn id="77" dur="500" fill="hold"/>
                                        <p:tgtEl>
                                          <p:spTgt spid="20"/>
                                        </p:tgtEl>
                                        <p:attrNameLst>
                                          <p:attrName>ppt_w</p:attrName>
                                        </p:attrNameLst>
                                      </p:cBhvr>
                                      <p:tavLst>
                                        <p:tav tm="0">
                                          <p:val>
                                            <p:fltVal val="0"/>
                                          </p:val>
                                        </p:tav>
                                        <p:tav tm="100000">
                                          <p:val>
                                            <p:strVal val="#ppt_w"/>
                                          </p:val>
                                        </p:tav>
                                      </p:tavLst>
                                    </p:anim>
                                    <p:anim calcmode="lin" valueType="num">
                                      <p:cBhvr>
                                        <p:cTn id="78" dur="500" fill="hold"/>
                                        <p:tgtEl>
                                          <p:spTgt spid="20"/>
                                        </p:tgtEl>
                                        <p:attrNameLst>
                                          <p:attrName>ppt_h</p:attrName>
                                        </p:attrNameLst>
                                      </p:cBhvr>
                                      <p:tavLst>
                                        <p:tav tm="0">
                                          <p:val>
                                            <p:fltVal val="0"/>
                                          </p:val>
                                        </p:tav>
                                        <p:tav tm="100000">
                                          <p:val>
                                            <p:strVal val="#ppt_h"/>
                                          </p:val>
                                        </p:tav>
                                      </p:tavLst>
                                    </p:anim>
                                    <p:animEffect transition="in" filter="fade">
                                      <p:cBhvr>
                                        <p:cTn id="79" dur="500"/>
                                        <p:tgtEl>
                                          <p:spTgt spid="20"/>
                                        </p:tgtEl>
                                      </p:cBhvr>
                                    </p:animEffect>
                                  </p:childTnLst>
                                </p:cTn>
                              </p:par>
                              <p:par>
                                <p:cTn id="80" presetID="53" presetClass="entr" presetSubtype="16" fill="hold" grpId="0" nodeType="withEffect">
                                  <p:stCondLst>
                                    <p:cond delay="3750"/>
                                  </p:stCondLst>
                                  <p:childTnLst>
                                    <p:set>
                                      <p:cBhvr>
                                        <p:cTn id="81" dur="1" fill="hold">
                                          <p:stCondLst>
                                            <p:cond delay="0"/>
                                          </p:stCondLst>
                                        </p:cTn>
                                        <p:tgtEl>
                                          <p:spTgt spid="21"/>
                                        </p:tgtEl>
                                        <p:attrNameLst>
                                          <p:attrName>style.visibility</p:attrName>
                                        </p:attrNameLst>
                                      </p:cBhvr>
                                      <p:to>
                                        <p:strVal val="visible"/>
                                      </p:to>
                                    </p:set>
                                    <p:anim calcmode="lin" valueType="num">
                                      <p:cBhvr>
                                        <p:cTn id="82" dur="500" fill="hold"/>
                                        <p:tgtEl>
                                          <p:spTgt spid="21"/>
                                        </p:tgtEl>
                                        <p:attrNameLst>
                                          <p:attrName>ppt_w</p:attrName>
                                        </p:attrNameLst>
                                      </p:cBhvr>
                                      <p:tavLst>
                                        <p:tav tm="0">
                                          <p:val>
                                            <p:fltVal val="0"/>
                                          </p:val>
                                        </p:tav>
                                        <p:tav tm="100000">
                                          <p:val>
                                            <p:strVal val="#ppt_w"/>
                                          </p:val>
                                        </p:tav>
                                      </p:tavLst>
                                    </p:anim>
                                    <p:anim calcmode="lin" valueType="num">
                                      <p:cBhvr>
                                        <p:cTn id="83" dur="500" fill="hold"/>
                                        <p:tgtEl>
                                          <p:spTgt spid="21"/>
                                        </p:tgtEl>
                                        <p:attrNameLst>
                                          <p:attrName>ppt_h</p:attrName>
                                        </p:attrNameLst>
                                      </p:cBhvr>
                                      <p:tavLst>
                                        <p:tav tm="0">
                                          <p:val>
                                            <p:fltVal val="0"/>
                                          </p:val>
                                        </p:tav>
                                        <p:tav tm="100000">
                                          <p:val>
                                            <p:strVal val="#ppt_h"/>
                                          </p:val>
                                        </p:tav>
                                      </p:tavLst>
                                    </p:anim>
                                    <p:animEffect transition="in" filter="fade">
                                      <p:cBhvr>
                                        <p:cTn id="84" dur="500"/>
                                        <p:tgtEl>
                                          <p:spTgt spid="21"/>
                                        </p:tgtEl>
                                      </p:cBhvr>
                                    </p:animEffect>
                                  </p:childTnLst>
                                </p:cTn>
                              </p:par>
                            </p:childTnLst>
                          </p:cTn>
                        </p:par>
                        <p:par>
                          <p:cTn id="85" fill="hold">
                            <p:stCondLst>
                              <p:cond delay="4250"/>
                            </p:stCondLst>
                            <p:childTnLst>
                              <p:par>
                                <p:cTn id="86" presetID="53" presetClass="entr" presetSubtype="16" fill="hold" grpId="0" nodeType="afterEffect">
                                  <p:stCondLst>
                                    <p:cond delay="0"/>
                                  </p:stCondLst>
                                  <p:childTnLst>
                                    <p:set>
                                      <p:cBhvr>
                                        <p:cTn id="87" dur="1" fill="hold">
                                          <p:stCondLst>
                                            <p:cond delay="0"/>
                                          </p:stCondLst>
                                        </p:cTn>
                                        <p:tgtEl>
                                          <p:spTgt spid="29"/>
                                        </p:tgtEl>
                                        <p:attrNameLst>
                                          <p:attrName>style.visibility</p:attrName>
                                        </p:attrNameLst>
                                      </p:cBhvr>
                                      <p:to>
                                        <p:strVal val="visible"/>
                                      </p:to>
                                    </p:set>
                                    <p:anim calcmode="lin" valueType="num">
                                      <p:cBhvr>
                                        <p:cTn id="88" dur="100" fill="hold"/>
                                        <p:tgtEl>
                                          <p:spTgt spid="29"/>
                                        </p:tgtEl>
                                        <p:attrNameLst>
                                          <p:attrName>ppt_w</p:attrName>
                                        </p:attrNameLst>
                                      </p:cBhvr>
                                      <p:tavLst>
                                        <p:tav tm="0">
                                          <p:val>
                                            <p:fltVal val="0"/>
                                          </p:val>
                                        </p:tav>
                                        <p:tav tm="100000">
                                          <p:val>
                                            <p:strVal val="#ppt_w"/>
                                          </p:val>
                                        </p:tav>
                                      </p:tavLst>
                                    </p:anim>
                                    <p:anim calcmode="lin" valueType="num">
                                      <p:cBhvr>
                                        <p:cTn id="89" dur="100" fill="hold"/>
                                        <p:tgtEl>
                                          <p:spTgt spid="29"/>
                                        </p:tgtEl>
                                        <p:attrNameLst>
                                          <p:attrName>ppt_h</p:attrName>
                                        </p:attrNameLst>
                                      </p:cBhvr>
                                      <p:tavLst>
                                        <p:tav tm="0">
                                          <p:val>
                                            <p:fltVal val="0"/>
                                          </p:val>
                                        </p:tav>
                                        <p:tav tm="100000">
                                          <p:val>
                                            <p:strVal val="#ppt_h"/>
                                          </p:val>
                                        </p:tav>
                                      </p:tavLst>
                                    </p:anim>
                                    <p:animEffect transition="in" filter="fade">
                                      <p:cBhvr>
                                        <p:cTn id="90" dur="100"/>
                                        <p:tgtEl>
                                          <p:spTgt spid="29"/>
                                        </p:tgtEl>
                                      </p:cBhvr>
                                    </p:animEffect>
                                  </p:childTnLst>
                                </p:cTn>
                              </p:par>
                              <p:par>
                                <p:cTn id="91" presetID="6" presetClass="emph" presetSubtype="0" fill="hold" grpId="1" nodeType="withEffect">
                                  <p:stCondLst>
                                    <p:cond delay="100"/>
                                  </p:stCondLst>
                                  <p:childTnLst>
                                    <p:animScale>
                                      <p:cBhvr>
                                        <p:cTn id="92" dur="100" fill="hold"/>
                                        <p:tgtEl>
                                          <p:spTgt spid="29"/>
                                        </p:tgtEl>
                                      </p:cBhvr>
                                      <p:by x="110000" y="110000"/>
                                    </p:animScale>
                                  </p:childTnLst>
                                </p:cTn>
                              </p:par>
                              <p:par>
                                <p:cTn id="93" presetID="6" presetClass="emph" presetSubtype="0" fill="hold" grpId="2" nodeType="withEffect">
                                  <p:stCondLst>
                                    <p:cond delay="200"/>
                                  </p:stCondLst>
                                  <p:childTnLst>
                                    <p:animScale>
                                      <p:cBhvr>
                                        <p:cTn id="94" dur="200" fill="hold"/>
                                        <p:tgtEl>
                                          <p:spTgt spid="29"/>
                                        </p:tgtEl>
                                      </p:cBhvr>
                                      <p:by x="90000" y="90000"/>
                                    </p:animScale>
                                  </p:childTnLst>
                                </p:cTn>
                              </p:par>
                              <p:par>
                                <p:cTn id="95" presetID="6" presetClass="emph" presetSubtype="0" fill="hold" grpId="3" nodeType="withEffect">
                                  <p:stCondLst>
                                    <p:cond delay="400"/>
                                  </p:stCondLst>
                                  <p:childTnLst>
                                    <p:animScale>
                                      <p:cBhvr>
                                        <p:cTn id="96" dur="100" fill="hold"/>
                                        <p:tgtEl>
                                          <p:spTgt spid="29"/>
                                        </p:tgtEl>
                                      </p:cBhvr>
                                      <p:by x="105000" y="105000"/>
                                    </p:animScale>
                                  </p:childTnLst>
                                </p:cTn>
                              </p:par>
                              <p:par>
                                <p:cTn id="97" presetID="6" presetClass="emph" presetSubtype="0" fill="hold" grpId="4" nodeType="withEffect">
                                  <p:stCondLst>
                                    <p:cond delay="500"/>
                                  </p:stCondLst>
                                  <p:childTnLst>
                                    <p:animScale>
                                      <p:cBhvr>
                                        <p:cTn id="98" dur="200" fill="hold"/>
                                        <p:tgtEl>
                                          <p:spTgt spid="29"/>
                                        </p:tgtEl>
                                      </p:cBhvr>
                                      <p:by x="95000" y="95000"/>
                                    </p:animScale>
                                  </p:childTnLst>
                                </p:cTn>
                              </p:par>
                            </p:childTnLst>
                          </p:cTn>
                        </p:par>
                        <p:par>
                          <p:cTn id="99" fill="hold">
                            <p:stCondLst>
                              <p:cond delay="4950"/>
                            </p:stCondLst>
                            <p:childTnLst>
                              <p:par>
                                <p:cTn id="100" presetID="53" presetClass="entr" presetSubtype="16" fill="hold" grpId="0" nodeType="afterEffect">
                                  <p:stCondLst>
                                    <p:cond delay="0"/>
                                  </p:stCondLst>
                                  <p:childTnLst>
                                    <p:set>
                                      <p:cBhvr>
                                        <p:cTn id="101" dur="1" fill="hold">
                                          <p:stCondLst>
                                            <p:cond delay="0"/>
                                          </p:stCondLst>
                                        </p:cTn>
                                        <p:tgtEl>
                                          <p:spTgt spid="34"/>
                                        </p:tgtEl>
                                        <p:attrNameLst>
                                          <p:attrName>style.visibility</p:attrName>
                                        </p:attrNameLst>
                                      </p:cBhvr>
                                      <p:to>
                                        <p:strVal val="visible"/>
                                      </p:to>
                                    </p:set>
                                    <p:anim calcmode="lin" valueType="num">
                                      <p:cBhvr>
                                        <p:cTn id="102" dur="100" fill="hold"/>
                                        <p:tgtEl>
                                          <p:spTgt spid="34"/>
                                        </p:tgtEl>
                                        <p:attrNameLst>
                                          <p:attrName>ppt_w</p:attrName>
                                        </p:attrNameLst>
                                      </p:cBhvr>
                                      <p:tavLst>
                                        <p:tav tm="0">
                                          <p:val>
                                            <p:fltVal val="0"/>
                                          </p:val>
                                        </p:tav>
                                        <p:tav tm="100000">
                                          <p:val>
                                            <p:strVal val="#ppt_w"/>
                                          </p:val>
                                        </p:tav>
                                      </p:tavLst>
                                    </p:anim>
                                    <p:anim calcmode="lin" valueType="num">
                                      <p:cBhvr>
                                        <p:cTn id="103" dur="100" fill="hold"/>
                                        <p:tgtEl>
                                          <p:spTgt spid="34"/>
                                        </p:tgtEl>
                                        <p:attrNameLst>
                                          <p:attrName>ppt_h</p:attrName>
                                        </p:attrNameLst>
                                      </p:cBhvr>
                                      <p:tavLst>
                                        <p:tav tm="0">
                                          <p:val>
                                            <p:fltVal val="0"/>
                                          </p:val>
                                        </p:tav>
                                        <p:tav tm="100000">
                                          <p:val>
                                            <p:strVal val="#ppt_h"/>
                                          </p:val>
                                        </p:tav>
                                      </p:tavLst>
                                    </p:anim>
                                    <p:animEffect transition="in" filter="fade">
                                      <p:cBhvr>
                                        <p:cTn id="104" dur="100"/>
                                        <p:tgtEl>
                                          <p:spTgt spid="34"/>
                                        </p:tgtEl>
                                      </p:cBhvr>
                                    </p:animEffect>
                                  </p:childTnLst>
                                </p:cTn>
                              </p:par>
                              <p:par>
                                <p:cTn id="105" presetID="6" presetClass="emph" presetSubtype="0" fill="hold" grpId="1" nodeType="withEffect">
                                  <p:stCondLst>
                                    <p:cond delay="100"/>
                                  </p:stCondLst>
                                  <p:childTnLst>
                                    <p:animScale>
                                      <p:cBhvr>
                                        <p:cTn id="106" dur="100" fill="hold"/>
                                        <p:tgtEl>
                                          <p:spTgt spid="34"/>
                                        </p:tgtEl>
                                      </p:cBhvr>
                                      <p:by x="110000" y="110000"/>
                                    </p:animScale>
                                  </p:childTnLst>
                                </p:cTn>
                              </p:par>
                              <p:par>
                                <p:cTn id="107" presetID="6" presetClass="emph" presetSubtype="0" fill="hold" grpId="2" nodeType="withEffect">
                                  <p:stCondLst>
                                    <p:cond delay="200"/>
                                  </p:stCondLst>
                                  <p:childTnLst>
                                    <p:animScale>
                                      <p:cBhvr>
                                        <p:cTn id="108" dur="200" fill="hold"/>
                                        <p:tgtEl>
                                          <p:spTgt spid="34"/>
                                        </p:tgtEl>
                                      </p:cBhvr>
                                      <p:by x="90000" y="90000"/>
                                    </p:animScale>
                                  </p:childTnLst>
                                </p:cTn>
                              </p:par>
                              <p:par>
                                <p:cTn id="109" presetID="6" presetClass="emph" presetSubtype="0" fill="hold" grpId="3" nodeType="withEffect">
                                  <p:stCondLst>
                                    <p:cond delay="400"/>
                                  </p:stCondLst>
                                  <p:childTnLst>
                                    <p:animScale>
                                      <p:cBhvr>
                                        <p:cTn id="110" dur="100" fill="hold"/>
                                        <p:tgtEl>
                                          <p:spTgt spid="34"/>
                                        </p:tgtEl>
                                      </p:cBhvr>
                                      <p:by x="105000" y="105000"/>
                                    </p:animScale>
                                  </p:childTnLst>
                                </p:cTn>
                              </p:par>
                              <p:par>
                                <p:cTn id="111" presetID="6" presetClass="emph" presetSubtype="0" fill="hold" grpId="4" nodeType="withEffect">
                                  <p:stCondLst>
                                    <p:cond delay="500"/>
                                  </p:stCondLst>
                                  <p:childTnLst>
                                    <p:animScale>
                                      <p:cBhvr>
                                        <p:cTn id="112" dur="200" fill="hold"/>
                                        <p:tgtEl>
                                          <p:spTgt spid="34"/>
                                        </p:tgtEl>
                                      </p:cBhvr>
                                      <p:by x="95000" y="95000"/>
                                    </p:animScale>
                                  </p:childTnLst>
                                </p:cTn>
                              </p:par>
                            </p:childTnLst>
                          </p:cTn>
                        </p:par>
                        <p:par>
                          <p:cTn id="113" fill="hold">
                            <p:stCondLst>
                              <p:cond delay="5650"/>
                            </p:stCondLst>
                            <p:childTnLst>
                              <p:par>
                                <p:cTn id="114" presetID="53" presetClass="entr" presetSubtype="16" fill="hold" grpId="0" nodeType="after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100" fill="hold"/>
                                        <p:tgtEl>
                                          <p:spTgt spid="24"/>
                                        </p:tgtEl>
                                        <p:attrNameLst>
                                          <p:attrName>ppt_w</p:attrName>
                                        </p:attrNameLst>
                                      </p:cBhvr>
                                      <p:tavLst>
                                        <p:tav tm="0">
                                          <p:val>
                                            <p:fltVal val="0"/>
                                          </p:val>
                                        </p:tav>
                                        <p:tav tm="100000">
                                          <p:val>
                                            <p:strVal val="#ppt_w"/>
                                          </p:val>
                                        </p:tav>
                                      </p:tavLst>
                                    </p:anim>
                                    <p:anim calcmode="lin" valueType="num">
                                      <p:cBhvr>
                                        <p:cTn id="117" dur="100" fill="hold"/>
                                        <p:tgtEl>
                                          <p:spTgt spid="24"/>
                                        </p:tgtEl>
                                        <p:attrNameLst>
                                          <p:attrName>ppt_h</p:attrName>
                                        </p:attrNameLst>
                                      </p:cBhvr>
                                      <p:tavLst>
                                        <p:tav tm="0">
                                          <p:val>
                                            <p:fltVal val="0"/>
                                          </p:val>
                                        </p:tav>
                                        <p:tav tm="100000">
                                          <p:val>
                                            <p:strVal val="#ppt_h"/>
                                          </p:val>
                                        </p:tav>
                                      </p:tavLst>
                                    </p:anim>
                                    <p:animEffect transition="in" filter="fade">
                                      <p:cBhvr>
                                        <p:cTn id="118" dur="100"/>
                                        <p:tgtEl>
                                          <p:spTgt spid="24"/>
                                        </p:tgtEl>
                                      </p:cBhvr>
                                    </p:animEffect>
                                  </p:childTnLst>
                                </p:cTn>
                              </p:par>
                              <p:par>
                                <p:cTn id="119" presetID="6" presetClass="emph" presetSubtype="0" fill="hold" grpId="1" nodeType="withEffect">
                                  <p:stCondLst>
                                    <p:cond delay="100"/>
                                  </p:stCondLst>
                                  <p:childTnLst>
                                    <p:animScale>
                                      <p:cBhvr>
                                        <p:cTn id="120" dur="100" fill="hold"/>
                                        <p:tgtEl>
                                          <p:spTgt spid="24"/>
                                        </p:tgtEl>
                                      </p:cBhvr>
                                      <p:by x="110000" y="110000"/>
                                    </p:animScale>
                                  </p:childTnLst>
                                </p:cTn>
                              </p:par>
                              <p:par>
                                <p:cTn id="121" presetID="6" presetClass="emph" presetSubtype="0" fill="hold" grpId="2" nodeType="withEffect">
                                  <p:stCondLst>
                                    <p:cond delay="200"/>
                                  </p:stCondLst>
                                  <p:childTnLst>
                                    <p:animScale>
                                      <p:cBhvr>
                                        <p:cTn id="122" dur="200" fill="hold"/>
                                        <p:tgtEl>
                                          <p:spTgt spid="24"/>
                                        </p:tgtEl>
                                      </p:cBhvr>
                                      <p:by x="90000" y="90000"/>
                                    </p:animScale>
                                  </p:childTnLst>
                                </p:cTn>
                              </p:par>
                              <p:par>
                                <p:cTn id="123" presetID="6" presetClass="emph" presetSubtype="0" fill="hold" grpId="3" nodeType="withEffect">
                                  <p:stCondLst>
                                    <p:cond delay="400"/>
                                  </p:stCondLst>
                                  <p:childTnLst>
                                    <p:animScale>
                                      <p:cBhvr>
                                        <p:cTn id="124" dur="100" fill="hold"/>
                                        <p:tgtEl>
                                          <p:spTgt spid="24"/>
                                        </p:tgtEl>
                                      </p:cBhvr>
                                      <p:by x="105000" y="105000"/>
                                    </p:animScale>
                                  </p:childTnLst>
                                </p:cTn>
                              </p:par>
                              <p:par>
                                <p:cTn id="125" presetID="6" presetClass="emph" presetSubtype="0" fill="hold" grpId="4" nodeType="withEffect">
                                  <p:stCondLst>
                                    <p:cond delay="500"/>
                                  </p:stCondLst>
                                  <p:childTnLst>
                                    <p:animScale>
                                      <p:cBhvr>
                                        <p:cTn id="126" dur="200" fill="hold"/>
                                        <p:tgtEl>
                                          <p:spTgt spid="24"/>
                                        </p:tgtEl>
                                      </p:cBhvr>
                                      <p:by x="95000" y="95000"/>
                                    </p:animScale>
                                  </p:childTnLst>
                                </p:cTn>
                              </p:par>
                            </p:childTnLst>
                          </p:cTn>
                        </p:par>
                        <p:par>
                          <p:cTn id="127" fill="hold">
                            <p:stCondLst>
                              <p:cond delay="6350"/>
                            </p:stCondLst>
                            <p:childTnLst>
                              <p:par>
                                <p:cTn id="128" presetID="53" presetClass="entr" presetSubtype="16" fill="hold" grpId="0" nodeType="after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p:cTn id="130" dur="100" fill="hold"/>
                                        <p:tgtEl>
                                          <p:spTgt spid="39"/>
                                        </p:tgtEl>
                                        <p:attrNameLst>
                                          <p:attrName>ppt_w</p:attrName>
                                        </p:attrNameLst>
                                      </p:cBhvr>
                                      <p:tavLst>
                                        <p:tav tm="0">
                                          <p:val>
                                            <p:fltVal val="0"/>
                                          </p:val>
                                        </p:tav>
                                        <p:tav tm="100000">
                                          <p:val>
                                            <p:strVal val="#ppt_w"/>
                                          </p:val>
                                        </p:tav>
                                      </p:tavLst>
                                    </p:anim>
                                    <p:anim calcmode="lin" valueType="num">
                                      <p:cBhvr>
                                        <p:cTn id="131" dur="100" fill="hold"/>
                                        <p:tgtEl>
                                          <p:spTgt spid="39"/>
                                        </p:tgtEl>
                                        <p:attrNameLst>
                                          <p:attrName>ppt_h</p:attrName>
                                        </p:attrNameLst>
                                      </p:cBhvr>
                                      <p:tavLst>
                                        <p:tav tm="0">
                                          <p:val>
                                            <p:fltVal val="0"/>
                                          </p:val>
                                        </p:tav>
                                        <p:tav tm="100000">
                                          <p:val>
                                            <p:strVal val="#ppt_h"/>
                                          </p:val>
                                        </p:tav>
                                      </p:tavLst>
                                    </p:anim>
                                    <p:animEffect transition="in" filter="fade">
                                      <p:cBhvr>
                                        <p:cTn id="132" dur="100"/>
                                        <p:tgtEl>
                                          <p:spTgt spid="39"/>
                                        </p:tgtEl>
                                      </p:cBhvr>
                                    </p:animEffect>
                                  </p:childTnLst>
                                </p:cTn>
                              </p:par>
                              <p:par>
                                <p:cTn id="133" presetID="6" presetClass="emph" presetSubtype="0" fill="hold" grpId="1" nodeType="withEffect">
                                  <p:stCondLst>
                                    <p:cond delay="100"/>
                                  </p:stCondLst>
                                  <p:childTnLst>
                                    <p:animScale>
                                      <p:cBhvr>
                                        <p:cTn id="134" dur="100" fill="hold"/>
                                        <p:tgtEl>
                                          <p:spTgt spid="39"/>
                                        </p:tgtEl>
                                      </p:cBhvr>
                                      <p:by x="110000" y="110000"/>
                                    </p:animScale>
                                  </p:childTnLst>
                                </p:cTn>
                              </p:par>
                              <p:par>
                                <p:cTn id="135" presetID="6" presetClass="emph" presetSubtype="0" fill="hold" grpId="2" nodeType="withEffect">
                                  <p:stCondLst>
                                    <p:cond delay="200"/>
                                  </p:stCondLst>
                                  <p:childTnLst>
                                    <p:animScale>
                                      <p:cBhvr>
                                        <p:cTn id="136" dur="200" fill="hold"/>
                                        <p:tgtEl>
                                          <p:spTgt spid="39"/>
                                        </p:tgtEl>
                                      </p:cBhvr>
                                      <p:by x="90000" y="90000"/>
                                    </p:animScale>
                                  </p:childTnLst>
                                </p:cTn>
                              </p:par>
                              <p:par>
                                <p:cTn id="137" presetID="6" presetClass="emph" presetSubtype="0" fill="hold" grpId="3" nodeType="withEffect">
                                  <p:stCondLst>
                                    <p:cond delay="400"/>
                                  </p:stCondLst>
                                  <p:childTnLst>
                                    <p:animScale>
                                      <p:cBhvr>
                                        <p:cTn id="138" dur="100" fill="hold"/>
                                        <p:tgtEl>
                                          <p:spTgt spid="39"/>
                                        </p:tgtEl>
                                      </p:cBhvr>
                                      <p:by x="105000" y="105000"/>
                                    </p:animScale>
                                  </p:childTnLst>
                                </p:cTn>
                              </p:par>
                              <p:par>
                                <p:cTn id="139" presetID="6" presetClass="emph" presetSubtype="0" fill="hold" grpId="4" nodeType="withEffect">
                                  <p:stCondLst>
                                    <p:cond delay="500"/>
                                  </p:stCondLst>
                                  <p:childTnLst>
                                    <p:animScale>
                                      <p:cBhvr>
                                        <p:cTn id="140" dur="200" fill="hold"/>
                                        <p:tgtEl>
                                          <p:spTgt spid="39"/>
                                        </p:tgtEl>
                                      </p:cBhvr>
                                      <p:by x="95000" y="95000"/>
                                    </p:animScale>
                                  </p:childTnLst>
                                </p:cTn>
                              </p:par>
                            </p:childTnLst>
                          </p:cTn>
                        </p:par>
                        <p:par>
                          <p:cTn id="141" fill="hold">
                            <p:stCondLst>
                              <p:cond delay="7050"/>
                            </p:stCondLst>
                            <p:childTnLst>
                              <p:par>
                                <p:cTn id="142" presetID="14" presetClass="entr" presetSubtype="5" fill="hold" nodeType="afterEffect">
                                  <p:stCondLst>
                                    <p:cond delay="0"/>
                                  </p:stCondLst>
                                  <p:childTnLst>
                                    <p:set>
                                      <p:cBhvr>
                                        <p:cTn id="143" dur="1" fill="hold">
                                          <p:stCondLst>
                                            <p:cond delay="0"/>
                                          </p:stCondLst>
                                        </p:cTn>
                                        <p:tgtEl>
                                          <p:spTgt spid="22"/>
                                        </p:tgtEl>
                                        <p:attrNameLst>
                                          <p:attrName>style.visibility</p:attrName>
                                        </p:attrNameLst>
                                      </p:cBhvr>
                                      <p:to>
                                        <p:strVal val="visible"/>
                                      </p:to>
                                    </p:set>
                                    <p:animEffect transition="in" filter="randombar(vertical)">
                                      <p:cBhvr>
                                        <p:cTn id="144" dur="250"/>
                                        <p:tgtEl>
                                          <p:spTgt spid="22"/>
                                        </p:tgtEl>
                                      </p:cBhvr>
                                    </p:animEffect>
                                  </p:childTnLst>
                                </p:cTn>
                              </p:par>
                            </p:childTnLst>
                          </p:cTn>
                        </p:par>
                        <p:par>
                          <p:cTn id="145" fill="hold">
                            <p:stCondLst>
                              <p:cond delay="7300"/>
                            </p:stCondLst>
                            <p:childTnLst>
                              <p:par>
                                <p:cTn id="146" presetID="14" presetClass="entr" presetSubtype="5" fill="hold" nodeType="afterEffect">
                                  <p:stCondLst>
                                    <p:cond delay="0"/>
                                  </p:stCondLst>
                                  <p:childTnLst>
                                    <p:set>
                                      <p:cBhvr>
                                        <p:cTn id="147" dur="1" fill="hold">
                                          <p:stCondLst>
                                            <p:cond delay="0"/>
                                          </p:stCondLst>
                                        </p:cTn>
                                        <p:tgtEl>
                                          <p:spTgt spid="26"/>
                                        </p:tgtEl>
                                        <p:attrNameLst>
                                          <p:attrName>style.visibility</p:attrName>
                                        </p:attrNameLst>
                                      </p:cBhvr>
                                      <p:to>
                                        <p:strVal val="visible"/>
                                      </p:to>
                                    </p:set>
                                    <p:animEffect transition="in" filter="randombar(vertical)">
                                      <p:cBhvr>
                                        <p:cTn id="148" dur="250"/>
                                        <p:tgtEl>
                                          <p:spTgt spid="26"/>
                                        </p:tgtEl>
                                      </p:cBhvr>
                                    </p:animEffect>
                                  </p:childTnLst>
                                </p:cTn>
                              </p:par>
                            </p:childTnLst>
                          </p:cTn>
                        </p:par>
                        <p:par>
                          <p:cTn id="149" fill="hold">
                            <p:stCondLst>
                              <p:cond delay="7550"/>
                            </p:stCondLst>
                            <p:childTnLst>
                              <p:par>
                                <p:cTn id="150" presetID="14" presetClass="entr" presetSubtype="5" fill="hold" nodeType="afterEffect">
                                  <p:stCondLst>
                                    <p:cond delay="0"/>
                                  </p:stCondLst>
                                  <p:childTnLst>
                                    <p:set>
                                      <p:cBhvr>
                                        <p:cTn id="151" dur="1" fill="hold">
                                          <p:stCondLst>
                                            <p:cond delay="0"/>
                                          </p:stCondLst>
                                        </p:cTn>
                                        <p:tgtEl>
                                          <p:spTgt spid="25"/>
                                        </p:tgtEl>
                                        <p:attrNameLst>
                                          <p:attrName>style.visibility</p:attrName>
                                        </p:attrNameLst>
                                      </p:cBhvr>
                                      <p:to>
                                        <p:strVal val="visible"/>
                                      </p:to>
                                    </p:set>
                                    <p:animEffect transition="in" filter="randombar(vertical)">
                                      <p:cBhvr>
                                        <p:cTn id="152" dur="250"/>
                                        <p:tgtEl>
                                          <p:spTgt spid="25"/>
                                        </p:tgtEl>
                                      </p:cBhvr>
                                    </p:animEffect>
                                  </p:childTnLst>
                                </p:cTn>
                              </p:par>
                            </p:childTnLst>
                          </p:cTn>
                        </p:par>
                        <p:par>
                          <p:cTn id="153" fill="hold">
                            <p:stCondLst>
                              <p:cond delay="7800"/>
                            </p:stCondLst>
                            <p:childTnLst>
                              <p:par>
                                <p:cTn id="154" presetID="14" presetClass="entr" presetSubtype="5" fill="hold" nodeType="afterEffect">
                                  <p:stCondLst>
                                    <p:cond delay="0"/>
                                  </p:stCondLst>
                                  <p:childTnLst>
                                    <p:set>
                                      <p:cBhvr>
                                        <p:cTn id="155" dur="1" fill="hold">
                                          <p:stCondLst>
                                            <p:cond delay="0"/>
                                          </p:stCondLst>
                                        </p:cTn>
                                        <p:tgtEl>
                                          <p:spTgt spid="23"/>
                                        </p:tgtEl>
                                        <p:attrNameLst>
                                          <p:attrName>style.visibility</p:attrName>
                                        </p:attrNameLst>
                                      </p:cBhvr>
                                      <p:to>
                                        <p:strVal val="visible"/>
                                      </p:to>
                                    </p:set>
                                    <p:animEffect transition="in" filter="randombar(vertical)">
                                      <p:cBhvr>
                                        <p:cTn id="156" dur="2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8" grpId="0" animBg="1"/>
      <p:bldP spid="9" grpId="0" animBg="1"/>
      <p:bldP spid="10" grpId="0" animBg="1"/>
      <p:bldP spid="11" grpId="0"/>
      <p:bldP spid="13" grpId="0" animBg="1"/>
      <p:bldP spid="14" grpId="0" animBg="1"/>
      <p:bldP spid="15" grpId="0" animBg="1"/>
      <p:bldP spid="16" grpId="0"/>
      <p:bldP spid="18" grpId="0" animBg="1"/>
      <p:bldP spid="19" grpId="0" animBg="1"/>
      <p:bldP spid="20" grpId="0" animBg="1"/>
      <p:bldP spid="21" grpId="0"/>
      <p:bldP spid="24" grpId="0" animBg="1"/>
      <p:bldP spid="24" grpId="1" animBg="1"/>
      <p:bldP spid="24" grpId="2" animBg="1"/>
      <p:bldP spid="24" grpId="3" animBg="1"/>
      <p:bldP spid="24" grpId="4" animBg="1"/>
      <p:bldP spid="29" grpId="0" animBg="1"/>
      <p:bldP spid="29" grpId="1" animBg="1"/>
      <p:bldP spid="29" grpId="2" animBg="1"/>
      <p:bldP spid="29" grpId="3" animBg="1"/>
      <p:bldP spid="29" grpId="4" animBg="1"/>
      <p:bldP spid="34" grpId="0" animBg="1"/>
      <p:bldP spid="34" grpId="1" animBg="1"/>
      <p:bldP spid="34" grpId="2" animBg="1"/>
      <p:bldP spid="34" grpId="3" animBg="1"/>
      <p:bldP spid="34" grpId="4" animBg="1"/>
      <p:bldP spid="39" grpId="0" animBg="1"/>
      <p:bldP spid="39" grpId="1" animBg="1"/>
      <p:bldP spid="39" grpId="2" animBg="1"/>
      <p:bldP spid="39" grpId="3" animBg="1"/>
      <p:bldP spid="39" grpId="4"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493264" y="898470"/>
            <a:ext cx="2158664" cy="461523"/>
          </a:xfrm>
          <a:prstGeom prst="rect">
            <a:avLst/>
          </a:prstGeom>
          <a:noFill/>
        </p:spPr>
        <p:txBody>
          <a:bodyPr wrap="square" rtlCol="0">
            <a:spAutoFit/>
          </a:bodyPr>
          <a:lstStyle/>
          <a:p>
            <a:pPr algn="ctr" defTabSz="685594">
              <a:defRPr/>
            </a:pPr>
            <a:r>
              <a:rPr lang="zh-CN" altLang="en-US" sz="2399" dirty="0">
                <a:solidFill>
                  <a:prstClr val="white"/>
                </a:solidFill>
                <a:effectLst>
                  <a:innerShdw blurRad="38100" dist="50800" dir="13500000">
                    <a:prstClr val="black">
                      <a:alpha val="60000"/>
                    </a:prstClr>
                  </a:innerShdw>
                </a:effectLst>
                <a:latin typeface="微软雅黑" panose="020B0503020204020204" pitchFamily="34" charset="-122"/>
                <a:ea typeface="微软雅黑" panose="020B0503020204020204" pitchFamily="34" charset="-122"/>
              </a:rPr>
              <a:t>点击添加标题</a:t>
            </a:r>
          </a:p>
        </p:txBody>
      </p:sp>
      <p:graphicFrame>
        <p:nvGraphicFramePr>
          <p:cNvPr id="3" name="图表 2"/>
          <p:cNvGraphicFramePr/>
          <p:nvPr>
            <p:extLst/>
          </p:nvPr>
        </p:nvGraphicFramePr>
        <p:xfrm>
          <a:off x="891883" y="1336814"/>
          <a:ext cx="7361427" cy="2799089"/>
        </p:xfrm>
        <a:graphic>
          <a:graphicData uri="http://schemas.openxmlformats.org/drawingml/2006/chart">
            <c:chart xmlns:c="http://schemas.openxmlformats.org/drawingml/2006/chart" xmlns:r="http://schemas.openxmlformats.org/officeDocument/2006/relationships" r:id="rId3"/>
          </a:graphicData>
        </a:graphic>
      </p:graphicFrame>
      <p:sp>
        <p:nvSpPr>
          <p:cNvPr id="4" name="文本框 113"/>
          <p:cNvSpPr txBox="1"/>
          <p:nvPr/>
        </p:nvSpPr>
        <p:spPr>
          <a:xfrm>
            <a:off x="963138" y="4234504"/>
            <a:ext cx="7226619" cy="438582"/>
          </a:xfrm>
          <a:prstGeom prst="rect">
            <a:avLst/>
          </a:prstGeom>
          <a:noFill/>
        </p:spPr>
        <p:txBody>
          <a:bodyPr wrap="square" rtlCol="0">
            <a:spAutoFit/>
          </a:bodyPr>
          <a:lstStyle/>
          <a:p>
            <a:pPr algn="just" defTabSz="685594">
              <a:lnSpc>
                <a:spcPct val="150000"/>
              </a:lnSpc>
              <a:defRPr/>
            </a:pPr>
            <a:r>
              <a:rPr lang="zh-CN" altLang="en-US" sz="75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单击添加详细文字说明，或复制文本黏贴自此右键只保留文字单击添加详细文字说明，或复制文本黏贴自此右键只保留文字单击添加详细文字说明，或复制文本黏贴自此右键只保留文字</a:t>
            </a:r>
            <a:endParaRPr lang="en-US" altLang="zh-CN" sz="750" dirty="0">
              <a:solidFill>
                <a:prstClr val="whit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9689848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
                                          </p:val>
                                        </p:tav>
                                        <p:tav tm="100000">
                                          <p:val>
                                            <p:strVal val="#ppt_x"/>
                                          </p:val>
                                        </p:tav>
                                      </p:tavLst>
                                    </p:anim>
                                    <p:anim calcmode="lin" valueType="num">
                                      <p:cBhvr>
                                        <p:cTn id="1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AsOne/>
      </p:bldGraphic>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1027053" y="3504004"/>
            <a:ext cx="842155" cy="484486"/>
          </a:xfrm>
          <a:prstGeom prst="rect">
            <a:avLst/>
          </a:prstGeom>
          <a:noFill/>
        </p:spPr>
        <p:txBody>
          <a:bodyPr wrap="square" lIns="68522" tIns="34261" rIns="68522" bIns="34261"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26" name="TextBox 25"/>
          <p:cNvSpPr txBox="1"/>
          <p:nvPr/>
        </p:nvSpPr>
        <p:spPr>
          <a:xfrm>
            <a:off x="2124504" y="2388897"/>
            <a:ext cx="1193052" cy="692123"/>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a:t>
            </a:r>
          </a:p>
        </p:txBody>
      </p:sp>
      <p:sp>
        <p:nvSpPr>
          <p:cNvPr id="27" name="TextBox 26"/>
          <p:cNvSpPr txBox="1"/>
          <p:nvPr/>
        </p:nvSpPr>
        <p:spPr>
          <a:xfrm>
            <a:off x="3608212" y="3328684"/>
            <a:ext cx="842155" cy="484486"/>
          </a:xfrm>
          <a:prstGeom prst="rect">
            <a:avLst/>
          </a:prstGeom>
          <a:noFill/>
        </p:spPr>
        <p:txBody>
          <a:bodyPr wrap="square" lIns="68522" tIns="34261" rIns="68522" bIns="34261"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defRPr>
            </a:lvl1pPr>
          </a:lstStyle>
          <a:p>
            <a:pPr defTabSz="914126">
              <a:defRPr/>
            </a:pPr>
            <a:r>
              <a:rPr lang="zh-CN" altLang="en-US" sz="1300" dirty="0">
                <a:solidFill>
                  <a:prstClr val="white"/>
                </a:solidFill>
              </a:rPr>
              <a:t>点击添加</a:t>
            </a:r>
            <a:endParaRPr lang="en-US" altLang="zh-CN" sz="1300" dirty="0">
              <a:solidFill>
                <a:prstClr val="white"/>
              </a:solidFill>
            </a:endParaRPr>
          </a:p>
          <a:p>
            <a:pPr defTabSz="914126">
              <a:defRPr/>
            </a:pPr>
            <a:r>
              <a:rPr lang="zh-CN" altLang="en-US" sz="1300" dirty="0">
                <a:solidFill>
                  <a:prstClr val="white"/>
                </a:solidFill>
              </a:rPr>
              <a:t>文字</a:t>
            </a:r>
          </a:p>
        </p:txBody>
      </p:sp>
      <p:sp>
        <p:nvSpPr>
          <p:cNvPr id="37" name="TextBox 36"/>
          <p:cNvSpPr txBox="1"/>
          <p:nvPr/>
        </p:nvSpPr>
        <p:spPr>
          <a:xfrm>
            <a:off x="4689393" y="2518006"/>
            <a:ext cx="1193052" cy="484486"/>
          </a:xfrm>
          <a:prstGeom prst="rect">
            <a:avLst/>
          </a:prstGeom>
          <a:noFill/>
        </p:spPr>
        <p:txBody>
          <a:bodyPr wrap="square" lIns="68522" tIns="34261" rIns="68522" bIns="34261" rtlCol="0" anchor="ctr">
            <a:spAutoFit/>
          </a:bodyPr>
          <a:lstStyle/>
          <a:p>
            <a:pPr algn="ctr" defTabSz="914126">
              <a:defRPr/>
            </a:pPr>
            <a:r>
              <a:rPr lang="zh-CN" altLang="en-US" sz="1300" dirty="0">
                <a:solidFill>
                  <a:prstClr val="white"/>
                </a:solidFill>
                <a:latin typeface="微软雅黑" pitchFamily="34" charset="-122"/>
                <a:ea typeface="微软雅黑" pitchFamily="34" charset="-122"/>
              </a:rPr>
              <a:t>点击添加</a:t>
            </a:r>
            <a:endParaRPr lang="en-US" altLang="zh-CN" sz="1300" dirty="0">
              <a:solidFill>
                <a:prstClr val="white"/>
              </a:solidFill>
              <a:latin typeface="微软雅黑" pitchFamily="34" charset="-122"/>
              <a:ea typeface="微软雅黑" pitchFamily="34" charset="-122"/>
            </a:endParaRPr>
          </a:p>
          <a:p>
            <a:pPr algn="ctr" defTabSz="914126">
              <a:defRPr/>
            </a:pPr>
            <a:r>
              <a:rPr lang="zh-CN" altLang="en-US" sz="1300" dirty="0">
                <a:solidFill>
                  <a:prstClr val="white"/>
                </a:solidFill>
                <a:latin typeface="微软雅黑" pitchFamily="34" charset="-122"/>
                <a:ea typeface="微软雅黑" pitchFamily="34" charset="-122"/>
              </a:rPr>
              <a:t>文字点击</a:t>
            </a:r>
          </a:p>
        </p:txBody>
      </p:sp>
      <p:sp>
        <p:nvSpPr>
          <p:cNvPr id="38" name="矩形 37"/>
          <p:cNvSpPr/>
          <p:nvPr/>
        </p:nvSpPr>
        <p:spPr>
          <a:xfrm>
            <a:off x="6453647" y="1833735"/>
            <a:ext cx="1942604" cy="2630069"/>
          </a:xfrm>
          <a:prstGeom prst="rect">
            <a:avLst/>
          </a:prstGeom>
        </p:spPr>
        <p:txBody>
          <a:bodyPr wrap="square" lIns="68522" tIns="34261" rIns="68522" bIns="34261">
            <a:spAutoFit/>
          </a:bodyPr>
          <a:lstStyle/>
          <a:p>
            <a:pPr defTabSz="914126">
              <a:lnSpc>
                <a:spcPct val="150000"/>
              </a:lnSpc>
              <a:defRPr/>
            </a:pPr>
            <a:r>
              <a:rPr lang="zh-CN" altLang="en-US" sz="1500" b="1" dirty="0">
                <a:solidFill>
                  <a:prstClr val="white"/>
                </a:solidFill>
                <a:latin typeface="微软雅黑" pitchFamily="34" charset="-122"/>
                <a:ea typeface="微软雅黑" pitchFamily="34" charset="-122"/>
              </a:rPr>
              <a:t>点击添加小标题</a:t>
            </a:r>
            <a:endParaRPr lang="en-US" altLang="zh-CN" sz="1500" b="1"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endParaRPr>
          </a:p>
          <a:p>
            <a:pPr defTabSz="914126">
              <a:lnSpc>
                <a:spcPct val="150000"/>
              </a:lnSpc>
              <a:defRPr/>
            </a:pPr>
            <a:r>
              <a:rPr lang="zh-CN" altLang="en-US" sz="1200" dirty="0">
                <a:solidFill>
                  <a:prstClr val="white"/>
                </a:solidFill>
                <a:latin typeface="微软雅黑" pitchFamily="34" charset="-122"/>
                <a:ea typeface="微软雅黑" pitchFamily="34" charset="-122"/>
              </a:rPr>
              <a:t>您的内容打在这里，或者通过复制您的文本后，在此框中选择粘贴，并选择只保留文字。</a:t>
            </a:r>
            <a:endParaRPr lang="en-US" altLang="zh-CN" sz="1200" dirty="0">
              <a:solidFill>
                <a:prstClr val="white"/>
              </a:solidFill>
              <a:latin typeface="微软雅黑" pitchFamily="34" charset="-122"/>
              <a:ea typeface="微软雅黑" pitchFamily="34" charset="-122"/>
              <a:cs typeface="华文黑体" pitchFamily="2" charset="-122"/>
            </a:endParaRPr>
          </a:p>
        </p:txBody>
      </p:sp>
      <p:sp>
        <p:nvSpPr>
          <p:cNvPr id="43" name="Freeform 4"/>
          <p:cNvSpPr>
            <a:spLocks/>
          </p:cNvSpPr>
          <p:nvPr/>
        </p:nvSpPr>
        <p:spPr bwMode="auto">
          <a:xfrm>
            <a:off x="1839439" y="1870004"/>
            <a:ext cx="1746266" cy="1746835"/>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4" name="Freeform 6"/>
          <p:cNvSpPr>
            <a:spLocks/>
          </p:cNvSpPr>
          <p:nvPr/>
        </p:nvSpPr>
        <p:spPr bwMode="auto">
          <a:xfrm>
            <a:off x="3330689" y="2822101"/>
            <a:ext cx="1380278" cy="1380730"/>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3"/>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5" name="Freeform 8"/>
          <p:cNvSpPr>
            <a:spLocks/>
          </p:cNvSpPr>
          <p:nvPr/>
        </p:nvSpPr>
        <p:spPr bwMode="auto">
          <a:xfrm>
            <a:off x="686793" y="2955568"/>
            <a:ext cx="1523437" cy="1523030"/>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6" name="Freeform 6"/>
          <p:cNvSpPr>
            <a:spLocks/>
          </p:cNvSpPr>
          <p:nvPr/>
        </p:nvSpPr>
        <p:spPr bwMode="auto">
          <a:xfrm>
            <a:off x="4443810" y="1925015"/>
            <a:ext cx="1667299" cy="166784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4"/>
          </a:solidFill>
          <a:ln w="0" cap="flat" cmpd="sng" algn="ctr">
            <a:noFill/>
            <a:prstDash val="solid"/>
          </a:ln>
          <a:effectLst>
            <a:outerShdw blurRad="127000" dist="38100" dir="8100000" algn="tr" rotWithShape="0">
              <a:prstClr val="black">
                <a:alpha val="40000"/>
              </a:prstClr>
            </a:outerShdw>
          </a:effectLst>
          <a:extLst/>
        </p:spPr>
        <p:txBody>
          <a:bodyPr lIns="0" tIns="34261" rIns="0" bIns="34261" anchor="ctr"/>
          <a:lstStyle/>
          <a:p>
            <a:pPr algn="ctr" defTabSz="685228" fontAlgn="base">
              <a:lnSpc>
                <a:spcPct val="120000"/>
              </a:lnSpc>
              <a:spcBef>
                <a:spcPts val="450"/>
              </a:spcBef>
              <a:spcAft>
                <a:spcPts val="450"/>
              </a:spcAft>
              <a:defRPr/>
            </a:pPr>
            <a:endParaRPr lang="en-US" sz="2099" kern="0" dirty="0">
              <a:solidFill>
                <a:prstClr val="white"/>
              </a:solidFill>
              <a:latin typeface="微软雅黑" pitchFamily="34" charset="-122"/>
              <a:ea typeface="微软雅黑" pitchFamily="34" charset="-122"/>
            </a:endParaRPr>
          </a:p>
        </p:txBody>
      </p:sp>
      <p:sp>
        <p:nvSpPr>
          <p:cNvPr id="47" name="矩形 46"/>
          <p:cNvSpPr/>
          <p:nvPr/>
        </p:nvSpPr>
        <p:spPr>
          <a:xfrm>
            <a:off x="3115047" y="1132035"/>
            <a:ext cx="2879412" cy="3475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6" tIns="34273" rIns="68546" bIns="34273" rtlCol="0" anchor="ctr"/>
          <a:lstStyle/>
          <a:p>
            <a:pPr algn="ctr" defTabSz="914126">
              <a:defRPr/>
            </a:pPr>
            <a:r>
              <a:rPr lang="zh-CN" altLang="en-US" sz="1799" dirty="0">
                <a:solidFill>
                  <a:prstClr val="white"/>
                </a:solidFill>
                <a:latin typeface="微软雅黑" pitchFamily="34" charset="-122"/>
                <a:ea typeface="微软雅黑" pitchFamily="34" charset="-122"/>
              </a:rPr>
              <a:t>点击添加小标题</a:t>
            </a:r>
          </a:p>
        </p:txBody>
      </p:sp>
    </p:spTree>
    <p:extLst>
      <p:ext uri="{BB962C8B-B14F-4D97-AF65-F5344CB8AC3E}">
        <p14:creationId xmlns:p14="http://schemas.microsoft.com/office/powerpoint/2010/main" val="3666194955"/>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barn(outVertical)">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fade">
                                      <p:cBhvr>
                                        <p:cTn id="11" dur="500"/>
                                        <p:tgtEl>
                                          <p:spTgt spid="45"/>
                                        </p:tgtEl>
                                      </p:cBhvr>
                                    </p:animEffect>
                                  </p:childTnLst>
                                </p:cTn>
                              </p:par>
                              <p:par>
                                <p:cTn id="12" presetID="8" presetClass="emph" presetSubtype="0" repeatCount="indefinite" fill="hold" grpId="1" nodeType="withEffect">
                                  <p:stCondLst>
                                    <p:cond delay="0"/>
                                  </p:stCondLst>
                                  <p:childTnLst>
                                    <p:animRot by="-86400000">
                                      <p:cBhvr>
                                        <p:cTn id="13" dur="8000" fill="hold"/>
                                        <p:tgtEl>
                                          <p:spTgt spid="45"/>
                                        </p:tgtEl>
                                        <p:attrNameLst>
                                          <p:attrName>r</p:attrName>
                                        </p:attrNameLst>
                                      </p:cBhvr>
                                    </p:animRot>
                                  </p:childTnLst>
                                </p:cTn>
                              </p:par>
                              <p:par>
                                <p:cTn id="14" presetID="53" presetClass="entr" presetSubtype="16" fill="hold" grpId="0" nodeType="withEffect">
                                  <p:stCondLst>
                                    <p:cond delay="500"/>
                                  </p:stCondLst>
                                  <p:childTnLst>
                                    <p:set>
                                      <p:cBhvr>
                                        <p:cTn id="15" dur="1" fill="hold">
                                          <p:stCondLst>
                                            <p:cond delay="0"/>
                                          </p:stCondLst>
                                        </p:cTn>
                                        <p:tgtEl>
                                          <p:spTgt spid="25"/>
                                        </p:tgtEl>
                                        <p:attrNameLst>
                                          <p:attrName>style.visibility</p:attrName>
                                        </p:attrNameLst>
                                      </p:cBhvr>
                                      <p:to>
                                        <p:strVal val="visible"/>
                                      </p:to>
                                    </p:set>
                                    <p:anim calcmode="lin" valueType="num">
                                      <p:cBhvr>
                                        <p:cTn id="16" dur="500" fill="hold"/>
                                        <p:tgtEl>
                                          <p:spTgt spid="25"/>
                                        </p:tgtEl>
                                        <p:attrNameLst>
                                          <p:attrName>ppt_w</p:attrName>
                                        </p:attrNameLst>
                                      </p:cBhvr>
                                      <p:tavLst>
                                        <p:tav tm="0">
                                          <p:val>
                                            <p:fltVal val="0"/>
                                          </p:val>
                                        </p:tav>
                                        <p:tav tm="100000">
                                          <p:val>
                                            <p:strVal val="#ppt_w"/>
                                          </p:val>
                                        </p:tav>
                                      </p:tavLst>
                                    </p:anim>
                                    <p:anim calcmode="lin" valueType="num">
                                      <p:cBhvr>
                                        <p:cTn id="17" dur="500" fill="hold"/>
                                        <p:tgtEl>
                                          <p:spTgt spid="25"/>
                                        </p:tgtEl>
                                        <p:attrNameLst>
                                          <p:attrName>ppt_h</p:attrName>
                                        </p:attrNameLst>
                                      </p:cBhvr>
                                      <p:tavLst>
                                        <p:tav tm="0">
                                          <p:val>
                                            <p:fltVal val="0"/>
                                          </p:val>
                                        </p:tav>
                                        <p:tav tm="100000">
                                          <p:val>
                                            <p:strVal val="#ppt_h"/>
                                          </p:val>
                                        </p:tav>
                                      </p:tavLst>
                                    </p:anim>
                                    <p:animEffect transition="in" filter="fade">
                                      <p:cBhvr>
                                        <p:cTn id="18" dur="500"/>
                                        <p:tgtEl>
                                          <p:spTgt spid="25"/>
                                        </p:tgtEl>
                                      </p:cBhvr>
                                    </p:animEffect>
                                  </p:childTnLst>
                                </p:cTn>
                              </p:par>
                              <p:par>
                                <p:cTn id="19" presetID="10" presetClass="entr" presetSubtype="0" fill="hold" grpId="0" nodeType="withEffect">
                                  <p:stCondLst>
                                    <p:cond delay="150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8" presetClass="emph" presetSubtype="0" repeatCount="indefinite" fill="hold" grpId="1" nodeType="withEffect">
                                  <p:stCondLst>
                                    <p:cond delay="1500"/>
                                  </p:stCondLst>
                                  <p:childTnLst>
                                    <p:animRot by="64800000">
                                      <p:cBhvr>
                                        <p:cTn id="23" dur="7500" fill="hold"/>
                                        <p:tgtEl>
                                          <p:spTgt spid="43"/>
                                        </p:tgtEl>
                                        <p:attrNameLst>
                                          <p:attrName>r</p:attrName>
                                        </p:attrNameLst>
                                      </p:cBhvr>
                                    </p:animRot>
                                  </p:childTnLst>
                                </p:cTn>
                              </p:par>
                              <p:par>
                                <p:cTn id="24" presetID="53" presetClass="entr" presetSubtype="16" fill="hold" grpId="0" nodeType="withEffect">
                                  <p:stCondLst>
                                    <p:cond delay="2000"/>
                                  </p:stCondLst>
                                  <p:childTnLst>
                                    <p:set>
                                      <p:cBhvr>
                                        <p:cTn id="25" dur="1" fill="hold">
                                          <p:stCondLst>
                                            <p:cond delay="0"/>
                                          </p:stCondLst>
                                        </p:cTn>
                                        <p:tgtEl>
                                          <p:spTgt spid="26"/>
                                        </p:tgtEl>
                                        <p:attrNameLst>
                                          <p:attrName>style.visibility</p:attrName>
                                        </p:attrNameLst>
                                      </p:cBhvr>
                                      <p:to>
                                        <p:strVal val="visible"/>
                                      </p:to>
                                    </p:set>
                                    <p:anim calcmode="lin" valueType="num">
                                      <p:cBhvr>
                                        <p:cTn id="26" dur="500" fill="hold"/>
                                        <p:tgtEl>
                                          <p:spTgt spid="26"/>
                                        </p:tgtEl>
                                        <p:attrNameLst>
                                          <p:attrName>ppt_w</p:attrName>
                                        </p:attrNameLst>
                                      </p:cBhvr>
                                      <p:tavLst>
                                        <p:tav tm="0">
                                          <p:val>
                                            <p:fltVal val="0"/>
                                          </p:val>
                                        </p:tav>
                                        <p:tav tm="100000">
                                          <p:val>
                                            <p:strVal val="#ppt_w"/>
                                          </p:val>
                                        </p:tav>
                                      </p:tavLst>
                                    </p:anim>
                                    <p:anim calcmode="lin" valueType="num">
                                      <p:cBhvr>
                                        <p:cTn id="27" dur="500" fill="hold"/>
                                        <p:tgtEl>
                                          <p:spTgt spid="26"/>
                                        </p:tgtEl>
                                        <p:attrNameLst>
                                          <p:attrName>ppt_h</p:attrName>
                                        </p:attrNameLst>
                                      </p:cBhvr>
                                      <p:tavLst>
                                        <p:tav tm="0">
                                          <p:val>
                                            <p:fltVal val="0"/>
                                          </p:val>
                                        </p:tav>
                                        <p:tav tm="100000">
                                          <p:val>
                                            <p:strVal val="#ppt_h"/>
                                          </p:val>
                                        </p:tav>
                                      </p:tavLst>
                                    </p:anim>
                                    <p:animEffect transition="in" filter="fade">
                                      <p:cBhvr>
                                        <p:cTn id="28" dur="500"/>
                                        <p:tgtEl>
                                          <p:spTgt spid="26"/>
                                        </p:tgtEl>
                                      </p:cBhvr>
                                    </p:animEffect>
                                  </p:childTnLst>
                                </p:cTn>
                              </p:par>
                              <p:par>
                                <p:cTn id="29" presetID="10" presetClass="entr" presetSubtype="0" fill="hold" grpId="0" nodeType="withEffect">
                                  <p:stCondLst>
                                    <p:cond delay="300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8" presetClass="emph" presetSubtype="0" repeatCount="indefinite" fill="hold" grpId="1" nodeType="withEffect">
                                  <p:stCondLst>
                                    <p:cond delay="3000"/>
                                  </p:stCondLst>
                                  <p:childTnLst>
                                    <p:animRot by="-108000000">
                                      <p:cBhvr>
                                        <p:cTn id="33" dur="7500" fill="hold"/>
                                        <p:tgtEl>
                                          <p:spTgt spid="44"/>
                                        </p:tgtEl>
                                        <p:attrNameLst>
                                          <p:attrName>r</p:attrName>
                                        </p:attrNameLst>
                                      </p:cBhvr>
                                    </p:animRot>
                                  </p:childTnLst>
                                </p:cTn>
                              </p:par>
                              <p:par>
                                <p:cTn id="34" presetID="53" presetClass="entr" presetSubtype="16" fill="hold" grpId="0" nodeType="withEffect">
                                  <p:stCondLst>
                                    <p:cond delay="4000"/>
                                  </p:stCondLst>
                                  <p:childTnLst>
                                    <p:set>
                                      <p:cBhvr>
                                        <p:cTn id="35" dur="1" fill="hold">
                                          <p:stCondLst>
                                            <p:cond delay="0"/>
                                          </p:stCondLst>
                                        </p:cTn>
                                        <p:tgtEl>
                                          <p:spTgt spid="27"/>
                                        </p:tgtEl>
                                        <p:attrNameLst>
                                          <p:attrName>style.visibility</p:attrName>
                                        </p:attrNameLst>
                                      </p:cBhvr>
                                      <p:to>
                                        <p:strVal val="visible"/>
                                      </p:to>
                                    </p:set>
                                    <p:anim calcmode="lin" valueType="num">
                                      <p:cBhvr>
                                        <p:cTn id="36" dur="500" fill="hold"/>
                                        <p:tgtEl>
                                          <p:spTgt spid="27"/>
                                        </p:tgtEl>
                                        <p:attrNameLst>
                                          <p:attrName>ppt_w</p:attrName>
                                        </p:attrNameLst>
                                      </p:cBhvr>
                                      <p:tavLst>
                                        <p:tav tm="0">
                                          <p:val>
                                            <p:fltVal val="0"/>
                                          </p:val>
                                        </p:tav>
                                        <p:tav tm="100000">
                                          <p:val>
                                            <p:strVal val="#ppt_w"/>
                                          </p:val>
                                        </p:tav>
                                      </p:tavLst>
                                    </p:anim>
                                    <p:anim calcmode="lin" valueType="num">
                                      <p:cBhvr>
                                        <p:cTn id="37" dur="500" fill="hold"/>
                                        <p:tgtEl>
                                          <p:spTgt spid="27"/>
                                        </p:tgtEl>
                                        <p:attrNameLst>
                                          <p:attrName>ppt_h</p:attrName>
                                        </p:attrNameLst>
                                      </p:cBhvr>
                                      <p:tavLst>
                                        <p:tav tm="0">
                                          <p:val>
                                            <p:fltVal val="0"/>
                                          </p:val>
                                        </p:tav>
                                        <p:tav tm="100000">
                                          <p:val>
                                            <p:strVal val="#ppt_h"/>
                                          </p:val>
                                        </p:tav>
                                      </p:tavLst>
                                    </p:anim>
                                    <p:animEffect transition="in" filter="fade">
                                      <p:cBhvr>
                                        <p:cTn id="38" dur="500"/>
                                        <p:tgtEl>
                                          <p:spTgt spid="27"/>
                                        </p:tgtEl>
                                      </p:cBhvr>
                                    </p:animEffect>
                                  </p:childTnLst>
                                </p:cTn>
                              </p:par>
                              <p:par>
                                <p:cTn id="39" presetID="10" presetClass="entr" presetSubtype="0" fill="hold" grpId="0" nodeType="withEffect">
                                  <p:stCondLst>
                                    <p:cond delay="4500"/>
                                  </p:stCondLst>
                                  <p:childTnLst>
                                    <p:set>
                                      <p:cBhvr>
                                        <p:cTn id="40" dur="1" fill="hold">
                                          <p:stCondLst>
                                            <p:cond delay="0"/>
                                          </p:stCondLst>
                                        </p:cTn>
                                        <p:tgtEl>
                                          <p:spTgt spid="46"/>
                                        </p:tgtEl>
                                        <p:attrNameLst>
                                          <p:attrName>style.visibility</p:attrName>
                                        </p:attrNameLst>
                                      </p:cBhvr>
                                      <p:to>
                                        <p:strVal val="visible"/>
                                      </p:to>
                                    </p:set>
                                    <p:animEffect transition="in" filter="fade">
                                      <p:cBhvr>
                                        <p:cTn id="41" dur="500"/>
                                        <p:tgtEl>
                                          <p:spTgt spid="46"/>
                                        </p:tgtEl>
                                      </p:cBhvr>
                                    </p:animEffect>
                                  </p:childTnLst>
                                </p:cTn>
                              </p:par>
                              <p:par>
                                <p:cTn id="42" presetID="8" presetClass="emph" presetSubtype="0" repeatCount="indefinite" fill="hold" grpId="1" nodeType="withEffect">
                                  <p:stCondLst>
                                    <p:cond delay="4500"/>
                                  </p:stCondLst>
                                  <p:childTnLst>
                                    <p:animRot by="86400000">
                                      <p:cBhvr>
                                        <p:cTn id="43" dur="7000" fill="hold"/>
                                        <p:tgtEl>
                                          <p:spTgt spid="46"/>
                                        </p:tgtEl>
                                        <p:attrNameLst>
                                          <p:attrName>r</p:attrName>
                                        </p:attrNameLst>
                                      </p:cBhvr>
                                    </p:animRot>
                                  </p:childTnLst>
                                </p:cTn>
                              </p:par>
                              <p:par>
                                <p:cTn id="44" presetID="53" presetClass="entr" presetSubtype="16" fill="hold" grpId="0" nodeType="withEffect">
                                  <p:stCondLst>
                                    <p:cond delay="5000"/>
                                  </p:stCondLst>
                                  <p:childTnLst>
                                    <p:set>
                                      <p:cBhvr>
                                        <p:cTn id="45" dur="1" fill="hold">
                                          <p:stCondLst>
                                            <p:cond delay="0"/>
                                          </p:stCondLst>
                                        </p:cTn>
                                        <p:tgtEl>
                                          <p:spTgt spid="37"/>
                                        </p:tgtEl>
                                        <p:attrNameLst>
                                          <p:attrName>style.visibility</p:attrName>
                                        </p:attrNameLst>
                                      </p:cBhvr>
                                      <p:to>
                                        <p:strVal val="visible"/>
                                      </p:to>
                                    </p:set>
                                    <p:anim calcmode="lin" valueType="num">
                                      <p:cBhvr>
                                        <p:cTn id="46" dur="500" fill="hold"/>
                                        <p:tgtEl>
                                          <p:spTgt spid="37"/>
                                        </p:tgtEl>
                                        <p:attrNameLst>
                                          <p:attrName>ppt_w</p:attrName>
                                        </p:attrNameLst>
                                      </p:cBhvr>
                                      <p:tavLst>
                                        <p:tav tm="0">
                                          <p:val>
                                            <p:fltVal val="0"/>
                                          </p:val>
                                        </p:tav>
                                        <p:tav tm="100000">
                                          <p:val>
                                            <p:strVal val="#ppt_w"/>
                                          </p:val>
                                        </p:tav>
                                      </p:tavLst>
                                    </p:anim>
                                    <p:anim calcmode="lin" valueType="num">
                                      <p:cBhvr>
                                        <p:cTn id="47" dur="500" fill="hold"/>
                                        <p:tgtEl>
                                          <p:spTgt spid="37"/>
                                        </p:tgtEl>
                                        <p:attrNameLst>
                                          <p:attrName>ppt_h</p:attrName>
                                        </p:attrNameLst>
                                      </p:cBhvr>
                                      <p:tavLst>
                                        <p:tav tm="0">
                                          <p:val>
                                            <p:fltVal val="0"/>
                                          </p:val>
                                        </p:tav>
                                        <p:tav tm="100000">
                                          <p:val>
                                            <p:strVal val="#ppt_h"/>
                                          </p:val>
                                        </p:tav>
                                      </p:tavLst>
                                    </p:anim>
                                    <p:animEffect transition="in" filter="fade">
                                      <p:cBhvr>
                                        <p:cTn id="48" dur="500"/>
                                        <p:tgtEl>
                                          <p:spTgt spid="37"/>
                                        </p:tgtEl>
                                      </p:cBhvr>
                                    </p:animEffect>
                                  </p:childTnLst>
                                </p:cTn>
                              </p:par>
                              <p:par>
                                <p:cTn id="49" presetID="22" presetClass="entr" presetSubtype="8" fill="hold" grpId="0" nodeType="withEffect">
                                  <p:stCondLst>
                                    <p:cond delay="6500"/>
                                  </p:stCondLst>
                                  <p:childTnLst>
                                    <p:set>
                                      <p:cBhvr>
                                        <p:cTn id="50" dur="1" fill="hold">
                                          <p:stCondLst>
                                            <p:cond delay="0"/>
                                          </p:stCondLst>
                                        </p:cTn>
                                        <p:tgtEl>
                                          <p:spTgt spid="38"/>
                                        </p:tgtEl>
                                        <p:attrNameLst>
                                          <p:attrName>style.visibility</p:attrName>
                                        </p:attrNameLst>
                                      </p:cBhvr>
                                      <p:to>
                                        <p:strVal val="visible"/>
                                      </p:to>
                                    </p:set>
                                    <p:animEffect transition="in" filter="wipe(left)">
                                      <p:cBhvr>
                                        <p:cTn id="51"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37" grpId="0"/>
      <p:bldP spid="38" grpId="0"/>
      <p:bldP spid="43" grpId="0" animBg="1"/>
      <p:bldP spid="43" grpId="1" animBg="1"/>
      <p:bldP spid="44" grpId="0" animBg="1"/>
      <p:bldP spid="44" grpId="1" animBg="1"/>
      <p:bldP spid="45" grpId="0" animBg="1"/>
      <p:bldP spid="45" grpId="1" animBg="1"/>
      <p:bldP spid="46" grpId="0" animBg="1"/>
      <p:bldP spid="46" grpId="1" animBg="1"/>
      <p:bldP spid="4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3"/>
          <p:cNvSpPr/>
          <p:nvPr/>
        </p:nvSpPr>
        <p:spPr>
          <a:xfrm>
            <a:off x="763966" y="1419979"/>
            <a:ext cx="1330374" cy="1330373"/>
          </a:xfrm>
          <a:prstGeom prst="ellipse">
            <a:avLst/>
          </a:prstGeom>
          <a:solidFill>
            <a:schemeClr val="accent1">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9" name="Oval 14"/>
          <p:cNvSpPr/>
          <p:nvPr/>
        </p:nvSpPr>
        <p:spPr>
          <a:xfrm>
            <a:off x="2884535" y="1425477"/>
            <a:ext cx="1330374" cy="1330373"/>
          </a:xfrm>
          <a:prstGeom prst="ellipse">
            <a:avLst/>
          </a:prstGeom>
          <a:solidFill>
            <a:schemeClr val="accent2">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0" name="Oval 17"/>
          <p:cNvSpPr/>
          <p:nvPr/>
        </p:nvSpPr>
        <p:spPr>
          <a:xfrm>
            <a:off x="5008079" y="1425477"/>
            <a:ext cx="1330374" cy="1330373"/>
          </a:xfrm>
          <a:prstGeom prst="ellipse">
            <a:avLst/>
          </a:prstGeom>
          <a:solidFill>
            <a:schemeClr val="accent3">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1" name="Oval 20"/>
          <p:cNvSpPr/>
          <p:nvPr/>
        </p:nvSpPr>
        <p:spPr>
          <a:xfrm>
            <a:off x="7128858" y="1425477"/>
            <a:ext cx="1330374" cy="1330373"/>
          </a:xfrm>
          <a:prstGeom prst="ellipse">
            <a:avLst/>
          </a:prstGeom>
          <a:solidFill>
            <a:schemeClr val="accent4">
              <a:alpha val="90000"/>
            </a:schemeClr>
          </a:solidFill>
          <a:ln w="63500" cmpd="sng">
            <a:solidFill>
              <a:schemeClr val="bg1"/>
            </a:solidFill>
          </a:ln>
          <a:effectLst>
            <a:outerShdw blurRad="127000" dist="38100" dir="8100000" algn="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85594">
              <a:defRPr/>
            </a:pPr>
            <a:endParaRPr lang="en-US">
              <a:solidFill>
                <a:prstClr val="white"/>
              </a:solidFill>
              <a:latin typeface="Calibri" panose="020F0502020204030204"/>
            </a:endParaRPr>
          </a:p>
        </p:txBody>
      </p:sp>
      <p:sp>
        <p:nvSpPr>
          <p:cNvPr id="12" name="TextBox 11"/>
          <p:cNvSpPr txBox="1"/>
          <p:nvPr/>
        </p:nvSpPr>
        <p:spPr>
          <a:xfrm>
            <a:off x="2067381"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3" name="TextBox 12"/>
          <p:cNvSpPr txBox="1"/>
          <p:nvPr/>
        </p:nvSpPr>
        <p:spPr>
          <a:xfrm>
            <a:off x="4189543" y="1603205"/>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4" name="TextBox 13"/>
          <p:cNvSpPr txBox="1"/>
          <p:nvPr/>
        </p:nvSpPr>
        <p:spPr>
          <a:xfrm>
            <a:off x="6299917" y="1613400"/>
            <a:ext cx="831817" cy="926493"/>
          </a:xfrm>
          <a:prstGeom prst="rect">
            <a:avLst/>
          </a:prstGeom>
          <a:noFill/>
        </p:spPr>
        <p:txBody>
          <a:bodyPr wrap="square" lIns="91392" tIns="45695" rIns="91392" bIns="45695" rtlCol="0">
            <a:spAutoFit/>
          </a:bodyPr>
          <a:lstStyle/>
          <a:p>
            <a:pPr algn="ctr" defTabSz="685594">
              <a:defRPr/>
            </a:pPr>
            <a:r>
              <a:rPr lang="en-US" sz="5398" b="1" dirty="0">
                <a:solidFill>
                  <a:prstClr val="white"/>
                </a:solidFill>
                <a:latin typeface="Calibri" panose="020F0502020204030204"/>
                <a:cs typeface="Helvetica Neue"/>
              </a:rPr>
              <a:t>=</a:t>
            </a:r>
            <a:endParaRPr lang="ru-RU" sz="5398" b="1" dirty="0">
              <a:solidFill>
                <a:prstClr val="white"/>
              </a:solidFill>
              <a:latin typeface="Calibri" panose="020F0502020204030204"/>
              <a:cs typeface="Helvetica Neue"/>
            </a:endParaRPr>
          </a:p>
        </p:txBody>
      </p:sp>
      <p:sp>
        <p:nvSpPr>
          <p:cNvPr id="15" name="TextBox 14"/>
          <p:cNvSpPr txBox="1"/>
          <p:nvPr/>
        </p:nvSpPr>
        <p:spPr>
          <a:xfrm>
            <a:off x="533001" y="3205200"/>
            <a:ext cx="1807440" cy="230761"/>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6" name="TextBox 15"/>
          <p:cNvSpPr txBox="1"/>
          <p:nvPr/>
        </p:nvSpPr>
        <p:spPr>
          <a:xfrm>
            <a:off x="659568"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7" name="TextBox 16"/>
          <p:cNvSpPr txBox="1"/>
          <p:nvPr/>
        </p:nvSpPr>
        <p:spPr>
          <a:xfrm>
            <a:off x="2626764" y="3202657"/>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18" name="TextBox 17"/>
          <p:cNvSpPr txBox="1"/>
          <p:nvPr/>
        </p:nvSpPr>
        <p:spPr>
          <a:xfrm>
            <a:off x="2753330" y="3506762"/>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19" name="TextBox 18"/>
          <p:cNvSpPr txBox="1"/>
          <p:nvPr/>
        </p:nvSpPr>
        <p:spPr>
          <a:xfrm>
            <a:off x="4757527" y="3200114"/>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0" name="TextBox 19"/>
          <p:cNvSpPr txBox="1"/>
          <p:nvPr/>
        </p:nvSpPr>
        <p:spPr>
          <a:xfrm>
            <a:off x="4884093" y="3504218"/>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1" name="TextBox 20"/>
          <p:cNvSpPr txBox="1"/>
          <p:nvPr/>
        </p:nvSpPr>
        <p:spPr>
          <a:xfrm>
            <a:off x="6939735" y="3205201"/>
            <a:ext cx="1807440" cy="231627"/>
          </a:xfrm>
          <a:prstGeom prst="rect">
            <a:avLst/>
          </a:prstGeom>
          <a:noFill/>
        </p:spPr>
        <p:txBody>
          <a:bodyPr wrap="square" lIns="0" rIns="0" bIns="0" rtlCol="0">
            <a:spAutoFit/>
          </a:bodyPr>
          <a:lstStyle/>
          <a:p>
            <a:pPr algn="ctr" defTabSz="685594">
              <a:tabLst>
                <a:tab pos="1025217" algn="l"/>
              </a:tabLst>
              <a:defRPr/>
            </a:pPr>
            <a:r>
              <a:rPr lang="zh-CN" altLang="en-US" sz="1200" b="1" dirty="0">
                <a:solidFill>
                  <a:prstClr val="white"/>
                </a:solidFill>
                <a:latin typeface="微软雅黑" panose="020B0503020204020204" pitchFamily="34" charset="-122"/>
                <a:ea typeface="微软雅黑" panose="020B0503020204020204" pitchFamily="34" charset="-122"/>
                <a:cs typeface="Calibri"/>
              </a:rPr>
              <a:t>填加文字标题</a:t>
            </a:r>
            <a:endParaRPr lang="en-US" altLang="zh-CN" sz="1200" b="1" dirty="0">
              <a:solidFill>
                <a:prstClr val="white"/>
              </a:solidFill>
              <a:latin typeface="微软雅黑" panose="020B0503020204020204" pitchFamily="34" charset="-122"/>
              <a:ea typeface="微软雅黑" panose="020B0503020204020204" pitchFamily="34" charset="-122"/>
              <a:cs typeface="Calibri"/>
            </a:endParaRPr>
          </a:p>
        </p:txBody>
      </p:sp>
      <p:sp>
        <p:nvSpPr>
          <p:cNvPr id="22" name="TextBox 21"/>
          <p:cNvSpPr txBox="1"/>
          <p:nvPr/>
        </p:nvSpPr>
        <p:spPr>
          <a:xfrm>
            <a:off x="7066302" y="3509306"/>
            <a:ext cx="1547437" cy="646132"/>
          </a:xfrm>
          <a:prstGeom prst="rect">
            <a:avLst/>
          </a:prstGeom>
          <a:noFill/>
        </p:spPr>
        <p:txBody>
          <a:bodyPr wrap="square" lIns="0" rIns="0" bIns="0" rtlCol="0">
            <a:spAutoFit/>
          </a:bodyPr>
          <a:lstStyle/>
          <a:p>
            <a:pPr algn="ctr" defTabSz="685594">
              <a:lnSpc>
                <a:spcPct val="130000"/>
              </a:lnSpc>
              <a:defRPr/>
            </a:pPr>
            <a:r>
              <a:rPr lang="zh-CN" altLang="en-US" sz="1000" dirty="0">
                <a:solidFill>
                  <a:prstClr val="white"/>
                </a:solidFill>
                <a:latin typeface="微软雅黑" pitchFamily="34" charset="-122"/>
                <a:ea typeface="微软雅黑" panose="020B0503020204020204" pitchFamily="34" charset="-122"/>
              </a:rPr>
              <a:t>单击此处文本单击添加文本单击此处文本单击添加文本单击此处文本单击添加文本</a:t>
            </a:r>
            <a:endParaRPr lang="en-US" altLang="zh-CN" sz="1000" dirty="0">
              <a:solidFill>
                <a:prstClr val="white"/>
              </a:solidFill>
              <a:latin typeface="微软雅黑" panose="020B0503020204020204" pitchFamily="34" charset="-122"/>
              <a:ea typeface="微软雅黑" panose="020B0503020204020204" pitchFamily="34" charset="-122"/>
              <a:cs typeface="Calibri"/>
            </a:endParaRPr>
          </a:p>
        </p:txBody>
      </p:sp>
      <p:sp>
        <p:nvSpPr>
          <p:cNvPr id="23" name="Freeform 12"/>
          <p:cNvSpPr>
            <a:spLocks noEditPoints="1"/>
          </p:cNvSpPr>
          <p:nvPr/>
        </p:nvSpPr>
        <p:spPr bwMode="auto">
          <a:xfrm>
            <a:off x="5291858" y="1724708"/>
            <a:ext cx="798498" cy="72906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dirty="0">
              <a:solidFill>
                <a:prstClr val="white"/>
              </a:solidFill>
              <a:latin typeface="Calibri" panose="020F0502020204030204"/>
            </a:endParaRPr>
          </a:p>
        </p:txBody>
      </p:sp>
      <p:grpSp>
        <p:nvGrpSpPr>
          <p:cNvPr id="24" name="Group 71"/>
          <p:cNvGrpSpPr/>
          <p:nvPr/>
        </p:nvGrpSpPr>
        <p:grpSpPr>
          <a:xfrm>
            <a:off x="3241990" y="1794848"/>
            <a:ext cx="584042" cy="583029"/>
            <a:chOff x="3810000" y="2265363"/>
            <a:chExt cx="915988" cy="914400"/>
          </a:xfrm>
          <a:solidFill>
            <a:schemeClr val="bg1"/>
          </a:solidFill>
        </p:grpSpPr>
        <p:sp>
          <p:nvSpPr>
            <p:cNvPr id="25"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26"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1"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2"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3"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4"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5"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6"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37" name="Group 173"/>
          <p:cNvGrpSpPr/>
          <p:nvPr/>
        </p:nvGrpSpPr>
        <p:grpSpPr>
          <a:xfrm>
            <a:off x="7467328" y="1759067"/>
            <a:ext cx="647872" cy="643153"/>
            <a:chOff x="6400800" y="1195388"/>
            <a:chExt cx="654050" cy="649287"/>
          </a:xfrm>
          <a:solidFill>
            <a:schemeClr val="bg1"/>
          </a:solidFill>
        </p:grpSpPr>
        <p:sp>
          <p:nvSpPr>
            <p:cNvPr id="38"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39"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0"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1"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2"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grpSp>
        <p:nvGrpSpPr>
          <p:cNvPr id="43" name="Group 162"/>
          <p:cNvGrpSpPr/>
          <p:nvPr/>
        </p:nvGrpSpPr>
        <p:grpSpPr>
          <a:xfrm>
            <a:off x="1125664" y="1731775"/>
            <a:ext cx="604102" cy="646103"/>
            <a:chOff x="4267200" y="1196975"/>
            <a:chExt cx="593725" cy="635001"/>
          </a:xfrm>
          <a:solidFill>
            <a:schemeClr val="bg1"/>
          </a:solidFill>
        </p:grpSpPr>
        <p:sp>
          <p:nvSpPr>
            <p:cNvPr id="44"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5"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sp>
          <p:nvSpPr>
            <p:cNvPr id="46"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12" tIns="45706" rIns="91412" bIns="4570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26">
                <a:defRPr/>
              </a:pPr>
              <a:endParaRPr lang="en-US" sz="1799">
                <a:solidFill>
                  <a:prstClr val="white"/>
                </a:solidFill>
                <a:latin typeface="Calibri" panose="020F0502020204030204"/>
              </a:endParaRPr>
            </a:p>
          </p:txBody>
        </p:sp>
      </p:grpSp>
    </p:spTree>
    <p:extLst>
      <p:ext uri="{BB962C8B-B14F-4D97-AF65-F5344CB8AC3E}">
        <p14:creationId xmlns:p14="http://schemas.microsoft.com/office/powerpoint/2010/main" val="2805525206"/>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500"/>
                                        <p:tgtEl>
                                          <p:spTgt spid="17"/>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500"/>
                                        <p:tgtEl>
                                          <p:spTgt spid="18"/>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par>
                          <p:cTn id="52" fill="hold">
                            <p:stCondLst>
                              <p:cond delay="5000"/>
                            </p:stCondLst>
                            <p:childTnLst>
                              <p:par>
                                <p:cTn id="53" presetID="53" presetClass="entr" presetSubtype="16" fill="hold" grpId="0"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500" fill="hold"/>
                                        <p:tgtEl>
                                          <p:spTgt spid="10"/>
                                        </p:tgtEl>
                                        <p:attrNameLst>
                                          <p:attrName>ppt_w</p:attrName>
                                        </p:attrNameLst>
                                      </p:cBhvr>
                                      <p:tavLst>
                                        <p:tav tm="0">
                                          <p:val>
                                            <p:fltVal val="0"/>
                                          </p:val>
                                        </p:tav>
                                        <p:tav tm="100000">
                                          <p:val>
                                            <p:strVal val="#ppt_w"/>
                                          </p:val>
                                        </p:tav>
                                      </p:tavLst>
                                    </p:anim>
                                    <p:anim calcmode="lin" valueType="num">
                                      <p:cBhvr>
                                        <p:cTn id="56" dur="500" fill="hold"/>
                                        <p:tgtEl>
                                          <p:spTgt spid="10"/>
                                        </p:tgtEl>
                                        <p:attrNameLst>
                                          <p:attrName>ppt_h</p:attrName>
                                        </p:attrNameLst>
                                      </p:cBhvr>
                                      <p:tavLst>
                                        <p:tav tm="0">
                                          <p:val>
                                            <p:fltVal val="0"/>
                                          </p:val>
                                        </p:tav>
                                        <p:tav tm="100000">
                                          <p:val>
                                            <p:strVal val="#ppt_h"/>
                                          </p:val>
                                        </p:tav>
                                      </p:tavLst>
                                    </p:anim>
                                    <p:animEffect transition="in" filter="fade">
                                      <p:cBhvr>
                                        <p:cTn id="57" dur="500"/>
                                        <p:tgtEl>
                                          <p:spTgt spid="10"/>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6000"/>
                            </p:stCondLst>
                            <p:childTnLst>
                              <p:par>
                                <p:cTn id="63" presetID="10" presetClass="entr" presetSubtype="0"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fade">
                                      <p:cBhvr>
                                        <p:cTn id="65" dur="500"/>
                                        <p:tgtEl>
                                          <p:spTgt spid="19"/>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500"/>
                                        <p:tgtEl>
                                          <p:spTgt spid="20"/>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500" fill="hold"/>
                                        <p:tgtEl>
                                          <p:spTgt spid="14"/>
                                        </p:tgtEl>
                                        <p:attrNameLst>
                                          <p:attrName>ppt_w</p:attrName>
                                        </p:attrNameLst>
                                      </p:cBhvr>
                                      <p:tavLst>
                                        <p:tav tm="0">
                                          <p:val>
                                            <p:fltVal val="0"/>
                                          </p:val>
                                        </p:tav>
                                        <p:tav tm="100000">
                                          <p:val>
                                            <p:strVal val="#ppt_w"/>
                                          </p:val>
                                        </p:tav>
                                      </p:tavLst>
                                    </p:anim>
                                    <p:anim calcmode="lin" valueType="num">
                                      <p:cBhvr>
                                        <p:cTn id="74" dur="500" fill="hold"/>
                                        <p:tgtEl>
                                          <p:spTgt spid="14"/>
                                        </p:tgtEl>
                                        <p:attrNameLst>
                                          <p:attrName>ppt_h</p:attrName>
                                        </p:attrNameLst>
                                      </p:cBhvr>
                                      <p:tavLst>
                                        <p:tav tm="0">
                                          <p:val>
                                            <p:fltVal val="0"/>
                                          </p:val>
                                        </p:tav>
                                        <p:tav tm="100000">
                                          <p:val>
                                            <p:strVal val="#ppt_h"/>
                                          </p:val>
                                        </p:tav>
                                      </p:tavLst>
                                    </p:anim>
                                    <p:animEffect transition="in" filter="fade">
                                      <p:cBhvr>
                                        <p:cTn id="75" dur="500"/>
                                        <p:tgtEl>
                                          <p:spTgt spid="14"/>
                                        </p:tgtEl>
                                      </p:cBhvr>
                                    </p:animEffect>
                                  </p:childTnLst>
                                </p:cTn>
                              </p:par>
                            </p:childTnLst>
                          </p:cTn>
                        </p:par>
                        <p:par>
                          <p:cTn id="76" fill="hold">
                            <p:stCondLst>
                              <p:cond delay="7500"/>
                            </p:stCondLst>
                            <p:childTnLst>
                              <p:par>
                                <p:cTn id="77" presetID="53" presetClass="entr" presetSubtype="16" fill="hold" grpId="0" nodeType="afterEffect">
                                  <p:stCondLst>
                                    <p:cond delay="0"/>
                                  </p:stCondLst>
                                  <p:childTnLst>
                                    <p:set>
                                      <p:cBhvr>
                                        <p:cTn id="78" dur="1" fill="hold">
                                          <p:stCondLst>
                                            <p:cond delay="0"/>
                                          </p:stCondLst>
                                        </p:cTn>
                                        <p:tgtEl>
                                          <p:spTgt spid="11"/>
                                        </p:tgtEl>
                                        <p:attrNameLst>
                                          <p:attrName>style.visibility</p:attrName>
                                        </p:attrNameLst>
                                      </p:cBhvr>
                                      <p:to>
                                        <p:strVal val="visible"/>
                                      </p:to>
                                    </p:set>
                                    <p:anim calcmode="lin" valueType="num">
                                      <p:cBhvr>
                                        <p:cTn id="79" dur="500" fill="hold"/>
                                        <p:tgtEl>
                                          <p:spTgt spid="11"/>
                                        </p:tgtEl>
                                        <p:attrNameLst>
                                          <p:attrName>ppt_w</p:attrName>
                                        </p:attrNameLst>
                                      </p:cBhvr>
                                      <p:tavLst>
                                        <p:tav tm="0">
                                          <p:val>
                                            <p:fltVal val="0"/>
                                          </p:val>
                                        </p:tav>
                                        <p:tav tm="100000">
                                          <p:val>
                                            <p:strVal val="#ppt_w"/>
                                          </p:val>
                                        </p:tav>
                                      </p:tavLst>
                                    </p:anim>
                                    <p:anim calcmode="lin" valueType="num">
                                      <p:cBhvr>
                                        <p:cTn id="80" dur="500" fill="hold"/>
                                        <p:tgtEl>
                                          <p:spTgt spid="11"/>
                                        </p:tgtEl>
                                        <p:attrNameLst>
                                          <p:attrName>ppt_h</p:attrName>
                                        </p:attrNameLst>
                                      </p:cBhvr>
                                      <p:tavLst>
                                        <p:tav tm="0">
                                          <p:val>
                                            <p:fltVal val="0"/>
                                          </p:val>
                                        </p:tav>
                                        <p:tav tm="100000">
                                          <p:val>
                                            <p:strVal val="#ppt_h"/>
                                          </p:val>
                                        </p:tav>
                                      </p:tavLst>
                                    </p:anim>
                                    <p:animEffect transition="in" filter="fade">
                                      <p:cBhvr>
                                        <p:cTn id="81" dur="500"/>
                                        <p:tgtEl>
                                          <p:spTgt spid="11"/>
                                        </p:tgtEl>
                                      </p:cBhvr>
                                    </p:animEffect>
                                  </p:childTnLst>
                                </p:cTn>
                              </p:par>
                            </p:childTnLst>
                          </p:cTn>
                        </p:par>
                        <p:par>
                          <p:cTn id="82" fill="hold">
                            <p:stCondLst>
                              <p:cond delay="8000"/>
                            </p:stCondLst>
                            <p:childTnLst>
                              <p:par>
                                <p:cTn id="83" presetID="10" presetClass="entr" presetSubtype="0" fill="hold"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21"/>
                                        </p:tgtEl>
                                        <p:attrNameLst>
                                          <p:attrName>style.visibility</p:attrName>
                                        </p:attrNameLst>
                                      </p:cBhvr>
                                      <p:to>
                                        <p:strVal val="visible"/>
                                      </p:to>
                                    </p:set>
                                    <p:animEffect transition="in" filter="fade">
                                      <p:cBhvr>
                                        <p:cTn id="89" dur="500"/>
                                        <p:tgtEl>
                                          <p:spTgt spid="21"/>
                                        </p:tgtEl>
                                      </p:cBhvr>
                                    </p:animEffect>
                                  </p:childTnLst>
                                </p:cTn>
                              </p:par>
                            </p:childTnLst>
                          </p:cTn>
                        </p:par>
                        <p:par>
                          <p:cTn id="90" fill="hold">
                            <p:stCondLst>
                              <p:cond delay="9000"/>
                            </p:stCondLst>
                            <p:childTnLst>
                              <p:par>
                                <p:cTn id="91" presetID="10" presetClass="entr" presetSubtype="0" fill="hold" grpId="0" nodeType="after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H="1">
            <a:off x="2822569"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578075" y="4046909"/>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3700326" y="3169157"/>
            <a:ext cx="175550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3079656"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4320989" y="3426243"/>
            <a:ext cx="175550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1620583" y="3524162"/>
            <a:ext cx="985296" cy="1000823"/>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4" name="TextBox 33"/>
          <p:cNvSpPr txBox="1"/>
          <p:nvPr/>
        </p:nvSpPr>
        <p:spPr>
          <a:xfrm>
            <a:off x="1665730" y="3705350"/>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35" name="组合 34"/>
          <p:cNvGrpSpPr/>
          <p:nvPr/>
        </p:nvGrpSpPr>
        <p:grpSpPr>
          <a:xfrm>
            <a:off x="3631846" y="2921757"/>
            <a:ext cx="1871630" cy="2673396"/>
            <a:chOff x="3993415" y="3271064"/>
            <a:chExt cx="1872208" cy="2674221"/>
          </a:xfrm>
        </p:grpSpPr>
        <p:sp>
          <p:nvSpPr>
            <p:cNvPr id="36" name="椭圆 35"/>
            <p:cNvSpPr/>
            <p:nvPr/>
          </p:nvSpPr>
          <p:spPr>
            <a:xfrm>
              <a:off x="3993415" y="3271064"/>
              <a:ext cx="1872208" cy="1872208"/>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39" name="圆角矩形 38"/>
            <p:cNvSpPr/>
            <p:nvPr/>
          </p:nvSpPr>
          <p:spPr>
            <a:xfrm>
              <a:off x="4735736" y="5143272"/>
              <a:ext cx="396240" cy="802013"/>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
        <p:nvSpPr>
          <p:cNvPr id="40" name="Rectangle 11"/>
          <p:cNvSpPr>
            <a:spLocks noChangeArrowheads="1"/>
          </p:cNvSpPr>
          <p:nvPr/>
        </p:nvSpPr>
        <p:spPr bwMode="gray">
          <a:xfrm>
            <a:off x="3836283" y="3522867"/>
            <a:ext cx="1463256" cy="707668"/>
          </a:xfrm>
          <a:prstGeom prst="rect">
            <a:avLst/>
          </a:prstGeom>
          <a:noFill/>
          <a:ln>
            <a:noFill/>
          </a:ln>
          <a:extLst/>
        </p:spPr>
        <p:txBody>
          <a:bodyPr wrap="square">
            <a:spAutoFit/>
          </a:bodyPr>
          <a:lstStyle/>
          <a:p>
            <a:pPr algn="ctr" defTabSz="914126">
              <a:defRPr/>
            </a:pPr>
            <a:r>
              <a:rPr lang="zh-CN" altLang="en-US" sz="1999" b="1" dirty="0">
                <a:solidFill>
                  <a:prstClr val="white"/>
                </a:solidFill>
                <a:latin typeface="微软雅黑" pitchFamily="34" charset="-122"/>
                <a:ea typeface="微软雅黑" pitchFamily="34" charset="-122"/>
              </a:rPr>
              <a:t>点击添加</a:t>
            </a:r>
            <a:endParaRPr lang="en-US" altLang="zh-CN" sz="1999" b="1" dirty="0">
              <a:solidFill>
                <a:prstClr val="white"/>
              </a:solidFill>
              <a:latin typeface="微软雅黑" pitchFamily="34" charset="-122"/>
              <a:ea typeface="微软雅黑" pitchFamily="34" charset="-122"/>
            </a:endParaRPr>
          </a:p>
          <a:p>
            <a:pPr algn="ctr" defTabSz="914126">
              <a:defRPr/>
            </a:pPr>
            <a:r>
              <a:rPr lang="zh-CN" altLang="en-US" sz="1999" b="1" dirty="0">
                <a:solidFill>
                  <a:prstClr val="white"/>
                </a:solidFill>
                <a:latin typeface="微软雅黑" pitchFamily="34" charset="-122"/>
                <a:ea typeface="微软雅黑" pitchFamily="34" charset="-122"/>
              </a:rPr>
              <a:t>标题内容</a:t>
            </a:r>
          </a:p>
        </p:txBody>
      </p:sp>
      <p:sp>
        <p:nvSpPr>
          <p:cNvPr id="41" name="椭圆 40"/>
          <p:cNvSpPr/>
          <p:nvPr/>
        </p:nvSpPr>
        <p:spPr>
          <a:xfrm>
            <a:off x="2362946" y="1807638"/>
            <a:ext cx="985296" cy="100082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42" name="椭圆 41"/>
          <p:cNvSpPr/>
          <p:nvPr/>
        </p:nvSpPr>
        <p:spPr>
          <a:xfrm>
            <a:off x="4090605" y="1155609"/>
            <a:ext cx="985296" cy="1000823"/>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8" name="椭圆 67"/>
          <p:cNvSpPr/>
          <p:nvPr/>
        </p:nvSpPr>
        <p:spPr>
          <a:xfrm>
            <a:off x="5746277" y="1861983"/>
            <a:ext cx="985296" cy="100082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69" name="椭圆 68"/>
          <p:cNvSpPr/>
          <p:nvPr/>
        </p:nvSpPr>
        <p:spPr>
          <a:xfrm>
            <a:off x="6456290" y="3524162"/>
            <a:ext cx="985296" cy="1000823"/>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12239" tIns="56119" rIns="112239" bIns="56119" rtlCol="0" anchor="ctr"/>
          <a:lstStyle/>
          <a:p>
            <a:pPr algn="ctr" defTabSz="914126">
              <a:defRPr/>
            </a:pPr>
            <a:endParaRPr lang="zh-CN" altLang="en-US" sz="1799">
              <a:solidFill>
                <a:prstClr val="white"/>
              </a:solidFill>
              <a:latin typeface="Calibri"/>
              <a:ea typeface="宋体" panose="02010600030101010101" pitchFamily="2" charset="-122"/>
            </a:endParaRPr>
          </a:p>
        </p:txBody>
      </p:sp>
      <p:sp>
        <p:nvSpPr>
          <p:cNvPr id="70" name="TextBox 69"/>
          <p:cNvSpPr txBox="1"/>
          <p:nvPr/>
        </p:nvSpPr>
        <p:spPr>
          <a:xfrm>
            <a:off x="2412428" y="1998526"/>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4140086" y="135110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5795759" y="2041224"/>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6515617" y="3706173"/>
            <a:ext cx="890669" cy="605624"/>
          </a:xfrm>
          <a:prstGeom prst="rect">
            <a:avLst/>
          </a:prstGeom>
          <a:noFill/>
        </p:spPr>
        <p:txBody>
          <a:bodyPr wrap="square" lIns="112239" tIns="56119" rIns="112239" bIns="56119" rtlCol="0">
            <a:spAutoFit/>
          </a:bodyPr>
          <a:lstStyle/>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添加</a:t>
            </a:r>
            <a:endParaRPr lang="en-US" altLang="zh-CN" sz="1600" b="1" dirty="0">
              <a:solidFill>
                <a:prstClr val="white"/>
              </a:solidFill>
              <a:latin typeface="微软雅黑" panose="020B0503020204020204" pitchFamily="34" charset="-122"/>
              <a:ea typeface="微软雅黑" panose="020B0503020204020204" pitchFamily="34" charset="-122"/>
            </a:endParaRPr>
          </a:p>
          <a:p>
            <a:pPr algn="ctr" defTabSz="914126">
              <a:defRPr/>
            </a:pPr>
            <a:r>
              <a:rPr lang="zh-CN" altLang="en-US" sz="1600" b="1" dirty="0">
                <a:solidFill>
                  <a:prstClr val="white"/>
                </a:solidFill>
                <a:latin typeface="微软雅黑" panose="020B0503020204020204" pitchFamily="34" charset="-122"/>
                <a:ea typeface="微软雅黑" panose="020B0503020204020204" pitchFamily="34" charset="-122"/>
              </a:rPr>
              <a:t>关键字</a:t>
            </a:r>
          </a:p>
        </p:txBody>
      </p:sp>
      <p:grpSp>
        <p:nvGrpSpPr>
          <p:cNvPr id="74" name="组合 73"/>
          <p:cNvGrpSpPr/>
          <p:nvPr/>
        </p:nvGrpSpPr>
        <p:grpSpPr>
          <a:xfrm>
            <a:off x="756755" y="1060050"/>
            <a:ext cx="2912693" cy="499983"/>
            <a:chOff x="539552" y="1182027"/>
            <a:chExt cx="2913592" cy="500137"/>
          </a:xfrm>
        </p:grpSpPr>
        <p:sp>
          <p:nvSpPr>
            <p:cNvPr id="75" name="TextBox 74"/>
            <p:cNvSpPr txBox="1"/>
            <p:nvPr/>
          </p:nvSpPr>
          <p:spPr>
            <a:xfrm>
              <a:off x="728900" y="1182027"/>
              <a:ext cx="2724244" cy="50013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defTabSz="914126">
                <a:defRPr/>
              </a:pPr>
              <a:r>
                <a:rPr lang="zh-CN" altLang="en-US" dirty="0">
                  <a:solidFill>
                    <a:prstClr val="white"/>
                  </a:solidFill>
                </a:rPr>
                <a:t>详写内容</a:t>
              </a:r>
              <a:r>
                <a:rPr lang="en-US" altLang="zh-CN" dirty="0">
                  <a:solidFill>
                    <a:prstClr val="white"/>
                  </a:solidFill>
                </a:rPr>
                <a:t>……</a:t>
              </a:r>
              <a:r>
                <a:rPr lang="zh-CN" altLang="en-US" dirty="0">
                  <a:solidFill>
                    <a:prstClr val="white"/>
                  </a:solidFill>
                </a:rPr>
                <a:t>点击输入本页需要详写的文字内容，简明扼要，此为概念图解，根据您的具体内容酌情修改。</a:t>
              </a:r>
              <a:endParaRPr lang="en-US" altLang="zh-CN" dirty="0">
                <a:solidFill>
                  <a:prstClr val="white"/>
                </a:solidFill>
              </a:endParaRPr>
            </a:p>
          </p:txBody>
        </p:sp>
        <p:sp>
          <p:nvSpPr>
            <p:cNvPr id="76" name="矩形 75"/>
            <p:cNvSpPr/>
            <p:nvPr/>
          </p:nvSpPr>
          <p:spPr>
            <a:xfrm>
              <a:off x="539552" y="1203485"/>
              <a:ext cx="120566" cy="1205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799">
                <a:solidFill>
                  <a:prstClr val="white"/>
                </a:solidFill>
                <a:latin typeface="Calibri"/>
                <a:ea typeface="宋体" panose="02010600030101010101" pitchFamily="2" charset="-122"/>
              </a:endParaRPr>
            </a:p>
          </p:txBody>
        </p:sp>
      </p:grpSp>
    </p:spTree>
    <p:extLst>
      <p:ext uri="{BB962C8B-B14F-4D97-AF65-F5344CB8AC3E}">
        <p14:creationId xmlns:p14="http://schemas.microsoft.com/office/powerpoint/2010/main" val="277302983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ppt_x"/>
                                          </p:val>
                                        </p:tav>
                                        <p:tav tm="100000">
                                          <p:val>
                                            <p:strVal val="#ppt_x"/>
                                          </p:val>
                                        </p:tav>
                                      </p:tavLst>
                                    </p:anim>
                                    <p:anim calcmode="lin" valueType="num">
                                      <p:cBhvr additive="base">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par>
                          <p:cTn id="94" fill="hold">
                            <p:stCondLst>
                              <p:cond delay="3500"/>
                            </p:stCondLst>
                            <p:childTnLst>
                              <p:par>
                                <p:cTn id="95" presetID="22" presetClass="entr" presetSubtype="8" fill="hold" nodeType="afterEffect">
                                  <p:stCondLst>
                                    <p:cond delay="0"/>
                                  </p:stCondLst>
                                  <p:childTnLst>
                                    <p:set>
                                      <p:cBhvr>
                                        <p:cTn id="96" dur="1" fill="hold">
                                          <p:stCondLst>
                                            <p:cond delay="0"/>
                                          </p:stCondLst>
                                        </p:cTn>
                                        <p:tgtEl>
                                          <p:spTgt spid="74"/>
                                        </p:tgtEl>
                                        <p:attrNameLst>
                                          <p:attrName>style.visibility</p:attrName>
                                        </p:attrNameLst>
                                      </p:cBhvr>
                                      <p:to>
                                        <p:strVal val="visible"/>
                                      </p:to>
                                    </p:set>
                                    <p:animEffect transition="in" filter="wipe(left)">
                                      <p:cBhvr>
                                        <p:cTn id="97"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p:bldP spid="40" grpId="0"/>
      <p:bldP spid="41" grpId="0" animBg="1"/>
      <p:bldP spid="42" grpId="0" animBg="1"/>
      <p:bldP spid="68" grpId="0" animBg="1"/>
      <p:bldP spid="69" grpId="0" animBg="1"/>
      <p:bldP spid="70" grpId="0"/>
      <p:bldP spid="71" grpId="0"/>
      <p:bldP spid="72" grpId="0"/>
      <p:bldP spid="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93066" y="764105"/>
            <a:ext cx="1880144" cy="1880144"/>
            <a:chOff x="2921917" y="2223151"/>
            <a:chExt cx="1527064" cy="1527064"/>
          </a:xfrm>
        </p:grpSpPr>
        <p:grpSp>
          <p:nvGrpSpPr>
            <p:cNvPr id="3" name="组合 2"/>
            <p:cNvGrpSpPr/>
            <p:nvPr/>
          </p:nvGrpSpPr>
          <p:grpSpPr>
            <a:xfrm>
              <a:off x="2921917" y="2223151"/>
              <a:ext cx="1527064" cy="1527064"/>
              <a:chOff x="1200760" y="3842075"/>
              <a:chExt cx="1784148" cy="1784148"/>
            </a:xfrm>
          </p:grpSpPr>
          <p:sp>
            <p:nvSpPr>
              <p:cNvPr id="5" name="椭圆 4"/>
              <p:cNvSpPr/>
              <p:nvPr/>
            </p:nvSpPr>
            <p:spPr>
              <a:xfrm>
                <a:off x="1200760" y="3842075"/>
                <a:ext cx="1784148" cy="1784148"/>
              </a:xfrm>
              <a:prstGeom prst="ellipse">
                <a:avLst/>
              </a:prstGeom>
              <a:gradFill flip="none" rotWithShape="1">
                <a:gsLst>
                  <a:gs pos="0">
                    <a:srgbClr val="CBCBCB"/>
                  </a:gs>
                  <a:gs pos="100000">
                    <a:srgbClr val="F3F3F3"/>
                  </a:gs>
                </a:gsLst>
                <a:lin ang="2700000" scaled="1"/>
                <a:tileRect/>
              </a:gradFill>
              <a:ln w="31750">
                <a:gradFill flip="none" rotWithShape="1">
                  <a:gsLst>
                    <a:gs pos="0">
                      <a:schemeClr val="bg1"/>
                    </a:gs>
                    <a:gs pos="100000">
                      <a:srgbClr val="CBCBCB"/>
                    </a:gs>
                  </a:gsLst>
                  <a:lin ang="2700000" scaled="1"/>
                  <a:tileRect/>
                </a:gradFill>
              </a:ln>
              <a:effectLst>
                <a:outerShdw blurRad="1270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sp>
            <p:nvSpPr>
              <p:cNvPr id="6" name="椭圆 5"/>
              <p:cNvSpPr/>
              <p:nvPr/>
            </p:nvSpPr>
            <p:spPr>
              <a:xfrm>
                <a:off x="1331074" y="3972389"/>
                <a:ext cx="1523519" cy="1523519"/>
              </a:xfrm>
              <a:prstGeom prst="ellipse">
                <a:avLst/>
              </a:prstGeom>
              <a:gradFill>
                <a:gsLst>
                  <a:gs pos="0">
                    <a:srgbClr val="0070C0"/>
                  </a:gs>
                  <a:gs pos="100000">
                    <a:srgbClr val="00B0F0"/>
                  </a:gs>
                </a:gsLst>
                <a:lin ang="5400000" scaled="0"/>
              </a:gradFill>
              <a:ln>
                <a:noFill/>
              </a:ln>
              <a:effectLst>
                <a:innerShdw blurRad="1016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4400">
                  <a:solidFill>
                    <a:prstClr val="white"/>
                  </a:solidFill>
                  <a:latin typeface="Calibri" panose="020F0502020204030204"/>
                  <a:ea typeface="等线" panose="02010600030101010101" pitchFamily="2" charset="-122"/>
                </a:endParaRPr>
              </a:p>
            </p:txBody>
          </p:sp>
        </p:grpSp>
        <p:sp>
          <p:nvSpPr>
            <p:cNvPr id="4" name="文本框 168"/>
            <p:cNvSpPr txBox="1"/>
            <p:nvPr/>
          </p:nvSpPr>
          <p:spPr>
            <a:xfrm>
              <a:off x="2921917" y="2490948"/>
              <a:ext cx="1415526" cy="1074905"/>
            </a:xfrm>
            <a:prstGeom prst="rect">
              <a:avLst/>
            </a:prstGeom>
            <a:noFill/>
          </p:spPr>
          <p:txBody>
            <a:bodyPr wrap="square" rtlCol="0">
              <a:spAutoFit/>
            </a:bodyPr>
            <a:lstStyle/>
            <a:p>
              <a:pPr algn="ctr">
                <a:defRPr/>
              </a:pPr>
              <a:r>
                <a:rPr lang="en-US" altLang="zh-CN" sz="8000" dirty="0">
                  <a:solidFill>
                    <a:prstClr val="white"/>
                  </a:solidFill>
                  <a:latin typeface="微软雅黑" panose="020B0503020204020204" pitchFamily="34" charset="-122"/>
                  <a:ea typeface="微软雅黑" panose="020B0503020204020204" pitchFamily="34" charset="-122"/>
                </a:rPr>
                <a:t>04</a:t>
              </a:r>
              <a:endParaRPr lang="zh-CN" altLang="en-US" sz="8000" dirty="0">
                <a:solidFill>
                  <a:prstClr val="white"/>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776001" y="2869236"/>
            <a:ext cx="5314275" cy="1446550"/>
          </a:xfrm>
          <a:prstGeom prst="rect">
            <a:avLst/>
          </a:prstGeom>
          <a:noFill/>
        </p:spPr>
        <p:txBody>
          <a:bodyPr wrap="none" rtlCol="0">
            <a:spAutoFit/>
          </a:bodyPr>
          <a:lstStyle/>
          <a:p>
            <a:pPr algn="ctr">
              <a:defRPr/>
            </a:pPr>
            <a:r>
              <a:rPr lang="zh-CN" altLang="en-US" sz="4800" b="1" dirty="0">
                <a:solidFill>
                  <a:prstClr val="white"/>
                </a:solidFill>
                <a:latin typeface="微软雅黑" panose="020B0503020204020204" pitchFamily="34" charset="-122"/>
                <a:ea typeface="微软雅黑" panose="020B0503020204020204" pitchFamily="34" charset="-122"/>
              </a:rPr>
              <a:t>第一部分</a:t>
            </a:r>
            <a:endParaRPr lang="en-US" altLang="zh-CN" sz="4800" b="1" dirty="0">
              <a:solidFill>
                <a:prstClr val="white"/>
              </a:solidFill>
              <a:latin typeface="微软雅黑" panose="020B0503020204020204" pitchFamily="34" charset="-122"/>
              <a:ea typeface="微软雅黑" panose="020B0503020204020204" pitchFamily="34" charset="-122"/>
            </a:endParaRPr>
          </a:p>
          <a:p>
            <a:pPr algn="ctr">
              <a:defRPr/>
            </a:pPr>
            <a:r>
              <a:rPr lang="zh-CN" altLang="en-US" sz="4000" dirty="0">
                <a:solidFill>
                  <a:prstClr val="white"/>
                </a:solidFill>
                <a:latin typeface="微软雅黑" panose="020B0503020204020204" pitchFamily="34" charset="-122"/>
                <a:ea typeface="微软雅黑" panose="020B0503020204020204" pitchFamily="34" charset="-122"/>
              </a:rPr>
              <a:t>单击此处添加文字标题</a:t>
            </a:r>
          </a:p>
        </p:txBody>
      </p:sp>
      <p:sp>
        <p:nvSpPr>
          <p:cNvPr id="26" name="文本框 25"/>
          <p:cNvSpPr txBox="1"/>
          <p:nvPr/>
        </p:nvSpPr>
        <p:spPr>
          <a:xfrm>
            <a:off x="526850" y="195486"/>
            <a:ext cx="800219" cy="1631216"/>
          </a:xfrm>
          <a:prstGeom prst="rect">
            <a:avLst/>
          </a:prstGeom>
          <a:noFill/>
        </p:spPr>
        <p:txBody>
          <a:bodyPr vert="eaVert" wrap="none" rtlCol="0">
            <a:spAutoFit/>
          </a:bodyPr>
          <a:lstStyle/>
          <a:p>
            <a:pPr>
              <a:defRPr/>
            </a:pPr>
            <a:r>
              <a:rPr lang="zh-CN" altLang="en-US" sz="4000" b="1" dirty="0">
                <a:solidFill>
                  <a:prstClr val="white"/>
                </a:solidFill>
                <a:latin typeface="微软雅黑" panose="020B0503020204020204" pitchFamily="34" charset="-122"/>
                <a:ea typeface="微软雅黑" panose="020B0503020204020204" pitchFamily="34" charset="-122"/>
              </a:rPr>
              <a:t>过渡页</a:t>
            </a:r>
          </a:p>
        </p:txBody>
      </p:sp>
      <p:cxnSp>
        <p:nvCxnSpPr>
          <p:cNvPr id="27" name="直接连接符 26"/>
          <p:cNvCxnSpPr/>
          <p:nvPr/>
        </p:nvCxnSpPr>
        <p:spPr>
          <a:xfrm flipH="1">
            <a:off x="5523803" y="-899241"/>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6256186" y="2178635"/>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095219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088704" y="1448196"/>
            <a:ext cx="1257647" cy="386369"/>
          </a:xfrm>
          <a:prstGeom prst="homePlate">
            <a:avLst/>
          </a:prstGeom>
          <a:solidFill>
            <a:schemeClr val="accent2"/>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7" name="TextBox 22"/>
          <p:cNvSpPr txBox="1">
            <a:spLocks noChangeArrowheads="1"/>
          </p:cNvSpPr>
          <p:nvPr/>
        </p:nvSpPr>
        <p:spPr bwMode="auto">
          <a:xfrm>
            <a:off x="2224982" y="1509855"/>
            <a:ext cx="1056136"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28" name="五边形 27"/>
          <p:cNvSpPr/>
          <p:nvPr/>
        </p:nvSpPr>
        <p:spPr bwMode="auto">
          <a:xfrm>
            <a:off x="2088702" y="2638055"/>
            <a:ext cx="1257648" cy="386369"/>
          </a:xfrm>
          <a:prstGeom prst="homePlate">
            <a:avLst/>
          </a:prstGeom>
          <a:solidFill>
            <a:schemeClr val="accent3"/>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29" name="TextBox 22"/>
          <p:cNvSpPr txBox="1">
            <a:spLocks noChangeArrowheads="1"/>
          </p:cNvSpPr>
          <p:nvPr/>
        </p:nvSpPr>
        <p:spPr bwMode="auto">
          <a:xfrm>
            <a:off x="2230652" y="2714234"/>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0" name="五边形 29"/>
          <p:cNvSpPr/>
          <p:nvPr/>
        </p:nvSpPr>
        <p:spPr bwMode="auto">
          <a:xfrm>
            <a:off x="2088702" y="3884602"/>
            <a:ext cx="1257648" cy="386369"/>
          </a:xfrm>
          <a:prstGeom prst="homePlate">
            <a:avLst/>
          </a:prstGeom>
          <a:solidFill>
            <a:schemeClr val="accent4"/>
          </a:solidFill>
          <a:ln w="38100" cap="flat" cmpd="sng">
            <a:solidFill>
              <a:srgbClr val="FFFFFF"/>
            </a:solidFill>
            <a:bevel/>
            <a:headEnd/>
            <a:tailEnd/>
          </a:ln>
          <a:effectLst>
            <a:outerShdw blurRad="127000" dist="38100" dir="8100000" algn="tr" rotWithShape="0">
              <a:prstClr val="black">
                <a:alpha val="40000"/>
              </a:prstClr>
            </a:outerShdw>
          </a:effectLst>
        </p:spPr>
        <p:txBody>
          <a:bodyPr lIns="62099" tIns="31048" rIns="62099" bIns="31048" anchor="ctr"/>
          <a:lstStyle/>
          <a:p>
            <a:pPr algn="ctr" defTabSz="685594">
              <a:defRPr/>
            </a:pPr>
            <a:endParaRPr lang="zh-CN" altLang="en-US" sz="1400" b="1" dirty="0">
              <a:solidFill>
                <a:srgbClr val="F8F8F8"/>
              </a:solidFill>
              <a:latin typeface="Arial" pitchFamily="34" charset="0"/>
              <a:ea typeface="微软雅黑" pitchFamily="34" charset="-122"/>
            </a:endParaRPr>
          </a:p>
        </p:txBody>
      </p:sp>
      <p:sp>
        <p:nvSpPr>
          <p:cNvPr id="31" name="TextBox 22"/>
          <p:cNvSpPr txBox="1">
            <a:spLocks noChangeArrowheads="1"/>
          </p:cNvSpPr>
          <p:nvPr/>
        </p:nvSpPr>
        <p:spPr bwMode="auto">
          <a:xfrm>
            <a:off x="2230652" y="3947088"/>
            <a:ext cx="1050465" cy="251017"/>
          </a:xfrm>
          <a:prstGeom prst="rect">
            <a:avLst/>
          </a:prstGeom>
          <a:noFill/>
          <a:ln w="3175" cap="flat" cmpd="sng">
            <a:noFill/>
            <a:bevel/>
            <a:headEnd/>
            <a:tailEnd/>
          </a:ln>
        </p:spPr>
        <p:txBody>
          <a:bodyPr lIns="62099" tIns="31048" rIns="62099" bIns="31048" anchor="ctr"/>
          <a:lstStyle>
            <a:defPPr>
              <a:defRPr lang="zh-CN"/>
            </a:defPPr>
            <a:lvl1pPr algn="ctr">
              <a:defRPr sz="2000" b="1">
                <a:solidFill>
                  <a:srgbClr val="F8F8F8"/>
                </a:solidFill>
                <a:ea typeface="微软雅黑" pitchFamily="34" charset="-122"/>
              </a:defRPr>
            </a:lvl1pPr>
          </a:lstStyle>
          <a:p>
            <a:pPr algn="l" defTabSz="685594">
              <a:defRPr/>
            </a:pPr>
            <a:r>
              <a:rPr lang="zh-CN" altLang="en-US" sz="1200" dirty="0">
                <a:latin typeface="Calibri" panose="020F0502020204030204"/>
              </a:rPr>
              <a:t>添加标题</a:t>
            </a:r>
          </a:p>
        </p:txBody>
      </p:sp>
      <p:sp>
        <p:nvSpPr>
          <p:cNvPr id="32" name="任意多边形 31"/>
          <p:cNvSpPr/>
          <p:nvPr/>
        </p:nvSpPr>
        <p:spPr bwMode="auto">
          <a:xfrm>
            <a:off x="1216840" y="1629503"/>
            <a:ext cx="855431" cy="1204377"/>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sp>
        <p:nvSpPr>
          <p:cNvPr id="33" name="任意多边形 32"/>
          <p:cNvSpPr/>
          <p:nvPr/>
        </p:nvSpPr>
        <p:spPr bwMode="auto">
          <a:xfrm flipV="1">
            <a:off x="1216842" y="2850827"/>
            <a:ext cx="855431" cy="122695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099" tIns="31048" rIns="62099" bIns="31048" anchor="ctr">
            <a:sp3d/>
          </a:bodyPr>
          <a:lstStyle/>
          <a:p>
            <a:pPr algn="ctr" defTabSz="685594" eaLnBrk="0" fontAlgn="ctr" hangingPunct="0">
              <a:buClr>
                <a:srgbClr val="FF0000"/>
              </a:buClr>
              <a:buSzPct val="70000"/>
              <a:defRPr/>
            </a:pPr>
            <a:endParaRPr lang="zh-CN" altLang="en-US" sz="1100" b="1" dirty="0">
              <a:solidFill>
                <a:prstClr val="white"/>
              </a:solidFill>
              <a:latin typeface="微软雅黑" pitchFamily="34" charset="-122"/>
              <a:ea typeface="微软雅黑" pitchFamily="34" charset="-122"/>
            </a:endParaRPr>
          </a:p>
        </p:txBody>
      </p:sp>
      <p:cxnSp>
        <p:nvCxnSpPr>
          <p:cNvPr id="34" name="直接连接符 33"/>
          <p:cNvCxnSpPr/>
          <p:nvPr/>
        </p:nvCxnSpPr>
        <p:spPr bwMode="auto">
          <a:xfrm>
            <a:off x="1216840" y="2850822"/>
            <a:ext cx="855431" cy="2"/>
          </a:xfrm>
          <a:prstGeom prst="line">
            <a:avLst/>
          </a:prstGeom>
          <a:ln>
            <a:solidFill>
              <a:schemeClr val="tx1">
                <a:lumMod val="65000"/>
                <a:lumOff val="35000"/>
              </a:schemeClr>
            </a:solidFill>
            <a:headEnd type="oval"/>
            <a:tailEnd type="oval"/>
          </a:ln>
          <a:extLst/>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684769" y="2379867"/>
            <a:ext cx="942714" cy="941913"/>
          </a:xfrm>
          <a:prstGeom prst="ellipse">
            <a:avLst/>
          </a:prstGeom>
          <a:solidFill>
            <a:schemeClr val="accent1"/>
          </a:solidFill>
          <a:ln w="76200" cap="flat" cmpd="sng">
            <a:solidFill>
              <a:srgbClr val="FFFFFF"/>
            </a:solidFill>
            <a:bevel/>
            <a:headEnd/>
            <a:tailEnd/>
          </a:ln>
          <a:effectLst>
            <a:outerShdw blurRad="127000" dist="38100" dir="8100000" algn="tr" rotWithShape="0">
              <a:prstClr val="black">
                <a:alpha val="40000"/>
              </a:prstClr>
            </a:outerShdw>
          </a:effectLst>
          <a:extLst/>
        </p:spPr>
        <p:txBody>
          <a:bodyPr lIns="62099" tIns="31048" rIns="62099" bIns="31048" anchor="ctr"/>
          <a:lstStyle/>
          <a:p>
            <a:pPr algn="ctr" defTabSz="685594">
              <a:defRPr/>
            </a:pPr>
            <a:r>
              <a:rPr lang="zh-CN" altLang="en-US" sz="1400" b="1" dirty="0">
                <a:solidFill>
                  <a:srgbClr val="F8F8F8"/>
                </a:solidFill>
                <a:latin typeface="Calibri" panose="020F0502020204030204"/>
                <a:ea typeface="微软雅黑" pitchFamily="34" charset="-122"/>
              </a:rPr>
              <a:t>添加</a:t>
            </a:r>
            <a:endParaRPr lang="en-US" altLang="zh-CN" sz="1400" b="1" dirty="0">
              <a:solidFill>
                <a:srgbClr val="F8F8F8"/>
              </a:solidFill>
              <a:latin typeface="Calibri" panose="020F0502020204030204"/>
              <a:ea typeface="微软雅黑" pitchFamily="34" charset="-122"/>
            </a:endParaRPr>
          </a:p>
          <a:p>
            <a:pPr algn="ctr" defTabSz="685594">
              <a:defRPr/>
            </a:pPr>
            <a:r>
              <a:rPr lang="zh-CN" altLang="en-US" sz="1400" b="1" dirty="0">
                <a:solidFill>
                  <a:srgbClr val="F8F8F8"/>
                </a:solidFill>
                <a:latin typeface="Calibri" panose="020F0502020204030204"/>
                <a:ea typeface="微软雅黑" pitchFamily="34" charset="-122"/>
              </a:rPr>
              <a:t>标题</a:t>
            </a:r>
          </a:p>
        </p:txBody>
      </p:sp>
      <p:sp>
        <p:nvSpPr>
          <p:cNvPr id="36" name="右弧形箭头 35"/>
          <p:cNvSpPr/>
          <p:nvPr/>
        </p:nvSpPr>
        <p:spPr>
          <a:xfrm>
            <a:off x="6464707" y="1389987"/>
            <a:ext cx="673552" cy="1408546"/>
          </a:xfrm>
          <a:prstGeom prst="curvedLeftArrow">
            <a:avLst/>
          </a:prstGeom>
          <a:solidFill>
            <a:schemeClr val="accent1"/>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7" name="右弧形箭头 36"/>
          <p:cNvSpPr/>
          <p:nvPr/>
        </p:nvSpPr>
        <p:spPr>
          <a:xfrm>
            <a:off x="6471540" y="2801374"/>
            <a:ext cx="666718" cy="1556922"/>
          </a:xfrm>
          <a:prstGeom prst="curvedLeftArrow">
            <a:avLst/>
          </a:prstGeom>
          <a:solidFill>
            <a:schemeClr val="accent4"/>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8" name="右弧形箭头 37"/>
          <p:cNvSpPr/>
          <p:nvPr/>
        </p:nvSpPr>
        <p:spPr>
          <a:xfrm rot="10800000" flipH="1">
            <a:off x="6272401" y="1697137"/>
            <a:ext cx="770192" cy="2285215"/>
          </a:xfrm>
          <a:prstGeom prst="curvedLeftArrow">
            <a:avLst/>
          </a:prstGeom>
          <a:solidFill>
            <a:schemeClr val="accent3"/>
          </a:solidFill>
          <a:ln w="19050">
            <a:noFill/>
          </a:ln>
        </p:spPr>
        <p:txBody>
          <a:bodyPr vert="horz" wrap="square" lIns="55888" tIns="27944" rIns="55888" bIns="27944" numCol="1" anchor="t" anchorCtr="0" compatLnSpc="1">
            <a:prstTxWarp prst="textNoShape">
              <a:avLst/>
            </a:prstTxWarp>
          </a:bodyPr>
          <a:lstStyle/>
          <a:p>
            <a:pPr defTabSz="685594">
              <a:defRPr/>
            </a:pPr>
            <a:endParaRPr lang="zh-CN" altLang="en-US" sz="1100" kern="0">
              <a:solidFill>
                <a:srgbClr val="DFE3E5">
                  <a:lumMod val="10000"/>
                </a:srgbClr>
              </a:solidFill>
              <a:latin typeface="Calibri"/>
              <a:ea typeface="微软雅黑"/>
            </a:endParaRPr>
          </a:p>
        </p:txBody>
      </p:sp>
      <p:sp>
        <p:nvSpPr>
          <p:cNvPr id="39" name="TextBox 31"/>
          <p:cNvSpPr txBox="1"/>
          <p:nvPr/>
        </p:nvSpPr>
        <p:spPr>
          <a:xfrm>
            <a:off x="7135753" y="2724692"/>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0" name="TextBox 31"/>
          <p:cNvSpPr txBox="1"/>
          <p:nvPr/>
        </p:nvSpPr>
        <p:spPr>
          <a:xfrm>
            <a:off x="7271539" y="3471616"/>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1" name="TextBox 31"/>
          <p:cNvSpPr txBox="1"/>
          <p:nvPr/>
        </p:nvSpPr>
        <p:spPr>
          <a:xfrm>
            <a:off x="7271539" y="1958759"/>
            <a:ext cx="827764" cy="230099"/>
          </a:xfrm>
          <a:prstGeom prst="rect">
            <a:avLst/>
          </a:prstGeom>
          <a:noFill/>
        </p:spPr>
        <p:txBody>
          <a:bodyPr wrap="square" lIns="62099" tIns="31048" rIns="62099" bIns="31048" rtlCol="0">
            <a:spAutoFit/>
          </a:bodyPr>
          <a:lstStyle/>
          <a:p>
            <a:pPr algn="ctr" defTabSz="685594">
              <a:defRPr/>
            </a:pPr>
            <a:r>
              <a:rPr lang="zh-CN" altLang="en-US" sz="1100" b="1" dirty="0">
                <a:solidFill>
                  <a:prstClr val="black">
                    <a:lumMod val="75000"/>
                    <a:lumOff val="25000"/>
                  </a:prstClr>
                </a:solidFill>
                <a:latin typeface="Broadway BT"/>
                <a:ea typeface="微软雅黑"/>
              </a:rPr>
              <a:t>补充性文字</a:t>
            </a:r>
          </a:p>
        </p:txBody>
      </p:sp>
      <p:sp>
        <p:nvSpPr>
          <p:cNvPr id="42" name="圆角矩形 41"/>
          <p:cNvSpPr/>
          <p:nvPr/>
        </p:nvSpPr>
        <p:spPr bwMode="auto">
          <a:xfrm>
            <a:off x="3132285" y="2413092"/>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Calibri" panose="020F0502020204030204"/>
              <a:ea typeface="等线" panose="02010600030101010101" pitchFamily="2" charset="-122"/>
            </a:endParaRPr>
          </a:p>
        </p:txBody>
      </p:sp>
      <p:sp>
        <p:nvSpPr>
          <p:cNvPr id="43" name="圆角矩形 42"/>
          <p:cNvSpPr/>
          <p:nvPr/>
        </p:nvSpPr>
        <p:spPr bwMode="auto">
          <a:xfrm>
            <a:off x="3132285" y="363989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4" name="圆角矩形 43"/>
          <p:cNvSpPr/>
          <p:nvPr/>
        </p:nvSpPr>
        <p:spPr bwMode="auto">
          <a:xfrm>
            <a:off x="3132285" y="1198338"/>
            <a:ext cx="3048211" cy="875468"/>
          </a:xfrm>
          <a:prstGeom prst="roundRect">
            <a:avLst>
              <a:gd name="adj" fmla="val 9992"/>
            </a:avLst>
          </a:prstGeom>
          <a:solidFill>
            <a:schemeClr val="bg1">
              <a:lumMod val="95000"/>
            </a:schemeClr>
          </a:solidFill>
          <a:ln w="3175" cap="flat" cmpd="sng">
            <a:solidFill>
              <a:schemeClr val="bg1">
                <a:lumMod val="50000"/>
              </a:schemeClr>
            </a:solidFill>
            <a:bevel/>
            <a:headEnd/>
            <a:tailEnd/>
          </a:ln>
        </p:spPr>
        <p:txBody>
          <a:bodyPr lIns="62099" tIns="31048" rIns="62099" bIns="31048" anchor="ctr"/>
          <a:lstStyle/>
          <a:p>
            <a:pPr marL="685594" lvl="2" defTabSz="685594">
              <a:defRPr/>
            </a:pPr>
            <a:endParaRPr lang="zh-CN" altLang="en-US" sz="1000" dirty="0">
              <a:solidFill>
                <a:srgbClr val="2683C6">
                  <a:lumMod val="75000"/>
                </a:srgbClr>
              </a:solidFill>
              <a:latin typeface="Arial" pitchFamily="34" charset="0"/>
              <a:ea typeface="宋体" pitchFamily="2" charset="-122"/>
            </a:endParaRPr>
          </a:p>
        </p:txBody>
      </p:sp>
      <p:sp>
        <p:nvSpPr>
          <p:cNvPr id="45" name="TextBox 32"/>
          <p:cNvSpPr txBox="1">
            <a:spLocks noChangeArrowheads="1"/>
          </p:cNvSpPr>
          <p:nvPr/>
        </p:nvSpPr>
        <p:spPr bwMode="auto">
          <a:xfrm>
            <a:off x="3323884" y="3859385"/>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6" name="TextBox 32"/>
          <p:cNvSpPr txBox="1">
            <a:spLocks noChangeArrowheads="1"/>
          </p:cNvSpPr>
          <p:nvPr/>
        </p:nvSpPr>
        <p:spPr bwMode="auto">
          <a:xfrm>
            <a:off x="3312264" y="2567157"/>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
        <p:nvSpPr>
          <p:cNvPr id="47" name="TextBox 32"/>
          <p:cNvSpPr txBox="1">
            <a:spLocks noChangeArrowheads="1"/>
          </p:cNvSpPr>
          <p:nvPr/>
        </p:nvSpPr>
        <p:spPr bwMode="auto">
          <a:xfrm>
            <a:off x="3316210" y="1394099"/>
            <a:ext cx="2657169" cy="470977"/>
          </a:xfrm>
          <a:prstGeom prst="rect">
            <a:avLst/>
          </a:prstGeom>
          <a:noFill/>
          <a:ln w="3175" cap="flat" cmpd="sng">
            <a:noFill/>
            <a:bevel/>
            <a:headEnd/>
            <a:tailEnd/>
          </a:ln>
        </p:spPr>
        <p:txBody>
          <a:bodyPr lIns="62099" tIns="31048" rIns="62099" bIns="31048" anchor="ctr"/>
          <a:lstStyle>
            <a:defPPr>
              <a:defRPr lang="zh-CN"/>
            </a:defPPr>
            <a:lvl1pPr algn="ctr">
              <a:defRPr>
                <a:solidFill>
                  <a:srgbClr val="FFFFFF"/>
                </a:solidFill>
                <a:ea typeface="微软雅黑" pitchFamily="34" charset="-122"/>
              </a:defRPr>
            </a:lvl1pPr>
          </a:lstStyle>
          <a:p>
            <a:pPr algn="l" defTabSz="685594">
              <a:defRPr/>
            </a:pPr>
            <a:r>
              <a:rPr lang="zh-CN" altLang="en-US" sz="1200" dirty="0">
                <a:solidFill>
                  <a:prstClr val="black">
                    <a:lumMod val="75000"/>
                    <a:lumOff val="25000"/>
                  </a:prstClr>
                </a:solidFill>
                <a:latin typeface="Calibri" panose="020F0502020204030204"/>
              </a:rPr>
              <a:t>您的内容打在这里，或者通过复制您的文本后，在此框中选择粘贴，并选择只保留文字。</a:t>
            </a:r>
          </a:p>
        </p:txBody>
      </p:sp>
    </p:spTree>
    <p:extLst>
      <p:ext uri="{BB962C8B-B14F-4D97-AF65-F5344CB8AC3E}">
        <p14:creationId xmlns:p14="http://schemas.microsoft.com/office/powerpoint/2010/main" val="1018850402"/>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18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3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26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1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36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39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44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49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54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59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64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69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924299" y="3380445"/>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27" y="4247318"/>
            <a:ext cx="876814"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686165" y="337300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706962" y="2159412"/>
            <a:ext cx="41552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3102" y="1218748"/>
            <a:ext cx="707185" cy="178673"/>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115040" y="1952484"/>
            <a:ext cx="817438" cy="714695"/>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02</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679" y="1388108"/>
            <a:ext cx="817438" cy="714696"/>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1" y="1989361"/>
              <a:ext cx="882326"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01</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106863" y="3023099"/>
            <a:ext cx="817438" cy="714696"/>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03</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101685" y="3014365"/>
            <a:ext cx="817438" cy="714696"/>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87759"/>
            </a:xfrm>
            <a:prstGeom prst="rect">
              <a:avLst/>
            </a:prstGeom>
            <a:noFill/>
            <a:ln w="38100">
              <a:noFill/>
            </a:ln>
          </p:spPr>
          <p:txBody>
            <a:bodyPr wrap="square" rtlCol="0">
              <a:spAutoFit/>
            </a:bodyPr>
            <a:lstStyle/>
            <a:p>
              <a:pPr algn="ctr" defTabSz="914126">
                <a:lnSpc>
                  <a:spcPct val="120000"/>
                </a:lnSpc>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05</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122480" y="1923879"/>
            <a:ext cx="817438" cy="714695"/>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06</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903" y="1060049"/>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3" name="矩形 47"/>
          <p:cNvSpPr>
            <a:spLocks noChangeArrowheads="1"/>
          </p:cNvSpPr>
          <p:nvPr/>
        </p:nvSpPr>
        <p:spPr bwMode="auto">
          <a:xfrm>
            <a:off x="1332640" y="1308087"/>
            <a:ext cx="2233786" cy="430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4" name="矩形 73"/>
          <p:cNvSpPr/>
          <p:nvPr/>
        </p:nvSpPr>
        <p:spPr>
          <a:xfrm>
            <a:off x="1682097" y="2002018"/>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5" name="矩形 47"/>
          <p:cNvSpPr>
            <a:spLocks noChangeArrowheads="1"/>
          </p:cNvSpPr>
          <p:nvPr/>
        </p:nvSpPr>
        <p:spPr bwMode="auto">
          <a:xfrm>
            <a:off x="943461" y="2250054"/>
            <a:ext cx="1707095"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6" name="矩形 75"/>
          <p:cNvSpPr/>
          <p:nvPr/>
        </p:nvSpPr>
        <p:spPr>
          <a:xfrm>
            <a:off x="1661301" y="3124967"/>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7" name="矩形 47"/>
          <p:cNvSpPr>
            <a:spLocks noChangeArrowheads="1"/>
          </p:cNvSpPr>
          <p:nvPr/>
        </p:nvSpPr>
        <p:spPr bwMode="auto">
          <a:xfrm>
            <a:off x="922664" y="3373001"/>
            <a:ext cx="1707094" cy="616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78" name="矩形 77"/>
          <p:cNvSpPr/>
          <p:nvPr/>
        </p:nvSpPr>
        <p:spPr>
          <a:xfrm>
            <a:off x="6360465" y="162862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79" name="矩形 47"/>
          <p:cNvSpPr>
            <a:spLocks noChangeArrowheads="1"/>
          </p:cNvSpPr>
          <p:nvPr/>
        </p:nvSpPr>
        <p:spPr bwMode="auto">
          <a:xfrm>
            <a:off x="6380112" y="188737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0" name="矩形 79"/>
          <p:cNvSpPr/>
          <p:nvPr/>
        </p:nvSpPr>
        <p:spPr>
          <a:xfrm>
            <a:off x="6382308" y="2921771"/>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1" name="矩形 47"/>
          <p:cNvSpPr>
            <a:spLocks noChangeArrowheads="1"/>
          </p:cNvSpPr>
          <p:nvPr/>
        </p:nvSpPr>
        <p:spPr bwMode="auto">
          <a:xfrm>
            <a:off x="6394737" y="3180522"/>
            <a:ext cx="1820428" cy="614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sp>
        <p:nvSpPr>
          <p:cNvPr id="82" name="矩形 81"/>
          <p:cNvSpPr/>
          <p:nvPr/>
        </p:nvSpPr>
        <p:spPr>
          <a:xfrm>
            <a:off x="5677677" y="3896682"/>
            <a:ext cx="971523" cy="231924"/>
          </a:xfrm>
          <a:prstGeom prst="rect">
            <a:avLst/>
          </a:prstGeom>
        </p:spPr>
        <p:txBody>
          <a:bodyPr wrap="none" lIns="62093" tIns="31046" rIns="62093" bIns="31046">
            <a:spAutoFit/>
          </a:bodyPr>
          <a:lstStyle/>
          <a:p>
            <a:pPr algn="r" defTabSz="914126">
              <a:defRPr/>
            </a:pPr>
            <a:r>
              <a:rPr lang="zh-CN" altLang="en-US" sz="1100" b="1" dirty="0">
                <a:solidFill>
                  <a:prstClr val="white"/>
                </a:solidFill>
                <a:latin typeface="微软雅黑" pitchFamily="34" charset="-122"/>
                <a:ea typeface="微软雅黑" pitchFamily="34" charset="-122"/>
              </a:rPr>
              <a:t>此处添加标题</a:t>
            </a:r>
            <a:endParaRPr lang="en-US" altLang="zh-CN" sz="1100" b="1" dirty="0">
              <a:solidFill>
                <a:prstClr val="white"/>
              </a:solidFill>
              <a:latin typeface="微软雅黑" pitchFamily="34" charset="-122"/>
              <a:ea typeface="微软雅黑" pitchFamily="34" charset="-122"/>
            </a:endParaRPr>
          </a:p>
        </p:txBody>
      </p:sp>
      <p:sp>
        <p:nvSpPr>
          <p:cNvPr id="83" name="矩形 47"/>
          <p:cNvSpPr>
            <a:spLocks noChangeArrowheads="1"/>
          </p:cNvSpPr>
          <p:nvPr/>
        </p:nvSpPr>
        <p:spPr bwMode="auto">
          <a:xfrm>
            <a:off x="5697329" y="4155436"/>
            <a:ext cx="2198071" cy="43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093" tIns="31046" rIns="62093" bIns="3104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126">
              <a:lnSpc>
                <a:spcPct val="120000"/>
              </a:lnSpc>
              <a:spcBef>
                <a:spcPct val="0"/>
              </a:spcBef>
              <a:buNone/>
              <a:defRPr/>
            </a:pPr>
            <a:r>
              <a:rPr lang="zh-CN" altLang="en-US" sz="1000" dirty="0">
                <a:solidFill>
                  <a:prstClr val="white"/>
                </a:solidFill>
                <a:sym typeface="微软雅黑" pitchFamily="34" charset="-122"/>
              </a:rPr>
              <a:t>您的内容打在这里，或者通过复制您的文本后，在此框中选择粘贴</a:t>
            </a:r>
          </a:p>
        </p:txBody>
      </p:sp>
      <p:grpSp>
        <p:nvGrpSpPr>
          <p:cNvPr id="84" name="组合 83"/>
          <p:cNvGrpSpPr/>
          <p:nvPr/>
        </p:nvGrpSpPr>
        <p:grpSpPr>
          <a:xfrm flipH="1">
            <a:off x="5747723" y="1783265"/>
            <a:ext cx="600274" cy="178673"/>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791" y="2289720"/>
            <a:ext cx="1281229" cy="1082399"/>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99">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31762"/>
            </a:xfrm>
            <a:prstGeom prst="rect">
              <a:avLst/>
            </a:prstGeom>
            <a:noFill/>
            <a:ln w="38100">
              <a:noFill/>
            </a:ln>
          </p:spPr>
          <p:txBody>
            <a:bodyPr wrap="square" rtlCol="0">
              <a:spAutoFit/>
            </a:bodyPr>
            <a:lstStyle/>
            <a:p>
              <a:pPr algn="ctr" defTabSz="914126">
                <a:defRPr/>
              </a:pPr>
              <a:r>
                <a:rPr lang="zh-CN" altLang="en-US" sz="2199" b="1" dirty="0">
                  <a:solidFill>
                    <a:prstClr val="white"/>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4119679" y="3538481"/>
            <a:ext cx="817438" cy="714695"/>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126">
                <a:defRPr/>
              </a:pPr>
              <a:endParaRPr lang="zh-CN" altLang="en-US" sz="160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a:ln w="38100">
              <a:noFill/>
            </a:ln>
          </p:spPr>
          <p:txBody>
            <a:bodyPr wrap="square" rtlCol="0">
              <a:spAutoFit/>
            </a:bodyPr>
            <a:lstStyle/>
            <a:p>
              <a:pPr algn="ctr" defTabSz="914126">
                <a:defRPr/>
              </a:pPr>
              <a:r>
                <a:rPr lang="en-US" altLang="zh-CN" sz="2399" dirty="0">
                  <a:solidFill>
                    <a:prstClr val="white"/>
                  </a:solidFill>
                  <a:latin typeface="Arial" panose="020B0604020202020204" pitchFamily="34" charset="0"/>
                  <a:ea typeface="微软雅黑" panose="020B0503020204020204" pitchFamily="34" charset="-122"/>
                  <a:cs typeface="Arial" panose="020B0604020202020204" pitchFamily="34" charset="0"/>
                </a:rPr>
                <a:t>04</a:t>
              </a:r>
              <a:endParaRPr lang="zh-CN" altLang="en-US" sz="2399" baseline="-3000" dirty="0">
                <a:solidFill>
                  <a:prstClr val="white"/>
                </a:solidFill>
                <a:latin typeface="Arial" panose="020B0604020202020204" pitchFamily="34" charset="0"/>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532115127"/>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630266" y="1480465"/>
            <a:ext cx="791114" cy="683734"/>
            <a:chOff x="838622" y="1973958"/>
            <a:chExt cx="1055007" cy="912137"/>
          </a:xfrm>
        </p:grpSpPr>
        <p:sp>
          <p:nvSpPr>
            <p:cNvPr id="3" name="任意多边形 2"/>
            <p:cNvSpPr/>
            <p:nvPr/>
          </p:nvSpPr>
          <p:spPr>
            <a:xfrm>
              <a:off x="838622" y="1975962"/>
              <a:ext cx="972020"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 name="任意多边形 3"/>
            <p:cNvSpPr/>
            <p:nvPr/>
          </p:nvSpPr>
          <p:spPr>
            <a:xfrm>
              <a:off x="984155"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5" name="任意多边形 4"/>
            <p:cNvSpPr/>
            <p:nvPr/>
          </p:nvSpPr>
          <p:spPr>
            <a:xfrm>
              <a:off x="839399"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1" name="文本框 120"/>
            <p:cNvSpPr txBox="1"/>
            <p:nvPr/>
          </p:nvSpPr>
          <p:spPr>
            <a:xfrm>
              <a:off x="1126653" y="2190497"/>
              <a:ext cx="504057"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01</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6" name="组合 45"/>
          <p:cNvGrpSpPr/>
          <p:nvPr/>
        </p:nvGrpSpPr>
        <p:grpSpPr>
          <a:xfrm>
            <a:off x="3348892" y="1480463"/>
            <a:ext cx="791114" cy="683734"/>
            <a:chOff x="4464105" y="1973958"/>
            <a:chExt cx="1055007" cy="912137"/>
          </a:xfrm>
        </p:grpSpPr>
        <p:sp>
          <p:nvSpPr>
            <p:cNvPr id="14" name="任意多边形 13"/>
            <p:cNvSpPr/>
            <p:nvPr/>
          </p:nvSpPr>
          <p:spPr>
            <a:xfrm>
              <a:off x="4464105" y="197596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5" name="任意多边形 14"/>
            <p:cNvSpPr/>
            <p:nvPr/>
          </p:nvSpPr>
          <p:spPr>
            <a:xfrm>
              <a:off x="4609638" y="210709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6" name="任意多边形 15"/>
            <p:cNvSpPr/>
            <p:nvPr/>
          </p:nvSpPr>
          <p:spPr>
            <a:xfrm>
              <a:off x="4464882" y="197395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2" name="文本框 91"/>
            <p:cNvSpPr txBox="1"/>
            <p:nvPr/>
          </p:nvSpPr>
          <p:spPr>
            <a:xfrm>
              <a:off x="4713707"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02</a:t>
              </a:r>
              <a:endParaRPr lang="zh-CN" altLang="en-US" sz="1600" dirty="0">
                <a:solidFill>
                  <a:prstClr val="white"/>
                </a:solidFill>
              </a:endParaRPr>
            </a:p>
          </p:txBody>
        </p:sp>
      </p:grpSp>
      <p:grpSp>
        <p:nvGrpSpPr>
          <p:cNvPr id="47" name="组合 46"/>
          <p:cNvGrpSpPr/>
          <p:nvPr/>
        </p:nvGrpSpPr>
        <p:grpSpPr>
          <a:xfrm>
            <a:off x="6102707" y="1480835"/>
            <a:ext cx="791114" cy="683734"/>
            <a:chOff x="8136513" y="1974454"/>
            <a:chExt cx="1055007" cy="912137"/>
          </a:xfrm>
        </p:grpSpPr>
        <p:sp>
          <p:nvSpPr>
            <p:cNvPr id="25" name="任意多边形 24"/>
            <p:cNvSpPr/>
            <p:nvPr/>
          </p:nvSpPr>
          <p:spPr>
            <a:xfrm>
              <a:off x="8136513" y="197645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6" name="任意多边形 25"/>
            <p:cNvSpPr/>
            <p:nvPr/>
          </p:nvSpPr>
          <p:spPr>
            <a:xfrm>
              <a:off x="8282046" y="210758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7" name="任意多边形 26"/>
            <p:cNvSpPr/>
            <p:nvPr/>
          </p:nvSpPr>
          <p:spPr>
            <a:xfrm>
              <a:off x="8137290" y="197445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3" name="文本框 91"/>
            <p:cNvSpPr txBox="1"/>
            <p:nvPr/>
          </p:nvSpPr>
          <p:spPr>
            <a:xfrm>
              <a:off x="8386115" y="2190497"/>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03</a:t>
              </a:r>
              <a:endParaRPr lang="zh-CN" altLang="en-US" sz="1600" dirty="0">
                <a:solidFill>
                  <a:prstClr val="white"/>
                </a:solidFill>
              </a:endParaRPr>
            </a:p>
          </p:txBody>
        </p:sp>
      </p:grpSp>
      <p:grpSp>
        <p:nvGrpSpPr>
          <p:cNvPr id="50" name="组合 49"/>
          <p:cNvGrpSpPr/>
          <p:nvPr/>
        </p:nvGrpSpPr>
        <p:grpSpPr>
          <a:xfrm>
            <a:off x="630849" y="3369650"/>
            <a:ext cx="791114" cy="683734"/>
            <a:chOff x="839399" y="4494238"/>
            <a:chExt cx="1055007" cy="912137"/>
          </a:xfrm>
        </p:grpSpPr>
        <p:sp>
          <p:nvSpPr>
            <p:cNvPr id="36" name="任意多边形 35"/>
            <p:cNvSpPr/>
            <p:nvPr/>
          </p:nvSpPr>
          <p:spPr>
            <a:xfrm>
              <a:off x="839399"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7" name="任意多边形 36"/>
            <p:cNvSpPr/>
            <p:nvPr/>
          </p:nvSpPr>
          <p:spPr>
            <a:xfrm>
              <a:off x="984932"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8" name="任意多边形 37"/>
            <p:cNvSpPr/>
            <p:nvPr/>
          </p:nvSpPr>
          <p:spPr>
            <a:xfrm>
              <a:off x="840176"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4" name="文本框 120"/>
            <p:cNvSpPr txBox="1"/>
            <p:nvPr/>
          </p:nvSpPr>
          <p:spPr>
            <a:xfrm>
              <a:off x="1126652" y="4713772"/>
              <a:ext cx="571443"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时尚中黑简体" panose="01010104010101010101" pitchFamily="2" charset="-122"/>
                </a:rPr>
                <a:t>04</a:t>
              </a:r>
              <a:endParaRPr lang="zh-CN" altLang="en-US" sz="1600" dirty="0">
                <a:solidFill>
                  <a:prstClr val="white"/>
                </a:solidFill>
                <a:latin typeface="Impact" panose="020B0806030902050204" pitchFamily="34" charset="0"/>
                <a:ea typeface="时尚中黑简体" panose="01010104010101010101" pitchFamily="2" charset="-122"/>
              </a:endParaRPr>
            </a:p>
          </p:txBody>
        </p:sp>
      </p:grpSp>
      <p:grpSp>
        <p:nvGrpSpPr>
          <p:cNvPr id="49" name="组合 48"/>
          <p:cNvGrpSpPr/>
          <p:nvPr/>
        </p:nvGrpSpPr>
        <p:grpSpPr>
          <a:xfrm>
            <a:off x="3348892" y="3369652"/>
            <a:ext cx="791114" cy="683734"/>
            <a:chOff x="4464105" y="4494238"/>
            <a:chExt cx="1055007" cy="912137"/>
          </a:xfrm>
        </p:grpSpPr>
        <p:sp>
          <p:nvSpPr>
            <p:cNvPr id="94" name="任意多边形 93"/>
            <p:cNvSpPr/>
            <p:nvPr/>
          </p:nvSpPr>
          <p:spPr>
            <a:xfrm>
              <a:off x="4464105" y="4496242"/>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5" name="任意多边形 94"/>
            <p:cNvSpPr/>
            <p:nvPr/>
          </p:nvSpPr>
          <p:spPr>
            <a:xfrm>
              <a:off x="4609638" y="4627370"/>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6" name="任意多边形 95"/>
            <p:cNvSpPr/>
            <p:nvPr/>
          </p:nvSpPr>
          <p:spPr>
            <a:xfrm>
              <a:off x="4464882" y="4494238"/>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5" name="文本框 91"/>
            <p:cNvSpPr txBox="1"/>
            <p:nvPr/>
          </p:nvSpPr>
          <p:spPr>
            <a:xfrm>
              <a:off x="4713707" y="4713772"/>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05</a:t>
              </a:r>
              <a:endParaRPr lang="zh-CN" altLang="en-US" sz="1600" dirty="0">
                <a:solidFill>
                  <a:prstClr val="white"/>
                </a:solidFill>
              </a:endParaRPr>
            </a:p>
          </p:txBody>
        </p:sp>
      </p:grpSp>
      <p:grpSp>
        <p:nvGrpSpPr>
          <p:cNvPr id="48" name="组合 47"/>
          <p:cNvGrpSpPr/>
          <p:nvPr/>
        </p:nvGrpSpPr>
        <p:grpSpPr>
          <a:xfrm>
            <a:off x="6102707" y="3370024"/>
            <a:ext cx="791114" cy="683734"/>
            <a:chOff x="8136513" y="4494734"/>
            <a:chExt cx="1055007" cy="912137"/>
          </a:xfrm>
        </p:grpSpPr>
        <p:sp>
          <p:nvSpPr>
            <p:cNvPr id="115" name="任意多边形 114"/>
            <p:cNvSpPr/>
            <p:nvPr/>
          </p:nvSpPr>
          <p:spPr>
            <a:xfrm>
              <a:off x="8136513" y="4496738"/>
              <a:ext cx="972021" cy="910133"/>
            </a:xfrm>
            <a:custGeom>
              <a:avLst/>
              <a:gdLst>
                <a:gd name="connsiteX0" fmla="*/ 937260 w 2001989"/>
                <a:gd name="connsiteY0" fmla="*/ 0 h 1874520"/>
                <a:gd name="connsiteX1" fmla="*/ 2001989 w 2001989"/>
                <a:gd name="connsiteY1" fmla="*/ 0 h 1874520"/>
                <a:gd name="connsiteX2" fmla="*/ 1963825 w 2001989"/>
                <a:gd name="connsiteY2" fmla="*/ 79225 h 1874520"/>
                <a:gd name="connsiteX3" fmla="*/ 1892144 w 2001989"/>
                <a:gd name="connsiteY3" fmla="*/ 275070 h 1874520"/>
                <a:gd name="connsiteX4" fmla="*/ 958266 w 2001989"/>
                <a:gd name="connsiteY4" fmla="*/ 275070 h 1874520"/>
                <a:gd name="connsiteX5" fmla="*/ 296076 w 2001989"/>
                <a:gd name="connsiteY5" fmla="*/ 937260 h 1874520"/>
                <a:gd name="connsiteX6" fmla="*/ 958266 w 2001989"/>
                <a:gd name="connsiteY6" fmla="*/ 1599450 h 1874520"/>
                <a:gd name="connsiteX7" fmla="*/ 1892144 w 2001989"/>
                <a:gd name="connsiteY7" fmla="*/ 1599450 h 1874520"/>
                <a:gd name="connsiteX8" fmla="*/ 1963825 w 2001989"/>
                <a:gd name="connsiteY8" fmla="*/ 1795295 h 1874520"/>
                <a:gd name="connsiteX9" fmla="*/ 2001989 w 2001989"/>
                <a:gd name="connsiteY9" fmla="*/ 1874520 h 1874520"/>
                <a:gd name="connsiteX10" fmla="*/ 937260 w 2001989"/>
                <a:gd name="connsiteY10" fmla="*/ 1874520 h 1874520"/>
                <a:gd name="connsiteX11" fmla="*/ 0 w 2001989"/>
                <a:gd name="connsiteY11" fmla="*/ 937260 h 1874520"/>
                <a:gd name="connsiteX12" fmla="*/ 937260 w 2001989"/>
                <a:gd name="connsiteY12"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01989" h="1874520">
                  <a:moveTo>
                    <a:pt x="937260" y="0"/>
                  </a:moveTo>
                  <a:lnTo>
                    <a:pt x="2001989" y="0"/>
                  </a:lnTo>
                  <a:lnTo>
                    <a:pt x="1963825" y="79225"/>
                  </a:lnTo>
                  <a:lnTo>
                    <a:pt x="1892144" y="275070"/>
                  </a:lnTo>
                  <a:lnTo>
                    <a:pt x="958266" y="275070"/>
                  </a:lnTo>
                  <a:cubicBezTo>
                    <a:pt x="592549" y="275070"/>
                    <a:pt x="296076" y="571543"/>
                    <a:pt x="296076" y="937260"/>
                  </a:cubicBezTo>
                  <a:cubicBezTo>
                    <a:pt x="296076" y="1302977"/>
                    <a:pt x="592549" y="1599450"/>
                    <a:pt x="958266" y="1599450"/>
                  </a:cubicBezTo>
                  <a:lnTo>
                    <a:pt x="1892144" y="1599450"/>
                  </a:lnTo>
                  <a:lnTo>
                    <a:pt x="1963825" y="1795295"/>
                  </a:lnTo>
                  <a:lnTo>
                    <a:pt x="2001989" y="1874520"/>
                  </a:lnTo>
                  <a:lnTo>
                    <a:pt x="937260" y="1874520"/>
                  </a:lnTo>
                  <a:cubicBezTo>
                    <a:pt x="419626" y="1874520"/>
                    <a:pt x="0" y="1454894"/>
                    <a:pt x="0" y="937260"/>
                  </a:cubicBezTo>
                  <a:cubicBezTo>
                    <a:pt x="0" y="419626"/>
                    <a:pt x="419626" y="0"/>
                    <a:pt x="937260" y="0"/>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6" name="任意多边形 115"/>
            <p:cNvSpPr/>
            <p:nvPr/>
          </p:nvSpPr>
          <p:spPr>
            <a:xfrm>
              <a:off x="8282046" y="4627866"/>
              <a:ext cx="858343" cy="648869"/>
            </a:xfrm>
            <a:custGeom>
              <a:avLst/>
              <a:gdLst>
                <a:gd name="connsiteX0" fmla="*/ 0 w 1767856"/>
                <a:gd name="connsiteY0" fmla="*/ 668208 h 1336418"/>
                <a:gd name="connsiteX1" fmla="*/ 0 w 1767856"/>
                <a:gd name="connsiteY1" fmla="*/ 668209 h 1336418"/>
                <a:gd name="connsiteX2" fmla="*/ 0 w 1767856"/>
                <a:gd name="connsiteY2" fmla="*/ 668209 h 1336418"/>
                <a:gd name="connsiteX3" fmla="*/ 668209 w 1767856"/>
                <a:gd name="connsiteY3" fmla="*/ 0 h 1336418"/>
                <a:gd name="connsiteX4" fmla="*/ 1730354 w 1767856"/>
                <a:gd name="connsiteY4" fmla="*/ 0 h 1336418"/>
                <a:gd name="connsiteX5" fmla="*/ 1705283 w 1767856"/>
                <a:gd name="connsiteY5" fmla="*/ 45922 h 1336418"/>
                <a:gd name="connsiteX6" fmla="*/ 1586450 w 1767856"/>
                <a:gd name="connsiteY6" fmla="*/ 633863 h 1336418"/>
                <a:gd name="connsiteX7" fmla="*/ 1705283 w 1767856"/>
                <a:gd name="connsiteY7" fmla="*/ 1221804 h 1336418"/>
                <a:gd name="connsiteX8" fmla="*/ 1767856 w 1767856"/>
                <a:gd name="connsiteY8" fmla="*/ 1336418 h 1336418"/>
                <a:gd name="connsiteX9" fmla="*/ 668209 w 1767856"/>
                <a:gd name="connsiteY9" fmla="*/ 1336417 h 1336418"/>
                <a:gd name="connsiteX10" fmla="*/ 13576 w 1767856"/>
                <a:gd name="connsiteY10" fmla="*/ 802876 h 1336418"/>
                <a:gd name="connsiteX11" fmla="*/ 0 w 1767856"/>
                <a:gd name="connsiteY11" fmla="*/ 668209 h 1336418"/>
                <a:gd name="connsiteX12" fmla="*/ 13576 w 1767856"/>
                <a:gd name="connsiteY12" fmla="*/ 533542 h 1336418"/>
                <a:gd name="connsiteX13" fmla="*/ 668209 w 1767856"/>
                <a:gd name="connsiteY13" fmla="*/ 0 h 1336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67856" h="1336418">
                  <a:moveTo>
                    <a:pt x="0" y="668208"/>
                  </a:moveTo>
                  <a:lnTo>
                    <a:pt x="0" y="668209"/>
                  </a:lnTo>
                  <a:lnTo>
                    <a:pt x="0" y="668209"/>
                  </a:lnTo>
                  <a:close/>
                  <a:moveTo>
                    <a:pt x="668209" y="0"/>
                  </a:moveTo>
                  <a:lnTo>
                    <a:pt x="1730354" y="0"/>
                  </a:lnTo>
                  <a:lnTo>
                    <a:pt x="1705283" y="45922"/>
                  </a:lnTo>
                  <a:cubicBezTo>
                    <a:pt x="1630258" y="213754"/>
                    <a:pt x="1586450" y="416077"/>
                    <a:pt x="1586450" y="633863"/>
                  </a:cubicBezTo>
                  <a:cubicBezTo>
                    <a:pt x="1586450" y="851650"/>
                    <a:pt x="1630258" y="1053973"/>
                    <a:pt x="1705283" y="1221804"/>
                  </a:cubicBezTo>
                  <a:lnTo>
                    <a:pt x="1767856" y="1336418"/>
                  </a:lnTo>
                  <a:lnTo>
                    <a:pt x="668209" y="1336417"/>
                  </a:lnTo>
                  <a:cubicBezTo>
                    <a:pt x="345297" y="1336417"/>
                    <a:pt x="75884" y="1107367"/>
                    <a:pt x="13576" y="802876"/>
                  </a:cubicBezTo>
                  <a:lnTo>
                    <a:pt x="0" y="668209"/>
                  </a:lnTo>
                  <a:lnTo>
                    <a:pt x="13576" y="533542"/>
                  </a:lnTo>
                  <a:cubicBezTo>
                    <a:pt x="75884" y="229050"/>
                    <a:pt x="345297" y="0"/>
                    <a:pt x="668209" y="0"/>
                  </a:cubicBezTo>
                  <a:close/>
                </a:path>
              </a:pathLst>
            </a:custGeom>
            <a:noFill/>
            <a:ln w="254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17" name="任意多边形 116"/>
            <p:cNvSpPr/>
            <p:nvPr/>
          </p:nvSpPr>
          <p:spPr>
            <a:xfrm>
              <a:off x="8137290" y="4494734"/>
              <a:ext cx="1054230" cy="910133"/>
            </a:xfrm>
            <a:custGeom>
              <a:avLst/>
              <a:gdLst>
                <a:gd name="connsiteX0" fmla="*/ 0 w 2171307"/>
                <a:gd name="connsiteY0" fmla="*/ 937259 h 1874520"/>
                <a:gd name="connsiteX1" fmla="*/ 0 w 2171307"/>
                <a:gd name="connsiteY1" fmla="*/ 937260 h 1874520"/>
                <a:gd name="connsiteX2" fmla="*/ 0 w 2171307"/>
                <a:gd name="connsiteY2" fmla="*/ 937260 h 1874520"/>
                <a:gd name="connsiteX3" fmla="*/ 937260 w 2171307"/>
                <a:gd name="connsiteY3" fmla="*/ 0 h 1874520"/>
                <a:gd name="connsiteX4" fmla="*/ 1943266 w 2171307"/>
                <a:gd name="connsiteY4" fmla="*/ 0 h 1874520"/>
                <a:gd name="connsiteX5" fmla="*/ 2132157 w 2171307"/>
                <a:gd name="connsiteY5" fmla="*/ 19042 h 1874520"/>
                <a:gd name="connsiteX6" fmla="*/ 2171307 w 2171307"/>
                <a:gd name="connsiteY6" fmla="*/ 29109 h 1874520"/>
                <a:gd name="connsiteX7" fmla="*/ 2110954 w 2171307"/>
                <a:gd name="connsiteY7" fmla="*/ 149404 h 1874520"/>
                <a:gd name="connsiteX8" fmla="*/ 1945409 w 2171307"/>
                <a:gd name="connsiteY8" fmla="*/ 941063 h 1874520"/>
                <a:gd name="connsiteX9" fmla="*/ 2110954 w 2171307"/>
                <a:gd name="connsiteY9" fmla="*/ 1732723 h 1874520"/>
                <a:gd name="connsiteX10" fmla="*/ 2167927 w 2171307"/>
                <a:gd name="connsiteY10" fmla="*/ 1846281 h 1874520"/>
                <a:gd name="connsiteX11" fmla="*/ 2132156 w 2171307"/>
                <a:gd name="connsiteY11" fmla="*/ 1855478 h 1874520"/>
                <a:gd name="connsiteX12" fmla="*/ 1943265 w 2171307"/>
                <a:gd name="connsiteY12" fmla="*/ 1874520 h 1874520"/>
                <a:gd name="connsiteX13" fmla="*/ 937260 w 2171307"/>
                <a:gd name="connsiteY13" fmla="*/ 1874519 h 1874520"/>
                <a:gd name="connsiteX14" fmla="*/ 19042 w 2171307"/>
                <a:gd name="connsiteY14" fmla="*/ 1126150 h 1874520"/>
                <a:gd name="connsiteX15" fmla="*/ 0 w 2171307"/>
                <a:gd name="connsiteY15" fmla="*/ 937260 h 1874520"/>
                <a:gd name="connsiteX16" fmla="*/ 19042 w 2171307"/>
                <a:gd name="connsiteY16" fmla="*/ 748370 h 1874520"/>
                <a:gd name="connsiteX17" fmla="*/ 937260 w 2171307"/>
                <a:gd name="connsiteY17" fmla="*/ 0 h 18745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71307" h="1874520">
                  <a:moveTo>
                    <a:pt x="0" y="937259"/>
                  </a:moveTo>
                  <a:lnTo>
                    <a:pt x="0" y="937260"/>
                  </a:lnTo>
                  <a:lnTo>
                    <a:pt x="0" y="937260"/>
                  </a:lnTo>
                  <a:close/>
                  <a:moveTo>
                    <a:pt x="937260" y="0"/>
                  </a:moveTo>
                  <a:lnTo>
                    <a:pt x="1943266" y="0"/>
                  </a:lnTo>
                  <a:cubicBezTo>
                    <a:pt x="2007971" y="0"/>
                    <a:pt x="2071143" y="6557"/>
                    <a:pt x="2132157" y="19042"/>
                  </a:cubicBezTo>
                  <a:lnTo>
                    <a:pt x="2171307" y="29109"/>
                  </a:lnTo>
                  <a:lnTo>
                    <a:pt x="2110954" y="149404"/>
                  </a:lnTo>
                  <a:cubicBezTo>
                    <a:pt x="2005379" y="384735"/>
                    <a:pt x="1945409" y="654419"/>
                    <a:pt x="1945409" y="941063"/>
                  </a:cubicBezTo>
                  <a:cubicBezTo>
                    <a:pt x="1945409" y="1227708"/>
                    <a:pt x="2005379" y="1497391"/>
                    <a:pt x="2110954" y="1732723"/>
                  </a:cubicBezTo>
                  <a:lnTo>
                    <a:pt x="2167927" y="1846281"/>
                  </a:lnTo>
                  <a:lnTo>
                    <a:pt x="2132156" y="1855478"/>
                  </a:lnTo>
                  <a:cubicBezTo>
                    <a:pt x="2071142" y="1867963"/>
                    <a:pt x="2007970" y="1874520"/>
                    <a:pt x="1943265" y="1874520"/>
                  </a:cubicBezTo>
                  <a:lnTo>
                    <a:pt x="937260" y="1874519"/>
                  </a:lnTo>
                  <a:cubicBezTo>
                    <a:pt x="484330" y="1874519"/>
                    <a:pt x="106438" y="1553243"/>
                    <a:pt x="19042" y="1126150"/>
                  </a:cubicBezTo>
                  <a:lnTo>
                    <a:pt x="0" y="937260"/>
                  </a:lnTo>
                  <a:lnTo>
                    <a:pt x="19042" y="748370"/>
                  </a:lnTo>
                  <a:cubicBezTo>
                    <a:pt x="106438" y="321276"/>
                    <a:pt x="484330" y="0"/>
                    <a:pt x="937260" y="0"/>
                  </a:cubicBezTo>
                  <a:close/>
                </a:path>
              </a:pathLst>
            </a:custGeom>
            <a:noFill/>
            <a:ln w="25400">
              <a:gradFill flip="none" rotWithShape="1">
                <a:gsLst>
                  <a:gs pos="0">
                    <a:schemeClr val="bg1">
                      <a:lumMod val="65000"/>
                    </a:schemeClr>
                  </a:gs>
                  <a:gs pos="10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36" name="文本框 91"/>
            <p:cNvSpPr txBox="1"/>
            <p:nvPr/>
          </p:nvSpPr>
          <p:spPr>
            <a:xfrm>
              <a:off x="8386115" y="4713773"/>
              <a:ext cx="589411" cy="451649"/>
            </a:xfrm>
            <a:prstGeom prst="rect">
              <a:avLst/>
            </a:prstGeom>
            <a:noFill/>
          </p:spPr>
          <p:txBody>
            <a:bodyPr wrap="square" rtlCol="0">
              <a:spAutoFit/>
            </a:bodyPr>
            <a:lstStyle>
              <a:defPPr>
                <a:defRPr lang="zh-CN"/>
              </a:defPPr>
              <a:lvl1pPr>
                <a:defRPr sz="2500">
                  <a:solidFill>
                    <a:srgbClr val="FF9A05"/>
                  </a:solidFill>
                  <a:latin typeface="Impact" panose="020B0806030902050204" pitchFamily="34" charset="0"/>
                  <a:ea typeface="时尚中黑简体" panose="01010104010101010101" pitchFamily="2" charset="-122"/>
                </a:defRPr>
              </a:lvl1pPr>
            </a:lstStyle>
            <a:p>
              <a:pPr defTabSz="685594">
                <a:defRPr/>
              </a:pPr>
              <a:r>
                <a:rPr lang="en-US" altLang="zh-CN" sz="1600" dirty="0">
                  <a:solidFill>
                    <a:prstClr val="white"/>
                  </a:solidFill>
                </a:rPr>
                <a:t>06</a:t>
              </a:r>
              <a:endParaRPr lang="zh-CN" altLang="en-US" sz="1600" dirty="0">
                <a:solidFill>
                  <a:prstClr val="white"/>
                </a:solidFill>
              </a:endParaRPr>
            </a:p>
          </p:txBody>
        </p:sp>
      </p:grpSp>
      <p:sp>
        <p:nvSpPr>
          <p:cNvPr id="2" name="任意多边形 1"/>
          <p:cNvSpPr/>
          <p:nvPr/>
        </p:nvSpPr>
        <p:spPr>
          <a:xfrm>
            <a:off x="1372151"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34" name="组合 33"/>
          <p:cNvGrpSpPr/>
          <p:nvPr/>
        </p:nvGrpSpPr>
        <p:grpSpPr>
          <a:xfrm>
            <a:off x="1274175" y="1020805"/>
            <a:ext cx="1605128" cy="1604550"/>
            <a:chOff x="1697322" y="1360750"/>
            <a:chExt cx="2140553" cy="2140556"/>
          </a:xfrm>
        </p:grpSpPr>
        <p:sp>
          <p:nvSpPr>
            <p:cNvPr id="8" name="任意多边形 7"/>
            <p:cNvSpPr/>
            <p:nvPr/>
          </p:nvSpPr>
          <p:spPr>
            <a:xfrm>
              <a:off x="1697322" y="1360750"/>
              <a:ext cx="2140553" cy="2140556"/>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9" name="任意多边形 8"/>
            <p:cNvSpPr/>
            <p:nvPr/>
          </p:nvSpPr>
          <p:spPr>
            <a:xfrm>
              <a:off x="1697322" y="1360750"/>
              <a:ext cx="2140553" cy="2140556"/>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 name="椭圆 9"/>
            <p:cNvSpPr/>
            <p:nvPr/>
          </p:nvSpPr>
          <p:spPr>
            <a:xfrm>
              <a:off x="1824517" y="1491406"/>
              <a:ext cx="1879242" cy="1879245"/>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3" name="任意多边形 12"/>
          <p:cNvSpPr/>
          <p:nvPr/>
        </p:nvSpPr>
        <p:spPr>
          <a:xfrm>
            <a:off x="4090777" y="131297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8" name="组合 17"/>
          <p:cNvGrpSpPr/>
          <p:nvPr/>
        </p:nvGrpSpPr>
        <p:grpSpPr>
          <a:xfrm>
            <a:off x="3992803" y="1020805"/>
            <a:ext cx="1605128" cy="1604550"/>
            <a:chOff x="4234767" y="424542"/>
            <a:chExt cx="4408714" cy="4408714"/>
          </a:xfrm>
          <a:effectLst>
            <a:outerShdw blurRad="203200" dist="63500" dir="2700000" algn="tl" rotWithShape="0">
              <a:prstClr val="black">
                <a:alpha val="40000"/>
              </a:prstClr>
            </a:outerShdw>
          </a:effectLst>
        </p:grpSpPr>
        <p:sp>
          <p:nvSpPr>
            <p:cNvPr id="20" name="任意多边形 1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1" name="任意多边形 2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22" name="椭圆 2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24" name="任意多边形 23"/>
          <p:cNvSpPr/>
          <p:nvPr/>
        </p:nvSpPr>
        <p:spPr>
          <a:xfrm>
            <a:off x="6844592" y="1313343"/>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29" name="组合 28"/>
          <p:cNvGrpSpPr/>
          <p:nvPr/>
        </p:nvGrpSpPr>
        <p:grpSpPr>
          <a:xfrm>
            <a:off x="6746617" y="1021177"/>
            <a:ext cx="1605128" cy="1604550"/>
            <a:chOff x="4234767" y="424542"/>
            <a:chExt cx="4408714" cy="4408714"/>
          </a:xfrm>
          <a:effectLst>
            <a:outerShdw blurRad="203200" dist="63500" dir="2700000" algn="tl" rotWithShape="0">
              <a:prstClr val="black">
                <a:alpha val="40000"/>
              </a:prstClr>
            </a:outerShdw>
          </a:effectLst>
        </p:grpSpPr>
        <p:sp>
          <p:nvSpPr>
            <p:cNvPr id="31" name="任意多边形 3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2" name="任意多边形 3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33" name="椭圆 3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35" name="任意多边形 34"/>
          <p:cNvSpPr/>
          <p:nvPr/>
        </p:nvSpPr>
        <p:spPr>
          <a:xfrm>
            <a:off x="1372733"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40" name="组合 39"/>
          <p:cNvGrpSpPr/>
          <p:nvPr/>
        </p:nvGrpSpPr>
        <p:grpSpPr>
          <a:xfrm>
            <a:off x="1274758" y="2909995"/>
            <a:ext cx="1605128" cy="1604550"/>
            <a:chOff x="4234767" y="424542"/>
            <a:chExt cx="4408714" cy="4408714"/>
          </a:xfrm>
          <a:effectLst>
            <a:outerShdw blurRad="203200" dist="63500" dir="2700000" algn="tl" rotWithShape="0">
              <a:prstClr val="black">
                <a:alpha val="40000"/>
              </a:prstClr>
            </a:outerShdw>
          </a:effectLst>
        </p:grpSpPr>
        <p:sp>
          <p:nvSpPr>
            <p:cNvPr id="42" name="任意多边形 41"/>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3" name="任意多边形 42"/>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44" name="椭圆 43"/>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a:effectLst>
              <a:innerShdw blurRad="469900">
                <a:prstClr val="black">
                  <a:alpha val="23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93" name="任意多边形 92"/>
          <p:cNvSpPr/>
          <p:nvPr/>
        </p:nvSpPr>
        <p:spPr>
          <a:xfrm>
            <a:off x="4090777" y="3202159"/>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98" name="组合 97"/>
          <p:cNvGrpSpPr/>
          <p:nvPr/>
        </p:nvGrpSpPr>
        <p:grpSpPr>
          <a:xfrm>
            <a:off x="3992803" y="2909995"/>
            <a:ext cx="1605128" cy="1604550"/>
            <a:chOff x="4234767" y="424542"/>
            <a:chExt cx="4408714" cy="4408714"/>
          </a:xfrm>
          <a:effectLst>
            <a:outerShdw blurRad="203200" dist="63500" dir="2700000" algn="tl" rotWithShape="0">
              <a:prstClr val="black">
                <a:alpha val="40000"/>
              </a:prstClr>
            </a:outerShdw>
          </a:effectLst>
        </p:grpSpPr>
        <p:sp>
          <p:nvSpPr>
            <p:cNvPr id="100" name="任意多边形 99"/>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1" name="任意多边形 100"/>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02" name="椭圆 101"/>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sp>
        <p:nvSpPr>
          <p:cNvPr id="114" name="任意多边形 113"/>
          <p:cNvSpPr/>
          <p:nvPr/>
        </p:nvSpPr>
        <p:spPr>
          <a:xfrm>
            <a:off x="6844592" y="3202531"/>
            <a:ext cx="1409180" cy="1020223"/>
          </a:xfrm>
          <a:custGeom>
            <a:avLst/>
            <a:gdLst>
              <a:gd name="connsiteX0" fmla="*/ 0 w 3944999"/>
              <a:gd name="connsiteY0" fmla="*/ 2381339 h 2803197"/>
              <a:gd name="connsiteX1" fmla="*/ 3944999 w 3944999"/>
              <a:gd name="connsiteY1" fmla="*/ 2381339 h 2803197"/>
              <a:gd name="connsiteX2" fmla="*/ 3910802 w 3944999"/>
              <a:gd name="connsiteY2" fmla="*/ 2452327 h 2803197"/>
              <a:gd name="connsiteX3" fmla="*/ 3800387 w 3944999"/>
              <a:gd name="connsiteY3" fmla="*/ 2634076 h 2803197"/>
              <a:gd name="connsiteX4" fmla="*/ 3673920 w 3944999"/>
              <a:gd name="connsiteY4" fmla="*/ 2803197 h 2803197"/>
              <a:gd name="connsiteX5" fmla="*/ 271078 w 3944999"/>
              <a:gd name="connsiteY5" fmla="*/ 2803197 h 2803197"/>
              <a:gd name="connsiteX6" fmla="*/ 144612 w 3944999"/>
              <a:gd name="connsiteY6" fmla="*/ 2634076 h 2803197"/>
              <a:gd name="connsiteX7" fmla="*/ 34196 w 3944999"/>
              <a:gd name="connsiteY7" fmla="*/ 2452327 h 2803197"/>
              <a:gd name="connsiteX8" fmla="*/ 271079 w 3944999"/>
              <a:gd name="connsiteY8" fmla="*/ 0 h 2803197"/>
              <a:gd name="connsiteX9" fmla="*/ 3673920 w 3944999"/>
              <a:gd name="connsiteY9" fmla="*/ 0 h 2803197"/>
              <a:gd name="connsiteX10" fmla="*/ 3800387 w 3944999"/>
              <a:gd name="connsiteY10" fmla="*/ 169122 h 2803197"/>
              <a:gd name="connsiteX11" fmla="*/ 3910802 w 3944999"/>
              <a:gd name="connsiteY11" fmla="*/ 350872 h 2803197"/>
              <a:gd name="connsiteX12" fmla="*/ 3944998 w 3944999"/>
              <a:gd name="connsiteY12" fmla="*/ 421857 h 2803197"/>
              <a:gd name="connsiteX13" fmla="*/ 1 w 3944999"/>
              <a:gd name="connsiteY13" fmla="*/ 421857 h 2803197"/>
              <a:gd name="connsiteX14" fmla="*/ 34196 w 3944999"/>
              <a:gd name="connsiteY14" fmla="*/ 350872 h 2803197"/>
              <a:gd name="connsiteX15" fmla="*/ 144612 w 3944999"/>
              <a:gd name="connsiteY15" fmla="*/ 169122 h 2803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944999" h="2803197">
                <a:moveTo>
                  <a:pt x="0" y="2381339"/>
                </a:moveTo>
                <a:lnTo>
                  <a:pt x="3944999" y="2381339"/>
                </a:lnTo>
                <a:lnTo>
                  <a:pt x="3910802" y="2452327"/>
                </a:lnTo>
                <a:cubicBezTo>
                  <a:pt x="3876867" y="2514795"/>
                  <a:pt x="3840000" y="2575440"/>
                  <a:pt x="3800387" y="2634076"/>
                </a:cubicBezTo>
                <a:lnTo>
                  <a:pt x="3673920" y="2803197"/>
                </a:lnTo>
                <a:lnTo>
                  <a:pt x="271078" y="2803197"/>
                </a:lnTo>
                <a:lnTo>
                  <a:pt x="144612" y="2634076"/>
                </a:lnTo>
                <a:cubicBezTo>
                  <a:pt x="104998" y="2575440"/>
                  <a:pt x="68131" y="2514795"/>
                  <a:pt x="34196" y="2452327"/>
                </a:cubicBezTo>
                <a:close/>
                <a:moveTo>
                  <a:pt x="271079" y="0"/>
                </a:moveTo>
                <a:lnTo>
                  <a:pt x="3673920" y="0"/>
                </a:lnTo>
                <a:lnTo>
                  <a:pt x="3800387" y="169122"/>
                </a:lnTo>
                <a:cubicBezTo>
                  <a:pt x="3840000" y="227758"/>
                  <a:pt x="3876867" y="288403"/>
                  <a:pt x="3910802" y="350872"/>
                </a:cubicBezTo>
                <a:lnTo>
                  <a:pt x="3944998" y="421857"/>
                </a:lnTo>
                <a:lnTo>
                  <a:pt x="1" y="421857"/>
                </a:lnTo>
                <a:lnTo>
                  <a:pt x="34196" y="350872"/>
                </a:lnTo>
                <a:cubicBezTo>
                  <a:pt x="68131" y="288403"/>
                  <a:pt x="104998" y="227758"/>
                  <a:pt x="144612" y="169122"/>
                </a:cubicBezTo>
                <a:close/>
              </a:path>
            </a:pathLst>
          </a:custGeom>
          <a:solidFill>
            <a:srgbClr val="0070C0"/>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nvGrpSpPr>
          <p:cNvPr id="119" name="组合 118"/>
          <p:cNvGrpSpPr/>
          <p:nvPr/>
        </p:nvGrpSpPr>
        <p:grpSpPr>
          <a:xfrm>
            <a:off x="6746617" y="2910367"/>
            <a:ext cx="1605128" cy="1604550"/>
            <a:chOff x="4234767" y="424542"/>
            <a:chExt cx="4408714" cy="4408714"/>
          </a:xfrm>
          <a:effectLst>
            <a:outerShdw blurRad="203200" dist="63500" dir="2700000" algn="tl" rotWithShape="0">
              <a:prstClr val="black">
                <a:alpha val="40000"/>
              </a:prstClr>
            </a:outerShdw>
          </a:effectLst>
        </p:grpSpPr>
        <p:sp>
          <p:nvSpPr>
            <p:cNvPr id="121" name="任意多边形 120"/>
            <p:cNvSpPr/>
            <p:nvPr/>
          </p:nvSpPr>
          <p:spPr>
            <a:xfrm>
              <a:off x="4234767" y="424542"/>
              <a:ext cx="4408714" cy="4408714"/>
            </a:xfrm>
            <a:custGeom>
              <a:avLst/>
              <a:gdLst>
                <a:gd name="connsiteX0" fmla="*/ 2204357 w 4408714"/>
                <a:gd name="connsiteY0" fmla="*/ 269100 h 4408714"/>
                <a:gd name="connsiteX1" fmla="*/ 269100 w 4408714"/>
                <a:gd name="connsiteY1" fmla="*/ 2204357 h 4408714"/>
                <a:gd name="connsiteX2" fmla="*/ 2204357 w 4408714"/>
                <a:gd name="connsiteY2" fmla="*/ 4139614 h 4408714"/>
                <a:gd name="connsiteX3" fmla="*/ 4139614 w 4408714"/>
                <a:gd name="connsiteY3" fmla="*/ 2204357 h 4408714"/>
                <a:gd name="connsiteX4" fmla="*/ 2204357 w 4408714"/>
                <a:gd name="connsiteY4" fmla="*/ 269100 h 4408714"/>
                <a:gd name="connsiteX5" fmla="*/ 2204357 w 4408714"/>
                <a:gd name="connsiteY5" fmla="*/ 0 h 4408714"/>
                <a:gd name="connsiteX6" fmla="*/ 4408714 w 4408714"/>
                <a:gd name="connsiteY6" fmla="*/ 2204357 h 4408714"/>
                <a:gd name="connsiteX7" fmla="*/ 2204357 w 4408714"/>
                <a:gd name="connsiteY7" fmla="*/ 4408714 h 4408714"/>
                <a:gd name="connsiteX8" fmla="*/ 0 w 4408714"/>
                <a:gd name="connsiteY8" fmla="*/ 2204357 h 4408714"/>
                <a:gd name="connsiteX9" fmla="*/ 2204357 w 4408714"/>
                <a:gd name="connsiteY9" fmla="*/ 0 h 4408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8714" h="4408714">
                  <a:moveTo>
                    <a:pt x="2204357" y="269100"/>
                  </a:moveTo>
                  <a:cubicBezTo>
                    <a:pt x="1135544" y="269100"/>
                    <a:pt x="269100" y="1135544"/>
                    <a:pt x="269100" y="2204357"/>
                  </a:cubicBezTo>
                  <a:cubicBezTo>
                    <a:pt x="269100" y="3273170"/>
                    <a:pt x="1135544" y="4139614"/>
                    <a:pt x="2204357" y="4139614"/>
                  </a:cubicBezTo>
                  <a:cubicBezTo>
                    <a:pt x="3273170" y="4139614"/>
                    <a:pt x="4139614" y="3273170"/>
                    <a:pt x="4139614" y="2204357"/>
                  </a:cubicBezTo>
                  <a:cubicBezTo>
                    <a:pt x="4139614" y="1135544"/>
                    <a:pt x="3273170" y="269100"/>
                    <a:pt x="2204357" y="269100"/>
                  </a:cubicBezTo>
                  <a:close/>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gradFill>
              <a:gsLst>
                <a:gs pos="0">
                  <a:schemeClr val="bg1">
                    <a:lumMod val="95000"/>
                  </a:schemeClr>
                </a:gs>
                <a:gs pos="100000">
                  <a:schemeClr val="bg1">
                    <a:lumMod val="75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2" name="任意多边形 121"/>
            <p:cNvSpPr/>
            <p:nvPr/>
          </p:nvSpPr>
          <p:spPr>
            <a:xfrm>
              <a:off x="4234767" y="424542"/>
              <a:ext cx="4408714" cy="4408714"/>
            </a:xfrm>
            <a:custGeom>
              <a:avLst/>
              <a:gdLst>
                <a:gd name="connsiteX0" fmla="*/ 2204357 w 4408714"/>
                <a:gd name="connsiteY0" fmla="*/ 0 h 4408714"/>
                <a:gd name="connsiteX1" fmla="*/ 4408714 w 4408714"/>
                <a:gd name="connsiteY1" fmla="*/ 2204357 h 4408714"/>
                <a:gd name="connsiteX2" fmla="*/ 2204357 w 4408714"/>
                <a:gd name="connsiteY2" fmla="*/ 4408714 h 4408714"/>
                <a:gd name="connsiteX3" fmla="*/ 0 w 4408714"/>
                <a:gd name="connsiteY3" fmla="*/ 2204357 h 4408714"/>
                <a:gd name="connsiteX4" fmla="*/ 2204357 w 4408714"/>
                <a:gd name="connsiteY4" fmla="*/ 0 h 4408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08714" h="4408714">
                  <a:moveTo>
                    <a:pt x="2204357" y="0"/>
                  </a:moveTo>
                  <a:cubicBezTo>
                    <a:pt x="3421790" y="0"/>
                    <a:pt x="4408714" y="986924"/>
                    <a:pt x="4408714" y="2204357"/>
                  </a:cubicBezTo>
                  <a:cubicBezTo>
                    <a:pt x="4408714" y="3421790"/>
                    <a:pt x="3421790" y="4408714"/>
                    <a:pt x="2204357" y="4408714"/>
                  </a:cubicBezTo>
                  <a:cubicBezTo>
                    <a:pt x="986924" y="4408714"/>
                    <a:pt x="0" y="3421790"/>
                    <a:pt x="0" y="2204357"/>
                  </a:cubicBezTo>
                  <a:cubicBezTo>
                    <a:pt x="0" y="986924"/>
                    <a:pt x="986924" y="0"/>
                    <a:pt x="2204357" y="0"/>
                  </a:cubicBezTo>
                  <a:close/>
                </a:path>
              </a:pathLst>
            </a:custGeom>
            <a:noFill/>
            <a:ln w="38100">
              <a:gradFill flip="none" rotWithShape="1">
                <a:gsLst>
                  <a:gs pos="0">
                    <a:schemeClr val="bg1"/>
                  </a:gs>
                  <a:gs pos="10000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sp>
          <p:nvSpPr>
            <p:cNvPr id="123" name="椭圆 122"/>
            <p:cNvSpPr/>
            <p:nvPr/>
          </p:nvSpPr>
          <p:spPr>
            <a:xfrm>
              <a:off x="4496739" y="693642"/>
              <a:ext cx="3870514" cy="3870514"/>
            </a:xfrm>
            <a:prstGeom prst="ellipse">
              <a:avLst/>
            </a:prstGeom>
            <a:noFill/>
            <a:ln w="38100">
              <a:gradFill flip="none" rotWithShape="1">
                <a:gsLst>
                  <a:gs pos="100000">
                    <a:schemeClr val="bg1"/>
                  </a:gs>
                  <a:gs pos="0">
                    <a:schemeClr val="bg1">
                      <a:lumMod val="65000"/>
                    </a:schemeClr>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900">
                <a:solidFill>
                  <a:prstClr val="white"/>
                </a:solidFill>
                <a:latin typeface="Calibri" panose="020F0502020204030204"/>
                <a:ea typeface="等线" panose="02010600030101010101" pitchFamily="2" charset="-122"/>
              </a:endParaRPr>
            </a:p>
          </p:txBody>
        </p:sp>
      </p:grpSp>
      <p:grpSp>
        <p:nvGrpSpPr>
          <p:cNvPr id="7" name="组合 6"/>
          <p:cNvGrpSpPr/>
          <p:nvPr/>
        </p:nvGrpSpPr>
        <p:grpSpPr>
          <a:xfrm>
            <a:off x="4295188" y="1476324"/>
            <a:ext cx="1140755" cy="549791"/>
            <a:chOff x="5726056" y="1968438"/>
            <a:chExt cx="1521278" cy="733451"/>
          </a:xfrm>
        </p:grpSpPr>
        <p:sp>
          <p:nvSpPr>
            <p:cNvPr id="74" name="文本框 91"/>
            <p:cNvSpPr txBox="1"/>
            <p:nvPr/>
          </p:nvSpPr>
          <p:spPr>
            <a:xfrm>
              <a:off x="5759473" y="1968438"/>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5" name="矩形 47"/>
            <p:cNvSpPr>
              <a:spLocks noChangeArrowheads="1"/>
            </p:cNvSpPr>
            <p:nvPr/>
          </p:nvSpPr>
          <p:spPr bwMode="auto">
            <a:xfrm>
              <a:off x="5726056" y="2312369"/>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6" name="组合 5"/>
          <p:cNvGrpSpPr/>
          <p:nvPr/>
        </p:nvGrpSpPr>
        <p:grpSpPr>
          <a:xfrm>
            <a:off x="1541373" y="1495371"/>
            <a:ext cx="1140755" cy="558618"/>
            <a:chOff x="2053648" y="1993844"/>
            <a:chExt cx="1521278" cy="745225"/>
          </a:xfrm>
        </p:grpSpPr>
        <p:sp>
          <p:nvSpPr>
            <p:cNvPr id="71" name="文本框 120"/>
            <p:cNvSpPr txBox="1"/>
            <p:nvPr/>
          </p:nvSpPr>
          <p:spPr>
            <a:xfrm>
              <a:off x="2172121" y="199384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6" name="矩形 47"/>
            <p:cNvSpPr>
              <a:spLocks noChangeArrowheads="1"/>
            </p:cNvSpPr>
            <p:nvPr/>
          </p:nvSpPr>
          <p:spPr bwMode="auto">
            <a:xfrm>
              <a:off x="2053648" y="2349550"/>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2" name="组合 11"/>
          <p:cNvGrpSpPr/>
          <p:nvPr/>
        </p:nvGrpSpPr>
        <p:grpSpPr>
          <a:xfrm>
            <a:off x="7012545" y="1499750"/>
            <a:ext cx="1140755" cy="554237"/>
            <a:chOff x="9349846" y="1999688"/>
            <a:chExt cx="1521278" cy="739383"/>
          </a:xfrm>
        </p:grpSpPr>
        <p:sp>
          <p:nvSpPr>
            <p:cNvPr id="77" name="文本框 112"/>
            <p:cNvSpPr txBox="1"/>
            <p:nvPr/>
          </p:nvSpPr>
          <p:spPr>
            <a:xfrm>
              <a:off x="9470010" y="1999688"/>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7" name="矩形 47"/>
            <p:cNvSpPr>
              <a:spLocks noChangeArrowheads="1"/>
            </p:cNvSpPr>
            <p:nvPr/>
          </p:nvSpPr>
          <p:spPr bwMode="auto">
            <a:xfrm>
              <a:off x="9349846" y="2349551"/>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3" name="组合 22"/>
          <p:cNvGrpSpPr/>
          <p:nvPr/>
        </p:nvGrpSpPr>
        <p:grpSpPr>
          <a:xfrm>
            <a:off x="4277648" y="3384562"/>
            <a:ext cx="1140755" cy="535480"/>
            <a:chOff x="5702666" y="4514124"/>
            <a:chExt cx="1521278" cy="714358"/>
          </a:xfrm>
        </p:grpSpPr>
        <p:sp>
          <p:nvSpPr>
            <p:cNvPr id="91" name="文本框 91"/>
            <p:cNvSpPr txBox="1"/>
            <p:nvPr/>
          </p:nvSpPr>
          <p:spPr>
            <a:xfrm>
              <a:off x="5759472" y="4514124"/>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8" name="矩形 47"/>
            <p:cNvSpPr>
              <a:spLocks noChangeArrowheads="1"/>
            </p:cNvSpPr>
            <p:nvPr/>
          </p:nvSpPr>
          <p:spPr bwMode="auto">
            <a:xfrm>
              <a:off x="5702666" y="4838963"/>
              <a:ext cx="1521278" cy="38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28" name="组合 27"/>
          <p:cNvGrpSpPr/>
          <p:nvPr/>
        </p:nvGrpSpPr>
        <p:grpSpPr>
          <a:xfrm>
            <a:off x="1523834" y="3398090"/>
            <a:ext cx="1140755" cy="549819"/>
            <a:chOff x="2030258" y="4532175"/>
            <a:chExt cx="1521278" cy="733488"/>
          </a:xfrm>
        </p:grpSpPr>
        <p:sp>
          <p:nvSpPr>
            <p:cNvPr id="80" name="文本框 133"/>
            <p:cNvSpPr txBox="1"/>
            <p:nvPr/>
          </p:nvSpPr>
          <p:spPr>
            <a:xfrm>
              <a:off x="2134766" y="4532175"/>
              <a:ext cx="1280948" cy="307942"/>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29" name="矩形 47"/>
            <p:cNvSpPr>
              <a:spLocks noChangeArrowheads="1"/>
            </p:cNvSpPr>
            <p:nvPr/>
          </p:nvSpPr>
          <p:spPr bwMode="auto">
            <a:xfrm>
              <a:off x="2030258" y="4876143"/>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grpSp>
        <p:nvGrpSpPr>
          <p:cNvPr id="17" name="组合 16"/>
          <p:cNvGrpSpPr/>
          <p:nvPr/>
        </p:nvGrpSpPr>
        <p:grpSpPr>
          <a:xfrm>
            <a:off x="6995006" y="3398458"/>
            <a:ext cx="1140755" cy="549448"/>
            <a:chOff x="9326456" y="4532671"/>
            <a:chExt cx="1521278" cy="732994"/>
          </a:xfrm>
        </p:grpSpPr>
        <p:sp>
          <p:nvSpPr>
            <p:cNvPr id="112" name="文本框 112"/>
            <p:cNvSpPr txBox="1"/>
            <p:nvPr/>
          </p:nvSpPr>
          <p:spPr>
            <a:xfrm>
              <a:off x="9470011" y="4532671"/>
              <a:ext cx="1280948" cy="307943"/>
            </a:xfrm>
            <a:prstGeom prst="rect">
              <a:avLst/>
            </a:prstGeom>
            <a:noFill/>
          </p:spPr>
          <p:txBody>
            <a:bodyPr wrap="square" rtlCol="0">
              <a:spAutoFit/>
            </a:bodyPr>
            <a:lstStyle/>
            <a:p>
              <a:pPr defTabSz="685594">
                <a:defRPr/>
              </a:pPr>
              <a:r>
                <a:rPr lang="zh-CN" altLang="en-US" sz="900" dirty="0">
                  <a:solidFill>
                    <a:prstClr val="white"/>
                  </a:solidFill>
                  <a:latin typeface="时尚中黑简体" panose="01010104010101010101" pitchFamily="2" charset="-122"/>
                  <a:ea typeface="时尚中黑简体" panose="01010104010101010101" pitchFamily="2" charset="-122"/>
                </a:rPr>
                <a:t>添加标题</a:t>
              </a:r>
            </a:p>
          </p:txBody>
        </p:sp>
        <p:sp>
          <p:nvSpPr>
            <p:cNvPr id="130" name="矩形 47"/>
            <p:cNvSpPr>
              <a:spLocks noChangeArrowheads="1"/>
            </p:cNvSpPr>
            <p:nvPr/>
          </p:nvSpPr>
          <p:spPr bwMode="auto">
            <a:xfrm>
              <a:off x="9326456" y="4876145"/>
              <a:ext cx="1521278" cy="389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1414" tIns="25707" rIns="51414" bIns="25707">
              <a:spAutoFit/>
            </a:bodyPr>
            <a:lstStyle/>
            <a:p>
              <a:pPr defTabSz="685594">
                <a:lnSpc>
                  <a:spcPct val="130000"/>
                </a:lnSpc>
                <a:spcBef>
                  <a:spcPct val="0"/>
                </a:spcBef>
                <a:defRPr/>
              </a:pPr>
              <a:r>
                <a:rPr lang="zh-CN" altLang="en-US" sz="600" dirty="0">
                  <a:solidFill>
                    <a:prstClr val="white"/>
                  </a:solidFill>
                  <a:latin typeface="微软雅黑" pitchFamily="34" charset="-122"/>
                  <a:ea typeface="微软雅黑" pitchFamily="34" charset="-122"/>
                </a:rPr>
                <a:t>您的内容打在这里或者通过复制您的文本</a:t>
              </a:r>
              <a:endParaRPr lang="en-US" altLang="zh-CN" sz="600" dirty="0">
                <a:solidFill>
                  <a:prstClr val="white"/>
                </a:solidFill>
                <a:latin typeface="微软雅黑" pitchFamily="34" charset="-122"/>
                <a:ea typeface="微软雅黑" pitchFamily="34" charset="-122"/>
                <a:sym typeface="微软雅黑" pitchFamily="34" charset="-122"/>
              </a:endParaRPr>
            </a:p>
          </p:txBody>
        </p:sp>
      </p:grpSp>
    </p:spTree>
    <p:extLst>
      <p:ext uri="{BB962C8B-B14F-4D97-AF65-F5344CB8AC3E}">
        <p14:creationId xmlns:p14="http://schemas.microsoft.com/office/powerpoint/2010/main" val="1033956414"/>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fade">
                                      <p:cBhvr>
                                        <p:cTn id="15" dur="500"/>
                                        <p:tgtEl>
                                          <p:spTgt spid="40"/>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500"/>
                                        <p:tgtEl>
                                          <p:spTgt spid="2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19"/>
                                        </p:tgtEl>
                                        <p:attrNameLst>
                                          <p:attrName>style.visibility</p:attrName>
                                        </p:attrNameLst>
                                      </p:cBhvr>
                                      <p:to>
                                        <p:strVal val="visible"/>
                                      </p:to>
                                    </p:set>
                                    <p:animEffect transition="in" filter="fade">
                                      <p:cBhvr>
                                        <p:cTn id="27" dur="500"/>
                                        <p:tgtEl>
                                          <p:spTgt spid="119"/>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500"/>
                                        <p:tgtEl>
                                          <p:spTgt spid="45"/>
                                        </p:tgtEl>
                                        <p:attrNameLst>
                                          <p:attrName>ppt_x</p:attrName>
                                        </p:attrNameLst>
                                      </p:cBhvr>
                                      <p:tavLst>
                                        <p:tav tm="0">
                                          <p:val>
                                            <p:strVal val="#ppt_x+#ppt_w*1.125000"/>
                                          </p:val>
                                        </p:tav>
                                        <p:tav tm="100000">
                                          <p:val>
                                            <p:strVal val="#ppt_x"/>
                                          </p:val>
                                        </p:tav>
                                      </p:tavLst>
                                    </p:anim>
                                    <p:animEffect transition="in" filter="wipe(left)">
                                      <p:cBhvr>
                                        <p:cTn id="36" dur="500"/>
                                        <p:tgtEl>
                                          <p:spTgt spid="45"/>
                                        </p:tgtEl>
                                      </p:cBhvr>
                                    </p:animEffect>
                                  </p:childTnLst>
                                </p:cTn>
                              </p:par>
                            </p:childTnLst>
                          </p:cTn>
                        </p:par>
                        <p:par>
                          <p:cTn id="37" fill="hold">
                            <p:stCondLst>
                              <p:cond delay="4000"/>
                            </p:stCondLst>
                            <p:childTnLst>
                              <p:par>
                                <p:cTn id="38" presetID="16" presetClass="entr" presetSubtype="37"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arn(outVertical)">
                                      <p:cBhvr>
                                        <p:cTn id="40" dur="500"/>
                                        <p:tgtEl>
                                          <p:spTgt spid="6"/>
                                        </p:tgtEl>
                                      </p:cBhvr>
                                    </p:animEffect>
                                  </p:childTnLst>
                                </p:cTn>
                              </p:par>
                            </p:childTnLst>
                          </p:cTn>
                        </p:par>
                        <p:par>
                          <p:cTn id="41" fill="hold">
                            <p:stCondLst>
                              <p:cond delay="4500"/>
                            </p:stCondLst>
                            <p:childTnLst>
                              <p:par>
                                <p:cTn id="42" presetID="16" presetClass="entr" presetSubtype="21"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arn(inVertical)">
                                      <p:cBhvr>
                                        <p:cTn id="44" dur="500"/>
                                        <p:tgtEl>
                                          <p:spTgt spid="13"/>
                                        </p:tgtEl>
                                      </p:cBhvr>
                                    </p:animEffect>
                                  </p:childTnLst>
                                </p:cTn>
                              </p:par>
                            </p:childTnLst>
                          </p:cTn>
                        </p:par>
                        <p:par>
                          <p:cTn id="45" fill="hold">
                            <p:stCondLst>
                              <p:cond delay="5000"/>
                            </p:stCondLst>
                            <p:childTnLst>
                              <p:par>
                                <p:cTn id="46" presetID="12" presetClass="entr" presetSubtype="2"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 calcmode="lin" valueType="num">
                                      <p:cBhvr additive="base">
                                        <p:cTn id="48" dur="500"/>
                                        <p:tgtEl>
                                          <p:spTgt spid="46"/>
                                        </p:tgtEl>
                                        <p:attrNameLst>
                                          <p:attrName>ppt_x</p:attrName>
                                        </p:attrNameLst>
                                      </p:cBhvr>
                                      <p:tavLst>
                                        <p:tav tm="0">
                                          <p:val>
                                            <p:strVal val="#ppt_x+#ppt_w*1.125000"/>
                                          </p:val>
                                        </p:tav>
                                        <p:tav tm="100000">
                                          <p:val>
                                            <p:strVal val="#ppt_x"/>
                                          </p:val>
                                        </p:tav>
                                      </p:tavLst>
                                    </p:anim>
                                    <p:animEffect transition="in" filter="wipe(left)">
                                      <p:cBhvr>
                                        <p:cTn id="49" dur="500"/>
                                        <p:tgtEl>
                                          <p:spTgt spid="46"/>
                                        </p:tgtEl>
                                      </p:cBhvr>
                                    </p:animEffect>
                                  </p:childTnLst>
                                </p:cTn>
                              </p:par>
                            </p:childTnLst>
                          </p:cTn>
                        </p:par>
                        <p:par>
                          <p:cTn id="50" fill="hold">
                            <p:stCondLst>
                              <p:cond delay="5500"/>
                            </p:stCondLst>
                            <p:childTnLst>
                              <p:par>
                                <p:cTn id="51" presetID="16" presetClass="entr" presetSubtype="21" fill="hold"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barn(inVertical)">
                                      <p:cBhvr>
                                        <p:cTn id="53" dur="500"/>
                                        <p:tgtEl>
                                          <p:spTgt spid="7"/>
                                        </p:tgtEl>
                                      </p:cBhvr>
                                    </p:animEffect>
                                  </p:childTnLst>
                                </p:cTn>
                              </p:par>
                            </p:childTnLst>
                          </p:cTn>
                        </p:par>
                        <p:par>
                          <p:cTn id="54" fill="hold">
                            <p:stCondLst>
                              <p:cond delay="6000"/>
                            </p:stCondLst>
                            <p:childTnLst>
                              <p:par>
                                <p:cTn id="55" presetID="16" presetClass="entr" presetSubtype="21" fill="hold" grpId="0" nodeType="after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barn(inVertical)">
                                      <p:cBhvr>
                                        <p:cTn id="57" dur="500"/>
                                        <p:tgtEl>
                                          <p:spTgt spid="24"/>
                                        </p:tgtEl>
                                      </p:cBhvr>
                                    </p:animEffect>
                                  </p:childTnLst>
                                </p:cTn>
                              </p:par>
                            </p:childTnLst>
                          </p:cTn>
                        </p:par>
                        <p:par>
                          <p:cTn id="58" fill="hold">
                            <p:stCondLst>
                              <p:cond delay="6500"/>
                            </p:stCondLst>
                            <p:childTnLst>
                              <p:par>
                                <p:cTn id="59" presetID="1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 calcmode="lin" valueType="num">
                                      <p:cBhvr additive="base">
                                        <p:cTn id="61" dur="500"/>
                                        <p:tgtEl>
                                          <p:spTgt spid="47"/>
                                        </p:tgtEl>
                                        <p:attrNameLst>
                                          <p:attrName>ppt_x</p:attrName>
                                        </p:attrNameLst>
                                      </p:cBhvr>
                                      <p:tavLst>
                                        <p:tav tm="0">
                                          <p:val>
                                            <p:strVal val="#ppt_x+#ppt_w*1.125000"/>
                                          </p:val>
                                        </p:tav>
                                        <p:tav tm="100000">
                                          <p:val>
                                            <p:strVal val="#ppt_x"/>
                                          </p:val>
                                        </p:tav>
                                      </p:tavLst>
                                    </p:anim>
                                    <p:animEffect transition="in" filter="wipe(left)">
                                      <p:cBhvr>
                                        <p:cTn id="62" dur="500"/>
                                        <p:tgtEl>
                                          <p:spTgt spid="47"/>
                                        </p:tgtEl>
                                      </p:cBhvr>
                                    </p:animEffect>
                                  </p:childTnLst>
                                </p:cTn>
                              </p:par>
                            </p:childTnLst>
                          </p:cTn>
                        </p:par>
                        <p:par>
                          <p:cTn id="63" fill="hold">
                            <p:stCondLst>
                              <p:cond delay="7000"/>
                            </p:stCondLst>
                            <p:childTnLst>
                              <p:par>
                                <p:cTn id="64" presetID="16" presetClass="entr" presetSubtype="21"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barn(inVertical)">
                                      <p:cBhvr>
                                        <p:cTn id="66" dur="500"/>
                                        <p:tgtEl>
                                          <p:spTgt spid="12"/>
                                        </p:tgtEl>
                                      </p:cBhvr>
                                    </p:animEffect>
                                  </p:childTnLst>
                                </p:cTn>
                              </p:par>
                            </p:childTnLst>
                          </p:cTn>
                        </p:par>
                        <p:par>
                          <p:cTn id="67" fill="hold">
                            <p:stCondLst>
                              <p:cond delay="7500"/>
                            </p:stCondLst>
                            <p:childTnLst>
                              <p:par>
                                <p:cTn id="68" presetID="16" presetClass="entr" presetSubtype="21" fill="hold" grpId="0" nodeType="after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arn(inVertical)">
                                      <p:cBhvr>
                                        <p:cTn id="70" dur="500"/>
                                        <p:tgtEl>
                                          <p:spTgt spid="35"/>
                                        </p:tgtEl>
                                      </p:cBhvr>
                                    </p:animEffect>
                                  </p:childTnLst>
                                </p:cTn>
                              </p:par>
                            </p:childTnLst>
                          </p:cTn>
                        </p:par>
                        <p:par>
                          <p:cTn id="71" fill="hold">
                            <p:stCondLst>
                              <p:cond delay="8000"/>
                            </p:stCondLst>
                            <p:childTnLst>
                              <p:par>
                                <p:cTn id="72" presetID="12" presetClass="entr" presetSubtype="2" fill="hold" nodeType="afterEffect">
                                  <p:stCondLst>
                                    <p:cond delay="0"/>
                                  </p:stCondLst>
                                  <p:childTnLst>
                                    <p:set>
                                      <p:cBhvr>
                                        <p:cTn id="73" dur="1" fill="hold">
                                          <p:stCondLst>
                                            <p:cond delay="0"/>
                                          </p:stCondLst>
                                        </p:cTn>
                                        <p:tgtEl>
                                          <p:spTgt spid="50"/>
                                        </p:tgtEl>
                                        <p:attrNameLst>
                                          <p:attrName>style.visibility</p:attrName>
                                        </p:attrNameLst>
                                      </p:cBhvr>
                                      <p:to>
                                        <p:strVal val="visible"/>
                                      </p:to>
                                    </p:set>
                                    <p:anim calcmode="lin" valueType="num">
                                      <p:cBhvr additive="base">
                                        <p:cTn id="74" dur="500"/>
                                        <p:tgtEl>
                                          <p:spTgt spid="50"/>
                                        </p:tgtEl>
                                        <p:attrNameLst>
                                          <p:attrName>ppt_x</p:attrName>
                                        </p:attrNameLst>
                                      </p:cBhvr>
                                      <p:tavLst>
                                        <p:tav tm="0">
                                          <p:val>
                                            <p:strVal val="#ppt_x+#ppt_w*1.125000"/>
                                          </p:val>
                                        </p:tav>
                                        <p:tav tm="100000">
                                          <p:val>
                                            <p:strVal val="#ppt_x"/>
                                          </p:val>
                                        </p:tav>
                                      </p:tavLst>
                                    </p:anim>
                                    <p:animEffect transition="in" filter="wipe(left)">
                                      <p:cBhvr>
                                        <p:cTn id="75" dur="500"/>
                                        <p:tgtEl>
                                          <p:spTgt spid="50"/>
                                        </p:tgtEl>
                                      </p:cBhvr>
                                    </p:animEffect>
                                  </p:childTnLst>
                                </p:cTn>
                              </p:par>
                            </p:childTnLst>
                          </p:cTn>
                        </p:par>
                        <p:par>
                          <p:cTn id="76" fill="hold">
                            <p:stCondLst>
                              <p:cond delay="8500"/>
                            </p:stCondLst>
                            <p:childTnLst>
                              <p:par>
                                <p:cTn id="77" presetID="16" presetClass="entr" presetSubtype="21" fill="hold" nodeType="after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barn(inVertical)">
                                      <p:cBhvr>
                                        <p:cTn id="79" dur="500"/>
                                        <p:tgtEl>
                                          <p:spTgt spid="28"/>
                                        </p:tgtEl>
                                      </p:cBhvr>
                                    </p:animEffect>
                                  </p:childTnLst>
                                </p:cTn>
                              </p:par>
                            </p:childTnLst>
                          </p:cTn>
                        </p:par>
                        <p:par>
                          <p:cTn id="80" fill="hold">
                            <p:stCondLst>
                              <p:cond delay="9000"/>
                            </p:stCondLst>
                            <p:childTnLst>
                              <p:par>
                                <p:cTn id="81" presetID="16" presetClass="entr" presetSubtype="21" fill="hold" grpId="0"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barn(inVertical)">
                                      <p:cBhvr>
                                        <p:cTn id="83" dur="500"/>
                                        <p:tgtEl>
                                          <p:spTgt spid="93"/>
                                        </p:tgtEl>
                                      </p:cBhvr>
                                    </p:animEffect>
                                  </p:childTnLst>
                                </p:cTn>
                              </p:par>
                            </p:childTnLst>
                          </p:cTn>
                        </p:par>
                        <p:par>
                          <p:cTn id="84" fill="hold">
                            <p:stCondLst>
                              <p:cond delay="9500"/>
                            </p:stCondLst>
                            <p:childTnLst>
                              <p:par>
                                <p:cTn id="85" presetID="12" presetClass="entr" presetSubtype="2" fill="hold" nodeType="afterEffect">
                                  <p:stCondLst>
                                    <p:cond delay="0"/>
                                  </p:stCondLst>
                                  <p:childTnLst>
                                    <p:set>
                                      <p:cBhvr>
                                        <p:cTn id="86" dur="1" fill="hold">
                                          <p:stCondLst>
                                            <p:cond delay="0"/>
                                          </p:stCondLst>
                                        </p:cTn>
                                        <p:tgtEl>
                                          <p:spTgt spid="49"/>
                                        </p:tgtEl>
                                        <p:attrNameLst>
                                          <p:attrName>style.visibility</p:attrName>
                                        </p:attrNameLst>
                                      </p:cBhvr>
                                      <p:to>
                                        <p:strVal val="visible"/>
                                      </p:to>
                                    </p:set>
                                    <p:anim calcmode="lin" valueType="num">
                                      <p:cBhvr additive="base">
                                        <p:cTn id="87" dur="500"/>
                                        <p:tgtEl>
                                          <p:spTgt spid="49"/>
                                        </p:tgtEl>
                                        <p:attrNameLst>
                                          <p:attrName>ppt_x</p:attrName>
                                        </p:attrNameLst>
                                      </p:cBhvr>
                                      <p:tavLst>
                                        <p:tav tm="0">
                                          <p:val>
                                            <p:strVal val="#ppt_x+#ppt_w*1.125000"/>
                                          </p:val>
                                        </p:tav>
                                        <p:tav tm="100000">
                                          <p:val>
                                            <p:strVal val="#ppt_x"/>
                                          </p:val>
                                        </p:tav>
                                      </p:tavLst>
                                    </p:anim>
                                    <p:animEffect transition="in" filter="wipe(left)">
                                      <p:cBhvr>
                                        <p:cTn id="88" dur="500"/>
                                        <p:tgtEl>
                                          <p:spTgt spid="49"/>
                                        </p:tgtEl>
                                      </p:cBhvr>
                                    </p:animEffect>
                                  </p:childTnLst>
                                </p:cTn>
                              </p:par>
                            </p:childTnLst>
                          </p:cTn>
                        </p:par>
                        <p:par>
                          <p:cTn id="89" fill="hold">
                            <p:stCondLst>
                              <p:cond delay="10000"/>
                            </p:stCondLst>
                            <p:childTnLst>
                              <p:par>
                                <p:cTn id="90" presetID="16" presetClass="entr" presetSubtype="21" fill="hold" nodeType="after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barn(inVertical)">
                                      <p:cBhvr>
                                        <p:cTn id="92" dur="500"/>
                                        <p:tgtEl>
                                          <p:spTgt spid="23"/>
                                        </p:tgtEl>
                                      </p:cBhvr>
                                    </p:animEffect>
                                  </p:childTnLst>
                                </p:cTn>
                              </p:par>
                            </p:childTnLst>
                          </p:cTn>
                        </p:par>
                        <p:par>
                          <p:cTn id="93" fill="hold">
                            <p:stCondLst>
                              <p:cond delay="10500"/>
                            </p:stCondLst>
                            <p:childTnLst>
                              <p:par>
                                <p:cTn id="94" presetID="16" presetClass="entr" presetSubtype="21" fill="hold" grpId="0" nodeType="afterEffect">
                                  <p:stCondLst>
                                    <p:cond delay="0"/>
                                  </p:stCondLst>
                                  <p:childTnLst>
                                    <p:set>
                                      <p:cBhvr>
                                        <p:cTn id="95" dur="1" fill="hold">
                                          <p:stCondLst>
                                            <p:cond delay="0"/>
                                          </p:stCondLst>
                                        </p:cTn>
                                        <p:tgtEl>
                                          <p:spTgt spid="114"/>
                                        </p:tgtEl>
                                        <p:attrNameLst>
                                          <p:attrName>style.visibility</p:attrName>
                                        </p:attrNameLst>
                                      </p:cBhvr>
                                      <p:to>
                                        <p:strVal val="visible"/>
                                      </p:to>
                                    </p:set>
                                    <p:animEffect transition="in" filter="barn(inVertical)">
                                      <p:cBhvr>
                                        <p:cTn id="96" dur="500"/>
                                        <p:tgtEl>
                                          <p:spTgt spid="114"/>
                                        </p:tgtEl>
                                      </p:cBhvr>
                                    </p:animEffect>
                                  </p:childTnLst>
                                </p:cTn>
                              </p:par>
                            </p:childTnLst>
                          </p:cTn>
                        </p:par>
                        <p:par>
                          <p:cTn id="97" fill="hold">
                            <p:stCondLst>
                              <p:cond delay="11000"/>
                            </p:stCondLst>
                            <p:childTnLst>
                              <p:par>
                                <p:cTn id="98" presetID="12" presetClass="entr" presetSubtype="2" fill="hold" nodeType="afterEffect">
                                  <p:stCondLst>
                                    <p:cond delay="0"/>
                                  </p:stCondLst>
                                  <p:childTnLst>
                                    <p:set>
                                      <p:cBhvr>
                                        <p:cTn id="99" dur="1" fill="hold">
                                          <p:stCondLst>
                                            <p:cond delay="0"/>
                                          </p:stCondLst>
                                        </p:cTn>
                                        <p:tgtEl>
                                          <p:spTgt spid="48"/>
                                        </p:tgtEl>
                                        <p:attrNameLst>
                                          <p:attrName>style.visibility</p:attrName>
                                        </p:attrNameLst>
                                      </p:cBhvr>
                                      <p:to>
                                        <p:strVal val="visible"/>
                                      </p:to>
                                    </p:set>
                                    <p:anim calcmode="lin" valueType="num">
                                      <p:cBhvr additive="base">
                                        <p:cTn id="100" dur="500"/>
                                        <p:tgtEl>
                                          <p:spTgt spid="48"/>
                                        </p:tgtEl>
                                        <p:attrNameLst>
                                          <p:attrName>ppt_x</p:attrName>
                                        </p:attrNameLst>
                                      </p:cBhvr>
                                      <p:tavLst>
                                        <p:tav tm="0">
                                          <p:val>
                                            <p:strVal val="#ppt_x+#ppt_w*1.125000"/>
                                          </p:val>
                                        </p:tav>
                                        <p:tav tm="100000">
                                          <p:val>
                                            <p:strVal val="#ppt_x"/>
                                          </p:val>
                                        </p:tav>
                                      </p:tavLst>
                                    </p:anim>
                                    <p:animEffect transition="in" filter="wipe(left)">
                                      <p:cBhvr>
                                        <p:cTn id="101" dur="500"/>
                                        <p:tgtEl>
                                          <p:spTgt spid="48"/>
                                        </p:tgtEl>
                                      </p:cBhvr>
                                    </p:animEffect>
                                  </p:childTnLst>
                                </p:cTn>
                              </p:par>
                            </p:childTnLst>
                          </p:cTn>
                        </p:par>
                        <p:par>
                          <p:cTn id="102" fill="hold">
                            <p:stCondLst>
                              <p:cond delay="11500"/>
                            </p:stCondLst>
                            <p:childTnLst>
                              <p:par>
                                <p:cTn id="103" presetID="16" presetClass="entr" presetSubtype="21" fill="hold" nodeType="afterEffect">
                                  <p:stCondLst>
                                    <p:cond delay="0"/>
                                  </p:stCondLst>
                                  <p:childTnLst>
                                    <p:set>
                                      <p:cBhvr>
                                        <p:cTn id="104" dur="1" fill="hold">
                                          <p:stCondLst>
                                            <p:cond delay="0"/>
                                          </p:stCondLst>
                                        </p:cTn>
                                        <p:tgtEl>
                                          <p:spTgt spid="17"/>
                                        </p:tgtEl>
                                        <p:attrNameLst>
                                          <p:attrName>style.visibility</p:attrName>
                                        </p:attrNameLst>
                                      </p:cBhvr>
                                      <p:to>
                                        <p:strVal val="visible"/>
                                      </p:to>
                                    </p:set>
                                    <p:animEffect transition="in" filter="barn(inVertical)">
                                      <p:cBhvr>
                                        <p:cTn id="10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3" grpId="0" animBg="1"/>
      <p:bldP spid="24" grpId="0" animBg="1"/>
      <p:bldP spid="35" grpId="0" animBg="1"/>
      <p:bldP spid="93" grpId="0" animBg="1"/>
      <p:bldP spid="11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a:spLocks/>
          </p:cNvSpPr>
          <p:nvPr/>
        </p:nvSpPr>
        <p:spPr bwMode="auto">
          <a:xfrm>
            <a:off x="1824226" y="1508552"/>
            <a:ext cx="2203045" cy="502673"/>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1" name="Freeform 42"/>
          <p:cNvSpPr>
            <a:spLocks/>
          </p:cNvSpPr>
          <p:nvPr/>
        </p:nvSpPr>
        <p:spPr bwMode="auto">
          <a:xfrm flipH="1">
            <a:off x="5072215" y="1508552"/>
            <a:ext cx="2203045" cy="502673"/>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2" name="Freeform 42"/>
          <p:cNvSpPr>
            <a:spLocks/>
          </p:cNvSpPr>
          <p:nvPr/>
        </p:nvSpPr>
        <p:spPr bwMode="auto">
          <a:xfrm flipV="1">
            <a:off x="1824226" y="3772736"/>
            <a:ext cx="2203045" cy="501593"/>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3" name="Freeform 42"/>
          <p:cNvSpPr>
            <a:spLocks/>
          </p:cNvSpPr>
          <p:nvPr/>
        </p:nvSpPr>
        <p:spPr bwMode="auto">
          <a:xfrm flipH="1" flipV="1">
            <a:off x="5072215" y="3772736"/>
            <a:ext cx="2203045" cy="501593"/>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65" tIns="31032" rIns="62065" bIns="31032"/>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1411" y="2549494"/>
            <a:ext cx="9141178" cy="782054"/>
          </a:xfrm>
          <a:prstGeom prst="rect">
            <a:avLst/>
          </a:prstGeom>
          <a:solidFill>
            <a:schemeClr val="bg1">
              <a:lumMod val="85000"/>
            </a:schemeClr>
          </a:solidFill>
          <a:ln>
            <a:noFill/>
          </a:ln>
        </p:spPr>
        <p:txBody>
          <a:bodyPr lIns="62065" tIns="31032" rIns="62065" bIns="31032"/>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5" name="TextBox 33"/>
          <p:cNvSpPr txBox="1">
            <a:spLocks noChangeArrowheads="1"/>
          </p:cNvSpPr>
          <p:nvPr/>
        </p:nvSpPr>
        <p:spPr bwMode="auto">
          <a:xfrm>
            <a:off x="3204272" y="2771705"/>
            <a:ext cx="2689355" cy="370353"/>
          </a:xfrm>
          <a:prstGeom prst="rect">
            <a:avLst/>
          </a:prstGeom>
          <a:noFill/>
          <a:ln>
            <a:noFill/>
          </a:ln>
        </p:spPr>
        <p:txBody>
          <a:bodyPr wrap="none"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999" b="1" dirty="0">
                <a:solidFill>
                  <a:prstClr val="white"/>
                </a:solidFill>
                <a:latin typeface="微软雅黑" pitchFamily="34" charset="-122"/>
              </a:rPr>
              <a:t>点击添加表述内容标题</a:t>
            </a:r>
          </a:p>
        </p:txBody>
      </p:sp>
      <p:grpSp>
        <p:nvGrpSpPr>
          <p:cNvPr id="36" name="组合 34"/>
          <p:cNvGrpSpPr>
            <a:grpSpLocks/>
          </p:cNvGrpSpPr>
          <p:nvPr/>
        </p:nvGrpSpPr>
        <p:grpSpPr bwMode="auto">
          <a:xfrm>
            <a:off x="1443944" y="1962684"/>
            <a:ext cx="783185" cy="785291"/>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39" name="组合 37"/>
          <p:cNvGrpSpPr>
            <a:grpSpLocks/>
          </p:cNvGrpSpPr>
          <p:nvPr/>
        </p:nvGrpSpPr>
        <p:grpSpPr bwMode="auto">
          <a:xfrm>
            <a:off x="1461181" y="3032750"/>
            <a:ext cx="783185" cy="785291"/>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2" name="组合 40"/>
          <p:cNvGrpSpPr>
            <a:grpSpLocks/>
          </p:cNvGrpSpPr>
          <p:nvPr/>
        </p:nvGrpSpPr>
        <p:grpSpPr bwMode="auto">
          <a:xfrm>
            <a:off x="6851886" y="1984257"/>
            <a:ext cx="784263" cy="785291"/>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3"/>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grpSp>
        <p:nvGrpSpPr>
          <p:cNvPr id="45" name="组合 43"/>
          <p:cNvGrpSpPr>
            <a:grpSpLocks/>
          </p:cNvGrpSpPr>
          <p:nvPr/>
        </p:nvGrpSpPr>
        <p:grpSpPr bwMode="auto">
          <a:xfrm>
            <a:off x="6884205" y="3053246"/>
            <a:ext cx="783185" cy="785291"/>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4"/>
            </a:solidFill>
            <a:ln w="63500">
              <a:solidFill>
                <a:schemeClr val="bg1"/>
              </a:solidFill>
              <a:round/>
              <a:headEnd/>
              <a:tailEnd/>
            </a:ln>
            <a:effectLst>
              <a:outerShdw blurRad="101600" dist="38100" dir="8100000" algn="tr" rotWithShape="0">
                <a:prstClr val="black">
                  <a:alpha val="40000"/>
                </a:prstClr>
              </a:outerShdw>
            </a:effectLst>
            <a:extLst/>
          </p:spPr>
          <p:txBody>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endParaRPr lang="zh-CN" altLang="en-US" sz="1200">
                <a:solidFill>
                  <a:prstClr val="white"/>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126">
                <a:defRPr/>
              </a:pPr>
              <a:endParaRPr lang="zh-CN" altLang="en-US" sz="1799">
                <a:solidFill>
                  <a:prstClr val="white"/>
                </a:solidFill>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765" y="1201122"/>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49" name="TextBox 47"/>
          <p:cNvSpPr txBox="1">
            <a:spLocks noChangeArrowheads="1"/>
          </p:cNvSpPr>
          <p:nvPr/>
        </p:nvSpPr>
        <p:spPr bwMode="auto">
          <a:xfrm>
            <a:off x="2240056"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dirty="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0" name="TextBox 48"/>
          <p:cNvSpPr txBox="1">
            <a:spLocks noChangeArrowheads="1"/>
          </p:cNvSpPr>
          <p:nvPr/>
        </p:nvSpPr>
        <p:spPr bwMode="auto">
          <a:xfrm>
            <a:off x="5576383" y="1201122"/>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1" name="TextBox 49"/>
          <p:cNvSpPr txBox="1">
            <a:spLocks noChangeArrowheads="1"/>
          </p:cNvSpPr>
          <p:nvPr/>
        </p:nvSpPr>
        <p:spPr bwMode="auto">
          <a:xfrm>
            <a:off x="5076523" y="1592554"/>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2" name="TextBox 50"/>
          <p:cNvSpPr txBox="1">
            <a:spLocks noChangeArrowheads="1"/>
          </p:cNvSpPr>
          <p:nvPr/>
        </p:nvSpPr>
        <p:spPr bwMode="auto">
          <a:xfrm>
            <a:off x="2291765" y="4309926"/>
            <a:ext cx="1193630"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3" name="TextBox 51"/>
          <p:cNvSpPr txBox="1">
            <a:spLocks noChangeArrowheads="1"/>
          </p:cNvSpPr>
          <p:nvPr/>
        </p:nvSpPr>
        <p:spPr bwMode="auto">
          <a:xfrm>
            <a:off x="2240056"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
        <p:nvSpPr>
          <p:cNvPr id="54" name="TextBox 52"/>
          <p:cNvSpPr txBox="1">
            <a:spLocks noChangeArrowheads="1"/>
          </p:cNvSpPr>
          <p:nvPr/>
        </p:nvSpPr>
        <p:spPr bwMode="auto">
          <a:xfrm>
            <a:off x="5576383" y="4309926"/>
            <a:ext cx="1194707" cy="278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400" b="1" dirty="0">
                <a:solidFill>
                  <a:prstClr val="white"/>
                </a:solidFill>
                <a:latin typeface="微软雅黑" pitchFamily="34" charset="-122"/>
              </a:rPr>
              <a:t>添加标题内容</a:t>
            </a:r>
            <a:endParaRPr lang="en-US" altLang="zh-CN" sz="1400" b="1" dirty="0">
              <a:solidFill>
                <a:prstClr val="white"/>
              </a:solidFill>
              <a:latin typeface="微软雅黑" pitchFamily="34" charset="-122"/>
            </a:endParaRPr>
          </a:p>
        </p:txBody>
      </p:sp>
      <p:sp>
        <p:nvSpPr>
          <p:cNvPr id="55" name="TextBox 53"/>
          <p:cNvSpPr txBox="1">
            <a:spLocks noChangeArrowheads="1"/>
          </p:cNvSpPr>
          <p:nvPr/>
        </p:nvSpPr>
        <p:spPr bwMode="auto">
          <a:xfrm>
            <a:off x="5076523" y="3486746"/>
            <a:ext cx="1759204" cy="739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65" tIns="31032" rIns="62065" bIns="31032">
            <a:spAutoFit/>
          </a:bodyPr>
          <a:lstStyle>
            <a:lvl1pPr eaLnBrk="0" hangingPunct="0">
              <a:spcBef>
                <a:spcPct val="20000"/>
              </a:spcBef>
              <a:buChar char="•"/>
              <a:defRPr sz="2000">
                <a:solidFill>
                  <a:schemeClr val="accent1"/>
                </a:solidFill>
                <a:latin typeface="Arial" pitchFamily="34" charset="0"/>
                <a:ea typeface="微软雅黑" pitchFamily="34" charset="-122"/>
              </a:defRPr>
            </a:lvl1pPr>
            <a:lvl2pPr marL="742950" indent="-285750" eaLnBrk="0" hangingPunct="0">
              <a:spcBef>
                <a:spcPct val="20000"/>
              </a:spcBef>
              <a:buChar char="–"/>
              <a:defRPr sz="2000">
                <a:solidFill>
                  <a:schemeClr val="accent1"/>
                </a:solidFill>
                <a:latin typeface="Arial" pitchFamily="34" charset="0"/>
                <a:ea typeface="仿宋_GB2312" pitchFamily="1" charset="-122"/>
              </a:defRPr>
            </a:lvl2pPr>
            <a:lvl3pPr marL="1143000" indent="-228600" eaLnBrk="0" hangingPunct="0">
              <a:spcBef>
                <a:spcPct val="20000"/>
              </a:spcBef>
              <a:buChar char="•"/>
              <a:defRPr sz="2400">
                <a:solidFill>
                  <a:schemeClr val="tx1"/>
                </a:solidFill>
                <a:latin typeface="Arial" pitchFamily="34" charset="0"/>
                <a:ea typeface="宋体" pitchFamily="2" charset="-122"/>
              </a:defRPr>
            </a:lvl3pPr>
            <a:lvl4pPr marL="1600200" indent="-228600" eaLnBrk="0" hangingPunct="0">
              <a:spcBef>
                <a:spcPct val="20000"/>
              </a:spcBef>
              <a:buChar char="–"/>
              <a:defRPr sz="2000">
                <a:solidFill>
                  <a:schemeClr val="tx1"/>
                </a:solidFill>
                <a:latin typeface="Arial" pitchFamily="34" charset="0"/>
                <a:ea typeface="宋体" pitchFamily="2" charset="-122"/>
              </a:defRPr>
            </a:lvl4pPr>
            <a:lvl5pPr marL="2057400" indent="-228600" eaLnBrk="0" hangingPunct="0">
              <a:spcBef>
                <a:spcPct val="20000"/>
              </a:spcBef>
              <a:buChar char="»"/>
              <a:defRPr sz="2000">
                <a:solidFill>
                  <a:schemeClr val="tx1"/>
                </a:solidFill>
                <a:latin typeface="Arial" pitchFamily="34" charset="0"/>
                <a:ea typeface="宋体" pitchFamily="2" charset="-122"/>
              </a:defRPr>
            </a:lvl5pPr>
            <a:lvl6pPr marL="25146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6pPr>
            <a:lvl7pPr marL="29718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7pPr>
            <a:lvl8pPr marL="34290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8pPr>
            <a:lvl9pPr marL="3886200" indent="-228600" eaLnBrk="0" fontAlgn="base" hangingPunct="0">
              <a:spcBef>
                <a:spcPct val="20000"/>
              </a:spcBef>
              <a:spcAft>
                <a:spcPct val="0"/>
              </a:spcAft>
              <a:buChar char="»"/>
              <a:defRPr sz="2000">
                <a:solidFill>
                  <a:schemeClr val="tx1"/>
                </a:solidFill>
                <a:latin typeface="Arial" pitchFamily="34" charset="0"/>
                <a:ea typeface="宋体" pitchFamily="2" charset="-122"/>
              </a:defRPr>
            </a:lvl9pPr>
          </a:lstStyle>
          <a:p>
            <a:pPr algn="r" defTabSz="914126" eaLnBrk="1" hangingPunct="1">
              <a:spcBef>
                <a:spcPct val="0"/>
              </a:spcBef>
              <a:buNone/>
              <a:defRPr/>
            </a:pPr>
            <a:r>
              <a:rPr lang="zh-CN" altLang="en-US" sz="1100">
                <a:solidFill>
                  <a:prstClr val="white"/>
                </a:solidFill>
                <a:latin typeface="微软雅黑" panose="020B0503020204020204" pitchFamily="34" charset="-122"/>
              </a:rPr>
              <a:t>这里可以添加主要内容这里可以添加主要内容这里可以添加主要内容这里可以添加主要内容</a:t>
            </a:r>
          </a:p>
        </p:txBody>
      </p:sp>
    </p:spTree>
    <p:extLst>
      <p:ext uri="{BB962C8B-B14F-4D97-AF65-F5344CB8AC3E}">
        <p14:creationId xmlns:p14="http://schemas.microsoft.com/office/powerpoint/2010/main" val="406644531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ppt_x,ppt_y</p:attrName>
                                        </p:attrNameLst>
                                      </p:cBhvr>
                                      <p:rCtr x="-15400" y="6000"/>
                                    </p:animMotion>
                                  </p:childTnLst>
                                </p:cTn>
                              </p:par>
                            </p:childTnLst>
                          </p:cTn>
                        </p:par>
                        <p:par>
                          <p:cTn id="33" fill="hold">
                            <p:stCondLst>
                              <p:cond delay="2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2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3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a:off x="1859136" y="2160988"/>
            <a:ext cx="5201167" cy="991733"/>
          </a:xfrm>
          <a:custGeom>
            <a:avLst/>
            <a:gdLst>
              <a:gd name="connsiteX0" fmla="*/ 12232394 w 12583909"/>
              <a:gd name="connsiteY0" fmla="*/ 351517 h 2400301"/>
              <a:gd name="connsiteX1" fmla="*/ 12232394 w 12583909"/>
              <a:gd name="connsiteY1" fmla="*/ 2048785 h 2400301"/>
              <a:gd name="connsiteX2" fmla="*/ 10626274 w 12583909"/>
              <a:gd name="connsiteY2" fmla="*/ 2131172 h 2400301"/>
              <a:gd name="connsiteX3" fmla="*/ 10579657 w 12583909"/>
              <a:gd name="connsiteY3" fmla="*/ 2089037 h 2400301"/>
              <a:gd name="connsiteX4" fmla="*/ 10571832 w 12583909"/>
              <a:gd name="connsiteY4" fmla="*/ 2089037 h 2400301"/>
              <a:gd name="connsiteX5" fmla="*/ 10538493 w 12583909"/>
              <a:gd name="connsiteY5" fmla="*/ 2052152 h 2400301"/>
              <a:gd name="connsiteX6" fmla="*/ 8841225 w 12583909"/>
              <a:gd name="connsiteY6" fmla="*/ 2052152 h 2400301"/>
              <a:gd name="connsiteX7" fmla="*/ 8807885 w 12583909"/>
              <a:gd name="connsiteY7" fmla="*/ 2089036 h 2400301"/>
              <a:gd name="connsiteX8" fmla="*/ 8793324 w 12583909"/>
              <a:gd name="connsiteY8" fmla="*/ 2089037 h 2400301"/>
              <a:gd name="connsiteX9" fmla="*/ 8746708 w 12583909"/>
              <a:gd name="connsiteY9" fmla="*/ 2131172 h 2400301"/>
              <a:gd name="connsiteX10" fmla="*/ 7231737 w 12583909"/>
              <a:gd name="connsiteY10" fmla="*/ 2131172 h 2400301"/>
              <a:gd name="connsiteX11" fmla="*/ 7185121 w 12583909"/>
              <a:gd name="connsiteY11" fmla="*/ 2089037 h 2400301"/>
              <a:gd name="connsiteX12" fmla="*/ 7176648 w 12583909"/>
              <a:gd name="connsiteY12" fmla="*/ 2089037 h 2400301"/>
              <a:gd name="connsiteX13" fmla="*/ 7137221 w 12583909"/>
              <a:gd name="connsiteY13" fmla="*/ 2045416 h 2400301"/>
              <a:gd name="connsiteX14" fmla="*/ 5439952 w 12583909"/>
              <a:gd name="connsiteY14" fmla="*/ 2045416 h 2400301"/>
              <a:gd name="connsiteX15" fmla="*/ 5400527 w 12583909"/>
              <a:gd name="connsiteY15" fmla="*/ 2089035 h 2400301"/>
              <a:gd name="connsiteX16" fmla="*/ 5398788 w 12583909"/>
              <a:gd name="connsiteY16" fmla="*/ 2089035 h 2400301"/>
              <a:gd name="connsiteX17" fmla="*/ 5352171 w 12583909"/>
              <a:gd name="connsiteY17" fmla="*/ 2131171 h 2400301"/>
              <a:gd name="connsiteX18" fmla="*/ 3837201 w 12583909"/>
              <a:gd name="connsiteY18" fmla="*/ 2131171 h 2400301"/>
              <a:gd name="connsiteX19" fmla="*/ 3790584 w 12583909"/>
              <a:gd name="connsiteY19" fmla="*/ 2089036 h 2400301"/>
              <a:gd name="connsiteX20" fmla="*/ 3782759 w 12583909"/>
              <a:gd name="connsiteY20" fmla="*/ 2089036 h 2400301"/>
              <a:gd name="connsiteX21" fmla="*/ 3749420 w 12583909"/>
              <a:gd name="connsiteY21" fmla="*/ 2052152 h 2400301"/>
              <a:gd name="connsiteX22" fmla="*/ 2052151 w 12583909"/>
              <a:gd name="connsiteY22" fmla="*/ 2052152 h 2400301"/>
              <a:gd name="connsiteX23" fmla="*/ 2018814 w 12583909"/>
              <a:gd name="connsiteY23" fmla="*/ 2089035 h 2400301"/>
              <a:gd name="connsiteX24" fmla="*/ 2004252 w 12583909"/>
              <a:gd name="connsiteY24" fmla="*/ 2089035 h 2400301"/>
              <a:gd name="connsiteX25" fmla="*/ 1957634 w 12583909"/>
              <a:gd name="connsiteY25" fmla="*/ 2131171 h 2400301"/>
              <a:gd name="connsiteX26" fmla="*/ 351516 w 12583909"/>
              <a:gd name="connsiteY26" fmla="*/ 2048786 h 2400301"/>
              <a:gd name="connsiteX27" fmla="*/ 351516 w 12583909"/>
              <a:gd name="connsiteY27" fmla="*/ 351517 h 2400301"/>
              <a:gd name="connsiteX28" fmla="*/ 1957635 w 12583909"/>
              <a:gd name="connsiteY28" fmla="*/ 269131 h 2400301"/>
              <a:gd name="connsiteX29" fmla="*/ 2010995 w 12583909"/>
              <a:gd name="connsiteY29" fmla="*/ 317361 h 2400301"/>
              <a:gd name="connsiteX30" fmla="*/ 2018236 w 12583909"/>
              <a:gd name="connsiteY30" fmla="*/ 317361 h 2400301"/>
              <a:gd name="connsiteX31" fmla="*/ 2052152 w 12583909"/>
              <a:gd name="connsiteY31" fmla="*/ 354883 h 2400301"/>
              <a:gd name="connsiteX32" fmla="*/ 3749420 w 12583909"/>
              <a:gd name="connsiteY32" fmla="*/ 354883 h 2400301"/>
              <a:gd name="connsiteX33" fmla="*/ 3783336 w 12583909"/>
              <a:gd name="connsiteY33" fmla="*/ 317359 h 2400301"/>
              <a:gd name="connsiteX34" fmla="*/ 3783842 w 12583909"/>
              <a:gd name="connsiteY34" fmla="*/ 317359 h 2400301"/>
              <a:gd name="connsiteX35" fmla="*/ 3837202 w 12583909"/>
              <a:gd name="connsiteY35" fmla="*/ 269129 h 2400301"/>
              <a:gd name="connsiteX36" fmla="*/ 5352171 w 12583909"/>
              <a:gd name="connsiteY36" fmla="*/ 269130 h 2400301"/>
              <a:gd name="connsiteX37" fmla="*/ 5405530 w 12583909"/>
              <a:gd name="connsiteY37" fmla="*/ 317359 h 2400301"/>
              <a:gd name="connsiteX38" fmla="*/ 5413095 w 12583909"/>
              <a:gd name="connsiteY38" fmla="*/ 317360 h 2400301"/>
              <a:gd name="connsiteX39" fmla="*/ 5450056 w 12583909"/>
              <a:gd name="connsiteY39" fmla="*/ 358251 h 2400301"/>
              <a:gd name="connsiteX40" fmla="*/ 7147324 w 12583909"/>
              <a:gd name="connsiteY40" fmla="*/ 358251 h 2400301"/>
              <a:gd name="connsiteX41" fmla="*/ 7210650 w 12583909"/>
              <a:gd name="connsiteY41" fmla="*/ 288190 h 2400301"/>
              <a:gd name="connsiteX42" fmla="*/ 7231738 w 12583909"/>
              <a:gd name="connsiteY42" fmla="*/ 269129 h 2400301"/>
              <a:gd name="connsiteX43" fmla="*/ 8746706 w 12583909"/>
              <a:gd name="connsiteY43" fmla="*/ 269130 h 2400301"/>
              <a:gd name="connsiteX44" fmla="*/ 8800066 w 12583909"/>
              <a:gd name="connsiteY44" fmla="*/ 317360 h 2400301"/>
              <a:gd name="connsiteX45" fmla="*/ 8806660 w 12583909"/>
              <a:gd name="connsiteY45" fmla="*/ 317360 h 2400301"/>
              <a:gd name="connsiteX46" fmla="*/ 8834488 w 12583909"/>
              <a:gd name="connsiteY46" fmla="*/ 348148 h 2400301"/>
              <a:gd name="connsiteX47" fmla="*/ 10531757 w 12583909"/>
              <a:gd name="connsiteY47" fmla="*/ 348148 h 2400301"/>
              <a:gd name="connsiteX48" fmla="*/ 10559585 w 12583909"/>
              <a:gd name="connsiteY48" fmla="*/ 317359 h 2400301"/>
              <a:gd name="connsiteX49" fmla="*/ 10572914 w 12583909"/>
              <a:gd name="connsiteY49" fmla="*/ 317359 h 2400301"/>
              <a:gd name="connsiteX50" fmla="*/ 10626275 w 12583909"/>
              <a:gd name="connsiteY50" fmla="*/ 269130 h 2400301"/>
              <a:gd name="connsiteX51" fmla="*/ 12232394 w 12583909"/>
              <a:gd name="connsiteY51" fmla="*/ 351517 h 24003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583909" h="2400301">
                <a:moveTo>
                  <a:pt x="12232394" y="351517"/>
                </a:moveTo>
                <a:cubicBezTo>
                  <a:pt x="12701082" y="820205"/>
                  <a:pt x="12701081" y="1580097"/>
                  <a:pt x="12232394" y="2048785"/>
                </a:cubicBezTo>
                <a:cubicBezTo>
                  <a:pt x="11792998" y="2488181"/>
                  <a:pt x="11097662" y="2515643"/>
                  <a:pt x="10626274" y="2131172"/>
                </a:cubicBezTo>
                <a:lnTo>
                  <a:pt x="10579657" y="2089037"/>
                </a:lnTo>
                <a:lnTo>
                  <a:pt x="10571832" y="2089037"/>
                </a:lnTo>
                <a:lnTo>
                  <a:pt x="10538493" y="2052152"/>
                </a:lnTo>
                <a:cubicBezTo>
                  <a:pt x="10069805" y="1583464"/>
                  <a:pt x="9309913" y="1583464"/>
                  <a:pt x="8841225" y="2052152"/>
                </a:cubicBezTo>
                <a:lnTo>
                  <a:pt x="8807885" y="2089036"/>
                </a:lnTo>
                <a:lnTo>
                  <a:pt x="8793324" y="2089037"/>
                </a:lnTo>
                <a:lnTo>
                  <a:pt x="8746708" y="2131172"/>
                </a:lnTo>
                <a:cubicBezTo>
                  <a:pt x="8306745" y="2490011"/>
                  <a:pt x="7671700" y="2490011"/>
                  <a:pt x="7231737" y="2131172"/>
                </a:cubicBezTo>
                <a:lnTo>
                  <a:pt x="7185121" y="2089037"/>
                </a:lnTo>
                <a:lnTo>
                  <a:pt x="7176648" y="2089037"/>
                </a:lnTo>
                <a:lnTo>
                  <a:pt x="7137221" y="2045416"/>
                </a:lnTo>
                <a:cubicBezTo>
                  <a:pt x="6668533" y="1576728"/>
                  <a:pt x="5908640" y="1576728"/>
                  <a:pt x="5439952" y="2045416"/>
                </a:cubicBezTo>
                <a:lnTo>
                  <a:pt x="5400527" y="2089035"/>
                </a:lnTo>
                <a:lnTo>
                  <a:pt x="5398788" y="2089035"/>
                </a:lnTo>
                <a:lnTo>
                  <a:pt x="5352171" y="2131171"/>
                </a:lnTo>
                <a:cubicBezTo>
                  <a:pt x="4912209" y="2490010"/>
                  <a:pt x="4277163" y="2490011"/>
                  <a:pt x="3837201" y="2131171"/>
                </a:cubicBezTo>
                <a:lnTo>
                  <a:pt x="3790584" y="2089036"/>
                </a:lnTo>
                <a:lnTo>
                  <a:pt x="3782759" y="2089036"/>
                </a:lnTo>
                <a:lnTo>
                  <a:pt x="3749420" y="2052152"/>
                </a:lnTo>
                <a:cubicBezTo>
                  <a:pt x="3280732" y="1583463"/>
                  <a:pt x="2520839" y="1583463"/>
                  <a:pt x="2052151" y="2052152"/>
                </a:cubicBezTo>
                <a:lnTo>
                  <a:pt x="2018814" y="2089035"/>
                </a:lnTo>
                <a:lnTo>
                  <a:pt x="2004252" y="2089035"/>
                </a:lnTo>
                <a:lnTo>
                  <a:pt x="1957634" y="2131171"/>
                </a:lnTo>
                <a:cubicBezTo>
                  <a:pt x="1486247" y="2515642"/>
                  <a:pt x="790911" y="2488181"/>
                  <a:pt x="351516" y="2048786"/>
                </a:cubicBezTo>
                <a:cubicBezTo>
                  <a:pt x="-117171" y="1580098"/>
                  <a:pt x="-117172" y="820205"/>
                  <a:pt x="351516" y="351517"/>
                </a:cubicBezTo>
                <a:cubicBezTo>
                  <a:pt x="790911" y="-87879"/>
                  <a:pt x="1486248" y="-115340"/>
                  <a:pt x="1957635" y="269131"/>
                </a:cubicBezTo>
                <a:lnTo>
                  <a:pt x="2010995" y="317361"/>
                </a:lnTo>
                <a:lnTo>
                  <a:pt x="2018236" y="317361"/>
                </a:lnTo>
                <a:lnTo>
                  <a:pt x="2052152" y="354883"/>
                </a:lnTo>
                <a:cubicBezTo>
                  <a:pt x="2520840" y="823572"/>
                  <a:pt x="3280732" y="823571"/>
                  <a:pt x="3749420" y="354883"/>
                </a:cubicBezTo>
                <a:lnTo>
                  <a:pt x="3783336" y="317359"/>
                </a:lnTo>
                <a:lnTo>
                  <a:pt x="3783842" y="317359"/>
                </a:lnTo>
                <a:lnTo>
                  <a:pt x="3837202" y="269129"/>
                </a:lnTo>
                <a:cubicBezTo>
                  <a:pt x="4277163" y="-89710"/>
                  <a:pt x="4912209" y="-89710"/>
                  <a:pt x="5352171" y="269130"/>
                </a:cubicBezTo>
                <a:lnTo>
                  <a:pt x="5405530" y="317359"/>
                </a:lnTo>
                <a:lnTo>
                  <a:pt x="5413095" y="317360"/>
                </a:lnTo>
                <a:lnTo>
                  <a:pt x="5450056" y="358251"/>
                </a:lnTo>
                <a:cubicBezTo>
                  <a:pt x="5918744" y="826940"/>
                  <a:pt x="6678636" y="826940"/>
                  <a:pt x="7147324" y="358251"/>
                </a:cubicBezTo>
                <a:lnTo>
                  <a:pt x="7210650" y="288190"/>
                </a:lnTo>
                <a:lnTo>
                  <a:pt x="7231738" y="269129"/>
                </a:lnTo>
                <a:cubicBezTo>
                  <a:pt x="7671700" y="-89709"/>
                  <a:pt x="8306745" y="-89709"/>
                  <a:pt x="8746706" y="269130"/>
                </a:cubicBezTo>
                <a:lnTo>
                  <a:pt x="8800066" y="317360"/>
                </a:lnTo>
                <a:lnTo>
                  <a:pt x="8806660" y="317360"/>
                </a:lnTo>
                <a:lnTo>
                  <a:pt x="8834488" y="348148"/>
                </a:lnTo>
                <a:cubicBezTo>
                  <a:pt x="9303177" y="816836"/>
                  <a:pt x="10063069" y="816836"/>
                  <a:pt x="10531757" y="348148"/>
                </a:cubicBezTo>
                <a:lnTo>
                  <a:pt x="10559585" y="317359"/>
                </a:lnTo>
                <a:lnTo>
                  <a:pt x="10572914" y="317359"/>
                </a:lnTo>
                <a:lnTo>
                  <a:pt x="10626275" y="269130"/>
                </a:lnTo>
                <a:cubicBezTo>
                  <a:pt x="11097663" y="-115341"/>
                  <a:pt x="11792998" y="-87879"/>
                  <a:pt x="12232394" y="351517"/>
                </a:cubicBezTo>
                <a:close/>
              </a:path>
            </a:pathLst>
          </a:custGeom>
          <a:gradFill flip="none" rotWithShape="1">
            <a:gsLst>
              <a:gs pos="100000">
                <a:schemeClr val="bg1"/>
              </a:gs>
              <a:gs pos="0">
                <a:schemeClr val="bg1">
                  <a:lumMod val="75000"/>
                </a:schemeClr>
              </a:gs>
            </a:gsLst>
            <a:lin ang="2700000" scaled="1"/>
            <a:tileRect/>
          </a:gradFill>
          <a:ln w="15875">
            <a:gradFill>
              <a:gsLst>
                <a:gs pos="0">
                  <a:schemeClr val="bg1"/>
                </a:gs>
                <a:gs pos="100000">
                  <a:schemeClr val="bg1">
                    <a:lumMod val="75000"/>
                  </a:schemeClr>
                </a:gs>
              </a:gsLst>
              <a:lin ang="5400000" scaled="1"/>
            </a:gradFill>
          </a:ln>
          <a:effectLst>
            <a:outerShdw blurRad="419100" dist="889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43" name="组合 42"/>
          <p:cNvGrpSpPr/>
          <p:nvPr/>
        </p:nvGrpSpPr>
        <p:grpSpPr>
          <a:xfrm>
            <a:off x="1948587" y="2251196"/>
            <a:ext cx="830947" cy="830647"/>
            <a:chOff x="3443288" y="4853200"/>
            <a:chExt cx="1108128" cy="1108128"/>
          </a:xfrm>
        </p:grpSpPr>
        <p:sp>
          <p:nvSpPr>
            <p:cNvPr id="5" name="圆角矩形 4"/>
            <p:cNvSpPr/>
            <p:nvPr/>
          </p:nvSpPr>
          <p:spPr>
            <a:xfrm>
              <a:off x="3443288" y="48532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11" name="Group 41"/>
            <p:cNvGrpSpPr>
              <a:grpSpLocks noChangeAspect="1"/>
            </p:cNvGrpSpPr>
            <p:nvPr/>
          </p:nvGrpSpPr>
          <p:grpSpPr bwMode="auto">
            <a:xfrm>
              <a:off x="3773846" y="5132871"/>
              <a:ext cx="447011" cy="547203"/>
              <a:chOff x="3783" y="2089"/>
              <a:chExt cx="116" cy="142"/>
            </a:xfrm>
            <a:solidFill>
              <a:schemeClr val="bg1"/>
            </a:solidFill>
            <a:effectLst/>
          </p:grpSpPr>
          <p:sp>
            <p:nvSpPr>
              <p:cNvPr id="12" name="Freeform 42"/>
              <p:cNvSpPr>
                <a:spLocks/>
              </p:cNvSpPr>
              <p:nvPr/>
            </p:nvSpPr>
            <p:spPr bwMode="auto">
              <a:xfrm>
                <a:off x="3791" y="2221"/>
                <a:ext cx="20" cy="10"/>
              </a:xfrm>
              <a:custGeom>
                <a:avLst/>
                <a:gdLst>
                  <a:gd name="T0" fmla="*/ 8 w 8"/>
                  <a:gd name="T1" fmla="*/ 0 h 4"/>
                  <a:gd name="T2" fmla="*/ 1 w 8"/>
                  <a:gd name="T3" fmla="*/ 0 h 4"/>
                  <a:gd name="T4" fmla="*/ 0 w 8"/>
                  <a:gd name="T5" fmla="*/ 0 h 4"/>
                  <a:gd name="T6" fmla="*/ 0 w 8"/>
                  <a:gd name="T7" fmla="*/ 4 h 4"/>
                  <a:gd name="T8" fmla="*/ 1 w 8"/>
                  <a:gd name="T9" fmla="*/ 4 h 4"/>
                  <a:gd name="T10" fmla="*/ 8 w 8"/>
                  <a:gd name="T11" fmla="*/ 4 h 4"/>
                  <a:gd name="T12" fmla="*/ 8 w 8"/>
                  <a:gd name="T13" fmla="*/ 4 h 4"/>
                  <a:gd name="T14" fmla="*/ 8 w 8"/>
                  <a:gd name="T15" fmla="*/ 0 h 4"/>
                  <a:gd name="T16" fmla="*/ 8 w 8"/>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4">
                    <a:moveTo>
                      <a:pt x="8" y="0"/>
                    </a:moveTo>
                    <a:cubicBezTo>
                      <a:pt x="1" y="0"/>
                      <a:pt x="1" y="0"/>
                      <a:pt x="1" y="0"/>
                    </a:cubicBezTo>
                    <a:cubicBezTo>
                      <a:pt x="0" y="0"/>
                      <a:pt x="0" y="0"/>
                      <a:pt x="0" y="0"/>
                    </a:cubicBezTo>
                    <a:cubicBezTo>
                      <a:pt x="0" y="4"/>
                      <a:pt x="0" y="4"/>
                      <a:pt x="0" y="4"/>
                    </a:cubicBezTo>
                    <a:cubicBezTo>
                      <a:pt x="0" y="4"/>
                      <a:pt x="0" y="4"/>
                      <a:pt x="1" y="4"/>
                    </a:cubicBezTo>
                    <a:cubicBezTo>
                      <a:pt x="8" y="4"/>
                      <a:pt x="8" y="4"/>
                      <a:pt x="8" y="4"/>
                    </a:cubicBezTo>
                    <a:cubicBezTo>
                      <a:pt x="8" y="4"/>
                      <a:pt x="8" y="4"/>
                      <a:pt x="8" y="4"/>
                    </a:cubicBezTo>
                    <a:cubicBezTo>
                      <a:pt x="8" y="0"/>
                      <a:pt x="8" y="0"/>
                      <a:pt x="8" y="0"/>
                    </a:cubicBezTo>
                    <a:cubicBezTo>
                      <a:pt x="8" y="0"/>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3" name="Freeform 43"/>
              <p:cNvSpPr>
                <a:spLocks/>
              </p:cNvSpPr>
              <p:nvPr/>
            </p:nvSpPr>
            <p:spPr bwMode="auto">
              <a:xfrm>
                <a:off x="3818" y="2208"/>
                <a:ext cx="23" cy="23"/>
              </a:xfrm>
              <a:custGeom>
                <a:avLst/>
                <a:gdLst>
                  <a:gd name="T0" fmla="*/ 8 w 9"/>
                  <a:gd name="T1" fmla="*/ 0 h 9"/>
                  <a:gd name="T2" fmla="*/ 1 w 9"/>
                  <a:gd name="T3" fmla="*/ 0 h 9"/>
                  <a:gd name="T4" fmla="*/ 0 w 9"/>
                  <a:gd name="T5" fmla="*/ 1 h 9"/>
                  <a:gd name="T6" fmla="*/ 0 w 9"/>
                  <a:gd name="T7" fmla="*/ 9 h 9"/>
                  <a:gd name="T8" fmla="*/ 1 w 9"/>
                  <a:gd name="T9" fmla="*/ 9 h 9"/>
                  <a:gd name="T10" fmla="*/ 8 w 9"/>
                  <a:gd name="T11" fmla="*/ 9 h 9"/>
                  <a:gd name="T12" fmla="*/ 9 w 9"/>
                  <a:gd name="T13" fmla="*/ 9 h 9"/>
                  <a:gd name="T14" fmla="*/ 9 w 9"/>
                  <a:gd name="T15" fmla="*/ 1 h 9"/>
                  <a:gd name="T16" fmla="*/ 8 w 9"/>
                  <a:gd name="T17"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8" y="0"/>
                    </a:moveTo>
                    <a:cubicBezTo>
                      <a:pt x="1" y="0"/>
                      <a:pt x="1" y="0"/>
                      <a:pt x="1" y="0"/>
                    </a:cubicBezTo>
                    <a:cubicBezTo>
                      <a:pt x="1" y="0"/>
                      <a:pt x="0" y="1"/>
                      <a:pt x="0" y="1"/>
                    </a:cubicBezTo>
                    <a:cubicBezTo>
                      <a:pt x="0" y="9"/>
                      <a:pt x="0" y="9"/>
                      <a:pt x="0" y="9"/>
                    </a:cubicBezTo>
                    <a:cubicBezTo>
                      <a:pt x="0" y="9"/>
                      <a:pt x="1" y="9"/>
                      <a:pt x="1" y="9"/>
                    </a:cubicBezTo>
                    <a:cubicBezTo>
                      <a:pt x="8" y="9"/>
                      <a:pt x="8" y="9"/>
                      <a:pt x="8" y="9"/>
                    </a:cubicBezTo>
                    <a:cubicBezTo>
                      <a:pt x="8" y="9"/>
                      <a:pt x="9" y="9"/>
                      <a:pt x="9" y="9"/>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4" name="Freeform 44"/>
              <p:cNvSpPr>
                <a:spLocks/>
              </p:cNvSpPr>
              <p:nvPr/>
            </p:nvSpPr>
            <p:spPr bwMode="auto">
              <a:xfrm>
                <a:off x="3849" y="2184"/>
                <a:ext cx="20" cy="47"/>
              </a:xfrm>
              <a:custGeom>
                <a:avLst/>
                <a:gdLst>
                  <a:gd name="T0" fmla="*/ 7 w 8"/>
                  <a:gd name="T1" fmla="*/ 0 h 19"/>
                  <a:gd name="T2" fmla="*/ 0 w 8"/>
                  <a:gd name="T3" fmla="*/ 0 h 19"/>
                  <a:gd name="T4" fmla="*/ 0 w 8"/>
                  <a:gd name="T5" fmla="*/ 1 h 19"/>
                  <a:gd name="T6" fmla="*/ 0 w 8"/>
                  <a:gd name="T7" fmla="*/ 19 h 19"/>
                  <a:gd name="T8" fmla="*/ 0 w 8"/>
                  <a:gd name="T9" fmla="*/ 19 h 19"/>
                  <a:gd name="T10" fmla="*/ 7 w 8"/>
                  <a:gd name="T11" fmla="*/ 19 h 19"/>
                  <a:gd name="T12" fmla="*/ 8 w 8"/>
                  <a:gd name="T13" fmla="*/ 19 h 19"/>
                  <a:gd name="T14" fmla="*/ 8 w 8"/>
                  <a:gd name="T15" fmla="*/ 1 h 19"/>
                  <a:gd name="T16" fmla="*/ 7 w 8"/>
                  <a:gd name="T1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 h="19">
                    <a:moveTo>
                      <a:pt x="7" y="0"/>
                    </a:moveTo>
                    <a:cubicBezTo>
                      <a:pt x="0" y="0"/>
                      <a:pt x="0" y="0"/>
                      <a:pt x="0" y="0"/>
                    </a:cubicBezTo>
                    <a:cubicBezTo>
                      <a:pt x="0" y="0"/>
                      <a:pt x="0" y="1"/>
                      <a:pt x="0" y="1"/>
                    </a:cubicBezTo>
                    <a:cubicBezTo>
                      <a:pt x="0" y="19"/>
                      <a:pt x="0" y="19"/>
                      <a:pt x="0" y="19"/>
                    </a:cubicBezTo>
                    <a:cubicBezTo>
                      <a:pt x="0" y="19"/>
                      <a:pt x="0" y="19"/>
                      <a:pt x="0" y="19"/>
                    </a:cubicBezTo>
                    <a:cubicBezTo>
                      <a:pt x="7" y="19"/>
                      <a:pt x="7" y="19"/>
                      <a:pt x="7" y="19"/>
                    </a:cubicBezTo>
                    <a:cubicBezTo>
                      <a:pt x="8" y="19"/>
                      <a:pt x="8" y="19"/>
                      <a:pt x="8" y="19"/>
                    </a:cubicBezTo>
                    <a:cubicBezTo>
                      <a:pt x="8" y="1"/>
                      <a:pt x="8" y="1"/>
                      <a:pt x="8" y="1"/>
                    </a:cubicBezTo>
                    <a:cubicBezTo>
                      <a:pt x="8" y="1"/>
                      <a:pt x="8"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5" name="Freeform 45"/>
              <p:cNvSpPr>
                <a:spLocks/>
              </p:cNvSpPr>
              <p:nvPr/>
            </p:nvSpPr>
            <p:spPr bwMode="auto">
              <a:xfrm>
                <a:off x="3877" y="2161"/>
                <a:ext cx="22" cy="70"/>
              </a:xfrm>
              <a:custGeom>
                <a:avLst/>
                <a:gdLst>
                  <a:gd name="T0" fmla="*/ 8 w 9"/>
                  <a:gd name="T1" fmla="*/ 0 h 28"/>
                  <a:gd name="T2" fmla="*/ 1 w 9"/>
                  <a:gd name="T3" fmla="*/ 0 h 28"/>
                  <a:gd name="T4" fmla="*/ 0 w 9"/>
                  <a:gd name="T5" fmla="*/ 1 h 28"/>
                  <a:gd name="T6" fmla="*/ 0 w 9"/>
                  <a:gd name="T7" fmla="*/ 28 h 28"/>
                  <a:gd name="T8" fmla="*/ 1 w 9"/>
                  <a:gd name="T9" fmla="*/ 28 h 28"/>
                  <a:gd name="T10" fmla="*/ 8 w 9"/>
                  <a:gd name="T11" fmla="*/ 28 h 28"/>
                  <a:gd name="T12" fmla="*/ 9 w 9"/>
                  <a:gd name="T13" fmla="*/ 28 h 28"/>
                  <a:gd name="T14" fmla="*/ 9 w 9"/>
                  <a:gd name="T15" fmla="*/ 1 h 28"/>
                  <a:gd name="T16" fmla="*/ 8 w 9"/>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28">
                    <a:moveTo>
                      <a:pt x="8" y="0"/>
                    </a:moveTo>
                    <a:cubicBezTo>
                      <a:pt x="1" y="0"/>
                      <a:pt x="1" y="0"/>
                      <a:pt x="1" y="0"/>
                    </a:cubicBezTo>
                    <a:cubicBezTo>
                      <a:pt x="0" y="0"/>
                      <a:pt x="0" y="1"/>
                      <a:pt x="0" y="1"/>
                    </a:cubicBezTo>
                    <a:cubicBezTo>
                      <a:pt x="0" y="28"/>
                      <a:pt x="0" y="28"/>
                      <a:pt x="0" y="28"/>
                    </a:cubicBezTo>
                    <a:cubicBezTo>
                      <a:pt x="0" y="28"/>
                      <a:pt x="0" y="28"/>
                      <a:pt x="1" y="28"/>
                    </a:cubicBezTo>
                    <a:cubicBezTo>
                      <a:pt x="8" y="28"/>
                      <a:pt x="8" y="28"/>
                      <a:pt x="8" y="28"/>
                    </a:cubicBezTo>
                    <a:cubicBezTo>
                      <a:pt x="8" y="28"/>
                      <a:pt x="9" y="28"/>
                      <a:pt x="9" y="28"/>
                    </a:cubicBezTo>
                    <a:cubicBezTo>
                      <a:pt x="9" y="1"/>
                      <a:pt x="9" y="1"/>
                      <a:pt x="9" y="1"/>
                    </a:cubicBezTo>
                    <a:cubicBezTo>
                      <a:pt x="9" y="1"/>
                      <a:pt x="8"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6" name="Freeform 46"/>
              <p:cNvSpPr>
                <a:spLocks/>
              </p:cNvSpPr>
              <p:nvPr/>
            </p:nvSpPr>
            <p:spPr bwMode="auto">
              <a:xfrm>
                <a:off x="3821" y="2089"/>
                <a:ext cx="23" cy="27"/>
              </a:xfrm>
              <a:custGeom>
                <a:avLst/>
                <a:gdLst>
                  <a:gd name="T0" fmla="*/ 5 w 9"/>
                  <a:gd name="T1" fmla="*/ 10 h 11"/>
                  <a:gd name="T2" fmla="*/ 8 w 9"/>
                  <a:gd name="T3" fmla="*/ 4 h 11"/>
                  <a:gd name="T4" fmla="*/ 5 w 9"/>
                  <a:gd name="T5" fmla="*/ 0 h 11"/>
                  <a:gd name="T6" fmla="*/ 0 w 9"/>
                  <a:gd name="T7" fmla="*/ 4 h 11"/>
                  <a:gd name="T8" fmla="*/ 5 w 9"/>
                  <a:gd name="T9" fmla="*/ 10 h 11"/>
                </a:gdLst>
                <a:ahLst/>
                <a:cxnLst>
                  <a:cxn ang="0">
                    <a:pos x="T0" y="T1"/>
                  </a:cxn>
                  <a:cxn ang="0">
                    <a:pos x="T2" y="T3"/>
                  </a:cxn>
                  <a:cxn ang="0">
                    <a:pos x="T4" y="T5"/>
                  </a:cxn>
                  <a:cxn ang="0">
                    <a:pos x="T6" y="T7"/>
                  </a:cxn>
                  <a:cxn ang="0">
                    <a:pos x="T8" y="T9"/>
                  </a:cxn>
                </a:cxnLst>
                <a:rect l="0" t="0" r="r" b="b"/>
                <a:pathLst>
                  <a:path w="9" h="11">
                    <a:moveTo>
                      <a:pt x="5" y="10"/>
                    </a:moveTo>
                    <a:cubicBezTo>
                      <a:pt x="8" y="10"/>
                      <a:pt x="8" y="7"/>
                      <a:pt x="8" y="4"/>
                    </a:cubicBezTo>
                    <a:cubicBezTo>
                      <a:pt x="9" y="2"/>
                      <a:pt x="7" y="0"/>
                      <a:pt x="5" y="0"/>
                    </a:cubicBezTo>
                    <a:cubicBezTo>
                      <a:pt x="2" y="0"/>
                      <a:pt x="0" y="2"/>
                      <a:pt x="0" y="4"/>
                    </a:cubicBezTo>
                    <a:cubicBezTo>
                      <a:pt x="1" y="8"/>
                      <a:pt x="4" y="11"/>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7" name="Freeform 47"/>
              <p:cNvSpPr>
                <a:spLocks/>
              </p:cNvSpPr>
              <p:nvPr/>
            </p:nvSpPr>
            <p:spPr bwMode="auto">
              <a:xfrm>
                <a:off x="3785" y="2164"/>
                <a:ext cx="36" cy="44"/>
              </a:xfrm>
              <a:custGeom>
                <a:avLst/>
                <a:gdLst>
                  <a:gd name="T0" fmla="*/ 12 w 14"/>
                  <a:gd name="T1" fmla="*/ 1 h 18"/>
                  <a:gd name="T2" fmla="*/ 10 w 14"/>
                  <a:gd name="T3" fmla="*/ 0 h 18"/>
                  <a:gd name="T4" fmla="*/ 8 w 14"/>
                  <a:gd name="T5" fmla="*/ 6 h 18"/>
                  <a:gd name="T6" fmla="*/ 1 w 14"/>
                  <a:gd name="T7" fmla="*/ 14 h 18"/>
                  <a:gd name="T8" fmla="*/ 1 w 14"/>
                  <a:gd name="T9" fmla="*/ 17 h 18"/>
                  <a:gd name="T10" fmla="*/ 4 w 14"/>
                  <a:gd name="T11" fmla="*/ 17 h 18"/>
                  <a:gd name="T12" fmla="*/ 12 w 14"/>
                  <a:gd name="T13" fmla="*/ 9 h 18"/>
                  <a:gd name="T14" fmla="*/ 13 w 14"/>
                  <a:gd name="T15" fmla="*/ 8 h 18"/>
                  <a:gd name="T16" fmla="*/ 14 w 14"/>
                  <a:gd name="T17" fmla="*/ 3 h 18"/>
                  <a:gd name="T18" fmla="*/ 12 w 14"/>
                  <a:gd name="T1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8">
                    <a:moveTo>
                      <a:pt x="12" y="1"/>
                    </a:moveTo>
                    <a:cubicBezTo>
                      <a:pt x="11" y="1"/>
                      <a:pt x="10" y="0"/>
                      <a:pt x="10" y="0"/>
                    </a:cubicBezTo>
                    <a:cubicBezTo>
                      <a:pt x="8" y="6"/>
                      <a:pt x="8" y="6"/>
                      <a:pt x="8" y="6"/>
                    </a:cubicBezTo>
                    <a:cubicBezTo>
                      <a:pt x="1" y="14"/>
                      <a:pt x="1" y="14"/>
                      <a:pt x="1" y="14"/>
                    </a:cubicBezTo>
                    <a:cubicBezTo>
                      <a:pt x="0" y="15"/>
                      <a:pt x="0" y="16"/>
                      <a:pt x="1" y="17"/>
                    </a:cubicBezTo>
                    <a:cubicBezTo>
                      <a:pt x="2" y="18"/>
                      <a:pt x="4" y="18"/>
                      <a:pt x="4" y="17"/>
                    </a:cubicBezTo>
                    <a:cubicBezTo>
                      <a:pt x="12" y="9"/>
                      <a:pt x="12" y="9"/>
                      <a:pt x="12" y="9"/>
                    </a:cubicBezTo>
                    <a:cubicBezTo>
                      <a:pt x="12" y="9"/>
                      <a:pt x="13" y="8"/>
                      <a:pt x="13" y="8"/>
                    </a:cubicBezTo>
                    <a:cubicBezTo>
                      <a:pt x="14" y="3"/>
                      <a:pt x="14" y="3"/>
                      <a:pt x="14" y="3"/>
                    </a:cubicBezTo>
                    <a:cubicBezTo>
                      <a:pt x="13" y="2"/>
                      <a:pt x="13" y="2"/>
                      <a:pt x="1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8" name="Freeform 48"/>
              <p:cNvSpPr>
                <a:spLocks/>
              </p:cNvSpPr>
              <p:nvPr/>
            </p:nvSpPr>
            <p:spPr bwMode="auto">
              <a:xfrm>
                <a:off x="3836" y="2116"/>
                <a:ext cx="33" cy="20"/>
              </a:xfrm>
              <a:custGeom>
                <a:avLst/>
                <a:gdLst>
                  <a:gd name="T0" fmla="*/ 6 w 13"/>
                  <a:gd name="T1" fmla="*/ 8 h 8"/>
                  <a:gd name="T2" fmla="*/ 12 w 13"/>
                  <a:gd name="T3" fmla="*/ 4 h 8"/>
                  <a:gd name="T4" fmla="*/ 12 w 13"/>
                  <a:gd name="T5" fmla="*/ 1 h 8"/>
                  <a:gd name="T6" fmla="*/ 10 w 13"/>
                  <a:gd name="T7" fmla="*/ 1 h 8"/>
                  <a:gd name="T8" fmla="*/ 5 w 13"/>
                  <a:gd name="T9" fmla="*/ 4 h 8"/>
                  <a:gd name="T10" fmla="*/ 1 w 13"/>
                  <a:gd name="T11" fmla="*/ 3 h 8"/>
                  <a:gd name="T12" fmla="*/ 1 w 13"/>
                  <a:gd name="T13" fmla="*/ 5 h 8"/>
                  <a:gd name="T14" fmla="*/ 0 w 13"/>
                  <a:gd name="T15" fmla="*/ 7 h 8"/>
                  <a:gd name="T16" fmla="*/ 5 w 13"/>
                  <a:gd name="T17" fmla="*/ 8 h 8"/>
                  <a:gd name="T18" fmla="*/ 6 w 13"/>
                  <a:gd name="T19"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8">
                    <a:moveTo>
                      <a:pt x="6" y="8"/>
                    </a:moveTo>
                    <a:cubicBezTo>
                      <a:pt x="12" y="4"/>
                      <a:pt x="12" y="4"/>
                      <a:pt x="12" y="4"/>
                    </a:cubicBezTo>
                    <a:cubicBezTo>
                      <a:pt x="13" y="3"/>
                      <a:pt x="13" y="2"/>
                      <a:pt x="12" y="1"/>
                    </a:cubicBezTo>
                    <a:cubicBezTo>
                      <a:pt x="12" y="1"/>
                      <a:pt x="11" y="0"/>
                      <a:pt x="10" y="1"/>
                    </a:cubicBezTo>
                    <a:cubicBezTo>
                      <a:pt x="5" y="4"/>
                      <a:pt x="5" y="4"/>
                      <a:pt x="5" y="4"/>
                    </a:cubicBezTo>
                    <a:cubicBezTo>
                      <a:pt x="1" y="3"/>
                      <a:pt x="1" y="3"/>
                      <a:pt x="1" y="3"/>
                    </a:cubicBezTo>
                    <a:cubicBezTo>
                      <a:pt x="1" y="3"/>
                      <a:pt x="1" y="4"/>
                      <a:pt x="1" y="5"/>
                    </a:cubicBezTo>
                    <a:cubicBezTo>
                      <a:pt x="1" y="6"/>
                      <a:pt x="0" y="7"/>
                      <a:pt x="0" y="7"/>
                    </a:cubicBezTo>
                    <a:cubicBezTo>
                      <a:pt x="5" y="8"/>
                      <a:pt x="5" y="8"/>
                      <a:pt x="5" y="8"/>
                    </a:cubicBezTo>
                    <a:cubicBezTo>
                      <a:pt x="5" y="8"/>
                      <a:pt x="6" y="8"/>
                      <a:pt x="6"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19" name="Freeform 49"/>
              <p:cNvSpPr>
                <a:spLocks/>
              </p:cNvSpPr>
              <p:nvPr/>
            </p:nvSpPr>
            <p:spPr bwMode="auto">
              <a:xfrm>
                <a:off x="3783" y="2116"/>
                <a:ext cx="58" cy="87"/>
              </a:xfrm>
              <a:custGeom>
                <a:avLst/>
                <a:gdLst>
                  <a:gd name="T0" fmla="*/ 18 w 23"/>
                  <a:gd name="T1" fmla="*/ 17 h 35"/>
                  <a:gd name="T2" fmla="*/ 21 w 23"/>
                  <a:gd name="T3" fmla="*/ 5 h 35"/>
                  <a:gd name="T4" fmla="*/ 21 w 23"/>
                  <a:gd name="T5" fmla="*/ 2 h 35"/>
                  <a:gd name="T6" fmla="*/ 20 w 23"/>
                  <a:gd name="T7" fmla="*/ 2 h 35"/>
                  <a:gd name="T8" fmla="*/ 19 w 23"/>
                  <a:gd name="T9" fmla="*/ 7 h 35"/>
                  <a:gd name="T10" fmla="*/ 20 w 23"/>
                  <a:gd name="T11" fmla="*/ 3 h 35"/>
                  <a:gd name="T12" fmla="*/ 20 w 23"/>
                  <a:gd name="T13" fmla="*/ 2 h 35"/>
                  <a:gd name="T14" fmla="*/ 20 w 23"/>
                  <a:gd name="T15" fmla="*/ 1 h 35"/>
                  <a:gd name="T16" fmla="*/ 19 w 23"/>
                  <a:gd name="T17" fmla="*/ 1 h 35"/>
                  <a:gd name="T18" fmla="*/ 18 w 23"/>
                  <a:gd name="T19" fmla="*/ 2 h 35"/>
                  <a:gd name="T20" fmla="*/ 19 w 23"/>
                  <a:gd name="T21" fmla="*/ 3 h 35"/>
                  <a:gd name="T22" fmla="*/ 18 w 23"/>
                  <a:gd name="T23" fmla="*/ 6 h 35"/>
                  <a:gd name="T24" fmla="*/ 17 w 23"/>
                  <a:gd name="T25" fmla="*/ 0 h 35"/>
                  <a:gd name="T26" fmla="*/ 17 w 23"/>
                  <a:gd name="T27" fmla="*/ 0 h 35"/>
                  <a:gd name="T28" fmla="*/ 17 w 23"/>
                  <a:gd name="T29" fmla="*/ 0 h 35"/>
                  <a:gd name="T30" fmla="*/ 15 w 23"/>
                  <a:gd name="T31" fmla="*/ 0 h 35"/>
                  <a:gd name="T32" fmla="*/ 8 w 23"/>
                  <a:gd name="T33" fmla="*/ 0 h 35"/>
                  <a:gd name="T34" fmla="*/ 1 w 23"/>
                  <a:gd name="T35" fmla="*/ 5 h 35"/>
                  <a:gd name="T36" fmla="*/ 1 w 23"/>
                  <a:gd name="T37" fmla="*/ 8 h 35"/>
                  <a:gd name="T38" fmla="*/ 4 w 23"/>
                  <a:gd name="T39" fmla="*/ 8 h 35"/>
                  <a:gd name="T40" fmla="*/ 4 w 23"/>
                  <a:gd name="T41" fmla="*/ 8 h 35"/>
                  <a:gd name="T42" fmla="*/ 9 w 23"/>
                  <a:gd name="T43" fmla="*/ 4 h 35"/>
                  <a:gd name="T44" fmla="*/ 13 w 23"/>
                  <a:gd name="T45" fmla="*/ 4 h 35"/>
                  <a:gd name="T46" fmla="*/ 12 w 23"/>
                  <a:gd name="T47" fmla="*/ 4 h 35"/>
                  <a:gd name="T48" fmla="*/ 9 w 23"/>
                  <a:gd name="T49" fmla="*/ 15 h 35"/>
                  <a:gd name="T50" fmla="*/ 10 w 23"/>
                  <a:gd name="T51" fmla="*/ 16 h 35"/>
                  <a:gd name="T52" fmla="*/ 14 w 23"/>
                  <a:gd name="T53" fmla="*/ 20 h 35"/>
                  <a:gd name="T54" fmla="*/ 18 w 23"/>
                  <a:gd name="T55" fmla="*/ 24 h 35"/>
                  <a:gd name="T56" fmla="*/ 17 w 23"/>
                  <a:gd name="T57" fmla="*/ 32 h 35"/>
                  <a:gd name="T58" fmla="*/ 19 w 23"/>
                  <a:gd name="T59" fmla="*/ 35 h 35"/>
                  <a:gd name="T60" fmla="*/ 22 w 23"/>
                  <a:gd name="T61" fmla="*/ 33 h 35"/>
                  <a:gd name="T62" fmla="*/ 23 w 23"/>
                  <a:gd name="T63" fmla="*/ 24 h 35"/>
                  <a:gd name="T64" fmla="*/ 23 w 23"/>
                  <a:gd name="T65" fmla="*/ 22 h 35"/>
                  <a:gd name="T66" fmla="*/ 18 w 23"/>
                  <a:gd name="T67" fmla="*/ 1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 h="35">
                    <a:moveTo>
                      <a:pt x="18" y="17"/>
                    </a:moveTo>
                    <a:cubicBezTo>
                      <a:pt x="19" y="10"/>
                      <a:pt x="21" y="6"/>
                      <a:pt x="21" y="5"/>
                    </a:cubicBezTo>
                    <a:cubicBezTo>
                      <a:pt x="21" y="3"/>
                      <a:pt x="21" y="2"/>
                      <a:pt x="21" y="2"/>
                    </a:cubicBezTo>
                    <a:cubicBezTo>
                      <a:pt x="20" y="2"/>
                      <a:pt x="20" y="2"/>
                      <a:pt x="20" y="2"/>
                    </a:cubicBezTo>
                    <a:cubicBezTo>
                      <a:pt x="20" y="5"/>
                      <a:pt x="19" y="7"/>
                      <a:pt x="19" y="7"/>
                    </a:cubicBezTo>
                    <a:cubicBezTo>
                      <a:pt x="19" y="7"/>
                      <a:pt x="20" y="4"/>
                      <a:pt x="20" y="3"/>
                    </a:cubicBezTo>
                    <a:cubicBezTo>
                      <a:pt x="20" y="2"/>
                      <a:pt x="20" y="2"/>
                      <a:pt x="20" y="2"/>
                    </a:cubicBezTo>
                    <a:cubicBezTo>
                      <a:pt x="20" y="1"/>
                      <a:pt x="20" y="1"/>
                      <a:pt x="20" y="1"/>
                    </a:cubicBezTo>
                    <a:cubicBezTo>
                      <a:pt x="20" y="1"/>
                      <a:pt x="19" y="1"/>
                      <a:pt x="19" y="1"/>
                    </a:cubicBezTo>
                    <a:cubicBezTo>
                      <a:pt x="19" y="1"/>
                      <a:pt x="18" y="2"/>
                      <a:pt x="18" y="2"/>
                    </a:cubicBezTo>
                    <a:cubicBezTo>
                      <a:pt x="18" y="2"/>
                      <a:pt x="18" y="2"/>
                      <a:pt x="19" y="3"/>
                    </a:cubicBezTo>
                    <a:cubicBezTo>
                      <a:pt x="19" y="3"/>
                      <a:pt x="18" y="4"/>
                      <a:pt x="18" y="6"/>
                    </a:cubicBezTo>
                    <a:cubicBezTo>
                      <a:pt x="18" y="1"/>
                      <a:pt x="17" y="0"/>
                      <a:pt x="17" y="0"/>
                    </a:cubicBezTo>
                    <a:cubicBezTo>
                      <a:pt x="17" y="0"/>
                      <a:pt x="17" y="0"/>
                      <a:pt x="17" y="0"/>
                    </a:cubicBezTo>
                    <a:cubicBezTo>
                      <a:pt x="17" y="0"/>
                      <a:pt x="17" y="0"/>
                      <a:pt x="17" y="0"/>
                    </a:cubicBezTo>
                    <a:cubicBezTo>
                      <a:pt x="16" y="0"/>
                      <a:pt x="15" y="0"/>
                      <a:pt x="15" y="0"/>
                    </a:cubicBezTo>
                    <a:cubicBezTo>
                      <a:pt x="13" y="0"/>
                      <a:pt x="11" y="0"/>
                      <a:pt x="8" y="0"/>
                    </a:cubicBezTo>
                    <a:cubicBezTo>
                      <a:pt x="8" y="0"/>
                      <a:pt x="1" y="5"/>
                      <a:pt x="1" y="5"/>
                    </a:cubicBezTo>
                    <a:cubicBezTo>
                      <a:pt x="0" y="6"/>
                      <a:pt x="0" y="7"/>
                      <a:pt x="1" y="8"/>
                    </a:cubicBezTo>
                    <a:cubicBezTo>
                      <a:pt x="2" y="8"/>
                      <a:pt x="3" y="9"/>
                      <a:pt x="4" y="8"/>
                    </a:cubicBezTo>
                    <a:cubicBezTo>
                      <a:pt x="4" y="8"/>
                      <a:pt x="4" y="8"/>
                      <a:pt x="4" y="8"/>
                    </a:cubicBezTo>
                    <a:cubicBezTo>
                      <a:pt x="4" y="8"/>
                      <a:pt x="9" y="4"/>
                      <a:pt x="9" y="4"/>
                    </a:cubicBezTo>
                    <a:cubicBezTo>
                      <a:pt x="9" y="4"/>
                      <a:pt x="13" y="4"/>
                      <a:pt x="13" y="4"/>
                    </a:cubicBezTo>
                    <a:cubicBezTo>
                      <a:pt x="12" y="4"/>
                      <a:pt x="12" y="4"/>
                      <a:pt x="12" y="4"/>
                    </a:cubicBezTo>
                    <a:cubicBezTo>
                      <a:pt x="11" y="7"/>
                      <a:pt x="9" y="13"/>
                      <a:pt x="9" y="15"/>
                    </a:cubicBezTo>
                    <a:cubicBezTo>
                      <a:pt x="9" y="15"/>
                      <a:pt x="10" y="15"/>
                      <a:pt x="10" y="16"/>
                    </a:cubicBezTo>
                    <a:cubicBezTo>
                      <a:pt x="10" y="16"/>
                      <a:pt x="11" y="18"/>
                      <a:pt x="14" y="20"/>
                    </a:cubicBezTo>
                    <a:cubicBezTo>
                      <a:pt x="14" y="20"/>
                      <a:pt x="18" y="24"/>
                      <a:pt x="18" y="24"/>
                    </a:cubicBezTo>
                    <a:cubicBezTo>
                      <a:pt x="18" y="24"/>
                      <a:pt x="17" y="32"/>
                      <a:pt x="17" y="32"/>
                    </a:cubicBezTo>
                    <a:cubicBezTo>
                      <a:pt x="17" y="34"/>
                      <a:pt x="18" y="35"/>
                      <a:pt x="19" y="35"/>
                    </a:cubicBezTo>
                    <a:cubicBezTo>
                      <a:pt x="20" y="35"/>
                      <a:pt x="21" y="35"/>
                      <a:pt x="22" y="33"/>
                    </a:cubicBezTo>
                    <a:cubicBezTo>
                      <a:pt x="22" y="33"/>
                      <a:pt x="23" y="24"/>
                      <a:pt x="23" y="24"/>
                    </a:cubicBezTo>
                    <a:cubicBezTo>
                      <a:pt x="23" y="23"/>
                      <a:pt x="23" y="22"/>
                      <a:pt x="23" y="22"/>
                    </a:cubicBezTo>
                    <a:cubicBezTo>
                      <a:pt x="22" y="21"/>
                      <a:pt x="18" y="17"/>
                      <a:pt x="18"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50" name="组合 49"/>
          <p:cNvGrpSpPr/>
          <p:nvPr/>
        </p:nvGrpSpPr>
        <p:grpSpPr>
          <a:xfrm>
            <a:off x="4763332" y="2234045"/>
            <a:ext cx="830947" cy="830647"/>
            <a:chOff x="6102297" y="2204940"/>
            <a:chExt cx="1108128" cy="1108128"/>
          </a:xfrm>
        </p:grpSpPr>
        <p:sp>
          <p:nvSpPr>
            <p:cNvPr id="9" name="圆角矩形 8"/>
            <p:cNvSpPr/>
            <p:nvPr/>
          </p:nvSpPr>
          <p:spPr>
            <a:xfrm>
              <a:off x="6102297" y="22049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0" name="Group 52"/>
            <p:cNvGrpSpPr>
              <a:grpSpLocks noChangeAspect="1"/>
            </p:cNvGrpSpPr>
            <p:nvPr/>
          </p:nvGrpSpPr>
          <p:grpSpPr bwMode="auto">
            <a:xfrm>
              <a:off x="6372767" y="2477855"/>
              <a:ext cx="567188" cy="562297"/>
              <a:chOff x="3783" y="2102"/>
              <a:chExt cx="116" cy="115"/>
            </a:xfrm>
            <a:solidFill>
              <a:schemeClr val="bg1"/>
            </a:solidFill>
            <a:effectLst/>
          </p:grpSpPr>
          <p:sp>
            <p:nvSpPr>
              <p:cNvPr id="21" name="Freeform 53"/>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2" name="Freeform 54"/>
              <p:cNvSpPr>
                <a:spLocks noEditPoints="1"/>
              </p:cNvSpPr>
              <p:nvPr/>
            </p:nvSpPr>
            <p:spPr bwMode="auto">
              <a:xfrm>
                <a:off x="3783" y="2102"/>
                <a:ext cx="116" cy="115"/>
              </a:xfrm>
              <a:custGeom>
                <a:avLst/>
                <a:gdLst>
                  <a:gd name="T0" fmla="*/ 23 w 46"/>
                  <a:gd name="T1" fmla="*/ 0 h 46"/>
                  <a:gd name="T2" fmla="*/ 0 w 46"/>
                  <a:gd name="T3" fmla="*/ 23 h 46"/>
                  <a:gd name="T4" fmla="*/ 23 w 46"/>
                  <a:gd name="T5" fmla="*/ 46 h 46"/>
                  <a:gd name="T6" fmla="*/ 46 w 46"/>
                  <a:gd name="T7" fmla="*/ 23 h 46"/>
                  <a:gd name="T8" fmla="*/ 23 w 46"/>
                  <a:gd name="T9" fmla="*/ 0 h 46"/>
                  <a:gd name="T10" fmla="*/ 23 w 46"/>
                  <a:gd name="T11" fmla="*/ 42 h 46"/>
                  <a:gd name="T12" fmla="*/ 5 w 46"/>
                  <a:gd name="T13" fmla="*/ 23 h 46"/>
                  <a:gd name="T14" fmla="*/ 23 w 46"/>
                  <a:gd name="T15" fmla="*/ 4 h 46"/>
                  <a:gd name="T16" fmla="*/ 42 w 46"/>
                  <a:gd name="T17" fmla="*/ 23 h 46"/>
                  <a:gd name="T18" fmla="*/ 23 w 46"/>
                  <a:gd name="T19" fmla="*/ 42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 h="46">
                    <a:moveTo>
                      <a:pt x="23" y="0"/>
                    </a:moveTo>
                    <a:cubicBezTo>
                      <a:pt x="10" y="0"/>
                      <a:pt x="0" y="10"/>
                      <a:pt x="0" y="23"/>
                    </a:cubicBezTo>
                    <a:cubicBezTo>
                      <a:pt x="0" y="36"/>
                      <a:pt x="10" y="46"/>
                      <a:pt x="23" y="46"/>
                    </a:cubicBezTo>
                    <a:cubicBezTo>
                      <a:pt x="36" y="46"/>
                      <a:pt x="46" y="36"/>
                      <a:pt x="46" y="23"/>
                    </a:cubicBezTo>
                    <a:cubicBezTo>
                      <a:pt x="46" y="10"/>
                      <a:pt x="36" y="0"/>
                      <a:pt x="23" y="0"/>
                    </a:cubicBezTo>
                    <a:close/>
                    <a:moveTo>
                      <a:pt x="23" y="42"/>
                    </a:moveTo>
                    <a:cubicBezTo>
                      <a:pt x="13" y="42"/>
                      <a:pt x="5" y="33"/>
                      <a:pt x="5" y="23"/>
                    </a:cubicBezTo>
                    <a:cubicBezTo>
                      <a:pt x="5" y="13"/>
                      <a:pt x="13" y="4"/>
                      <a:pt x="23" y="4"/>
                    </a:cubicBezTo>
                    <a:cubicBezTo>
                      <a:pt x="34" y="4"/>
                      <a:pt x="42" y="13"/>
                      <a:pt x="42" y="23"/>
                    </a:cubicBezTo>
                    <a:cubicBezTo>
                      <a:pt x="42" y="33"/>
                      <a:pt x="34" y="42"/>
                      <a:pt x="23"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3" name="Freeform 55"/>
              <p:cNvSpPr>
                <a:spLocks/>
              </p:cNvSpPr>
              <p:nvPr/>
            </p:nvSpPr>
            <p:spPr bwMode="auto">
              <a:xfrm>
                <a:off x="3839" y="2115"/>
                <a:ext cx="7" cy="10"/>
              </a:xfrm>
              <a:custGeom>
                <a:avLst/>
                <a:gdLst>
                  <a:gd name="T0" fmla="*/ 1 w 3"/>
                  <a:gd name="T1" fmla="*/ 4 h 4"/>
                  <a:gd name="T2" fmla="*/ 1 w 3"/>
                  <a:gd name="T3" fmla="*/ 4 h 4"/>
                  <a:gd name="T4" fmla="*/ 3 w 3"/>
                  <a:gd name="T5" fmla="*/ 3 h 4"/>
                  <a:gd name="T6" fmla="*/ 3 w 3"/>
                  <a:gd name="T7" fmla="*/ 0 h 4"/>
                  <a:gd name="T8" fmla="*/ 1 w 3"/>
                  <a:gd name="T9" fmla="*/ 0 h 4"/>
                  <a:gd name="T10" fmla="*/ 0 w 3"/>
                  <a:gd name="T11" fmla="*/ 0 h 4"/>
                  <a:gd name="T12" fmla="*/ 0 w 3"/>
                  <a:gd name="T13" fmla="*/ 3 h 4"/>
                  <a:gd name="T14" fmla="*/ 1 w 3"/>
                  <a:gd name="T15" fmla="*/ 4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4"/>
                    </a:moveTo>
                    <a:cubicBezTo>
                      <a:pt x="1" y="4"/>
                      <a:pt x="1" y="4"/>
                      <a:pt x="1" y="4"/>
                    </a:cubicBezTo>
                    <a:cubicBezTo>
                      <a:pt x="2" y="4"/>
                      <a:pt x="3" y="4"/>
                      <a:pt x="3" y="3"/>
                    </a:cubicBezTo>
                    <a:cubicBezTo>
                      <a:pt x="3" y="0"/>
                      <a:pt x="3" y="0"/>
                      <a:pt x="3" y="0"/>
                    </a:cubicBezTo>
                    <a:cubicBezTo>
                      <a:pt x="2" y="0"/>
                      <a:pt x="2" y="0"/>
                      <a:pt x="1" y="0"/>
                    </a:cubicBezTo>
                    <a:cubicBezTo>
                      <a:pt x="1" y="0"/>
                      <a:pt x="0" y="0"/>
                      <a:pt x="0" y="0"/>
                    </a:cubicBezTo>
                    <a:cubicBezTo>
                      <a:pt x="0" y="3"/>
                      <a:pt x="0" y="3"/>
                      <a:pt x="0" y="3"/>
                    </a:cubicBezTo>
                    <a:cubicBezTo>
                      <a:pt x="0" y="4"/>
                      <a:pt x="0" y="4"/>
                      <a:pt x="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4" name="Freeform 56"/>
              <p:cNvSpPr>
                <a:spLocks/>
              </p:cNvSpPr>
              <p:nvPr/>
            </p:nvSpPr>
            <p:spPr bwMode="auto">
              <a:xfrm>
                <a:off x="3839" y="2195"/>
                <a:ext cx="7" cy="10"/>
              </a:xfrm>
              <a:custGeom>
                <a:avLst/>
                <a:gdLst>
                  <a:gd name="T0" fmla="*/ 1 w 3"/>
                  <a:gd name="T1" fmla="*/ 0 h 4"/>
                  <a:gd name="T2" fmla="*/ 1 w 3"/>
                  <a:gd name="T3" fmla="*/ 0 h 4"/>
                  <a:gd name="T4" fmla="*/ 0 w 3"/>
                  <a:gd name="T5" fmla="*/ 1 h 4"/>
                  <a:gd name="T6" fmla="*/ 0 w 3"/>
                  <a:gd name="T7" fmla="*/ 4 h 4"/>
                  <a:gd name="T8" fmla="*/ 1 w 3"/>
                  <a:gd name="T9" fmla="*/ 4 h 4"/>
                  <a:gd name="T10" fmla="*/ 3 w 3"/>
                  <a:gd name="T11" fmla="*/ 4 h 4"/>
                  <a:gd name="T12" fmla="*/ 3 w 3"/>
                  <a:gd name="T13" fmla="*/ 1 h 4"/>
                  <a:gd name="T14" fmla="*/ 1 w 3"/>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 h="4">
                    <a:moveTo>
                      <a:pt x="1" y="0"/>
                    </a:moveTo>
                    <a:cubicBezTo>
                      <a:pt x="1" y="0"/>
                      <a:pt x="1" y="0"/>
                      <a:pt x="1" y="0"/>
                    </a:cubicBezTo>
                    <a:cubicBezTo>
                      <a:pt x="0" y="0"/>
                      <a:pt x="0" y="1"/>
                      <a:pt x="0" y="1"/>
                    </a:cubicBezTo>
                    <a:cubicBezTo>
                      <a:pt x="0" y="4"/>
                      <a:pt x="0" y="4"/>
                      <a:pt x="0" y="4"/>
                    </a:cubicBezTo>
                    <a:cubicBezTo>
                      <a:pt x="0" y="4"/>
                      <a:pt x="1" y="4"/>
                      <a:pt x="1" y="4"/>
                    </a:cubicBezTo>
                    <a:cubicBezTo>
                      <a:pt x="2" y="4"/>
                      <a:pt x="2" y="4"/>
                      <a:pt x="3" y="4"/>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5" name="Freeform 57"/>
              <p:cNvSpPr>
                <a:spLocks/>
              </p:cNvSpPr>
              <p:nvPr/>
            </p:nvSpPr>
            <p:spPr bwMode="auto">
              <a:xfrm>
                <a:off x="3796" y="2155"/>
                <a:ext cx="10" cy="10"/>
              </a:xfrm>
              <a:custGeom>
                <a:avLst/>
                <a:gdLst>
                  <a:gd name="T0" fmla="*/ 3 w 4"/>
                  <a:gd name="T1" fmla="*/ 0 h 4"/>
                  <a:gd name="T2" fmla="*/ 0 w 4"/>
                  <a:gd name="T3" fmla="*/ 0 h 4"/>
                  <a:gd name="T4" fmla="*/ 0 w 4"/>
                  <a:gd name="T5" fmla="*/ 2 h 4"/>
                  <a:gd name="T6" fmla="*/ 0 w 4"/>
                  <a:gd name="T7" fmla="*/ 4 h 4"/>
                  <a:gd name="T8" fmla="*/ 3 w 4"/>
                  <a:gd name="T9" fmla="*/ 4 h 4"/>
                  <a:gd name="T10" fmla="*/ 4 w 4"/>
                  <a:gd name="T11" fmla="*/ 2 h 4"/>
                  <a:gd name="T12" fmla="*/ 4 w 4"/>
                  <a:gd name="T13" fmla="*/ 2 h 4"/>
                  <a:gd name="T14" fmla="*/ 3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3" y="0"/>
                    </a:moveTo>
                    <a:cubicBezTo>
                      <a:pt x="0" y="0"/>
                      <a:pt x="0" y="0"/>
                      <a:pt x="0" y="0"/>
                    </a:cubicBezTo>
                    <a:cubicBezTo>
                      <a:pt x="0" y="1"/>
                      <a:pt x="0" y="1"/>
                      <a:pt x="0" y="2"/>
                    </a:cubicBezTo>
                    <a:cubicBezTo>
                      <a:pt x="0" y="3"/>
                      <a:pt x="0" y="3"/>
                      <a:pt x="0" y="4"/>
                    </a:cubicBezTo>
                    <a:cubicBezTo>
                      <a:pt x="3" y="4"/>
                      <a:pt x="3" y="4"/>
                      <a:pt x="3" y="4"/>
                    </a:cubicBezTo>
                    <a:cubicBezTo>
                      <a:pt x="4" y="4"/>
                      <a:pt x="4" y="3"/>
                      <a:pt x="4" y="2"/>
                    </a:cubicBezTo>
                    <a:cubicBezTo>
                      <a:pt x="4" y="2"/>
                      <a:pt x="4" y="2"/>
                      <a:pt x="4" y="2"/>
                    </a:cubicBezTo>
                    <a:cubicBezTo>
                      <a:pt x="4"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6" name="Freeform 58"/>
              <p:cNvSpPr>
                <a:spLocks/>
              </p:cNvSpPr>
              <p:nvPr/>
            </p:nvSpPr>
            <p:spPr bwMode="auto">
              <a:xfrm>
                <a:off x="3877" y="2155"/>
                <a:ext cx="10" cy="10"/>
              </a:xfrm>
              <a:custGeom>
                <a:avLst/>
                <a:gdLst>
                  <a:gd name="T0" fmla="*/ 4 w 4"/>
                  <a:gd name="T1" fmla="*/ 0 h 4"/>
                  <a:gd name="T2" fmla="*/ 2 w 4"/>
                  <a:gd name="T3" fmla="*/ 0 h 4"/>
                  <a:gd name="T4" fmla="*/ 0 w 4"/>
                  <a:gd name="T5" fmla="*/ 2 h 4"/>
                  <a:gd name="T6" fmla="*/ 0 w 4"/>
                  <a:gd name="T7" fmla="*/ 2 h 4"/>
                  <a:gd name="T8" fmla="*/ 2 w 4"/>
                  <a:gd name="T9" fmla="*/ 4 h 4"/>
                  <a:gd name="T10" fmla="*/ 4 w 4"/>
                  <a:gd name="T11" fmla="*/ 4 h 4"/>
                  <a:gd name="T12" fmla="*/ 4 w 4"/>
                  <a:gd name="T13" fmla="*/ 2 h 4"/>
                  <a:gd name="T14" fmla="*/ 4 w 4"/>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4">
                    <a:moveTo>
                      <a:pt x="4" y="0"/>
                    </a:moveTo>
                    <a:cubicBezTo>
                      <a:pt x="2" y="0"/>
                      <a:pt x="2" y="0"/>
                      <a:pt x="2" y="0"/>
                    </a:cubicBezTo>
                    <a:cubicBezTo>
                      <a:pt x="1" y="0"/>
                      <a:pt x="0" y="1"/>
                      <a:pt x="0" y="2"/>
                    </a:cubicBezTo>
                    <a:cubicBezTo>
                      <a:pt x="0" y="2"/>
                      <a:pt x="0" y="2"/>
                      <a:pt x="0" y="2"/>
                    </a:cubicBezTo>
                    <a:cubicBezTo>
                      <a:pt x="0" y="3"/>
                      <a:pt x="1" y="4"/>
                      <a:pt x="2" y="4"/>
                    </a:cubicBezTo>
                    <a:cubicBezTo>
                      <a:pt x="4" y="4"/>
                      <a:pt x="4" y="4"/>
                      <a:pt x="4" y="4"/>
                    </a:cubicBezTo>
                    <a:cubicBezTo>
                      <a:pt x="4" y="3"/>
                      <a:pt x="4" y="3"/>
                      <a:pt x="4" y="2"/>
                    </a:cubicBezTo>
                    <a:cubicBezTo>
                      <a:pt x="4" y="1"/>
                      <a:pt x="4"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27" name="Freeform 59"/>
              <p:cNvSpPr>
                <a:spLocks/>
              </p:cNvSpPr>
              <p:nvPr/>
            </p:nvSpPr>
            <p:spPr bwMode="auto">
              <a:xfrm>
                <a:off x="3813" y="2127"/>
                <a:ext cx="33" cy="38"/>
              </a:xfrm>
              <a:custGeom>
                <a:avLst/>
                <a:gdLst>
                  <a:gd name="T0" fmla="*/ 11 w 13"/>
                  <a:gd name="T1" fmla="*/ 0 h 15"/>
                  <a:gd name="T2" fmla="*/ 10 w 13"/>
                  <a:gd name="T3" fmla="*/ 2 h 15"/>
                  <a:gd name="T4" fmla="*/ 10 w 13"/>
                  <a:gd name="T5" fmla="*/ 11 h 15"/>
                  <a:gd name="T6" fmla="*/ 9 w 13"/>
                  <a:gd name="T7" fmla="*/ 12 h 15"/>
                  <a:gd name="T8" fmla="*/ 2 w 13"/>
                  <a:gd name="T9" fmla="*/ 12 h 15"/>
                  <a:gd name="T10" fmla="*/ 0 w 13"/>
                  <a:gd name="T11" fmla="*/ 14 h 15"/>
                  <a:gd name="T12" fmla="*/ 2 w 13"/>
                  <a:gd name="T13" fmla="*/ 15 h 15"/>
                  <a:gd name="T14" fmla="*/ 11 w 13"/>
                  <a:gd name="T15" fmla="*/ 15 h 15"/>
                  <a:gd name="T16" fmla="*/ 12 w 13"/>
                  <a:gd name="T17" fmla="*/ 15 h 15"/>
                  <a:gd name="T18" fmla="*/ 12 w 13"/>
                  <a:gd name="T19" fmla="*/ 15 h 15"/>
                  <a:gd name="T20" fmla="*/ 13 w 13"/>
                  <a:gd name="T21" fmla="*/ 13 h 15"/>
                  <a:gd name="T22" fmla="*/ 13 w 13"/>
                  <a:gd name="T23" fmla="*/ 2 h 15"/>
                  <a:gd name="T24" fmla="*/ 11 w 13"/>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 h="15">
                    <a:moveTo>
                      <a:pt x="11" y="0"/>
                    </a:moveTo>
                    <a:cubicBezTo>
                      <a:pt x="10" y="0"/>
                      <a:pt x="10" y="1"/>
                      <a:pt x="10" y="2"/>
                    </a:cubicBezTo>
                    <a:cubicBezTo>
                      <a:pt x="10" y="11"/>
                      <a:pt x="10" y="11"/>
                      <a:pt x="10" y="11"/>
                    </a:cubicBezTo>
                    <a:cubicBezTo>
                      <a:pt x="10" y="12"/>
                      <a:pt x="9" y="12"/>
                      <a:pt x="9" y="12"/>
                    </a:cubicBezTo>
                    <a:cubicBezTo>
                      <a:pt x="2" y="12"/>
                      <a:pt x="2" y="12"/>
                      <a:pt x="2" y="12"/>
                    </a:cubicBezTo>
                    <a:cubicBezTo>
                      <a:pt x="1" y="12"/>
                      <a:pt x="0" y="13"/>
                      <a:pt x="0" y="14"/>
                    </a:cubicBezTo>
                    <a:cubicBezTo>
                      <a:pt x="0" y="14"/>
                      <a:pt x="1" y="15"/>
                      <a:pt x="2" y="15"/>
                    </a:cubicBezTo>
                    <a:cubicBezTo>
                      <a:pt x="11" y="15"/>
                      <a:pt x="11" y="15"/>
                      <a:pt x="11" y="15"/>
                    </a:cubicBezTo>
                    <a:cubicBezTo>
                      <a:pt x="11" y="15"/>
                      <a:pt x="12" y="15"/>
                      <a:pt x="12" y="15"/>
                    </a:cubicBezTo>
                    <a:cubicBezTo>
                      <a:pt x="12" y="15"/>
                      <a:pt x="12" y="15"/>
                      <a:pt x="12" y="15"/>
                    </a:cubicBezTo>
                    <a:cubicBezTo>
                      <a:pt x="13" y="14"/>
                      <a:pt x="13" y="14"/>
                      <a:pt x="13" y="13"/>
                    </a:cubicBezTo>
                    <a:cubicBezTo>
                      <a:pt x="13" y="2"/>
                      <a:pt x="13" y="2"/>
                      <a:pt x="13" y="2"/>
                    </a:cubicBezTo>
                    <a:cubicBezTo>
                      <a:pt x="13" y="1"/>
                      <a:pt x="12"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5" name="组合 44"/>
          <p:cNvGrpSpPr/>
          <p:nvPr/>
        </p:nvGrpSpPr>
        <p:grpSpPr>
          <a:xfrm>
            <a:off x="3339373" y="2244681"/>
            <a:ext cx="830947" cy="830647"/>
            <a:chOff x="4768646" y="3525740"/>
            <a:chExt cx="1108128" cy="1108128"/>
          </a:xfrm>
        </p:grpSpPr>
        <p:sp>
          <p:nvSpPr>
            <p:cNvPr id="6" name="圆角矩形 5"/>
            <p:cNvSpPr/>
            <p:nvPr/>
          </p:nvSpPr>
          <p:spPr>
            <a:xfrm>
              <a:off x="4768646" y="352574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28" name="Group 62"/>
            <p:cNvGrpSpPr>
              <a:grpSpLocks noChangeAspect="1"/>
            </p:cNvGrpSpPr>
            <p:nvPr/>
          </p:nvGrpSpPr>
          <p:grpSpPr bwMode="auto">
            <a:xfrm>
              <a:off x="5047787" y="3860292"/>
              <a:ext cx="549846" cy="439024"/>
              <a:chOff x="3775" y="2110"/>
              <a:chExt cx="129" cy="103"/>
            </a:xfrm>
            <a:solidFill>
              <a:schemeClr val="bg1"/>
            </a:solidFill>
            <a:effectLst/>
          </p:grpSpPr>
          <p:sp>
            <p:nvSpPr>
              <p:cNvPr id="29" name="Freeform 63"/>
              <p:cNvSpPr>
                <a:spLocks/>
              </p:cNvSpPr>
              <p:nvPr/>
            </p:nvSpPr>
            <p:spPr bwMode="auto">
              <a:xfrm>
                <a:off x="3775" y="2177"/>
                <a:ext cx="40" cy="36"/>
              </a:xfrm>
              <a:custGeom>
                <a:avLst/>
                <a:gdLst>
                  <a:gd name="T0" fmla="*/ 5 w 16"/>
                  <a:gd name="T1" fmla="*/ 0 h 14"/>
                  <a:gd name="T2" fmla="*/ 0 w 16"/>
                  <a:gd name="T3" fmla="*/ 4 h 14"/>
                  <a:gd name="T4" fmla="*/ 10 w 16"/>
                  <a:gd name="T5" fmla="*/ 14 h 14"/>
                  <a:gd name="T6" fmla="*/ 16 w 16"/>
                  <a:gd name="T7" fmla="*/ 9 h 14"/>
                  <a:gd name="T8" fmla="*/ 5 w 16"/>
                  <a:gd name="T9" fmla="*/ 0 h 14"/>
                </a:gdLst>
                <a:ahLst/>
                <a:cxnLst>
                  <a:cxn ang="0">
                    <a:pos x="T0" y="T1"/>
                  </a:cxn>
                  <a:cxn ang="0">
                    <a:pos x="T2" y="T3"/>
                  </a:cxn>
                  <a:cxn ang="0">
                    <a:pos x="T4" y="T5"/>
                  </a:cxn>
                  <a:cxn ang="0">
                    <a:pos x="T6" y="T7"/>
                  </a:cxn>
                  <a:cxn ang="0">
                    <a:pos x="T8" y="T9"/>
                  </a:cxn>
                </a:cxnLst>
                <a:rect l="0" t="0" r="r" b="b"/>
                <a:pathLst>
                  <a:path w="16" h="14">
                    <a:moveTo>
                      <a:pt x="5" y="0"/>
                    </a:moveTo>
                    <a:cubicBezTo>
                      <a:pt x="1" y="3"/>
                      <a:pt x="0" y="4"/>
                      <a:pt x="0" y="4"/>
                    </a:cubicBezTo>
                    <a:cubicBezTo>
                      <a:pt x="10" y="14"/>
                      <a:pt x="10" y="14"/>
                      <a:pt x="10" y="14"/>
                    </a:cubicBezTo>
                    <a:cubicBezTo>
                      <a:pt x="10" y="14"/>
                      <a:pt x="13" y="11"/>
                      <a:pt x="16" y="9"/>
                    </a:cubicBez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0" name="Freeform 64"/>
              <p:cNvSpPr>
                <a:spLocks/>
              </p:cNvSpPr>
              <p:nvPr/>
            </p:nvSpPr>
            <p:spPr bwMode="auto">
              <a:xfrm>
                <a:off x="3795" y="2156"/>
                <a:ext cx="109" cy="41"/>
              </a:xfrm>
              <a:custGeom>
                <a:avLst/>
                <a:gdLst>
                  <a:gd name="T0" fmla="*/ 37 w 44"/>
                  <a:gd name="T1" fmla="*/ 4 h 16"/>
                  <a:gd name="T2" fmla="*/ 29 w 44"/>
                  <a:gd name="T3" fmla="*/ 9 h 16"/>
                  <a:gd name="T4" fmla="*/ 18 w 44"/>
                  <a:gd name="T5" fmla="*/ 8 h 16"/>
                  <a:gd name="T6" fmla="*/ 25 w 44"/>
                  <a:gd name="T7" fmla="*/ 7 h 16"/>
                  <a:gd name="T8" fmla="*/ 31 w 44"/>
                  <a:gd name="T9" fmla="*/ 2 h 16"/>
                  <a:gd name="T10" fmla="*/ 20 w 44"/>
                  <a:gd name="T11" fmla="*/ 2 h 16"/>
                  <a:gd name="T12" fmla="*/ 9 w 44"/>
                  <a:gd name="T13" fmla="*/ 2 h 16"/>
                  <a:gd name="T14" fmla="*/ 0 w 44"/>
                  <a:gd name="T15" fmla="*/ 7 h 16"/>
                  <a:gd name="T16" fmla="*/ 9 w 44"/>
                  <a:gd name="T17" fmla="*/ 16 h 16"/>
                  <a:gd name="T18" fmla="*/ 13 w 44"/>
                  <a:gd name="T19" fmla="*/ 14 h 16"/>
                  <a:gd name="T20" fmla="*/ 29 w 44"/>
                  <a:gd name="T21" fmla="*/ 14 h 16"/>
                  <a:gd name="T22" fmla="*/ 44 w 44"/>
                  <a:gd name="T23" fmla="*/ 2 h 16"/>
                  <a:gd name="T24" fmla="*/ 37 w 44"/>
                  <a:gd name="T25"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 h="16">
                    <a:moveTo>
                      <a:pt x="37" y="4"/>
                    </a:moveTo>
                    <a:cubicBezTo>
                      <a:pt x="34" y="7"/>
                      <a:pt x="32" y="8"/>
                      <a:pt x="29" y="9"/>
                    </a:cubicBezTo>
                    <a:cubicBezTo>
                      <a:pt x="24" y="10"/>
                      <a:pt x="19" y="9"/>
                      <a:pt x="18" y="8"/>
                    </a:cubicBezTo>
                    <a:cubicBezTo>
                      <a:pt x="15" y="6"/>
                      <a:pt x="18" y="7"/>
                      <a:pt x="25" y="7"/>
                    </a:cubicBezTo>
                    <a:cubicBezTo>
                      <a:pt x="32" y="6"/>
                      <a:pt x="31" y="2"/>
                      <a:pt x="31" y="2"/>
                    </a:cubicBezTo>
                    <a:cubicBezTo>
                      <a:pt x="29" y="2"/>
                      <a:pt x="27" y="2"/>
                      <a:pt x="20" y="2"/>
                    </a:cubicBezTo>
                    <a:cubicBezTo>
                      <a:pt x="17" y="2"/>
                      <a:pt x="12" y="1"/>
                      <a:pt x="9" y="2"/>
                    </a:cubicBezTo>
                    <a:cubicBezTo>
                      <a:pt x="6" y="2"/>
                      <a:pt x="4" y="5"/>
                      <a:pt x="0" y="7"/>
                    </a:cubicBezTo>
                    <a:cubicBezTo>
                      <a:pt x="9" y="16"/>
                      <a:pt x="9" y="16"/>
                      <a:pt x="9" y="16"/>
                    </a:cubicBezTo>
                    <a:cubicBezTo>
                      <a:pt x="11" y="15"/>
                      <a:pt x="12" y="14"/>
                      <a:pt x="13" y="14"/>
                    </a:cubicBezTo>
                    <a:cubicBezTo>
                      <a:pt x="16" y="14"/>
                      <a:pt x="23" y="15"/>
                      <a:pt x="29" y="14"/>
                    </a:cubicBezTo>
                    <a:cubicBezTo>
                      <a:pt x="40" y="9"/>
                      <a:pt x="44" y="2"/>
                      <a:pt x="44" y="2"/>
                    </a:cubicBezTo>
                    <a:cubicBezTo>
                      <a:pt x="44" y="2"/>
                      <a:pt x="41" y="0"/>
                      <a:pt x="3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1" name="Freeform 65"/>
              <p:cNvSpPr>
                <a:spLocks noEditPoints="1"/>
              </p:cNvSpPr>
              <p:nvPr/>
            </p:nvSpPr>
            <p:spPr bwMode="auto">
              <a:xfrm>
                <a:off x="3810" y="2110"/>
                <a:ext cx="94" cy="41"/>
              </a:xfrm>
              <a:custGeom>
                <a:avLst/>
                <a:gdLst>
                  <a:gd name="T0" fmla="*/ 38 w 38"/>
                  <a:gd name="T1" fmla="*/ 0 h 16"/>
                  <a:gd name="T2" fmla="*/ 34 w 38"/>
                  <a:gd name="T3" fmla="*/ 0 h 16"/>
                  <a:gd name="T4" fmla="*/ 34 w 38"/>
                  <a:gd name="T5" fmla="*/ 6 h 16"/>
                  <a:gd name="T6" fmla="*/ 32 w 38"/>
                  <a:gd name="T7" fmla="*/ 6 h 16"/>
                  <a:gd name="T8" fmla="*/ 32 w 38"/>
                  <a:gd name="T9" fmla="*/ 0 h 16"/>
                  <a:gd name="T10" fmla="*/ 28 w 38"/>
                  <a:gd name="T11" fmla="*/ 0 h 16"/>
                  <a:gd name="T12" fmla="*/ 28 w 38"/>
                  <a:gd name="T13" fmla="*/ 6 h 16"/>
                  <a:gd name="T14" fmla="*/ 12 w 38"/>
                  <a:gd name="T15" fmla="*/ 6 h 16"/>
                  <a:gd name="T16" fmla="*/ 12 w 38"/>
                  <a:gd name="T17" fmla="*/ 3 h 16"/>
                  <a:gd name="T18" fmla="*/ 12 w 38"/>
                  <a:gd name="T19" fmla="*/ 1 h 16"/>
                  <a:gd name="T20" fmla="*/ 11 w 38"/>
                  <a:gd name="T21" fmla="*/ 0 h 16"/>
                  <a:gd name="T22" fmla="*/ 9 w 38"/>
                  <a:gd name="T23" fmla="*/ 0 h 16"/>
                  <a:gd name="T24" fmla="*/ 3 w 38"/>
                  <a:gd name="T25" fmla="*/ 0 h 16"/>
                  <a:gd name="T26" fmla="*/ 1 w 38"/>
                  <a:gd name="T27" fmla="*/ 0 h 16"/>
                  <a:gd name="T28" fmla="*/ 0 w 38"/>
                  <a:gd name="T29" fmla="*/ 2 h 16"/>
                  <a:gd name="T30" fmla="*/ 0 w 38"/>
                  <a:gd name="T31" fmla="*/ 3 h 16"/>
                  <a:gd name="T32" fmla="*/ 0 w 38"/>
                  <a:gd name="T33" fmla="*/ 13 h 16"/>
                  <a:gd name="T34" fmla="*/ 0 w 38"/>
                  <a:gd name="T35" fmla="*/ 15 h 16"/>
                  <a:gd name="T36" fmla="*/ 2 w 38"/>
                  <a:gd name="T37" fmla="*/ 16 h 16"/>
                  <a:gd name="T38" fmla="*/ 3 w 38"/>
                  <a:gd name="T39" fmla="*/ 16 h 16"/>
                  <a:gd name="T40" fmla="*/ 9 w 38"/>
                  <a:gd name="T41" fmla="*/ 16 h 16"/>
                  <a:gd name="T42" fmla="*/ 11 w 38"/>
                  <a:gd name="T43" fmla="*/ 16 h 16"/>
                  <a:gd name="T44" fmla="*/ 12 w 38"/>
                  <a:gd name="T45" fmla="*/ 14 h 16"/>
                  <a:gd name="T46" fmla="*/ 12 w 38"/>
                  <a:gd name="T47" fmla="*/ 13 h 16"/>
                  <a:gd name="T48" fmla="*/ 12 w 38"/>
                  <a:gd name="T49" fmla="*/ 10 h 16"/>
                  <a:gd name="T50" fmla="*/ 38 w 38"/>
                  <a:gd name="T51" fmla="*/ 10 h 16"/>
                  <a:gd name="T52" fmla="*/ 38 w 38"/>
                  <a:gd name="T53" fmla="*/ 0 h 16"/>
                  <a:gd name="T54" fmla="*/ 3 w 38"/>
                  <a:gd name="T55" fmla="*/ 3 h 16"/>
                  <a:gd name="T56" fmla="*/ 9 w 38"/>
                  <a:gd name="T57" fmla="*/ 3 h 16"/>
                  <a:gd name="T58" fmla="*/ 9 w 38"/>
                  <a:gd name="T59" fmla="*/ 13 h 16"/>
                  <a:gd name="T60" fmla="*/ 3 w 38"/>
                  <a:gd name="T61" fmla="*/ 13 h 16"/>
                  <a:gd name="T62" fmla="*/ 3 w 38"/>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 h="16">
                    <a:moveTo>
                      <a:pt x="38" y="0"/>
                    </a:moveTo>
                    <a:cubicBezTo>
                      <a:pt x="34" y="0"/>
                      <a:pt x="34" y="0"/>
                      <a:pt x="34" y="0"/>
                    </a:cubicBezTo>
                    <a:cubicBezTo>
                      <a:pt x="34" y="6"/>
                      <a:pt x="34" y="6"/>
                      <a:pt x="34" y="6"/>
                    </a:cubicBezTo>
                    <a:cubicBezTo>
                      <a:pt x="32" y="6"/>
                      <a:pt x="32" y="6"/>
                      <a:pt x="32" y="6"/>
                    </a:cubicBezTo>
                    <a:cubicBezTo>
                      <a:pt x="32" y="0"/>
                      <a:pt x="32" y="0"/>
                      <a:pt x="32" y="0"/>
                    </a:cubicBezTo>
                    <a:cubicBezTo>
                      <a:pt x="28" y="0"/>
                      <a:pt x="28" y="0"/>
                      <a:pt x="28" y="0"/>
                    </a:cubicBezTo>
                    <a:cubicBezTo>
                      <a:pt x="28" y="6"/>
                      <a:pt x="28" y="6"/>
                      <a:pt x="28" y="6"/>
                    </a:cubicBezTo>
                    <a:cubicBezTo>
                      <a:pt x="12" y="6"/>
                      <a:pt x="12" y="6"/>
                      <a:pt x="12" y="6"/>
                    </a:cubicBezTo>
                    <a:cubicBezTo>
                      <a:pt x="12" y="3"/>
                      <a:pt x="12" y="3"/>
                      <a:pt x="12" y="3"/>
                    </a:cubicBezTo>
                    <a:cubicBezTo>
                      <a:pt x="12" y="2"/>
                      <a:pt x="12" y="2"/>
                      <a:pt x="12" y="1"/>
                    </a:cubicBezTo>
                    <a:cubicBezTo>
                      <a:pt x="12" y="1"/>
                      <a:pt x="11" y="0"/>
                      <a:pt x="11" y="0"/>
                    </a:cubicBezTo>
                    <a:cubicBezTo>
                      <a:pt x="10" y="0"/>
                      <a:pt x="10" y="0"/>
                      <a:pt x="9" y="0"/>
                    </a:cubicBezTo>
                    <a:cubicBezTo>
                      <a:pt x="3" y="0"/>
                      <a:pt x="3" y="0"/>
                      <a:pt x="3" y="0"/>
                    </a:cubicBezTo>
                    <a:cubicBezTo>
                      <a:pt x="2" y="0"/>
                      <a:pt x="2" y="0"/>
                      <a:pt x="1" y="0"/>
                    </a:cubicBezTo>
                    <a:cubicBezTo>
                      <a:pt x="1" y="1"/>
                      <a:pt x="0" y="1"/>
                      <a:pt x="0" y="2"/>
                    </a:cubicBezTo>
                    <a:cubicBezTo>
                      <a:pt x="0" y="2"/>
                      <a:pt x="0" y="2"/>
                      <a:pt x="0" y="3"/>
                    </a:cubicBezTo>
                    <a:cubicBezTo>
                      <a:pt x="0" y="13"/>
                      <a:pt x="0" y="13"/>
                      <a:pt x="0" y="13"/>
                    </a:cubicBezTo>
                    <a:cubicBezTo>
                      <a:pt x="0" y="14"/>
                      <a:pt x="0" y="14"/>
                      <a:pt x="0" y="15"/>
                    </a:cubicBezTo>
                    <a:cubicBezTo>
                      <a:pt x="1" y="15"/>
                      <a:pt x="1" y="16"/>
                      <a:pt x="2" y="16"/>
                    </a:cubicBezTo>
                    <a:cubicBezTo>
                      <a:pt x="2" y="16"/>
                      <a:pt x="2" y="16"/>
                      <a:pt x="3" y="16"/>
                    </a:cubicBezTo>
                    <a:cubicBezTo>
                      <a:pt x="9" y="16"/>
                      <a:pt x="9" y="16"/>
                      <a:pt x="9" y="16"/>
                    </a:cubicBezTo>
                    <a:cubicBezTo>
                      <a:pt x="10" y="16"/>
                      <a:pt x="11" y="16"/>
                      <a:pt x="11" y="16"/>
                    </a:cubicBezTo>
                    <a:cubicBezTo>
                      <a:pt x="12" y="15"/>
                      <a:pt x="12" y="15"/>
                      <a:pt x="12" y="14"/>
                    </a:cubicBezTo>
                    <a:cubicBezTo>
                      <a:pt x="12" y="14"/>
                      <a:pt x="12" y="13"/>
                      <a:pt x="12" y="13"/>
                    </a:cubicBezTo>
                    <a:cubicBezTo>
                      <a:pt x="12" y="10"/>
                      <a:pt x="12" y="10"/>
                      <a:pt x="12" y="10"/>
                    </a:cubicBezTo>
                    <a:cubicBezTo>
                      <a:pt x="38" y="10"/>
                      <a:pt x="38" y="10"/>
                      <a:pt x="38" y="10"/>
                    </a:cubicBezTo>
                    <a:lnTo>
                      <a:pt x="38" y="0"/>
                    </a:lnTo>
                    <a:close/>
                    <a:moveTo>
                      <a:pt x="3" y="3"/>
                    </a:moveTo>
                    <a:cubicBezTo>
                      <a:pt x="9" y="3"/>
                      <a:pt x="9" y="3"/>
                      <a:pt x="9" y="3"/>
                    </a:cubicBezTo>
                    <a:cubicBezTo>
                      <a:pt x="9" y="13"/>
                      <a:pt x="9" y="13"/>
                      <a:pt x="9" y="13"/>
                    </a:cubicBezTo>
                    <a:cubicBezTo>
                      <a:pt x="3" y="13"/>
                      <a:pt x="3" y="13"/>
                      <a:pt x="3" y="13"/>
                    </a:cubicBezTo>
                    <a:lnTo>
                      <a:pt x="3"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60" name="组合 59"/>
          <p:cNvGrpSpPr/>
          <p:nvPr/>
        </p:nvGrpSpPr>
        <p:grpSpPr>
          <a:xfrm>
            <a:off x="6157836" y="2241531"/>
            <a:ext cx="830947" cy="830647"/>
            <a:chOff x="7418361" y="886700"/>
            <a:chExt cx="1108128" cy="1108128"/>
          </a:xfrm>
        </p:grpSpPr>
        <p:sp>
          <p:nvSpPr>
            <p:cNvPr id="10" name="圆角矩形 9"/>
            <p:cNvSpPr/>
            <p:nvPr/>
          </p:nvSpPr>
          <p:spPr>
            <a:xfrm>
              <a:off x="7418361" y="886700"/>
              <a:ext cx="1108128" cy="1108128"/>
            </a:xfrm>
            <a:prstGeom prst="roundRect">
              <a:avLst>
                <a:gd name="adj" fmla="val 50000"/>
              </a:avLst>
            </a:prstGeom>
            <a:gradFill>
              <a:gsLst>
                <a:gs pos="0">
                  <a:srgbClr val="0070C0"/>
                </a:gs>
                <a:gs pos="100000">
                  <a:srgbClr val="00B0F0"/>
                </a:gs>
              </a:gsLst>
              <a:lin ang="2700000" scaled="1"/>
            </a:gradFill>
            <a:ln w="22225">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nvGrpSpPr>
            <p:cNvPr id="32" name="Group 68"/>
            <p:cNvGrpSpPr>
              <a:grpSpLocks noChangeAspect="1"/>
            </p:cNvGrpSpPr>
            <p:nvPr/>
          </p:nvGrpSpPr>
          <p:grpSpPr bwMode="auto">
            <a:xfrm>
              <a:off x="7702659" y="1180843"/>
              <a:ext cx="539531" cy="519841"/>
              <a:chOff x="3770" y="2095"/>
              <a:chExt cx="137" cy="132"/>
            </a:xfrm>
            <a:solidFill>
              <a:schemeClr val="bg1"/>
            </a:solidFill>
            <a:effectLst/>
          </p:grpSpPr>
          <p:sp>
            <p:nvSpPr>
              <p:cNvPr id="33" name="Freeform 69"/>
              <p:cNvSpPr>
                <a:spLocks/>
              </p:cNvSpPr>
              <p:nvPr/>
            </p:nvSpPr>
            <p:spPr bwMode="auto">
              <a:xfrm>
                <a:off x="3770" y="2190"/>
                <a:ext cx="137" cy="37"/>
              </a:xfrm>
              <a:custGeom>
                <a:avLst/>
                <a:gdLst>
                  <a:gd name="T0" fmla="*/ 52 w 55"/>
                  <a:gd name="T1" fmla="*/ 6 h 15"/>
                  <a:gd name="T2" fmla="*/ 38 w 55"/>
                  <a:gd name="T3" fmla="*/ 6 h 15"/>
                  <a:gd name="T4" fmla="*/ 37 w 55"/>
                  <a:gd name="T5" fmla="*/ 6 h 15"/>
                  <a:gd name="T6" fmla="*/ 37 w 55"/>
                  <a:gd name="T7" fmla="*/ 3 h 15"/>
                  <a:gd name="T8" fmla="*/ 37 w 55"/>
                  <a:gd name="T9" fmla="*/ 1 h 15"/>
                  <a:gd name="T10" fmla="*/ 35 w 55"/>
                  <a:gd name="T11" fmla="*/ 0 h 15"/>
                  <a:gd name="T12" fmla="*/ 20 w 55"/>
                  <a:gd name="T13" fmla="*/ 0 h 15"/>
                  <a:gd name="T14" fmla="*/ 18 w 55"/>
                  <a:gd name="T15" fmla="*/ 3 h 15"/>
                  <a:gd name="T16" fmla="*/ 18 w 55"/>
                  <a:gd name="T17" fmla="*/ 6 h 15"/>
                  <a:gd name="T18" fmla="*/ 18 w 55"/>
                  <a:gd name="T19" fmla="*/ 6 h 15"/>
                  <a:gd name="T20" fmla="*/ 3 w 55"/>
                  <a:gd name="T21" fmla="*/ 6 h 15"/>
                  <a:gd name="T22" fmla="*/ 0 w 55"/>
                  <a:gd name="T23" fmla="*/ 8 h 15"/>
                  <a:gd name="T24" fmla="*/ 0 w 55"/>
                  <a:gd name="T25" fmla="*/ 14 h 15"/>
                  <a:gd name="T26" fmla="*/ 1 w 55"/>
                  <a:gd name="T27" fmla="*/ 15 h 15"/>
                  <a:gd name="T28" fmla="*/ 2 w 55"/>
                  <a:gd name="T29" fmla="*/ 14 h 15"/>
                  <a:gd name="T30" fmla="*/ 2 w 55"/>
                  <a:gd name="T31" fmla="*/ 8 h 15"/>
                  <a:gd name="T32" fmla="*/ 3 w 55"/>
                  <a:gd name="T33" fmla="*/ 8 h 15"/>
                  <a:gd name="T34" fmla="*/ 18 w 55"/>
                  <a:gd name="T35" fmla="*/ 8 h 15"/>
                  <a:gd name="T36" fmla="*/ 18 w 55"/>
                  <a:gd name="T37" fmla="*/ 8 h 15"/>
                  <a:gd name="T38" fmla="*/ 18 w 55"/>
                  <a:gd name="T39" fmla="*/ 9 h 15"/>
                  <a:gd name="T40" fmla="*/ 19 w 55"/>
                  <a:gd name="T41" fmla="*/ 9 h 15"/>
                  <a:gd name="T42" fmla="*/ 20 w 55"/>
                  <a:gd name="T43" fmla="*/ 9 h 15"/>
                  <a:gd name="T44" fmla="*/ 20 w 55"/>
                  <a:gd name="T45" fmla="*/ 8 h 15"/>
                  <a:gd name="T46" fmla="*/ 20 w 55"/>
                  <a:gd name="T47" fmla="*/ 3 h 15"/>
                  <a:gd name="T48" fmla="*/ 20 w 55"/>
                  <a:gd name="T49" fmla="*/ 2 h 15"/>
                  <a:gd name="T50" fmla="*/ 35 w 55"/>
                  <a:gd name="T51" fmla="*/ 2 h 15"/>
                  <a:gd name="T52" fmla="*/ 35 w 55"/>
                  <a:gd name="T53" fmla="*/ 3 h 15"/>
                  <a:gd name="T54" fmla="*/ 35 w 55"/>
                  <a:gd name="T55" fmla="*/ 8 h 15"/>
                  <a:gd name="T56" fmla="*/ 36 w 55"/>
                  <a:gd name="T57" fmla="*/ 9 h 15"/>
                  <a:gd name="T58" fmla="*/ 36 w 55"/>
                  <a:gd name="T59" fmla="*/ 9 h 15"/>
                  <a:gd name="T60" fmla="*/ 37 w 55"/>
                  <a:gd name="T61" fmla="*/ 9 h 15"/>
                  <a:gd name="T62" fmla="*/ 37 w 55"/>
                  <a:gd name="T63" fmla="*/ 8 h 15"/>
                  <a:gd name="T64" fmla="*/ 38 w 55"/>
                  <a:gd name="T65" fmla="*/ 8 h 15"/>
                  <a:gd name="T66" fmla="*/ 52 w 55"/>
                  <a:gd name="T67" fmla="*/ 8 h 15"/>
                  <a:gd name="T68" fmla="*/ 53 w 55"/>
                  <a:gd name="T69" fmla="*/ 8 h 15"/>
                  <a:gd name="T70" fmla="*/ 53 w 55"/>
                  <a:gd name="T71" fmla="*/ 14 h 15"/>
                  <a:gd name="T72" fmla="*/ 54 w 55"/>
                  <a:gd name="T73" fmla="*/ 15 h 15"/>
                  <a:gd name="T74" fmla="*/ 55 w 55"/>
                  <a:gd name="T75" fmla="*/ 14 h 15"/>
                  <a:gd name="T76" fmla="*/ 55 w 55"/>
                  <a:gd name="T77" fmla="*/ 8 h 15"/>
                  <a:gd name="T78" fmla="*/ 52 w 55"/>
                  <a:gd name="T79" fmla="*/ 6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5" h="15">
                    <a:moveTo>
                      <a:pt x="52" y="6"/>
                    </a:moveTo>
                    <a:cubicBezTo>
                      <a:pt x="38" y="6"/>
                      <a:pt x="38" y="6"/>
                      <a:pt x="38" y="6"/>
                    </a:cubicBezTo>
                    <a:cubicBezTo>
                      <a:pt x="38" y="6"/>
                      <a:pt x="37" y="6"/>
                      <a:pt x="37" y="6"/>
                    </a:cubicBezTo>
                    <a:cubicBezTo>
                      <a:pt x="37" y="3"/>
                      <a:pt x="37" y="3"/>
                      <a:pt x="37" y="3"/>
                    </a:cubicBezTo>
                    <a:cubicBezTo>
                      <a:pt x="37" y="2"/>
                      <a:pt x="37" y="1"/>
                      <a:pt x="37" y="1"/>
                    </a:cubicBezTo>
                    <a:cubicBezTo>
                      <a:pt x="36" y="0"/>
                      <a:pt x="36" y="0"/>
                      <a:pt x="35" y="0"/>
                    </a:cubicBezTo>
                    <a:cubicBezTo>
                      <a:pt x="20" y="0"/>
                      <a:pt x="20" y="0"/>
                      <a:pt x="20" y="0"/>
                    </a:cubicBezTo>
                    <a:cubicBezTo>
                      <a:pt x="19" y="0"/>
                      <a:pt x="18" y="1"/>
                      <a:pt x="18" y="3"/>
                    </a:cubicBezTo>
                    <a:cubicBezTo>
                      <a:pt x="18" y="6"/>
                      <a:pt x="18" y="6"/>
                      <a:pt x="18" y="6"/>
                    </a:cubicBezTo>
                    <a:cubicBezTo>
                      <a:pt x="18" y="6"/>
                      <a:pt x="18" y="6"/>
                      <a:pt x="18" y="6"/>
                    </a:cubicBezTo>
                    <a:cubicBezTo>
                      <a:pt x="3" y="6"/>
                      <a:pt x="3" y="6"/>
                      <a:pt x="3" y="6"/>
                    </a:cubicBezTo>
                    <a:cubicBezTo>
                      <a:pt x="2" y="6"/>
                      <a:pt x="0" y="7"/>
                      <a:pt x="0" y="8"/>
                    </a:cubicBezTo>
                    <a:cubicBezTo>
                      <a:pt x="0" y="14"/>
                      <a:pt x="0" y="14"/>
                      <a:pt x="0" y="14"/>
                    </a:cubicBezTo>
                    <a:cubicBezTo>
                      <a:pt x="0" y="14"/>
                      <a:pt x="1" y="15"/>
                      <a:pt x="1" y="15"/>
                    </a:cubicBezTo>
                    <a:cubicBezTo>
                      <a:pt x="2" y="15"/>
                      <a:pt x="2" y="14"/>
                      <a:pt x="2" y="14"/>
                    </a:cubicBezTo>
                    <a:cubicBezTo>
                      <a:pt x="2" y="8"/>
                      <a:pt x="2" y="8"/>
                      <a:pt x="2" y="8"/>
                    </a:cubicBezTo>
                    <a:cubicBezTo>
                      <a:pt x="2" y="8"/>
                      <a:pt x="3" y="8"/>
                      <a:pt x="3" y="8"/>
                    </a:cubicBezTo>
                    <a:cubicBezTo>
                      <a:pt x="18" y="8"/>
                      <a:pt x="18" y="8"/>
                      <a:pt x="18" y="8"/>
                    </a:cubicBezTo>
                    <a:cubicBezTo>
                      <a:pt x="18" y="8"/>
                      <a:pt x="18" y="8"/>
                      <a:pt x="18" y="8"/>
                    </a:cubicBezTo>
                    <a:cubicBezTo>
                      <a:pt x="18" y="8"/>
                      <a:pt x="18" y="8"/>
                      <a:pt x="18" y="9"/>
                    </a:cubicBezTo>
                    <a:cubicBezTo>
                      <a:pt x="18" y="9"/>
                      <a:pt x="19" y="9"/>
                      <a:pt x="19" y="9"/>
                    </a:cubicBezTo>
                    <a:cubicBezTo>
                      <a:pt x="19" y="9"/>
                      <a:pt x="19" y="9"/>
                      <a:pt x="20" y="9"/>
                    </a:cubicBezTo>
                    <a:cubicBezTo>
                      <a:pt x="20" y="8"/>
                      <a:pt x="20" y="8"/>
                      <a:pt x="20" y="8"/>
                    </a:cubicBezTo>
                    <a:cubicBezTo>
                      <a:pt x="20" y="3"/>
                      <a:pt x="20" y="3"/>
                      <a:pt x="20" y="3"/>
                    </a:cubicBezTo>
                    <a:cubicBezTo>
                      <a:pt x="20" y="2"/>
                      <a:pt x="20" y="2"/>
                      <a:pt x="20" y="2"/>
                    </a:cubicBezTo>
                    <a:cubicBezTo>
                      <a:pt x="35" y="2"/>
                      <a:pt x="35" y="2"/>
                      <a:pt x="35" y="2"/>
                    </a:cubicBezTo>
                    <a:cubicBezTo>
                      <a:pt x="35" y="2"/>
                      <a:pt x="35" y="2"/>
                      <a:pt x="35" y="3"/>
                    </a:cubicBezTo>
                    <a:cubicBezTo>
                      <a:pt x="35" y="8"/>
                      <a:pt x="35" y="8"/>
                      <a:pt x="35" y="8"/>
                    </a:cubicBezTo>
                    <a:cubicBezTo>
                      <a:pt x="35" y="8"/>
                      <a:pt x="35" y="8"/>
                      <a:pt x="36" y="9"/>
                    </a:cubicBezTo>
                    <a:cubicBezTo>
                      <a:pt x="36" y="9"/>
                      <a:pt x="36" y="9"/>
                      <a:pt x="36" y="9"/>
                    </a:cubicBezTo>
                    <a:cubicBezTo>
                      <a:pt x="37" y="9"/>
                      <a:pt x="37" y="9"/>
                      <a:pt x="37" y="9"/>
                    </a:cubicBezTo>
                    <a:cubicBezTo>
                      <a:pt x="37" y="8"/>
                      <a:pt x="37" y="8"/>
                      <a:pt x="37" y="8"/>
                    </a:cubicBezTo>
                    <a:cubicBezTo>
                      <a:pt x="37" y="8"/>
                      <a:pt x="37" y="8"/>
                      <a:pt x="38" y="8"/>
                    </a:cubicBezTo>
                    <a:cubicBezTo>
                      <a:pt x="52" y="8"/>
                      <a:pt x="52" y="8"/>
                      <a:pt x="52" y="8"/>
                    </a:cubicBezTo>
                    <a:cubicBezTo>
                      <a:pt x="53" y="8"/>
                      <a:pt x="53" y="8"/>
                      <a:pt x="53" y="8"/>
                    </a:cubicBezTo>
                    <a:cubicBezTo>
                      <a:pt x="53" y="14"/>
                      <a:pt x="53" y="14"/>
                      <a:pt x="53" y="14"/>
                    </a:cubicBezTo>
                    <a:cubicBezTo>
                      <a:pt x="53" y="14"/>
                      <a:pt x="53" y="15"/>
                      <a:pt x="54" y="15"/>
                    </a:cubicBezTo>
                    <a:cubicBezTo>
                      <a:pt x="54" y="15"/>
                      <a:pt x="55" y="14"/>
                      <a:pt x="55" y="14"/>
                    </a:cubicBezTo>
                    <a:cubicBezTo>
                      <a:pt x="55" y="8"/>
                      <a:pt x="55" y="8"/>
                      <a:pt x="55" y="8"/>
                    </a:cubicBezTo>
                    <a:cubicBezTo>
                      <a:pt x="55" y="7"/>
                      <a:pt x="54" y="6"/>
                      <a:pt x="5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4" name="Freeform 70"/>
              <p:cNvSpPr>
                <a:spLocks/>
              </p:cNvSpPr>
              <p:nvPr/>
            </p:nvSpPr>
            <p:spPr bwMode="auto">
              <a:xfrm>
                <a:off x="3820" y="2118"/>
                <a:ext cx="37" cy="69"/>
              </a:xfrm>
              <a:custGeom>
                <a:avLst/>
                <a:gdLst>
                  <a:gd name="T0" fmla="*/ 2 w 15"/>
                  <a:gd name="T1" fmla="*/ 14 h 28"/>
                  <a:gd name="T2" fmla="*/ 3 w 15"/>
                  <a:gd name="T3" fmla="*/ 13 h 28"/>
                  <a:gd name="T4" fmla="*/ 3 w 15"/>
                  <a:gd name="T5" fmla="*/ 8 h 28"/>
                  <a:gd name="T6" fmla="*/ 4 w 15"/>
                  <a:gd name="T7" fmla="*/ 4 h 28"/>
                  <a:gd name="T8" fmla="*/ 4 w 15"/>
                  <a:gd name="T9" fmla="*/ 4 h 28"/>
                  <a:gd name="T10" fmla="*/ 4 w 15"/>
                  <a:gd name="T11" fmla="*/ 12 h 28"/>
                  <a:gd name="T12" fmla="*/ 4 w 15"/>
                  <a:gd name="T13" fmla="*/ 13 h 28"/>
                  <a:gd name="T14" fmla="*/ 4 w 15"/>
                  <a:gd name="T15" fmla="*/ 26 h 28"/>
                  <a:gd name="T16" fmla="*/ 5 w 15"/>
                  <a:gd name="T17" fmla="*/ 28 h 28"/>
                  <a:gd name="T18" fmla="*/ 5 w 15"/>
                  <a:gd name="T19" fmla="*/ 28 h 28"/>
                  <a:gd name="T20" fmla="*/ 5 w 15"/>
                  <a:gd name="T21" fmla="*/ 28 h 28"/>
                  <a:gd name="T22" fmla="*/ 7 w 15"/>
                  <a:gd name="T23" fmla="*/ 26 h 28"/>
                  <a:gd name="T24" fmla="*/ 7 w 15"/>
                  <a:gd name="T25" fmla="*/ 14 h 28"/>
                  <a:gd name="T26" fmla="*/ 8 w 15"/>
                  <a:gd name="T27" fmla="*/ 14 h 28"/>
                  <a:gd name="T28" fmla="*/ 8 w 15"/>
                  <a:gd name="T29" fmla="*/ 26 h 28"/>
                  <a:gd name="T30" fmla="*/ 10 w 15"/>
                  <a:gd name="T31" fmla="*/ 28 h 28"/>
                  <a:gd name="T32" fmla="*/ 10 w 15"/>
                  <a:gd name="T33" fmla="*/ 28 h 28"/>
                  <a:gd name="T34" fmla="*/ 10 w 15"/>
                  <a:gd name="T35" fmla="*/ 28 h 28"/>
                  <a:gd name="T36" fmla="*/ 12 w 15"/>
                  <a:gd name="T37" fmla="*/ 26 h 28"/>
                  <a:gd name="T38" fmla="*/ 12 w 15"/>
                  <a:gd name="T39" fmla="*/ 13 h 28"/>
                  <a:gd name="T40" fmla="*/ 12 w 15"/>
                  <a:gd name="T41" fmla="*/ 12 h 28"/>
                  <a:gd name="T42" fmla="*/ 12 w 15"/>
                  <a:gd name="T43" fmla="*/ 4 h 28"/>
                  <a:gd name="T44" fmla="*/ 12 w 15"/>
                  <a:gd name="T45" fmla="*/ 4 h 28"/>
                  <a:gd name="T46" fmla="*/ 12 w 15"/>
                  <a:gd name="T47" fmla="*/ 8 h 28"/>
                  <a:gd name="T48" fmla="*/ 12 w 15"/>
                  <a:gd name="T49" fmla="*/ 13 h 28"/>
                  <a:gd name="T50" fmla="*/ 14 w 15"/>
                  <a:gd name="T51" fmla="*/ 14 h 28"/>
                  <a:gd name="T52" fmla="*/ 15 w 15"/>
                  <a:gd name="T53" fmla="*/ 13 h 28"/>
                  <a:gd name="T54" fmla="*/ 15 w 15"/>
                  <a:gd name="T55" fmla="*/ 8 h 28"/>
                  <a:gd name="T56" fmla="*/ 13 w 15"/>
                  <a:gd name="T57" fmla="*/ 1 h 28"/>
                  <a:gd name="T58" fmla="*/ 10 w 15"/>
                  <a:gd name="T59" fmla="*/ 0 h 28"/>
                  <a:gd name="T60" fmla="*/ 10 w 15"/>
                  <a:gd name="T61" fmla="*/ 0 h 28"/>
                  <a:gd name="T62" fmla="*/ 10 w 15"/>
                  <a:gd name="T63" fmla="*/ 0 h 28"/>
                  <a:gd name="T64" fmla="*/ 10 w 15"/>
                  <a:gd name="T65" fmla="*/ 0 h 28"/>
                  <a:gd name="T66" fmla="*/ 8 w 15"/>
                  <a:gd name="T67" fmla="*/ 4 h 28"/>
                  <a:gd name="T68" fmla="*/ 8 w 15"/>
                  <a:gd name="T69" fmla="*/ 1 h 28"/>
                  <a:gd name="T70" fmla="*/ 8 w 15"/>
                  <a:gd name="T71" fmla="*/ 1 h 28"/>
                  <a:gd name="T72" fmla="*/ 8 w 15"/>
                  <a:gd name="T73" fmla="*/ 0 h 28"/>
                  <a:gd name="T74" fmla="*/ 8 w 15"/>
                  <a:gd name="T75" fmla="*/ 0 h 28"/>
                  <a:gd name="T76" fmla="*/ 7 w 15"/>
                  <a:gd name="T77" fmla="*/ 0 h 28"/>
                  <a:gd name="T78" fmla="*/ 7 w 15"/>
                  <a:gd name="T79" fmla="*/ 0 h 28"/>
                  <a:gd name="T80" fmla="*/ 7 w 15"/>
                  <a:gd name="T81" fmla="*/ 1 h 28"/>
                  <a:gd name="T82" fmla="*/ 7 w 15"/>
                  <a:gd name="T83" fmla="*/ 1 h 28"/>
                  <a:gd name="T84" fmla="*/ 7 w 15"/>
                  <a:gd name="T85" fmla="*/ 4 h 28"/>
                  <a:gd name="T86" fmla="*/ 6 w 15"/>
                  <a:gd name="T87" fmla="*/ 0 h 28"/>
                  <a:gd name="T88" fmla="*/ 6 w 15"/>
                  <a:gd name="T89" fmla="*/ 0 h 28"/>
                  <a:gd name="T90" fmla="*/ 6 w 15"/>
                  <a:gd name="T91" fmla="*/ 0 h 28"/>
                  <a:gd name="T92" fmla="*/ 5 w 15"/>
                  <a:gd name="T93" fmla="*/ 0 h 28"/>
                  <a:gd name="T94" fmla="*/ 2 w 15"/>
                  <a:gd name="T95" fmla="*/ 1 h 28"/>
                  <a:gd name="T96" fmla="*/ 0 w 15"/>
                  <a:gd name="T97" fmla="*/ 8 h 28"/>
                  <a:gd name="T98" fmla="*/ 0 w 15"/>
                  <a:gd name="T99" fmla="*/ 13 h 28"/>
                  <a:gd name="T100" fmla="*/ 2 w 15"/>
                  <a:gd name="T101" fmla="*/ 1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 h="28">
                    <a:moveTo>
                      <a:pt x="2" y="14"/>
                    </a:moveTo>
                    <a:cubicBezTo>
                      <a:pt x="3" y="14"/>
                      <a:pt x="3" y="14"/>
                      <a:pt x="3" y="13"/>
                    </a:cubicBezTo>
                    <a:cubicBezTo>
                      <a:pt x="3" y="13"/>
                      <a:pt x="3" y="10"/>
                      <a:pt x="3" y="8"/>
                    </a:cubicBezTo>
                    <a:cubicBezTo>
                      <a:pt x="3" y="7"/>
                      <a:pt x="3" y="4"/>
                      <a:pt x="4" y="4"/>
                    </a:cubicBezTo>
                    <a:cubicBezTo>
                      <a:pt x="4" y="4"/>
                      <a:pt x="4" y="4"/>
                      <a:pt x="4" y="4"/>
                    </a:cubicBezTo>
                    <a:cubicBezTo>
                      <a:pt x="4" y="12"/>
                      <a:pt x="4" y="12"/>
                      <a:pt x="4" y="12"/>
                    </a:cubicBezTo>
                    <a:cubicBezTo>
                      <a:pt x="4" y="12"/>
                      <a:pt x="4" y="13"/>
                      <a:pt x="4" y="13"/>
                    </a:cubicBezTo>
                    <a:cubicBezTo>
                      <a:pt x="4" y="26"/>
                      <a:pt x="4" y="26"/>
                      <a:pt x="4" y="26"/>
                    </a:cubicBezTo>
                    <a:cubicBezTo>
                      <a:pt x="4" y="27"/>
                      <a:pt x="4" y="28"/>
                      <a:pt x="5" y="28"/>
                    </a:cubicBezTo>
                    <a:cubicBezTo>
                      <a:pt x="5" y="28"/>
                      <a:pt x="5" y="28"/>
                      <a:pt x="5" y="28"/>
                    </a:cubicBezTo>
                    <a:cubicBezTo>
                      <a:pt x="5" y="28"/>
                      <a:pt x="5" y="28"/>
                      <a:pt x="5" y="28"/>
                    </a:cubicBezTo>
                    <a:cubicBezTo>
                      <a:pt x="6" y="28"/>
                      <a:pt x="7" y="27"/>
                      <a:pt x="7" y="26"/>
                    </a:cubicBezTo>
                    <a:cubicBezTo>
                      <a:pt x="7" y="14"/>
                      <a:pt x="7" y="14"/>
                      <a:pt x="7" y="14"/>
                    </a:cubicBezTo>
                    <a:cubicBezTo>
                      <a:pt x="8" y="14"/>
                      <a:pt x="8" y="14"/>
                      <a:pt x="8" y="14"/>
                    </a:cubicBezTo>
                    <a:cubicBezTo>
                      <a:pt x="8" y="26"/>
                      <a:pt x="8" y="26"/>
                      <a:pt x="8" y="26"/>
                    </a:cubicBezTo>
                    <a:cubicBezTo>
                      <a:pt x="8" y="27"/>
                      <a:pt x="9" y="28"/>
                      <a:pt x="10" y="28"/>
                    </a:cubicBezTo>
                    <a:cubicBezTo>
                      <a:pt x="10" y="28"/>
                      <a:pt x="10" y="28"/>
                      <a:pt x="10" y="28"/>
                    </a:cubicBezTo>
                    <a:cubicBezTo>
                      <a:pt x="10" y="28"/>
                      <a:pt x="10" y="28"/>
                      <a:pt x="10" y="28"/>
                    </a:cubicBezTo>
                    <a:cubicBezTo>
                      <a:pt x="11" y="28"/>
                      <a:pt x="12" y="27"/>
                      <a:pt x="12" y="26"/>
                    </a:cubicBezTo>
                    <a:cubicBezTo>
                      <a:pt x="12" y="13"/>
                      <a:pt x="12" y="13"/>
                      <a:pt x="12" y="13"/>
                    </a:cubicBezTo>
                    <a:cubicBezTo>
                      <a:pt x="12" y="13"/>
                      <a:pt x="12" y="12"/>
                      <a:pt x="12" y="12"/>
                    </a:cubicBezTo>
                    <a:cubicBezTo>
                      <a:pt x="12" y="4"/>
                      <a:pt x="12" y="4"/>
                      <a:pt x="12" y="4"/>
                    </a:cubicBezTo>
                    <a:cubicBezTo>
                      <a:pt x="12" y="4"/>
                      <a:pt x="12" y="4"/>
                      <a:pt x="12" y="4"/>
                    </a:cubicBezTo>
                    <a:cubicBezTo>
                      <a:pt x="12" y="4"/>
                      <a:pt x="12" y="7"/>
                      <a:pt x="12" y="8"/>
                    </a:cubicBezTo>
                    <a:cubicBezTo>
                      <a:pt x="13" y="10"/>
                      <a:pt x="12" y="13"/>
                      <a:pt x="12" y="13"/>
                    </a:cubicBezTo>
                    <a:cubicBezTo>
                      <a:pt x="12" y="14"/>
                      <a:pt x="13" y="14"/>
                      <a:pt x="14" y="14"/>
                    </a:cubicBezTo>
                    <a:cubicBezTo>
                      <a:pt x="15" y="14"/>
                      <a:pt x="15" y="14"/>
                      <a:pt x="15" y="13"/>
                    </a:cubicBezTo>
                    <a:cubicBezTo>
                      <a:pt x="15" y="13"/>
                      <a:pt x="15" y="10"/>
                      <a:pt x="15" y="8"/>
                    </a:cubicBezTo>
                    <a:cubicBezTo>
                      <a:pt x="15" y="3"/>
                      <a:pt x="13" y="1"/>
                      <a:pt x="13" y="1"/>
                    </a:cubicBezTo>
                    <a:cubicBezTo>
                      <a:pt x="12" y="1"/>
                      <a:pt x="11" y="0"/>
                      <a:pt x="10" y="0"/>
                    </a:cubicBezTo>
                    <a:cubicBezTo>
                      <a:pt x="10" y="0"/>
                      <a:pt x="10" y="0"/>
                      <a:pt x="10" y="0"/>
                    </a:cubicBezTo>
                    <a:cubicBezTo>
                      <a:pt x="10" y="0"/>
                      <a:pt x="10" y="0"/>
                      <a:pt x="10" y="0"/>
                    </a:cubicBezTo>
                    <a:cubicBezTo>
                      <a:pt x="10" y="0"/>
                      <a:pt x="10" y="0"/>
                      <a:pt x="10" y="0"/>
                    </a:cubicBezTo>
                    <a:cubicBezTo>
                      <a:pt x="10" y="0"/>
                      <a:pt x="9" y="2"/>
                      <a:pt x="8" y="4"/>
                    </a:cubicBezTo>
                    <a:cubicBezTo>
                      <a:pt x="8" y="3"/>
                      <a:pt x="8" y="1"/>
                      <a:pt x="8" y="1"/>
                    </a:cubicBezTo>
                    <a:cubicBezTo>
                      <a:pt x="8" y="1"/>
                      <a:pt x="8" y="1"/>
                      <a:pt x="8" y="1"/>
                    </a:cubicBezTo>
                    <a:cubicBezTo>
                      <a:pt x="8" y="0"/>
                      <a:pt x="8" y="0"/>
                      <a:pt x="8" y="0"/>
                    </a:cubicBezTo>
                    <a:cubicBezTo>
                      <a:pt x="8" y="0"/>
                      <a:pt x="8" y="0"/>
                      <a:pt x="8" y="0"/>
                    </a:cubicBezTo>
                    <a:cubicBezTo>
                      <a:pt x="7" y="0"/>
                      <a:pt x="7" y="0"/>
                      <a:pt x="7" y="0"/>
                    </a:cubicBezTo>
                    <a:cubicBezTo>
                      <a:pt x="7" y="0"/>
                      <a:pt x="7" y="0"/>
                      <a:pt x="7" y="0"/>
                    </a:cubicBezTo>
                    <a:cubicBezTo>
                      <a:pt x="7" y="1"/>
                      <a:pt x="7" y="1"/>
                      <a:pt x="7" y="1"/>
                    </a:cubicBezTo>
                    <a:cubicBezTo>
                      <a:pt x="7" y="1"/>
                      <a:pt x="7" y="1"/>
                      <a:pt x="7" y="1"/>
                    </a:cubicBezTo>
                    <a:cubicBezTo>
                      <a:pt x="7" y="1"/>
                      <a:pt x="7" y="3"/>
                      <a:pt x="7" y="4"/>
                    </a:cubicBezTo>
                    <a:cubicBezTo>
                      <a:pt x="6" y="2"/>
                      <a:pt x="6" y="0"/>
                      <a:pt x="6" y="0"/>
                    </a:cubicBezTo>
                    <a:cubicBezTo>
                      <a:pt x="6" y="0"/>
                      <a:pt x="6" y="0"/>
                      <a:pt x="6" y="0"/>
                    </a:cubicBezTo>
                    <a:cubicBezTo>
                      <a:pt x="6" y="0"/>
                      <a:pt x="6" y="0"/>
                      <a:pt x="6" y="0"/>
                    </a:cubicBezTo>
                    <a:cubicBezTo>
                      <a:pt x="5" y="0"/>
                      <a:pt x="5" y="0"/>
                      <a:pt x="5" y="0"/>
                    </a:cubicBezTo>
                    <a:cubicBezTo>
                      <a:pt x="4" y="0"/>
                      <a:pt x="3" y="1"/>
                      <a:pt x="2" y="1"/>
                    </a:cubicBezTo>
                    <a:cubicBezTo>
                      <a:pt x="2" y="1"/>
                      <a:pt x="1" y="3"/>
                      <a:pt x="0" y="8"/>
                    </a:cubicBezTo>
                    <a:cubicBezTo>
                      <a:pt x="0" y="10"/>
                      <a:pt x="0" y="13"/>
                      <a:pt x="0" y="13"/>
                    </a:cubicBezTo>
                    <a:cubicBezTo>
                      <a:pt x="1" y="14"/>
                      <a:pt x="1" y="14"/>
                      <a:pt x="2"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5" name="Freeform 71"/>
              <p:cNvSpPr>
                <a:spLocks/>
              </p:cNvSpPr>
              <p:nvPr/>
            </p:nvSpPr>
            <p:spPr bwMode="auto">
              <a:xfrm>
                <a:off x="3830" y="2095"/>
                <a:ext cx="17" cy="20"/>
              </a:xfrm>
              <a:custGeom>
                <a:avLst/>
                <a:gdLst>
                  <a:gd name="T0" fmla="*/ 1 w 7"/>
                  <a:gd name="T1" fmla="*/ 5 h 8"/>
                  <a:gd name="T2" fmla="*/ 4 w 7"/>
                  <a:gd name="T3" fmla="*/ 8 h 8"/>
                  <a:gd name="T4" fmla="*/ 7 w 7"/>
                  <a:gd name="T5" fmla="*/ 5 h 8"/>
                  <a:gd name="T6" fmla="*/ 7 w 7"/>
                  <a:gd name="T7" fmla="*/ 4 h 8"/>
                  <a:gd name="T8" fmla="*/ 7 w 7"/>
                  <a:gd name="T9" fmla="*/ 4 h 8"/>
                  <a:gd name="T10" fmla="*/ 4 w 7"/>
                  <a:gd name="T11" fmla="*/ 0 h 8"/>
                  <a:gd name="T12" fmla="*/ 1 w 7"/>
                  <a:gd name="T13" fmla="*/ 4 h 8"/>
                  <a:gd name="T14" fmla="*/ 0 w 7"/>
                  <a:gd name="T15" fmla="*/ 4 h 8"/>
                  <a:gd name="T16" fmla="*/ 1 w 7"/>
                  <a:gd name="T1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8">
                    <a:moveTo>
                      <a:pt x="1" y="5"/>
                    </a:moveTo>
                    <a:cubicBezTo>
                      <a:pt x="1" y="7"/>
                      <a:pt x="2" y="8"/>
                      <a:pt x="4" y="8"/>
                    </a:cubicBezTo>
                    <a:cubicBezTo>
                      <a:pt x="5" y="8"/>
                      <a:pt x="6" y="7"/>
                      <a:pt x="7" y="5"/>
                    </a:cubicBezTo>
                    <a:cubicBezTo>
                      <a:pt x="7" y="5"/>
                      <a:pt x="7" y="5"/>
                      <a:pt x="7" y="4"/>
                    </a:cubicBezTo>
                    <a:cubicBezTo>
                      <a:pt x="7" y="4"/>
                      <a:pt x="7" y="4"/>
                      <a:pt x="7" y="4"/>
                    </a:cubicBezTo>
                    <a:cubicBezTo>
                      <a:pt x="7" y="2"/>
                      <a:pt x="5" y="0"/>
                      <a:pt x="4" y="0"/>
                    </a:cubicBezTo>
                    <a:cubicBezTo>
                      <a:pt x="2" y="0"/>
                      <a:pt x="1" y="2"/>
                      <a:pt x="1" y="4"/>
                    </a:cubicBezTo>
                    <a:cubicBezTo>
                      <a:pt x="0" y="4"/>
                      <a:pt x="0" y="4"/>
                      <a:pt x="0" y="4"/>
                    </a:cubicBezTo>
                    <a:cubicBezTo>
                      <a:pt x="0" y="5"/>
                      <a:pt x="0" y="5"/>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6" name="Freeform 72"/>
              <p:cNvSpPr>
                <a:spLocks/>
              </p:cNvSpPr>
              <p:nvPr/>
            </p:nvSpPr>
            <p:spPr bwMode="auto">
              <a:xfrm>
                <a:off x="3867"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3 w 14"/>
                  <a:gd name="T55" fmla="*/ 7 h 26"/>
                  <a:gd name="T56" fmla="*/ 12 w 14"/>
                  <a:gd name="T57" fmla="*/ 1 h 26"/>
                  <a:gd name="T58" fmla="*/ 9 w 14"/>
                  <a:gd name="T59" fmla="*/ 0 h 26"/>
                  <a:gd name="T60" fmla="*/ 8 w 14"/>
                  <a:gd name="T61" fmla="*/ 0 h 26"/>
                  <a:gd name="T62" fmla="*/ 8 w 14"/>
                  <a:gd name="T63" fmla="*/ 0 h 26"/>
                  <a:gd name="T64" fmla="*/ 8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1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5"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3" y="7"/>
                    </a:cubicBezTo>
                    <a:cubicBezTo>
                      <a:pt x="13" y="3"/>
                      <a:pt x="12" y="1"/>
                      <a:pt x="12" y="1"/>
                    </a:cubicBezTo>
                    <a:cubicBezTo>
                      <a:pt x="11" y="0"/>
                      <a:pt x="10" y="0"/>
                      <a:pt x="9" y="0"/>
                    </a:cubicBezTo>
                    <a:cubicBezTo>
                      <a:pt x="9" y="0"/>
                      <a:pt x="9" y="0"/>
                      <a:pt x="8" y="0"/>
                    </a:cubicBezTo>
                    <a:cubicBezTo>
                      <a:pt x="8" y="0"/>
                      <a:pt x="8" y="0"/>
                      <a:pt x="8" y="0"/>
                    </a:cubicBezTo>
                    <a:cubicBezTo>
                      <a:pt x="8" y="0"/>
                      <a:pt x="8" y="0"/>
                      <a:pt x="8" y="0"/>
                    </a:cubicBezTo>
                    <a:cubicBezTo>
                      <a:pt x="8"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4" y="0"/>
                      <a:pt x="4" y="0"/>
                      <a:pt x="4" y="0"/>
                    </a:cubicBezTo>
                    <a:cubicBezTo>
                      <a:pt x="3" y="0"/>
                      <a:pt x="2" y="0"/>
                      <a:pt x="1"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7" name="Freeform 73"/>
              <p:cNvSpPr>
                <a:spLocks/>
              </p:cNvSpPr>
              <p:nvPr/>
            </p:nvSpPr>
            <p:spPr bwMode="auto">
              <a:xfrm>
                <a:off x="3875" y="2115"/>
                <a:ext cx="17" cy="18"/>
              </a:xfrm>
              <a:custGeom>
                <a:avLst/>
                <a:gdLst>
                  <a:gd name="T0" fmla="*/ 1 w 7"/>
                  <a:gd name="T1" fmla="*/ 5 h 7"/>
                  <a:gd name="T2" fmla="*/ 4 w 7"/>
                  <a:gd name="T3" fmla="*/ 7 h 7"/>
                  <a:gd name="T4" fmla="*/ 6 w 7"/>
                  <a:gd name="T5" fmla="*/ 4 h 7"/>
                  <a:gd name="T6" fmla="*/ 7 w 7"/>
                  <a:gd name="T7" fmla="*/ 3 h 7"/>
                  <a:gd name="T8" fmla="*/ 6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6" y="3"/>
                    </a:cubicBezTo>
                    <a:cubicBezTo>
                      <a:pt x="6" y="1"/>
                      <a:pt x="5" y="0"/>
                      <a:pt x="4" y="0"/>
                    </a:cubicBezTo>
                    <a:cubicBezTo>
                      <a:pt x="2" y="0"/>
                      <a:pt x="1" y="1"/>
                      <a:pt x="1" y="3"/>
                    </a:cubicBezTo>
                    <a:cubicBezTo>
                      <a:pt x="0" y="3"/>
                      <a:pt x="0" y="3"/>
                      <a:pt x="0" y="3"/>
                    </a:cubicBezTo>
                    <a:cubicBezTo>
                      <a:pt x="0" y="4"/>
                      <a:pt x="0"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8" name="Freeform 74"/>
              <p:cNvSpPr>
                <a:spLocks/>
              </p:cNvSpPr>
              <p:nvPr/>
            </p:nvSpPr>
            <p:spPr bwMode="auto">
              <a:xfrm>
                <a:off x="3778" y="2135"/>
                <a:ext cx="35" cy="65"/>
              </a:xfrm>
              <a:custGeom>
                <a:avLst/>
                <a:gdLst>
                  <a:gd name="T0" fmla="*/ 1 w 14"/>
                  <a:gd name="T1" fmla="*/ 13 h 26"/>
                  <a:gd name="T2" fmla="*/ 2 w 14"/>
                  <a:gd name="T3" fmla="*/ 12 h 26"/>
                  <a:gd name="T4" fmla="*/ 2 w 14"/>
                  <a:gd name="T5" fmla="*/ 8 h 26"/>
                  <a:gd name="T6" fmla="*/ 3 w 14"/>
                  <a:gd name="T7" fmla="*/ 4 h 26"/>
                  <a:gd name="T8" fmla="*/ 3 w 14"/>
                  <a:gd name="T9" fmla="*/ 4 h 26"/>
                  <a:gd name="T10" fmla="*/ 3 w 14"/>
                  <a:gd name="T11" fmla="*/ 11 h 26"/>
                  <a:gd name="T12" fmla="*/ 3 w 14"/>
                  <a:gd name="T13" fmla="*/ 12 h 26"/>
                  <a:gd name="T14" fmla="*/ 3 w 14"/>
                  <a:gd name="T15" fmla="*/ 24 h 26"/>
                  <a:gd name="T16" fmla="*/ 5 w 14"/>
                  <a:gd name="T17" fmla="*/ 26 h 26"/>
                  <a:gd name="T18" fmla="*/ 5 w 14"/>
                  <a:gd name="T19" fmla="*/ 26 h 26"/>
                  <a:gd name="T20" fmla="*/ 5 w 14"/>
                  <a:gd name="T21" fmla="*/ 26 h 26"/>
                  <a:gd name="T22" fmla="*/ 6 w 14"/>
                  <a:gd name="T23" fmla="*/ 24 h 26"/>
                  <a:gd name="T24" fmla="*/ 6 w 14"/>
                  <a:gd name="T25" fmla="*/ 13 h 26"/>
                  <a:gd name="T26" fmla="*/ 7 w 14"/>
                  <a:gd name="T27" fmla="*/ 13 h 26"/>
                  <a:gd name="T28" fmla="*/ 7 w 14"/>
                  <a:gd name="T29" fmla="*/ 24 h 26"/>
                  <a:gd name="T30" fmla="*/ 9 w 14"/>
                  <a:gd name="T31" fmla="*/ 26 h 26"/>
                  <a:gd name="T32" fmla="*/ 9 w 14"/>
                  <a:gd name="T33" fmla="*/ 26 h 26"/>
                  <a:gd name="T34" fmla="*/ 9 w 14"/>
                  <a:gd name="T35" fmla="*/ 26 h 26"/>
                  <a:gd name="T36" fmla="*/ 10 w 14"/>
                  <a:gd name="T37" fmla="*/ 24 h 26"/>
                  <a:gd name="T38" fmla="*/ 10 w 14"/>
                  <a:gd name="T39" fmla="*/ 12 h 26"/>
                  <a:gd name="T40" fmla="*/ 10 w 14"/>
                  <a:gd name="T41" fmla="*/ 11 h 26"/>
                  <a:gd name="T42" fmla="*/ 10 w 14"/>
                  <a:gd name="T43" fmla="*/ 4 h 26"/>
                  <a:gd name="T44" fmla="*/ 10 w 14"/>
                  <a:gd name="T45" fmla="*/ 4 h 26"/>
                  <a:gd name="T46" fmla="*/ 11 w 14"/>
                  <a:gd name="T47" fmla="*/ 8 h 26"/>
                  <a:gd name="T48" fmla="*/ 11 w 14"/>
                  <a:gd name="T49" fmla="*/ 12 h 26"/>
                  <a:gd name="T50" fmla="*/ 12 w 14"/>
                  <a:gd name="T51" fmla="*/ 13 h 26"/>
                  <a:gd name="T52" fmla="*/ 13 w 14"/>
                  <a:gd name="T53" fmla="*/ 12 h 26"/>
                  <a:gd name="T54" fmla="*/ 14 w 14"/>
                  <a:gd name="T55" fmla="*/ 7 h 26"/>
                  <a:gd name="T56" fmla="*/ 12 w 14"/>
                  <a:gd name="T57" fmla="*/ 1 h 26"/>
                  <a:gd name="T58" fmla="*/ 9 w 14"/>
                  <a:gd name="T59" fmla="*/ 0 h 26"/>
                  <a:gd name="T60" fmla="*/ 9 w 14"/>
                  <a:gd name="T61" fmla="*/ 0 h 26"/>
                  <a:gd name="T62" fmla="*/ 9 w 14"/>
                  <a:gd name="T63" fmla="*/ 0 h 26"/>
                  <a:gd name="T64" fmla="*/ 9 w 14"/>
                  <a:gd name="T65" fmla="*/ 0 h 26"/>
                  <a:gd name="T66" fmla="*/ 7 w 14"/>
                  <a:gd name="T67" fmla="*/ 3 h 26"/>
                  <a:gd name="T68" fmla="*/ 7 w 14"/>
                  <a:gd name="T69" fmla="*/ 1 h 26"/>
                  <a:gd name="T70" fmla="*/ 7 w 14"/>
                  <a:gd name="T71" fmla="*/ 0 h 26"/>
                  <a:gd name="T72" fmla="*/ 7 w 14"/>
                  <a:gd name="T73" fmla="*/ 0 h 26"/>
                  <a:gd name="T74" fmla="*/ 7 w 14"/>
                  <a:gd name="T75" fmla="*/ 0 h 26"/>
                  <a:gd name="T76" fmla="*/ 6 w 14"/>
                  <a:gd name="T77" fmla="*/ 0 h 26"/>
                  <a:gd name="T78" fmla="*/ 6 w 14"/>
                  <a:gd name="T79" fmla="*/ 0 h 26"/>
                  <a:gd name="T80" fmla="*/ 6 w 14"/>
                  <a:gd name="T81" fmla="*/ 0 h 26"/>
                  <a:gd name="T82" fmla="*/ 6 w 14"/>
                  <a:gd name="T83" fmla="*/ 1 h 26"/>
                  <a:gd name="T84" fmla="*/ 6 w 14"/>
                  <a:gd name="T85" fmla="*/ 3 h 26"/>
                  <a:gd name="T86" fmla="*/ 5 w 14"/>
                  <a:gd name="T87" fmla="*/ 0 h 26"/>
                  <a:gd name="T88" fmla="*/ 5 w 14"/>
                  <a:gd name="T89" fmla="*/ 0 h 26"/>
                  <a:gd name="T90" fmla="*/ 5 w 14"/>
                  <a:gd name="T91" fmla="*/ 0 h 26"/>
                  <a:gd name="T92" fmla="*/ 4 w 14"/>
                  <a:gd name="T93" fmla="*/ 0 h 26"/>
                  <a:gd name="T94" fmla="*/ 2 w 14"/>
                  <a:gd name="T95" fmla="*/ 1 h 26"/>
                  <a:gd name="T96" fmla="*/ 0 w 14"/>
                  <a:gd name="T97" fmla="*/ 7 h 26"/>
                  <a:gd name="T98" fmla="*/ 0 w 14"/>
                  <a:gd name="T99" fmla="*/ 12 h 26"/>
                  <a:gd name="T100" fmla="*/ 1 w 14"/>
                  <a:gd name="T101"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4" h="26">
                    <a:moveTo>
                      <a:pt x="1" y="13"/>
                    </a:moveTo>
                    <a:cubicBezTo>
                      <a:pt x="2" y="13"/>
                      <a:pt x="2" y="13"/>
                      <a:pt x="2" y="12"/>
                    </a:cubicBezTo>
                    <a:cubicBezTo>
                      <a:pt x="2" y="12"/>
                      <a:pt x="2" y="10"/>
                      <a:pt x="2" y="8"/>
                    </a:cubicBezTo>
                    <a:cubicBezTo>
                      <a:pt x="2" y="6"/>
                      <a:pt x="3" y="4"/>
                      <a:pt x="3" y="4"/>
                    </a:cubicBezTo>
                    <a:cubicBezTo>
                      <a:pt x="3" y="4"/>
                      <a:pt x="3" y="4"/>
                      <a:pt x="3" y="4"/>
                    </a:cubicBezTo>
                    <a:cubicBezTo>
                      <a:pt x="3" y="11"/>
                      <a:pt x="3" y="11"/>
                      <a:pt x="3" y="11"/>
                    </a:cubicBezTo>
                    <a:cubicBezTo>
                      <a:pt x="3" y="12"/>
                      <a:pt x="3" y="12"/>
                      <a:pt x="3" y="12"/>
                    </a:cubicBezTo>
                    <a:cubicBezTo>
                      <a:pt x="3" y="24"/>
                      <a:pt x="3" y="24"/>
                      <a:pt x="3" y="24"/>
                    </a:cubicBezTo>
                    <a:cubicBezTo>
                      <a:pt x="3" y="25"/>
                      <a:pt x="4" y="26"/>
                      <a:pt x="5" y="26"/>
                    </a:cubicBezTo>
                    <a:cubicBezTo>
                      <a:pt x="5" y="26"/>
                      <a:pt x="5" y="26"/>
                      <a:pt x="5" y="26"/>
                    </a:cubicBezTo>
                    <a:cubicBezTo>
                      <a:pt x="5" y="26"/>
                      <a:pt x="5" y="26"/>
                      <a:pt x="5" y="26"/>
                    </a:cubicBezTo>
                    <a:cubicBezTo>
                      <a:pt x="6" y="26"/>
                      <a:pt x="6" y="25"/>
                      <a:pt x="6" y="24"/>
                    </a:cubicBezTo>
                    <a:cubicBezTo>
                      <a:pt x="6" y="13"/>
                      <a:pt x="6" y="13"/>
                      <a:pt x="6" y="13"/>
                    </a:cubicBezTo>
                    <a:cubicBezTo>
                      <a:pt x="7" y="13"/>
                      <a:pt x="7" y="13"/>
                      <a:pt x="7" y="13"/>
                    </a:cubicBezTo>
                    <a:cubicBezTo>
                      <a:pt x="7" y="24"/>
                      <a:pt x="7" y="24"/>
                      <a:pt x="7" y="24"/>
                    </a:cubicBezTo>
                    <a:cubicBezTo>
                      <a:pt x="7" y="25"/>
                      <a:pt x="8" y="26"/>
                      <a:pt x="9" y="26"/>
                    </a:cubicBezTo>
                    <a:cubicBezTo>
                      <a:pt x="9" y="26"/>
                      <a:pt x="9" y="26"/>
                      <a:pt x="9" y="26"/>
                    </a:cubicBezTo>
                    <a:cubicBezTo>
                      <a:pt x="9" y="26"/>
                      <a:pt x="9" y="26"/>
                      <a:pt x="9" y="26"/>
                    </a:cubicBezTo>
                    <a:cubicBezTo>
                      <a:pt x="10" y="26"/>
                      <a:pt x="10" y="25"/>
                      <a:pt x="10" y="24"/>
                    </a:cubicBezTo>
                    <a:cubicBezTo>
                      <a:pt x="10" y="12"/>
                      <a:pt x="10" y="12"/>
                      <a:pt x="10" y="12"/>
                    </a:cubicBezTo>
                    <a:cubicBezTo>
                      <a:pt x="10" y="12"/>
                      <a:pt x="10" y="12"/>
                      <a:pt x="10" y="11"/>
                    </a:cubicBezTo>
                    <a:cubicBezTo>
                      <a:pt x="10" y="4"/>
                      <a:pt x="10" y="4"/>
                      <a:pt x="10" y="4"/>
                    </a:cubicBezTo>
                    <a:cubicBezTo>
                      <a:pt x="10" y="4"/>
                      <a:pt x="10" y="4"/>
                      <a:pt x="10" y="4"/>
                    </a:cubicBezTo>
                    <a:cubicBezTo>
                      <a:pt x="11" y="4"/>
                      <a:pt x="11" y="6"/>
                      <a:pt x="11" y="8"/>
                    </a:cubicBezTo>
                    <a:cubicBezTo>
                      <a:pt x="11" y="10"/>
                      <a:pt x="11" y="12"/>
                      <a:pt x="11" y="12"/>
                    </a:cubicBezTo>
                    <a:cubicBezTo>
                      <a:pt x="11" y="13"/>
                      <a:pt x="11" y="13"/>
                      <a:pt x="12" y="13"/>
                    </a:cubicBezTo>
                    <a:cubicBezTo>
                      <a:pt x="13" y="13"/>
                      <a:pt x="13" y="13"/>
                      <a:pt x="13" y="12"/>
                    </a:cubicBezTo>
                    <a:cubicBezTo>
                      <a:pt x="13" y="12"/>
                      <a:pt x="14" y="9"/>
                      <a:pt x="14" y="7"/>
                    </a:cubicBezTo>
                    <a:cubicBezTo>
                      <a:pt x="13" y="3"/>
                      <a:pt x="12" y="1"/>
                      <a:pt x="12" y="1"/>
                    </a:cubicBezTo>
                    <a:cubicBezTo>
                      <a:pt x="11" y="0"/>
                      <a:pt x="10" y="0"/>
                      <a:pt x="9" y="0"/>
                    </a:cubicBezTo>
                    <a:cubicBezTo>
                      <a:pt x="9" y="0"/>
                      <a:pt x="9" y="0"/>
                      <a:pt x="9" y="0"/>
                    </a:cubicBezTo>
                    <a:cubicBezTo>
                      <a:pt x="9" y="0"/>
                      <a:pt x="9" y="0"/>
                      <a:pt x="9" y="0"/>
                    </a:cubicBezTo>
                    <a:cubicBezTo>
                      <a:pt x="9" y="0"/>
                      <a:pt x="9" y="0"/>
                      <a:pt x="9" y="0"/>
                    </a:cubicBezTo>
                    <a:cubicBezTo>
                      <a:pt x="9" y="0"/>
                      <a:pt x="8" y="2"/>
                      <a:pt x="7" y="3"/>
                    </a:cubicBezTo>
                    <a:cubicBezTo>
                      <a:pt x="7" y="2"/>
                      <a:pt x="7" y="1"/>
                      <a:pt x="7" y="1"/>
                    </a:cubicBezTo>
                    <a:cubicBezTo>
                      <a:pt x="7" y="0"/>
                      <a:pt x="7" y="0"/>
                      <a:pt x="7" y="0"/>
                    </a:cubicBezTo>
                    <a:cubicBezTo>
                      <a:pt x="7" y="0"/>
                      <a:pt x="7" y="0"/>
                      <a:pt x="7" y="0"/>
                    </a:cubicBezTo>
                    <a:cubicBezTo>
                      <a:pt x="7" y="0"/>
                      <a:pt x="7" y="0"/>
                      <a:pt x="7" y="0"/>
                    </a:cubicBezTo>
                    <a:cubicBezTo>
                      <a:pt x="6" y="0"/>
                      <a:pt x="6" y="0"/>
                      <a:pt x="6" y="0"/>
                    </a:cubicBezTo>
                    <a:cubicBezTo>
                      <a:pt x="6" y="0"/>
                      <a:pt x="6" y="0"/>
                      <a:pt x="6" y="0"/>
                    </a:cubicBezTo>
                    <a:cubicBezTo>
                      <a:pt x="6" y="0"/>
                      <a:pt x="6" y="0"/>
                      <a:pt x="6" y="0"/>
                    </a:cubicBezTo>
                    <a:cubicBezTo>
                      <a:pt x="6" y="1"/>
                      <a:pt x="6" y="1"/>
                      <a:pt x="6" y="1"/>
                    </a:cubicBezTo>
                    <a:cubicBezTo>
                      <a:pt x="6" y="1"/>
                      <a:pt x="6" y="2"/>
                      <a:pt x="6" y="3"/>
                    </a:cubicBezTo>
                    <a:cubicBezTo>
                      <a:pt x="5" y="2"/>
                      <a:pt x="5" y="0"/>
                      <a:pt x="5" y="0"/>
                    </a:cubicBezTo>
                    <a:cubicBezTo>
                      <a:pt x="5" y="0"/>
                      <a:pt x="5" y="0"/>
                      <a:pt x="5" y="0"/>
                    </a:cubicBezTo>
                    <a:cubicBezTo>
                      <a:pt x="5" y="0"/>
                      <a:pt x="5" y="0"/>
                      <a:pt x="5" y="0"/>
                    </a:cubicBezTo>
                    <a:cubicBezTo>
                      <a:pt x="5" y="0"/>
                      <a:pt x="4" y="0"/>
                      <a:pt x="4" y="0"/>
                    </a:cubicBezTo>
                    <a:cubicBezTo>
                      <a:pt x="3" y="0"/>
                      <a:pt x="2" y="0"/>
                      <a:pt x="2" y="1"/>
                    </a:cubicBezTo>
                    <a:cubicBezTo>
                      <a:pt x="1" y="1"/>
                      <a:pt x="0" y="3"/>
                      <a:pt x="0" y="7"/>
                    </a:cubicBezTo>
                    <a:cubicBezTo>
                      <a:pt x="0" y="9"/>
                      <a:pt x="0" y="12"/>
                      <a:pt x="0" y="12"/>
                    </a:cubicBezTo>
                    <a:cubicBezTo>
                      <a:pt x="0" y="13"/>
                      <a:pt x="0" y="13"/>
                      <a:pt x="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sp>
            <p:nvSpPr>
              <p:cNvPr id="39" name="Freeform 75"/>
              <p:cNvSpPr>
                <a:spLocks/>
              </p:cNvSpPr>
              <p:nvPr/>
            </p:nvSpPr>
            <p:spPr bwMode="auto">
              <a:xfrm>
                <a:off x="3785" y="2115"/>
                <a:ext cx="18" cy="18"/>
              </a:xfrm>
              <a:custGeom>
                <a:avLst/>
                <a:gdLst>
                  <a:gd name="T0" fmla="*/ 1 w 7"/>
                  <a:gd name="T1" fmla="*/ 5 h 7"/>
                  <a:gd name="T2" fmla="*/ 4 w 7"/>
                  <a:gd name="T3" fmla="*/ 7 h 7"/>
                  <a:gd name="T4" fmla="*/ 6 w 7"/>
                  <a:gd name="T5" fmla="*/ 4 h 7"/>
                  <a:gd name="T6" fmla="*/ 7 w 7"/>
                  <a:gd name="T7" fmla="*/ 3 h 7"/>
                  <a:gd name="T8" fmla="*/ 7 w 7"/>
                  <a:gd name="T9" fmla="*/ 3 h 7"/>
                  <a:gd name="T10" fmla="*/ 4 w 7"/>
                  <a:gd name="T11" fmla="*/ 0 h 7"/>
                  <a:gd name="T12" fmla="*/ 1 w 7"/>
                  <a:gd name="T13" fmla="*/ 3 h 7"/>
                  <a:gd name="T14" fmla="*/ 0 w 7"/>
                  <a:gd name="T15" fmla="*/ 3 h 7"/>
                  <a:gd name="T16" fmla="*/ 1 w 7"/>
                  <a:gd name="T17"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7">
                    <a:moveTo>
                      <a:pt x="1" y="5"/>
                    </a:moveTo>
                    <a:cubicBezTo>
                      <a:pt x="1" y="6"/>
                      <a:pt x="2" y="7"/>
                      <a:pt x="4" y="7"/>
                    </a:cubicBezTo>
                    <a:cubicBezTo>
                      <a:pt x="5" y="7"/>
                      <a:pt x="6" y="6"/>
                      <a:pt x="6" y="4"/>
                    </a:cubicBezTo>
                    <a:cubicBezTo>
                      <a:pt x="7" y="4"/>
                      <a:pt x="7" y="4"/>
                      <a:pt x="7" y="3"/>
                    </a:cubicBezTo>
                    <a:cubicBezTo>
                      <a:pt x="7" y="3"/>
                      <a:pt x="7" y="3"/>
                      <a:pt x="7" y="3"/>
                    </a:cubicBezTo>
                    <a:cubicBezTo>
                      <a:pt x="7" y="1"/>
                      <a:pt x="5" y="0"/>
                      <a:pt x="4" y="0"/>
                    </a:cubicBezTo>
                    <a:cubicBezTo>
                      <a:pt x="2" y="0"/>
                      <a:pt x="1" y="1"/>
                      <a:pt x="1" y="3"/>
                    </a:cubicBezTo>
                    <a:cubicBezTo>
                      <a:pt x="1" y="3"/>
                      <a:pt x="0" y="3"/>
                      <a:pt x="0" y="3"/>
                    </a:cubicBezTo>
                    <a:cubicBezTo>
                      <a:pt x="0" y="4"/>
                      <a:pt x="1" y="4"/>
                      <a:pt x="1"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59" tIns="34279" rIns="68559" bIns="34279" numCol="1" anchor="t" anchorCtr="0" compatLnSpc="1">
                <a:prstTxWarp prst="textNoShape">
                  <a:avLst/>
                </a:prstTxWarp>
              </a:bodyPr>
              <a:lstStyle/>
              <a:p>
                <a:pPr defTabSz="685594">
                  <a:defRPr/>
                </a:pPr>
                <a:endParaRPr lang="zh-CN" altLang="en-US" sz="1000">
                  <a:solidFill>
                    <a:prstClr val="white"/>
                  </a:solidFill>
                  <a:latin typeface="Calibri" panose="020F0502020204030204"/>
                  <a:ea typeface="等线" panose="02010600030101010101" pitchFamily="2" charset="-122"/>
                </a:endParaRPr>
              </a:p>
            </p:txBody>
          </p:sp>
        </p:grpSp>
      </p:grpSp>
      <p:grpSp>
        <p:nvGrpSpPr>
          <p:cNvPr id="47" name="组合 46"/>
          <p:cNvGrpSpPr/>
          <p:nvPr/>
        </p:nvGrpSpPr>
        <p:grpSpPr>
          <a:xfrm flipH="1" flipV="1">
            <a:off x="1201191" y="1200574"/>
            <a:ext cx="2575557" cy="941752"/>
            <a:chOff x="4012632" y="4340208"/>
            <a:chExt cx="3434690" cy="1256348"/>
          </a:xfrm>
        </p:grpSpPr>
        <p:sp>
          <p:nvSpPr>
            <p:cNvPr id="48" name="椭圆 47"/>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49" name="任意多边形 48"/>
            <p:cNvSpPr/>
            <p:nvPr/>
          </p:nvSpPr>
          <p:spPr>
            <a:xfrm>
              <a:off x="4065596" y="4394703"/>
              <a:ext cx="3381726" cy="1201853"/>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57" name="组合 56"/>
          <p:cNvGrpSpPr/>
          <p:nvPr/>
        </p:nvGrpSpPr>
        <p:grpSpPr>
          <a:xfrm>
            <a:off x="2256640" y="3190808"/>
            <a:ext cx="1828688" cy="549060"/>
            <a:chOff x="5246304" y="4593021"/>
            <a:chExt cx="2438687" cy="732476"/>
          </a:xfrm>
        </p:grpSpPr>
        <p:sp>
          <p:nvSpPr>
            <p:cNvPr id="58" name="椭圆 57"/>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59" name="任意多边形 58"/>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66" name="组合 65"/>
          <p:cNvGrpSpPr/>
          <p:nvPr/>
        </p:nvGrpSpPr>
        <p:grpSpPr>
          <a:xfrm>
            <a:off x="2727818" y="3800474"/>
            <a:ext cx="1698876" cy="657988"/>
            <a:chOff x="1324726" y="3439252"/>
            <a:chExt cx="2265573" cy="877792"/>
          </a:xfrm>
        </p:grpSpPr>
        <p:sp>
          <p:nvSpPr>
            <p:cNvPr id="44" name="文本框 75"/>
            <p:cNvSpPr txBox="1"/>
            <p:nvPr/>
          </p:nvSpPr>
          <p:spPr>
            <a:xfrm>
              <a:off x="1659757" y="3520391"/>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46" name="文本框 77"/>
            <p:cNvSpPr txBox="1"/>
            <p:nvPr/>
          </p:nvSpPr>
          <p:spPr>
            <a:xfrm>
              <a:off x="1324726" y="3439252"/>
              <a:ext cx="501542" cy="451650"/>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01</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8" name="文本框 113"/>
            <p:cNvSpPr txBox="1"/>
            <p:nvPr/>
          </p:nvSpPr>
          <p:spPr>
            <a:xfrm>
              <a:off x="1342679" y="3848971"/>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9" name="组合 68"/>
          <p:cNvGrpSpPr/>
          <p:nvPr/>
        </p:nvGrpSpPr>
        <p:grpSpPr>
          <a:xfrm>
            <a:off x="1173904" y="1274928"/>
            <a:ext cx="1692193" cy="686003"/>
            <a:chOff x="6408112" y="5059574"/>
            <a:chExt cx="2256660" cy="915164"/>
          </a:xfrm>
        </p:grpSpPr>
        <p:sp>
          <p:nvSpPr>
            <p:cNvPr id="65" name="文本框 96"/>
            <p:cNvSpPr txBox="1"/>
            <p:nvPr/>
          </p:nvSpPr>
          <p:spPr>
            <a:xfrm>
              <a:off x="6743142" y="5140712"/>
              <a:ext cx="1493848"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7" name="文本框 98"/>
            <p:cNvSpPr txBox="1"/>
            <p:nvPr/>
          </p:nvSpPr>
          <p:spPr>
            <a:xfrm>
              <a:off x="6408112" y="5059574"/>
              <a:ext cx="631869"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02</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70" name="文本框 113"/>
            <p:cNvSpPr txBox="1"/>
            <p:nvPr/>
          </p:nvSpPr>
          <p:spPr>
            <a:xfrm>
              <a:off x="6417151" y="5506665"/>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2" name="组合 71"/>
          <p:cNvGrpSpPr/>
          <p:nvPr/>
        </p:nvGrpSpPr>
        <p:grpSpPr>
          <a:xfrm>
            <a:off x="4798468" y="3764822"/>
            <a:ext cx="1716146" cy="705305"/>
            <a:chOff x="9063187" y="2410526"/>
            <a:chExt cx="2288603" cy="940914"/>
          </a:xfrm>
        </p:grpSpPr>
        <p:sp>
          <p:nvSpPr>
            <p:cNvPr id="61" name="文本框 92"/>
            <p:cNvSpPr txBox="1"/>
            <p:nvPr/>
          </p:nvSpPr>
          <p:spPr>
            <a:xfrm>
              <a:off x="9398217" y="2491664"/>
              <a:ext cx="1493849"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63" name="文本框 94"/>
            <p:cNvSpPr txBox="1"/>
            <p:nvPr/>
          </p:nvSpPr>
          <p:spPr>
            <a:xfrm>
              <a:off x="9063187" y="2410526"/>
              <a:ext cx="501543" cy="410591"/>
            </a:xfrm>
            <a:prstGeom prst="rect">
              <a:avLst/>
            </a:prstGeom>
            <a:noFill/>
          </p:spPr>
          <p:txBody>
            <a:bodyPr wrap="square" rtlCol="0">
              <a:spAutoFit/>
            </a:bodyPr>
            <a:lstStyle/>
            <a:p>
              <a:pPr defTabSz="685594">
                <a:defRPr/>
              </a:pPr>
              <a:r>
                <a:rPr lang="en-US" altLang="zh-CN" sz="1400" dirty="0">
                  <a:solidFill>
                    <a:prstClr val="white"/>
                  </a:solidFill>
                  <a:latin typeface="Impact" panose="020B0806030902050204" pitchFamily="34" charset="0"/>
                  <a:ea typeface="等线" panose="02010600030101010101" pitchFamily="2" charset="-122"/>
                </a:rPr>
                <a:t>04</a:t>
              </a:r>
              <a:endParaRPr lang="zh-CN" altLang="en-US" sz="1400" dirty="0">
                <a:solidFill>
                  <a:prstClr val="white"/>
                </a:solidFill>
                <a:latin typeface="Impact" panose="020B0806030902050204" pitchFamily="34" charset="0"/>
                <a:ea typeface="等线" panose="02010600030101010101" pitchFamily="2" charset="-122"/>
              </a:endParaRPr>
            </a:p>
          </p:txBody>
        </p:sp>
        <p:sp>
          <p:nvSpPr>
            <p:cNvPr id="71" name="文本框 113"/>
            <p:cNvSpPr txBox="1"/>
            <p:nvPr/>
          </p:nvSpPr>
          <p:spPr>
            <a:xfrm>
              <a:off x="9104170" y="2883367"/>
              <a:ext cx="2247620"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62" name="组合 61"/>
          <p:cNvGrpSpPr/>
          <p:nvPr/>
        </p:nvGrpSpPr>
        <p:grpSpPr>
          <a:xfrm>
            <a:off x="6006833" y="1274927"/>
            <a:ext cx="1692490" cy="639197"/>
            <a:chOff x="3872062" y="812896"/>
            <a:chExt cx="2257057" cy="852723"/>
          </a:xfrm>
        </p:grpSpPr>
        <p:sp>
          <p:nvSpPr>
            <p:cNvPr id="51" name="文本框 82"/>
            <p:cNvSpPr txBox="1"/>
            <p:nvPr/>
          </p:nvSpPr>
          <p:spPr>
            <a:xfrm>
              <a:off x="4207093" y="894034"/>
              <a:ext cx="1493850" cy="349002"/>
            </a:xfrm>
            <a:prstGeom prst="rect">
              <a:avLst/>
            </a:prstGeom>
            <a:noFill/>
          </p:spPr>
          <p:txBody>
            <a:bodyPr wrap="square" rtlCol="0">
              <a:spAutoFit/>
            </a:bodyPr>
            <a:lstStyle/>
            <a:p>
              <a:pPr defTabSz="685594">
                <a:defRPr/>
              </a:pPr>
              <a:r>
                <a:rPr lang="zh-CN" altLang="en-US" sz="1100" b="1" dirty="0">
                  <a:solidFill>
                    <a:prstClr val="white"/>
                  </a:solidFill>
                  <a:latin typeface="微软雅黑" panose="020B0503020204020204" pitchFamily="34" charset="-122"/>
                  <a:ea typeface="微软雅黑" panose="020B0503020204020204" pitchFamily="34" charset="-122"/>
                </a:rPr>
                <a:t>添加标题</a:t>
              </a:r>
            </a:p>
          </p:txBody>
        </p:sp>
        <p:sp>
          <p:nvSpPr>
            <p:cNvPr id="53" name="文本框 84"/>
            <p:cNvSpPr txBox="1"/>
            <p:nvPr/>
          </p:nvSpPr>
          <p:spPr>
            <a:xfrm>
              <a:off x="3872062" y="812896"/>
              <a:ext cx="534838" cy="451649"/>
            </a:xfrm>
            <a:prstGeom prst="rect">
              <a:avLst/>
            </a:prstGeom>
            <a:noFill/>
          </p:spPr>
          <p:txBody>
            <a:bodyPr wrap="square" rtlCol="0">
              <a:spAutoFit/>
            </a:bodyPr>
            <a:lstStyle/>
            <a:p>
              <a:pPr defTabSz="685594">
                <a:defRPr/>
              </a:pPr>
              <a:r>
                <a:rPr lang="en-US" altLang="zh-CN" sz="1600" dirty="0">
                  <a:solidFill>
                    <a:prstClr val="white"/>
                  </a:solidFill>
                  <a:latin typeface="Impact" panose="020B0806030902050204" pitchFamily="34" charset="0"/>
                  <a:ea typeface="等线" panose="02010600030101010101" pitchFamily="2" charset="-122"/>
                </a:rPr>
                <a:t>03</a:t>
              </a:r>
              <a:endParaRPr lang="zh-CN" altLang="en-US" sz="1600" dirty="0">
                <a:solidFill>
                  <a:prstClr val="white"/>
                </a:solidFill>
                <a:latin typeface="Impact" panose="020B0806030902050204" pitchFamily="34" charset="0"/>
                <a:ea typeface="等线" panose="02010600030101010101" pitchFamily="2" charset="-122"/>
              </a:endParaRPr>
            </a:p>
          </p:txBody>
        </p:sp>
        <p:sp>
          <p:nvSpPr>
            <p:cNvPr id="64" name="文本框 113"/>
            <p:cNvSpPr txBox="1"/>
            <p:nvPr/>
          </p:nvSpPr>
          <p:spPr>
            <a:xfrm>
              <a:off x="3881498" y="1197546"/>
              <a:ext cx="2247621" cy="468073"/>
            </a:xfrm>
            <a:prstGeom prst="rect">
              <a:avLst/>
            </a:prstGeom>
            <a:noFill/>
          </p:spPr>
          <p:txBody>
            <a:bodyPr wrap="square" rtlCol="0">
              <a:spAutoFit/>
            </a:bodyPr>
            <a:lstStyle/>
            <a:p>
              <a:pPr defTabSz="685594">
                <a:lnSpc>
                  <a:spcPct val="120000"/>
                </a:lnSpc>
                <a:defRPr/>
              </a:pPr>
              <a:r>
                <a:rPr lang="zh-CN" altLang="en-US" sz="700" dirty="0">
                  <a:solidFill>
                    <a:prstClr val="white"/>
                  </a:solidFill>
                  <a:latin typeface="微软雅黑" panose="020B0503020204020204" pitchFamily="34" charset="-122"/>
                  <a:ea typeface="微软雅黑" panose="020B0503020204020204" pitchFamily="34" charset="-122"/>
                </a:rPr>
                <a:t>单击添加详细文字说明，或复制文本黏贴自此右键只保留文字</a:t>
              </a:r>
            </a:p>
          </p:txBody>
        </p:sp>
      </p:grpSp>
      <p:grpSp>
        <p:nvGrpSpPr>
          <p:cNvPr id="73" name="组合 72"/>
          <p:cNvGrpSpPr/>
          <p:nvPr/>
        </p:nvGrpSpPr>
        <p:grpSpPr>
          <a:xfrm flipV="1">
            <a:off x="5124700" y="1200575"/>
            <a:ext cx="2637191" cy="941751"/>
            <a:chOff x="4012632" y="4340208"/>
            <a:chExt cx="3205989" cy="1256347"/>
          </a:xfrm>
        </p:grpSpPr>
        <p:sp>
          <p:nvSpPr>
            <p:cNvPr id="74" name="椭圆 73"/>
            <p:cNvSpPr/>
            <p:nvPr/>
          </p:nvSpPr>
          <p:spPr>
            <a:xfrm>
              <a:off x="4012632" y="4340208"/>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5" name="任意多边形 74"/>
            <p:cNvSpPr/>
            <p:nvPr/>
          </p:nvSpPr>
          <p:spPr>
            <a:xfrm>
              <a:off x="4065595" y="4394701"/>
              <a:ext cx="3153026" cy="1201854"/>
            </a:xfrm>
            <a:custGeom>
              <a:avLst/>
              <a:gdLst>
                <a:gd name="connsiteX0" fmla="*/ 0 w 2815771"/>
                <a:gd name="connsiteY0" fmla="*/ 0 h 638628"/>
                <a:gd name="connsiteX1" fmla="*/ 725714 w 2815771"/>
                <a:gd name="connsiteY1" fmla="*/ 638628 h 638628"/>
                <a:gd name="connsiteX2" fmla="*/ 2815771 w 2815771"/>
                <a:gd name="connsiteY2" fmla="*/ 638628 h 638628"/>
                <a:gd name="connsiteX0" fmla="*/ 0 w 4337572"/>
                <a:gd name="connsiteY0" fmla="*/ 0 h 930796"/>
                <a:gd name="connsiteX1" fmla="*/ 2247515 w 4337572"/>
                <a:gd name="connsiteY1" fmla="*/ 930796 h 930796"/>
                <a:gd name="connsiteX2" fmla="*/ 4337572 w 4337572"/>
                <a:gd name="connsiteY2" fmla="*/ 930796 h 930796"/>
                <a:gd name="connsiteX0" fmla="*/ 0 w 4337572"/>
                <a:gd name="connsiteY0" fmla="*/ 0 h 930796"/>
                <a:gd name="connsiteX1" fmla="*/ 1364871 w 4337572"/>
                <a:gd name="connsiteY1" fmla="*/ 930796 h 930796"/>
                <a:gd name="connsiteX2" fmla="*/ 4337572 w 4337572"/>
                <a:gd name="connsiteY2" fmla="*/ 930796 h 930796"/>
              </a:gdLst>
              <a:ahLst/>
              <a:cxnLst>
                <a:cxn ang="0">
                  <a:pos x="connsiteX0" y="connsiteY0"/>
                </a:cxn>
                <a:cxn ang="0">
                  <a:pos x="connsiteX1" y="connsiteY1"/>
                </a:cxn>
                <a:cxn ang="0">
                  <a:pos x="connsiteX2" y="connsiteY2"/>
                </a:cxn>
              </a:cxnLst>
              <a:rect l="l" t="t" r="r" b="b"/>
              <a:pathLst>
                <a:path w="4337572" h="930796">
                  <a:moveTo>
                    <a:pt x="0" y="0"/>
                  </a:moveTo>
                  <a:lnTo>
                    <a:pt x="1364871" y="930796"/>
                  </a:lnTo>
                  <a:lnTo>
                    <a:pt x="4337572" y="930796"/>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grpSp>
        <p:nvGrpSpPr>
          <p:cNvPr id="76" name="组合 75"/>
          <p:cNvGrpSpPr/>
          <p:nvPr/>
        </p:nvGrpSpPr>
        <p:grpSpPr>
          <a:xfrm flipH="1">
            <a:off x="4887119" y="3178371"/>
            <a:ext cx="1757293" cy="549060"/>
            <a:chOff x="5246304" y="4593021"/>
            <a:chExt cx="2438687" cy="732476"/>
          </a:xfrm>
        </p:grpSpPr>
        <p:sp>
          <p:nvSpPr>
            <p:cNvPr id="77" name="椭圆 76"/>
            <p:cNvSpPr/>
            <p:nvPr/>
          </p:nvSpPr>
          <p:spPr>
            <a:xfrm>
              <a:off x="5246304" y="4593021"/>
              <a:ext cx="118623" cy="1186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sp>
          <p:nvSpPr>
            <p:cNvPr id="78" name="任意多边形 77"/>
            <p:cNvSpPr/>
            <p:nvPr/>
          </p:nvSpPr>
          <p:spPr>
            <a:xfrm>
              <a:off x="5335429" y="4686869"/>
              <a:ext cx="2349562" cy="638628"/>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594">
                <a:defRPr/>
              </a:pPr>
              <a:endParaRPr lang="zh-CN" altLang="en-US" sz="1000">
                <a:solidFill>
                  <a:prstClr val="white"/>
                </a:solidFill>
                <a:latin typeface="Calibri" panose="020F0502020204030204"/>
                <a:ea typeface="等线" panose="02010600030101010101" pitchFamily="2" charset="-122"/>
              </a:endParaRPr>
            </a:p>
          </p:txBody>
        </p:sp>
      </p:grpSp>
    </p:spTree>
    <p:extLst>
      <p:ext uri="{BB962C8B-B14F-4D97-AF65-F5344CB8AC3E}">
        <p14:creationId xmlns:p14="http://schemas.microsoft.com/office/powerpoint/2010/main" val="1049154538"/>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50"/>
                                        </p:tgtEl>
                                        <p:attrNameLst>
                                          <p:attrName>style.visibility</p:attrName>
                                        </p:attrNameLst>
                                      </p:cBhvr>
                                      <p:to>
                                        <p:strVal val="visible"/>
                                      </p:to>
                                    </p:set>
                                    <p:animEffect transition="in" filter="fade">
                                      <p:cBhvr>
                                        <p:cTn id="25" dur="500"/>
                                        <p:tgtEl>
                                          <p:spTgt spid="50"/>
                                        </p:tgtEl>
                                      </p:cBhvr>
                                    </p:animEffect>
                                    <p:anim calcmode="lin" valueType="num">
                                      <p:cBhvr>
                                        <p:cTn id="26" dur="500" fill="hold"/>
                                        <p:tgtEl>
                                          <p:spTgt spid="50"/>
                                        </p:tgtEl>
                                        <p:attrNameLst>
                                          <p:attrName>ppt_x</p:attrName>
                                        </p:attrNameLst>
                                      </p:cBhvr>
                                      <p:tavLst>
                                        <p:tav tm="0">
                                          <p:val>
                                            <p:strVal val="#ppt_x"/>
                                          </p:val>
                                        </p:tav>
                                        <p:tav tm="100000">
                                          <p:val>
                                            <p:strVal val="#ppt_x"/>
                                          </p:val>
                                        </p:tav>
                                      </p:tavLst>
                                    </p:anim>
                                    <p:anim calcmode="lin" valueType="num">
                                      <p:cBhvr>
                                        <p:cTn id="27" dur="500" fill="hold"/>
                                        <p:tgtEl>
                                          <p:spTgt spid="50"/>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60"/>
                                        </p:tgtEl>
                                        <p:attrNameLst>
                                          <p:attrName>style.visibility</p:attrName>
                                        </p:attrNameLst>
                                      </p:cBhvr>
                                      <p:to>
                                        <p:strVal val="visible"/>
                                      </p:to>
                                    </p:set>
                                    <p:animEffect transition="in" filter="fade">
                                      <p:cBhvr>
                                        <p:cTn id="31" dur="500"/>
                                        <p:tgtEl>
                                          <p:spTgt spid="60"/>
                                        </p:tgtEl>
                                      </p:cBhvr>
                                    </p:animEffect>
                                    <p:anim calcmode="lin" valueType="num">
                                      <p:cBhvr>
                                        <p:cTn id="32" dur="500" fill="hold"/>
                                        <p:tgtEl>
                                          <p:spTgt spid="60"/>
                                        </p:tgtEl>
                                        <p:attrNameLst>
                                          <p:attrName>ppt_x</p:attrName>
                                        </p:attrNameLst>
                                      </p:cBhvr>
                                      <p:tavLst>
                                        <p:tav tm="0">
                                          <p:val>
                                            <p:strVal val="#ppt_x"/>
                                          </p:val>
                                        </p:tav>
                                        <p:tav tm="100000">
                                          <p:val>
                                            <p:strVal val="#ppt_x"/>
                                          </p:val>
                                        </p:tav>
                                      </p:tavLst>
                                    </p:anim>
                                    <p:anim calcmode="lin" valueType="num">
                                      <p:cBhvr>
                                        <p:cTn id="33" dur="500" fill="hold"/>
                                        <p:tgtEl>
                                          <p:spTgt spid="60"/>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wipe(right)">
                                      <p:cBhvr>
                                        <p:cTn id="37" dur="500"/>
                                        <p:tgtEl>
                                          <p:spTgt spid="47"/>
                                        </p:tgtEl>
                                      </p:cBhvr>
                                    </p:animEffect>
                                  </p:childTnLst>
                                </p:cTn>
                              </p:par>
                              <p:par>
                                <p:cTn id="38" presetID="22" presetClass="entr" presetSubtype="8" fill="hold"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left)">
                                      <p:cBhvr>
                                        <p:cTn id="40" dur="500"/>
                                        <p:tgtEl>
                                          <p:spTgt spid="57"/>
                                        </p:tgtEl>
                                      </p:cBhvr>
                                    </p:animEffect>
                                  </p:childTnLst>
                                </p:cTn>
                              </p:par>
                            </p:childTnLst>
                          </p:cTn>
                        </p:par>
                        <p:par>
                          <p:cTn id="41" fill="hold">
                            <p:stCondLst>
                              <p:cond delay="3500"/>
                            </p:stCondLst>
                            <p:childTnLst>
                              <p:par>
                                <p:cTn id="42" presetID="22" presetClass="entr" presetSubtype="8" fill="hold" nodeType="afterEffect">
                                  <p:stCondLst>
                                    <p:cond delay="0"/>
                                  </p:stCondLst>
                                  <p:childTnLst>
                                    <p:set>
                                      <p:cBhvr>
                                        <p:cTn id="43" dur="1" fill="hold">
                                          <p:stCondLst>
                                            <p:cond delay="0"/>
                                          </p:stCondLst>
                                        </p:cTn>
                                        <p:tgtEl>
                                          <p:spTgt spid="76"/>
                                        </p:tgtEl>
                                        <p:attrNameLst>
                                          <p:attrName>style.visibility</p:attrName>
                                        </p:attrNameLst>
                                      </p:cBhvr>
                                      <p:to>
                                        <p:strVal val="visible"/>
                                      </p:to>
                                    </p:set>
                                    <p:animEffect transition="in" filter="wipe(left)">
                                      <p:cBhvr>
                                        <p:cTn id="44" dur="500"/>
                                        <p:tgtEl>
                                          <p:spTgt spid="76"/>
                                        </p:tgtEl>
                                      </p:cBhvr>
                                    </p:animEffect>
                                  </p:childTnLst>
                                </p:cTn>
                              </p:par>
                              <p:par>
                                <p:cTn id="45" presetID="14" presetClass="entr" presetSubtype="10"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Effect transition="in" filter="randombar(horizontal)">
                                      <p:cBhvr>
                                        <p:cTn id="47" dur="500"/>
                                        <p:tgtEl>
                                          <p:spTgt spid="72"/>
                                        </p:tgtEl>
                                      </p:cBhvr>
                                    </p:animEffect>
                                  </p:childTnLst>
                                </p:cTn>
                              </p:par>
                              <p:par>
                                <p:cTn id="48" presetID="22" presetClass="entr" presetSubtype="2" fill="hold" nodeType="withEffect">
                                  <p:stCondLst>
                                    <p:cond delay="0"/>
                                  </p:stCondLst>
                                  <p:childTnLst>
                                    <p:set>
                                      <p:cBhvr>
                                        <p:cTn id="49" dur="1" fill="hold">
                                          <p:stCondLst>
                                            <p:cond delay="0"/>
                                          </p:stCondLst>
                                        </p:cTn>
                                        <p:tgtEl>
                                          <p:spTgt spid="73"/>
                                        </p:tgtEl>
                                        <p:attrNameLst>
                                          <p:attrName>style.visibility</p:attrName>
                                        </p:attrNameLst>
                                      </p:cBhvr>
                                      <p:to>
                                        <p:strVal val="visible"/>
                                      </p:to>
                                    </p:set>
                                    <p:animEffect transition="in" filter="wipe(right)">
                                      <p:cBhvr>
                                        <p:cTn id="50" dur="500"/>
                                        <p:tgtEl>
                                          <p:spTgt spid="73"/>
                                        </p:tgtEl>
                                      </p:cBhvr>
                                    </p:animEffect>
                                  </p:childTnLst>
                                </p:cTn>
                              </p:par>
                              <p:par>
                                <p:cTn id="51" presetID="14" presetClass="entr" presetSubtype="10" fill="hold"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randombar(horizontal)">
                                      <p:cBhvr>
                                        <p:cTn id="53" dur="500"/>
                                        <p:tgtEl>
                                          <p:spTgt spid="62"/>
                                        </p:tgtEl>
                                      </p:cBhvr>
                                    </p:animEffect>
                                  </p:childTnLst>
                                </p:cTn>
                              </p:par>
                              <p:par>
                                <p:cTn id="54" presetID="14" presetClass="entr" presetSubtype="10" fill="hold" nodeType="with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randombar(horizontal)">
                                      <p:cBhvr>
                                        <p:cTn id="56" dur="500"/>
                                        <p:tgtEl>
                                          <p:spTgt spid="66"/>
                                        </p:tgtEl>
                                      </p:cBhvr>
                                    </p:animEffect>
                                  </p:childTnLst>
                                </p:cTn>
                              </p:par>
                              <p:par>
                                <p:cTn id="57" presetID="14" presetClass="entr" presetSubtype="10" fill="hold" nodeType="withEffect">
                                  <p:stCondLst>
                                    <p:cond delay="0"/>
                                  </p:stCondLst>
                                  <p:childTnLst>
                                    <p:set>
                                      <p:cBhvr>
                                        <p:cTn id="58" dur="1" fill="hold">
                                          <p:stCondLst>
                                            <p:cond delay="0"/>
                                          </p:stCondLst>
                                        </p:cTn>
                                        <p:tgtEl>
                                          <p:spTgt spid="69"/>
                                        </p:tgtEl>
                                        <p:attrNameLst>
                                          <p:attrName>style.visibility</p:attrName>
                                        </p:attrNameLst>
                                      </p:cBhvr>
                                      <p:to>
                                        <p:strVal val="visible"/>
                                      </p:to>
                                    </p:set>
                                    <p:animEffect transition="in" filter="randombar(horizontal)">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直接连接符 34"/>
          <p:cNvCxnSpPr/>
          <p:nvPr/>
        </p:nvCxnSpPr>
        <p:spPr>
          <a:xfrm flipH="1">
            <a:off x="3121174" y="-164554"/>
            <a:ext cx="2901652" cy="2901652"/>
          </a:xfrm>
          <a:prstGeom prst="line">
            <a:avLst/>
          </a:prstGeom>
          <a:ln w="25400">
            <a:solidFill>
              <a:srgbClr val="F7BA3B"/>
            </a:solidFill>
            <a:headEnd type="none"/>
            <a:tailEnd type="triangle"/>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4615191" y="1331086"/>
            <a:ext cx="1005648" cy="1005648"/>
            <a:chOff x="4615191" y="1330292"/>
            <a:chExt cx="1005648" cy="1005648"/>
          </a:xfrm>
        </p:grpSpPr>
        <p:sp>
          <p:nvSpPr>
            <p:cNvPr id="29" name="椭圆 28"/>
            <p:cNvSpPr/>
            <p:nvPr/>
          </p:nvSpPr>
          <p:spPr>
            <a:xfrm>
              <a:off x="4615191"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8" name="椭圆 27"/>
            <p:cNvSpPr/>
            <p:nvPr/>
          </p:nvSpPr>
          <p:spPr>
            <a:xfrm>
              <a:off x="4734911"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37" name="Rectangle 5"/>
          <p:cNvSpPr>
            <a:spLocks noChangeArrowheads="1"/>
          </p:cNvSpPr>
          <p:nvPr/>
        </p:nvSpPr>
        <p:spPr bwMode="auto">
          <a:xfrm>
            <a:off x="2007195" y="3003799"/>
            <a:ext cx="5129610"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zh-CN" altLang="en-US" sz="4000" b="1" dirty="0">
                <a:solidFill>
                  <a:prstClr val="white"/>
                </a:solidFill>
                <a:latin typeface="Arial" charset="0"/>
                <a:ea typeface="微软雅黑" pitchFamily="34" charset="-122"/>
              </a:rPr>
              <a:t>感谢各位领导莅临指导</a:t>
            </a:r>
            <a:endParaRPr lang="zh-CN" altLang="en-US" sz="4000" dirty="0">
              <a:solidFill>
                <a:prstClr val="white"/>
              </a:solidFill>
              <a:latin typeface="Arial" charset="0"/>
              <a:ea typeface="微软雅黑" pitchFamily="34" charset="-122"/>
            </a:endParaRPr>
          </a:p>
        </p:txBody>
      </p:sp>
      <p:sp>
        <p:nvSpPr>
          <p:cNvPr id="39" name="Rectangle 7"/>
          <p:cNvSpPr>
            <a:spLocks noChangeArrowheads="1"/>
          </p:cNvSpPr>
          <p:nvPr/>
        </p:nvSpPr>
        <p:spPr bwMode="auto">
          <a:xfrm>
            <a:off x="3334894" y="3723878"/>
            <a:ext cx="248061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defTabSz="914400" fontAlgn="base">
              <a:spcBef>
                <a:spcPct val="0"/>
              </a:spcBef>
              <a:spcAft>
                <a:spcPct val="0"/>
              </a:spcAft>
            </a:pPr>
            <a:r>
              <a:rPr lang="en-US" altLang="zh-CN" sz="1400" dirty="0">
                <a:solidFill>
                  <a:prstClr val="white"/>
                </a:solidFill>
                <a:latin typeface="Arial" charset="0"/>
                <a:ea typeface="宋体" panose="02010600030101010101" pitchFamily="2" charset="-122"/>
              </a:rPr>
              <a:t>THANK YOU FOR WATCHING</a:t>
            </a:r>
          </a:p>
        </p:txBody>
      </p:sp>
      <p:grpSp>
        <p:nvGrpSpPr>
          <p:cNvPr id="7" name="组合 6"/>
          <p:cNvGrpSpPr/>
          <p:nvPr/>
        </p:nvGrpSpPr>
        <p:grpSpPr>
          <a:xfrm>
            <a:off x="2402370" y="1331086"/>
            <a:ext cx="1005648" cy="1005648"/>
            <a:chOff x="2402370" y="1330292"/>
            <a:chExt cx="1005648" cy="1005648"/>
          </a:xfrm>
        </p:grpSpPr>
        <p:sp>
          <p:nvSpPr>
            <p:cNvPr id="12" name="椭圆 11"/>
            <p:cNvSpPr/>
            <p:nvPr/>
          </p:nvSpPr>
          <p:spPr>
            <a:xfrm>
              <a:off x="2402370"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11" name="椭圆 10"/>
            <p:cNvSpPr/>
            <p:nvPr/>
          </p:nvSpPr>
          <p:spPr>
            <a:xfrm>
              <a:off x="2522090"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4" name="组合 13"/>
          <p:cNvGrpSpPr/>
          <p:nvPr/>
        </p:nvGrpSpPr>
        <p:grpSpPr>
          <a:xfrm>
            <a:off x="3508476" y="1331086"/>
            <a:ext cx="1005648" cy="1005648"/>
            <a:chOff x="3508476" y="1330292"/>
            <a:chExt cx="1005648" cy="1005648"/>
          </a:xfrm>
        </p:grpSpPr>
        <p:sp>
          <p:nvSpPr>
            <p:cNvPr id="26" name="椭圆 25"/>
            <p:cNvSpPr/>
            <p:nvPr/>
          </p:nvSpPr>
          <p:spPr>
            <a:xfrm>
              <a:off x="3508476"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25" name="椭圆 24"/>
            <p:cNvSpPr/>
            <p:nvPr/>
          </p:nvSpPr>
          <p:spPr>
            <a:xfrm>
              <a:off x="3628196"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grpSp>
        <p:nvGrpSpPr>
          <p:cNvPr id="17" name="组合 16"/>
          <p:cNvGrpSpPr/>
          <p:nvPr/>
        </p:nvGrpSpPr>
        <p:grpSpPr>
          <a:xfrm>
            <a:off x="5728373" y="1331086"/>
            <a:ext cx="1005648" cy="1005648"/>
            <a:chOff x="5728373" y="1330292"/>
            <a:chExt cx="1005648" cy="1005648"/>
          </a:xfrm>
        </p:grpSpPr>
        <p:sp>
          <p:nvSpPr>
            <p:cNvPr id="32" name="椭圆 31"/>
            <p:cNvSpPr/>
            <p:nvPr/>
          </p:nvSpPr>
          <p:spPr>
            <a:xfrm>
              <a:off x="5728373" y="1330292"/>
              <a:ext cx="1005648" cy="1005648"/>
            </a:xfrm>
            <a:prstGeom prst="ellipse">
              <a:avLst/>
            </a:prstGeom>
            <a:solidFill>
              <a:srgbClr val="2C2E47"/>
            </a:solidFill>
            <a:ln w="9525">
              <a:noFill/>
            </a:ln>
            <a:effectLst>
              <a:innerShdw blurRad="127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sp>
          <p:nvSpPr>
            <p:cNvPr id="31" name="椭圆 30"/>
            <p:cNvSpPr/>
            <p:nvPr/>
          </p:nvSpPr>
          <p:spPr>
            <a:xfrm>
              <a:off x="5848093" y="1450012"/>
              <a:ext cx="766208" cy="766208"/>
            </a:xfrm>
            <a:prstGeom prst="ellipse">
              <a:avLst/>
            </a:prstGeom>
            <a:ln/>
          </p:spPr>
          <p:style>
            <a:lnRef idx="1">
              <a:schemeClr val="accent5"/>
            </a:lnRef>
            <a:fillRef idx="3">
              <a:schemeClr val="accent5"/>
            </a:fillRef>
            <a:effectRef idx="2">
              <a:schemeClr val="accent5"/>
            </a:effectRef>
            <a:fontRef idx="minor">
              <a:schemeClr val="lt1"/>
            </a:fontRef>
          </p:style>
          <p:txBody>
            <a:bodyPr rtlCol="0" anchor="ctr"/>
            <a:lstStyle/>
            <a:p>
              <a:pPr algn="ctr" defTabSz="914400"/>
              <a:endParaRPr lang="zh-CN" altLang="en-US" sz="4000">
                <a:solidFill>
                  <a:prstClr val="white"/>
                </a:solidFill>
                <a:latin typeface="Calibri"/>
                <a:ea typeface="宋体" panose="02010600030101010101" pitchFamily="2" charset="-122"/>
              </a:endParaRPr>
            </a:p>
          </p:txBody>
        </p:sp>
      </p:grpSp>
      <p:sp>
        <p:nvSpPr>
          <p:cNvPr id="15" name="TextBox 14"/>
          <p:cNvSpPr txBox="1"/>
          <p:nvPr/>
        </p:nvSpPr>
        <p:spPr>
          <a:xfrm>
            <a:off x="2715329"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2</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27" name="TextBox 26"/>
          <p:cNvSpPr txBox="1"/>
          <p:nvPr/>
        </p:nvSpPr>
        <p:spPr>
          <a:xfrm>
            <a:off x="3821435"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0</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0" name="TextBox 29"/>
          <p:cNvSpPr txBox="1"/>
          <p:nvPr/>
        </p:nvSpPr>
        <p:spPr>
          <a:xfrm>
            <a:off x="4928150" y="1479967"/>
            <a:ext cx="379730" cy="707886"/>
          </a:xfrm>
          <a:prstGeom prst="rect">
            <a:avLst/>
          </a:prstGeom>
          <a:noFill/>
        </p:spPr>
        <p:txBody>
          <a:bodyPr wrap="square" rtlCol="0">
            <a:spAutoFit/>
          </a:bodyPr>
          <a:lstStyle/>
          <a:p>
            <a:pPr algn="ctr" defTabSz="914400"/>
            <a:r>
              <a:rPr lang="en-US" altLang="zh-CN" sz="4000" dirty="0" smtClean="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sp>
        <p:nvSpPr>
          <p:cNvPr id="33" name="TextBox 32"/>
          <p:cNvSpPr txBox="1"/>
          <p:nvPr/>
        </p:nvSpPr>
        <p:spPr>
          <a:xfrm>
            <a:off x="6041332" y="1479967"/>
            <a:ext cx="379730" cy="707886"/>
          </a:xfrm>
          <a:prstGeom prst="rect">
            <a:avLst/>
          </a:prstGeom>
          <a:noFill/>
        </p:spPr>
        <p:txBody>
          <a:bodyPr wrap="square" rtlCol="0">
            <a:spAutoFit/>
          </a:bodyPr>
          <a:lstStyle/>
          <a:p>
            <a:pPr algn="ctr" defTabSz="914400"/>
            <a:r>
              <a:rPr lang="en-US" altLang="zh-CN" sz="4000" dirty="0">
                <a:solidFill>
                  <a:prstClr val="white"/>
                </a:solidFill>
                <a:latin typeface="Impact" panose="020B0806030902050204" pitchFamily="34" charset="0"/>
                <a:ea typeface="宋体" panose="02010600030101010101" pitchFamily="2" charset="-122"/>
              </a:rPr>
              <a:t>X</a:t>
            </a:r>
            <a:endParaRPr lang="zh-CN" altLang="en-US" sz="4000" dirty="0">
              <a:solidFill>
                <a:prstClr val="white"/>
              </a:solidFill>
              <a:latin typeface="Impact" panose="020B0806030902050204" pitchFamily="34" charset="0"/>
              <a:ea typeface="宋体" panose="02010600030101010101" pitchFamily="2" charset="-122"/>
            </a:endParaRPr>
          </a:p>
        </p:txBody>
      </p:sp>
      <p:cxnSp>
        <p:nvCxnSpPr>
          <p:cNvPr id="6" name="直接连接符 5"/>
          <p:cNvCxnSpPr/>
          <p:nvPr/>
        </p:nvCxnSpPr>
        <p:spPr>
          <a:xfrm flipH="1">
            <a:off x="-324544" y="1491630"/>
            <a:ext cx="965026" cy="965026"/>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7668344" y="-236562"/>
            <a:ext cx="1080120" cy="1080120"/>
          </a:xfrm>
          <a:prstGeom prst="line">
            <a:avLst/>
          </a:prstGeom>
          <a:ln w="25400">
            <a:solidFill>
              <a:srgbClr val="ADD072"/>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120100" y="4034011"/>
            <a:ext cx="1728192" cy="1728192"/>
          </a:xfrm>
          <a:prstGeom prst="line">
            <a:avLst/>
          </a:prstGeom>
          <a:ln w="25400">
            <a:solidFill>
              <a:srgbClr val="F7BA3B"/>
            </a:solidFill>
            <a:headEnd type="triangle"/>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a:off x="7596336" y="1131590"/>
            <a:ext cx="1979712" cy="1979712"/>
          </a:xfrm>
          <a:prstGeom prst="line">
            <a:avLst/>
          </a:prstGeom>
          <a:ln w="25400">
            <a:solidFill>
              <a:srgbClr val="DA634F"/>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948264" y="3795886"/>
            <a:ext cx="1656184" cy="1656184"/>
          </a:xfrm>
          <a:prstGeom prst="line">
            <a:avLst/>
          </a:prstGeom>
          <a:ln w="25400">
            <a:solidFill>
              <a:srgbClr val="2FB6A8"/>
            </a:solidFill>
            <a:headEnd type="triangle"/>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5292080" y="4659982"/>
            <a:ext cx="767730" cy="767730"/>
          </a:xfrm>
          <a:prstGeom prst="line">
            <a:avLst/>
          </a:prstGeom>
          <a:ln w="25400">
            <a:solidFill>
              <a:srgbClr val="DA634F"/>
            </a:solidFill>
            <a:headEnd type="triangle"/>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H="1">
            <a:off x="1187624" y="-596602"/>
            <a:ext cx="1541092" cy="1541090"/>
          </a:xfrm>
          <a:prstGeom prst="line">
            <a:avLst/>
          </a:prstGeom>
          <a:ln w="25400">
            <a:solidFill>
              <a:srgbClr val="2FB6A8"/>
            </a:solidFill>
            <a:headEnd type="none"/>
            <a:tailEnd type="triangle"/>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H="1">
            <a:off x="899592" y="2355057"/>
            <a:ext cx="720080" cy="720080"/>
          </a:xfrm>
          <a:prstGeom prst="line">
            <a:avLst/>
          </a:prstGeom>
          <a:ln w="25400">
            <a:solidFill>
              <a:srgbClr val="ADD072"/>
            </a:solidFill>
            <a:head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9511413"/>
      </p:ext>
    </p:extLst>
  </p:cSld>
  <p:clrMapOvr>
    <a:masterClrMapping/>
  </p:clrMapOvr>
  <mc:AlternateContent xmlns:mc="http://schemas.openxmlformats.org/markup-compatibility/2006" xmlns:p14="http://schemas.microsoft.com/office/powerpoint/2010/main">
    <mc:Choice Requires="p14">
      <p:transition spd="slow" p14:dur="2000" advClick="0" advTm="0">
        <p14:ferris dir="l"/>
      </p:transition>
    </mc:Choice>
    <mc:Fallback xmlns="">
      <p:transition spd="slow" advClick="0"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0000">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14:bounceEnd="60000">
                                          <p:cBhvr additive="base">
                                            <p:cTn id="7" dur="750" fill="hold"/>
                                            <p:tgtEl>
                                              <p:spTgt spid="54"/>
                                            </p:tgtEl>
                                            <p:attrNameLst>
                                              <p:attrName>ppt_x</p:attrName>
                                            </p:attrNameLst>
                                          </p:cBhvr>
                                          <p:tavLst>
                                            <p:tav tm="0">
                                              <p:val>
                                                <p:strVal val="#ppt_x"/>
                                              </p:val>
                                            </p:tav>
                                            <p:tav tm="100000">
                                              <p:val>
                                                <p:strVal val="#ppt_x"/>
                                              </p:val>
                                            </p:tav>
                                          </p:tavLst>
                                        </p:anim>
                                        <p:anim calcmode="lin" valueType="num" p14:bounceEnd="60000">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60000">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14:bounceEnd="60000">
                                          <p:cBhvr additive="base">
                                            <p:cTn id="11" dur="750" fill="hold"/>
                                            <p:tgtEl>
                                              <p:spTgt spid="35"/>
                                            </p:tgtEl>
                                            <p:attrNameLst>
                                              <p:attrName>ppt_x</p:attrName>
                                            </p:attrNameLst>
                                          </p:cBhvr>
                                          <p:tavLst>
                                            <p:tav tm="0">
                                              <p:val>
                                                <p:strVal val="#ppt_x"/>
                                              </p:val>
                                            </p:tav>
                                            <p:tav tm="100000">
                                              <p:val>
                                                <p:strVal val="#ppt_x"/>
                                              </p:val>
                                            </p:tav>
                                          </p:tavLst>
                                        </p:anim>
                                        <p:anim calcmode="lin" valueType="num" p14:bounceEnd="60000">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14:presetBounceEnd="60000">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14:bounceEnd="60000">
                                          <p:cBhvr additive="base">
                                            <p:cTn id="15" dur="750" fill="hold"/>
                                            <p:tgtEl>
                                              <p:spTgt spid="34"/>
                                            </p:tgtEl>
                                            <p:attrNameLst>
                                              <p:attrName>ppt_x</p:attrName>
                                            </p:attrNameLst>
                                          </p:cBhvr>
                                          <p:tavLst>
                                            <p:tav tm="0">
                                              <p:val>
                                                <p:strVal val="#ppt_x"/>
                                              </p:val>
                                            </p:tav>
                                            <p:tav tm="100000">
                                              <p:val>
                                                <p:strVal val="#ppt_x"/>
                                              </p:val>
                                            </p:tav>
                                          </p:tavLst>
                                        </p:anim>
                                        <p:anim calcmode="lin" valueType="num" p14:bounceEnd="60000">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14:presetBounceEnd="60000">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14:bounceEnd="60000">
                                          <p:cBhvr additive="base">
                                            <p:cTn id="19" dur="750" fill="hold"/>
                                            <p:tgtEl>
                                              <p:spTgt spid="42"/>
                                            </p:tgtEl>
                                            <p:attrNameLst>
                                              <p:attrName>ppt_x</p:attrName>
                                            </p:attrNameLst>
                                          </p:cBhvr>
                                          <p:tavLst>
                                            <p:tav tm="0">
                                              <p:val>
                                                <p:strVal val="1+#ppt_w/2"/>
                                              </p:val>
                                            </p:tav>
                                            <p:tav tm="100000">
                                              <p:val>
                                                <p:strVal val="#ppt_x"/>
                                              </p:val>
                                            </p:tav>
                                          </p:tavLst>
                                        </p:anim>
                                        <p:anim calcmode="lin" valueType="num" p14:bounceEnd="60000">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14:presetBounceEnd="60000">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14:bounceEnd="60000">
                                          <p:cBhvr additive="base">
                                            <p:cTn id="23" dur="750" fill="hold"/>
                                            <p:tgtEl>
                                              <p:spTgt spid="49"/>
                                            </p:tgtEl>
                                            <p:attrNameLst>
                                              <p:attrName>ppt_x</p:attrName>
                                            </p:attrNameLst>
                                          </p:cBhvr>
                                          <p:tavLst>
                                            <p:tav tm="0">
                                              <p:val>
                                                <p:strVal val="#ppt_x"/>
                                              </p:val>
                                            </p:tav>
                                            <p:tav tm="100000">
                                              <p:val>
                                                <p:strVal val="#ppt_x"/>
                                              </p:val>
                                            </p:tav>
                                          </p:tavLst>
                                        </p:anim>
                                        <p:anim calcmode="lin" valueType="num" p14:bounceEnd="60000">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14:presetBounceEnd="60000">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14:bounceEnd="60000">
                                          <p:cBhvr additive="base">
                                            <p:cTn id="27" dur="750" fill="hold"/>
                                            <p:tgtEl>
                                              <p:spTgt spid="43"/>
                                            </p:tgtEl>
                                            <p:attrNameLst>
                                              <p:attrName>ppt_x</p:attrName>
                                            </p:attrNameLst>
                                          </p:cBhvr>
                                          <p:tavLst>
                                            <p:tav tm="0">
                                              <p:val>
                                                <p:strVal val="#ppt_x"/>
                                              </p:val>
                                            </p:tav>
                                            <p:tav tm="100000">
                                              <p:val>
                                                <p:strVal val="#ppt_x"/>
                                              </p:val>
                                            </p:tav>
                                          </p:tavLst>
                                        </p:anim>
                                        <p:anim calcmode="lin" valueType="num" p14:bounceEnd="60000">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14:presetBounceEnd="60000">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14:bounceEnd="60000">
                                          <p:cBhvr additive="base">
                                            <p:cTn id="31" dur="750" fill="hold"/>
                                            <p:tgtEl>
                                              <p:spTgt spid="36"/>
                                            </p:tgtEl>
                                            <p:attrNameLst>
                                              <p:attrName>ppt_x</p:attrName>
                                            </p:attrNameLst>
                                          </p:cBhvr>
                                          <p:tavLst>
                                            <p:tav tm="0">
                                              <p:val>
                                                <p:strVal val="#ppt_x"/>
                                              </p:val>
                                            </p:tav>
                                            <p:tav tm="100000">
                                              <p:val>
                                                <p:strVal val="#ppt_x"/>
                                              </p:val>
                                            </p:tav>
                                          </p:tavLst>
                                        </p:anim>
                                        <p:anim calcmode="lin" valueType="num" p14:bounceEnd="60000">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14:presetBounceEnd="60000">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14:bounceEnd="60000">
                                          <p:cBhvr additive="base">
                                            <p:cTn id="35" dur="750" fill="hold"/>
                                            <p:tgtEl>
                                              <p:spTgt spid="60"/>
                                            </p:tgtEl>
                                            <p:attrNameLst>
                                              <p:attrName>ppt_x</p:attrName>
                                            </p:attrNameLst>
                                          </p:cBhvr>
                                          <p:tavLst>
                                            <p:tav tm="0">
                                              <p:val>
                                                <p:strVal val="0-#ppt_w/2"/>
                                              </p:val>
                                            </p:tav>
                                            <p:tav tm="100000">
                                              <p:val>
                                                <p:strVal val="#ppt_x"/>
                                              </p:val>
                                            </p:tav>
                                          </p:tavLst>
                                        </p:anim>
                                        <p:anim calcmode="lin" valueType="num" p14:bounceEnd="60000">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14:presetBounceEnd="60000">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14:bounceEnd="60000">
                                          <p:cBhvr additive="base">
                                            <p:cTn id="39" dur="750" fill="hold"/>
                                            <p:tgtEl>
                                              <p:spTgt spid="6"/>
                                            </p:tgtEl>
                                            <p:attrNameLst>
                                              <p:attrName>ppt_x</p:attrName>
                                            </p:attrNameLst>
                                          </p:cBhvr>
                                          <p:tavLst>
                                            <p:tav tm="0">
                                              <p:val>
                                                <p:strVal val="0-#ppt_w/2"/>
                                              </p:val>
                                            </p:tav>
                                            <p:tav tm="100000">
                                              <p:val>
                                                <p:strVal val="#ppt_x"/>
                                              </p:val>
                                            </p:tav>
                                          </p:tavLst>
                                        </p:anim>
                                        <p:anim calcmode="lin" valueType="num" p14:bounceEnd="60000">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14:presetBounceEnd="81000">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14:bounceEnd="81000">
                                          <p:cBhvr additive="base">
                                            <p:cTn id="43" dur="1000" fill="hold"/>
                                            <p:tgtEl>
                                              <p:spTgt spid="7"/>
                                            </p:tgtEl>
                                            <p:attrNameLst>
                                              <p:attrName>ppt_x</p:attrName>
                                            </p:attrNameLst>
                                          </p:cBhvr>
                                          <p:tavLst>
                                            <p:tav tm="0">
                                              <p:val>
                                                <p:strVal val="#ppt_x"/>
                                              </p:val>
                                            </p:tav>
                                            <p:tav tm="100000">
                                              <p:val>
                                                <p:strVal val="#ppt_x"/>
                                              </p:val>
                                            </p:tav>
                                          </p:tavLst>
                                        </p:anim>
                                        <p:anim calcmode="lin" valueType="num" p14:bounceEnd="81000">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14:presetBounceEnd="81000">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14:bounceEnd="81000">
                                          <p:cBhvr additive="base">
                                            <p:cTn id="47" dur="1000" fill="hold"/>
                                            <p:tgtEl>
                                              <p:spTgt spid="14"/>
                                            </p:tgtEl>
                                            <p:attrNameLst>
                                              <p:attrName>ppt_x</p:attrName>
                                            </p:attrNameLst>
                                          </p:cBhvr>
                                          <p:tavLst>
                                            <p:tav tm="0">
                                              <p:val>
                                                <p:strVal val="#ppt_x"/>
                                              </p:val>
                                            </p:tav>
                                            <p:tav tm="100000">
                                              <p:val>
                                                <p:strVal val="#ppt_x"/>
                                              </p:val>
                                            </p:tav>
                                          </p:tavLst>
                                        </p:anim>
                                        <p:anim calcmode="lin" valueType="num" p14:bounceEnd="81000">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14:presetBounceEnd="81000">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14:bounceEnd="81000">
                                          <p:cBhvr additive="base">
                                            <p:cTn id="51" dur="1000" fill="hold"/>
                                            <p:tgtEl>
                                              <p:spTgt spid="16"/>
                                            </p:tgtEl>
                                            <p:attrNameLst>
                                              <p:attrName>ppt_x</p:attrName>
                                            </p:attrNameLst>
                                          </p:cBhvr>
                                          <p:tavLst>
                                            <p:tav tm="0">
                                              <p:val>
                                                <p:strVal val="#ppt_x"/>
                                              </p:val>
                                            </p:tav>
                                            <p:tav tm="100000">
                                              <p:val>
                                                <p:strVal val="#ppt_x"/>
                                              </p:val>
                                            </p:tav>
                                          </p:tavLst>
                                        </p:anim>
                                        <p:anim calcmode="lin" valueType="num" p14:bounceEnd="81000">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14:presetBounceEnd="81000">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14:bounceEnd="81000">
                                          <p:cBhvr additive="base">
                                            <p:cTn id="55" dur="1000" fill="hold"/>
                                            <p:tgtEl>
                                              <p:spTgt spid="17"/>
                                            </p:tgtEl>
                                            <p:attrNameLst>
                                              <p:attrName>ppt_x</p:attrName>
                                            </p:attrNameLst>
                                          </p:cBhvr>
                                          <p:tavLst>
                                            <p:tav tm="0">
                                              <p:val>
                                                <p:strVal val="#ppt_x"/>
                                              </p:val>
                                            </p:tav>
                                            <p:tav tm="100000">
                                              <p:val>
                                                <p:strVal val="#ppt_x"/>
                                              </p:val>
                                            </p:tav>
                                          </p:tavLst>
                                        </p:anim>
                                        <p:anim calcmode="lin" valueType="num" p14:bounceEnd="81000">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14:presetBounceEnd="66667">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14:bounceEnd="66667">
                                          <p:cBhvr additive="base">
                                            <p:cTn id="79" dur="600" fill="hold"/>
                                            <p:tgtEl>
                                              <p:spTgt spid="37"/>
                                            </p:tgtEl>
                                            <p:attrNameLst>
                                              <p:attrName>ppt_x</p:attrName>
                                            </p:attrNameLst>
                                          </p:cBhvr>
                                          <p:tavLst>
                                            <p:tav tm="0">
                                              <p:val>
                                                <p:strVal val="#ppt_x"/>
                                              </p:val>
                                            </p:tav>
                                            <p:tav tm="100000">
                                              <p:val>
                                                <p:strVal val="#ppt_x"/>
                                              </p:val>
                                            </p:tav>
                                          </p:tavLst>
                                        </p:anim>
                                        <p:anim calcmode="lin" valueType="num" p14:bounceEnd="66667">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14:presetBounceEnd="66667">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14:bounceEnd="66667">
                                          <p:cBhvr additive="base">
                                            <p:cTn id="83" dur="600" fill="hold"/>
                                            <p:tgtEl>
                                              <p:spTgt spid="39"/>
                                            </p:tgtEl>
                                            <p:attrNameLst>
                                              <p:attrName>ppt_x</p:attrName>
                                            </p:attrNameLst>
                                          </p:cBhvr>
                                          <p:tavLst>
                                            <p:tav tm="0">
                                              <p:val>
                                                <p:strVal val="#ppt_x"/>
                                              </p:val>
                                            </p:tav>
                                            <p:tav tm="100000">
                                              <p:val>
                                                <p:strVal val="#ppt_x"/>
                                              </p:val>
                                            </p:tav>
                                          </p:tavLst>
                                        </p:anim>
                                        <p:anim calcmode="lin" valueType="num" p14:bounceEnd="66667">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additive="base">
                                            <p:cTn id="7" dur="750" fill="hold"/>
                                            <p:tgtEl>
                                              <p:spTgt spid="54"/>
                                            </p:tgtEl>
                                            <p:attrNameLst>
                                              <p:attrName>ppt_x</p:attrName>
                                            </p:attrNameLst>
                                          </p:cBhvr>
                                          <p:tavLst>
                                            <p:tav tm="0">
                                              <p:val>
                                                <p:strVal val="#ppt_x"/>
                                              </p:val>
                                            </p:tav>
                                            <p:tav tm="100000">
                                              <p:val>
                                                <p:strVal val="#ppt_x"/>
                                              </p:val>
                                            </p:tav>
                                          </p:tavLst>
                                        </p:anim>
                                        <p:anim calcmode="lin" valueType="num">
                                          <p:cBhvr additive="base">
                                            <p:cTn id="8" dur="750" fill="hold"/>
                                            <p:tgtEl>
                                              <p:spTgt spid="54"/>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10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750" fill="hold"/>
                                            <p:tgtEl>
                                              <p:spTgt spid="35"/>
                                            </p:tgtEl>
                                            <p:attrNameLst>
                                              <p:attrName>ppt_x</p:attrName>
                                            </p:attrNameLst>
                                          </p:cBhvr>
                                          <p:tavLst>
                                            <p:tav tm="0">
                                              <p:val>
                                                <p:strVal val="#ppt_x"/>
                                              </p:val>
                                            </p:tav>
                                            <p:tav tm="100000">
                                              <p:val>
                                                <p:strVal val="#ppt_x"/>
                                              </p:val>
                                            </p:tav>
                                          </p:tavLst>
                                        </p:anim>
                                        <p:anim calcmode="lin" valueType="num">
                                          <p:cBhvr additive="base">
                                            <p:cTn id="12" dur="750" fill="hold"/>
                                            <p:tgtEl>
                                              <p:spTgt spid="35"/>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0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750" fill="hold"/>
                                            <p:tgtEl>
                                              <p:spTgt spid="34"/>
                                            </p:tgtEl>
                                            <p:attrNameLst>
                                              <p:attrName>ppt_x</p:attrName>
                                            </p:attrNameLst>
                                          </p:cBhvr>
                                          <p:tavLst>
                                            <p:tav tm="0">
                                              <p:val>
                                                <p:strVal val="#ppt_x"/>
                                              </p:val>
                                            </p:tav>
                                            <p:tav tm="100000">
                                              <p:val>
                                                <p:strVal val="#ppt_x"/>
                                              </p:val>
                                            </p:tav>
                                          </p:tavLst>
                                        </p:anim>
                                        <p:anim calcmode="lin" valueType="num">
                                          <p:cBhvr additive="base">
                                            <p:cTn id="16" dur="750" fill="hold"/>
                                            <p:tgtEl>
                                              <p:spTgt spid="3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30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750" fill="hold"/>
                                            <p:tgtEl>
                                              <p:spTgt spid="42"/>
                                            </p:tgtEl>
                                            <p:attrNameLst>
                                              <p:attrName>ppt_x</p:attrName>
                                            </p:attrNameLst>
                                          </p:cBhvr>
                                          <p:tavLst>
                                            <p:tav tm="0">
                                              <p:val>
                                                <p:strVal val="1+#ppt_w/2"/>
                                              </p:val>
                                            </p:tav>
                                            <p:tav tm="100000">
                                              <p:val>
                                                <p:strVal val="#ppt_x"/>
                                              </p:val>
                                            </p:tav>
                                          </p:tavLst>
                                        </p:anim>
                                        <p:anim calcmode="lin" valueType="num">
                                          <p:cBhvr additive="base">
                                            <p:cTn id="20" dur="750" fill="hold"/>
                                            <p:tgtEl>
                                              <p:spTgt spid="42"/>
                                            </p:tgtEl>
                                            <p:attrNameLst>
                                              <p:attrName>ppt_y</p:attrName>
                                            </p:attrNameLst>
                                          </p:cBhvr>
                                          <p:tavLst>
                                            <p:tav tm="0">
                                              <p:val>
                                                <p:strVal val="0-#ppt_h/2"/>
                                              </p:val>
                                            </p:tav>
                                            <p:tav tm="100000">
                                              <p:val>
                                                <p:strVal val="#ppt_y"/>
                                              </p:val>
                                            </p:tav>
                                          </p:tavLst>
                                        </p:anim>
                                      </p:childTnLst>
                                    </p:cTn>
                                  </p:par>
                                  <p:par>
                                    <p:cTn id="21" presetID="2" presetClass="entr" presetSubtype="4" fill="hold" nodeType="withEffect">
                                      <p:stCondLst>
                                        <p:cond delay="4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3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750" fill="hold"/>
                                            <p:tgtEl>
                                              <p:spTgt spid="43"/>
                                            </p:tgtEl>
                                            <p:attrNameLst>
                                              <p:attrName>ppt_x</p:attrName>
                                            </p:attrNameLst>
                                          </p:cBhvr>
                                          <p:tavLst>
                                            <p:tav tm="0">
                                              <p:val>
                                                <p:strVal val="#ppt_x"/>
                                              </p:val>
                                            </p:tav>
                                            <p:tav tm="100000">
                                              <p:val>
                                                <p:strVal val="#ppt_x"/>
                                              </p:val>
                                            </p:tav>
                                          </p:tavLst>
                                        </p:anim>
                                        <p:anim calcmode="lin" valueType="num">
                                          <p:cBhvr additive="base">
                                            <p:cTn id="28" dur="75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200"/>
                                      </p:stCondLst>
                                      <p:childTnLst>
                                        <p:set>
                                          <p:cBhvr>
                                            <p:cTn id="30" dur="1" fill="hold">
                                              <p:stCondLst>
                                                <p:cond delay="0"/>
                                              </p:stCondLst>
                                            </p:cTn>
                                            <p:tgtEl>
                                              <p:spTgt spid="36"/>
                                            </p:tgtEl>
                                            <p:attrNameLst>
                                              <p:attrName>style.visibility</p:attrName>
                                            </p:attrNameLst>
                                          </p:cBhvr>
                                          <p:to>
                                            <p:strVal val="visible"/>
                                          </p:to>
                                        </p:set>
                                        <p:anim calcmode="lin" valueType="num">
                                          <p:cBhvr additive="base">
                                            <p:cTn id="31" dur="750" fill="hold"/>
                                            <p:tgtEl>
                                              <p:spTgt spid="36"/>
                                            </p:tgtEl>
                                            <p:attrNameLst>
                                              <p:attrName>ppt_x</p:attrName>
                                            </p:attrNameLst>
                                          </p:cBhvr>
                                          <p:tavLst>
                                            <p:tav tm="0">
                                              <p:val>
                                                <p:strVal val="#ppt_x"/>
                                              </p:val>
                                            </p:tav>
                                            <p:tav tm="100000">
                                              <p:val>
                                                <p:strVal val="#ppt_x"/>
                                              </p:val>
                                            </p:tav>
                                          </p:tavLst>
                                        </p:anim>
                                        <p:anim calcmode="lin" valueType="num">
                                          <p:cBhvr additive="base">
                                            <p:cTn id="32" dur="750" fill="hold"/>
                                            <p:tgtEl>
                                              <p:spTgt spid="3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10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750" fill="hold"/>
                                            <p:tgtEl>
                                              <p:spTgt spid="60"/>
                                            </p:tgtEl>
                                            <p:attrNameLst>
                                              <p:attrName>ppt_x</p:attrName>
                                            </p:attrNameLst>
                                          </p:cBhvr>
                                          <p:tavLst>
                                            <p:tav tm="0">
                                              <p:val>
                                                <p:strVal val="0-#ppt_w/2"/>
                                              </p:val>
                                            </p:tav>
                                            <p:tav tm="100000">
                                              <p:val>
                                                <p:strVal val="#ppt_x"/>
                                              </p:val>
                                            </p:tav>
                                          </p:tavLst>
                                        </p:anim>
                                        <p:anim calcmode="lin" valueType="num">
                                          <p:cBhvr additive="base">
                                            <p:cTn id="36" dur="750" fill="hold"/>
                                            <p:tgtEl>
                                              <p:spTgt spid="60"/>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750" fill="hold"/>
                                            <p:tgtEl>
                                              <p:spTgt spid="6"/>
                                            </p:tgtEl>
                                            <p:attrNameLst>
                                              <p:attrName>ppt_x</p:attrName>
                                            </p:attrNameLst>
                                          </p:cBhvr>
                                          <p:tavLst>
                                            <p:tav tm="0">
                                              <p:val>
                                                <p:strVal val="0-#ppt_w/2"/>
                                              </p:val>
                                            </p:tav>
                                            <p:tav tm="100000">
                                              <p:val>
                                                <p:strVal val="#ppt_x"/>
                                              </p:val>
                                            </p:tav>
                                          </p:tavLst>
                                        </p:anim>
                                        <p:anim calcmode="lin" valueType="num">
                                          <p:cBhvr additive="base">
                                            <p:cTn id="40" dur="750" fill="hold"/>
                                            <p:tgtEl>
                                              <p:spTgt spid="6"/>
                                            </p:tgtEl>
                                            <p:attrNameLst>
                                              <p:attrName>ppt_y</p:attrName>
                                            </p:attrNameLst>
                                          </p:cBhvr>
                                          <p:tavLst>
                                            <p:tav tm="0">
                                              <p:val>
                                                <p:strVal val="1+#ppt_h/2"/>
                                              </p:val>
                                            </p:tav>
                                            <p:tav tm="100000">
                                              <p:val>
                                                <p:strVal val="#ppt_y"/>
                                              </p:val>
                                            </p:tav>
                                          </p:tavLst>
                                        </p:anim>
                                      </p:childTnLst>
                                    </p:cTn>
                                  </p:par>
                                  <p:par>
                                    <p:cTn id="41" presetID="2" presetClass="entr" presetSubtype="1"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000" fill="hold"/>
                                            <p:tgtEl>
                                              <p:spTgt spid="7"/>
                                            </p:tgtEl>
                                            <p:attrNameLst>
                                              <p:attrName>ppt_x</p:attrName>
                                            </p:attrNameLst>
                                          </p:cBhvr>
                                          <p:tavLst>
                                            <p:tav tm="0">
                                              <p:val>
                                                <p:strVal val="#ppt_x"/>
                                              </p:val>
                                            </p:tav>
                                            <p:tav tm="100000">
                                              <p:val>
                                                <p:strVal val="#ppt_x"/>
                                              </p:val>
                                            </p:tav>
                                          </p:tavLst>
                                        </p:anim>
                                        <p:anim calcmode="lin" valueType="num">
                                          <p:cBhvr additive="base">
                                            <p:cTn id="44" dur="1000" fill="hold"/>
                                            <p:tgtEl>
                                              <p:spTgt spid="7"/>
                                            </p:tgtEl>
                                            <p:attrNameLst>
                                              <p:attrName>ppt_y</p:attrName>
                                            </p:attrNameLst>
                                          </p:cBhvr>
                                          <p:tavLst>
                                            <p:tav tm="0">
                                              <p:val>
                                                <p:strVal val="0-#ppt_h/2"/>
                                              </p:val>
                                            </p:tav>
                                            <p:tav tm="100000">
                                              <p:val>
                                                <p:strVal val="#ppt_y"/>
                                              </p:val>
                                            </p:tav>
                                          </p:tavLst>
                                        </p:anim>
                                      </p:childTnLst>
                                    </p:cTn>
                                  </p:par>
                                  <p:par>
                                    <p:cTn id="45" presetID="2" presetClass="entr" presetSubtype="1" fill="hold" nodeType="withEffect">
                                      <p:stCondLst>
                                        <p:cond delay="10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1000" fill="hold"/>
                                            <p:tgtEl>
                                              <p:spTgt spid="14"/>
                                            </p:tgtEl>
                                            <p:attrNameLst>
                                              <p:attrName>ppt_x</p:attrName>
                                            </p:attrNameLst>
                                          </p:cBhvr>
                                          <p:tavLst>
                                            <p:tav tm="0">
                                              <p:val>
                                                <p:strVal val="#ppt_x"/>
                                              </p:val>
                                            </p:tav>
                                            <p:tav tm="100000">
                                              <p:val>
                                                <p:strVal val="#ppt_x"/>
                                              </p:val>
                                            </p:tav>
                                          </p:tavLst>
                                        </p:anim>
                                        <p:anim calcmode="lin" valueType="num">
                                          <p:cBhvr additive="base">
                                            <p:cTn id="48" dur="1000" fill="hold"/>
                                            <p:tgtEl>
                                              <p:spTgt spid="1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20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1000" fill="hold"/>
                                            <p:tgtEl>
                                              <p:spTgt spid="16"/>
                                            </p:tgtEl>
                                            <p:attrNameLst>
                                              <p:attrName>ppt_x</p:attrName>
                                            </p:attrNameLst>
                                          </p:cBhvr>
                                          <p:tavLst>
                                            <p:tav tm="0">
                                              <p:val>
                                                <p:strVal val="#ppt_x"/>
                                              </p:val>
                                            </p:tav>
                                            <p:tav tm="100000">
                                              <p:val>
                                                <p:strVal val="#ppt_x"/>
                                              </p:val>
                                            </p:tav>
                                          </p:tavLst>
                                        </p:anim>
                                        <p:anim calcmode="lin" valueType="num">
                                          <p:cBhvr additive="base">
                                            <p:cTn id="52" dur="1000" fill="hold"/>
                                            <p:tgtEl>
                                              <p:spTgt spid="16"/>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30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1000" fill="hold"/>
                                            <p:tgtEl>
                                              <p:spTgt spid="17"/>
                                            </p:tgtEl>
                                            <p:attrNameLst>
                                              <p:attrName>ppt_x</p:attrName>
                                            </p:attrNameLst>
                                          </p:cBhvr>
                                          <p:tavLst>
                                            <p:tav tm="0">
                                              <p:val>
                                                <p:strVal val="#ppt_x"/>
                                              </p:val>
                                            </p:tav>
                                            <p:tav tm="100000">
                                              <p:val>
                                                <p:strVal val="#ppt_x"/>
                                              </p:val>
                                            </p:tav>
                                          </p:tavLst>
                                        </p:anim>
                                        <p:anim calcmode="lin" valueType="num">
                                          <p:cBhvr additive="base">
                                            <p:cTn id="56" dur="1000" fill="hold"/>
                                            <p:tgtEl>
                                              <p:spTgt spid="17"/>
                                            </p:tgtEl>
                                            <p:attrNameLst>
                                              <p:attrName>ppt_y</p:attrName>
                                            </p:attrNameLst>
                                          </p:cBhvr>
                                          <p:tavLst>
                                            <p:tav tm="0">
                                              <p:val>
                                                <p:strVal val="0-#ppt_h/2"/>
                                              </p:val>
                                            </p:tav>
                                            <p:tav tm="100000">
                                              <p:val>
                                                <p:strVal val="#ppt_y"/>
                                              </p:val>
                                            </p:tav>
                                          </p:tavLst>
                                        </p:anim>
                                      </p:childTnLst>
                                    </p:cTn>
                                  </p:par>
                                  <p:par>
                                    <p:cTn id="57" presetID="45" presetClass="entr" presetSubtype="0" fill="hold" grpId="0" nodeType="withEffect">
                                      <p:stCondLst>
                                        <p:cond delay="500"/>
                                      </p:stCondLst>
                                      <p:childTnLst>
                                        <p:set>
                                          <p:cBhvr>
                                            <p:cTn id="58" dur="1" fill="hold">
                                              <p:stCondLst>
                                                <p:cond delay="0"/>
                                              </p:stCondLst>
                                            </p:cTn>
                                            <p:tgtEl>
                                              <p:spTgt spid="15"/>
                                            </p:tgtEl>
                                            <p:attrNameLst>
                                              <p:attrName>style.visibility</p:attrName>
                                            </p:attrNameLst>
                                          </p:cBhvr>
                                          <p:to>
                                            <p:strVal val="visible"/>
                                          </p:to>
                                        </p:set>
                                        <p:animEffect transition="in" filter="fade">
                                          <p:cBhvr>
                                            <p:cTn id="59" dur="1000"/>
                                            <p:tgtEl>
                                              <p:spTgt spid="15"/>
                                            </p:tgtEl>
                                          </p:cBhvr>
                                        </p:animEffect>
                                        <p:anim calcmode="lin" valueType="num">
                                          <p:cBhvr>
                                            <p:cTn id="60" dur="1000" fill="hold"/>
                                            <p:tgtEl>
                                              <p:spTgt spid="15"/>
                                            </p:tgtEl>
                                            <p:attrNameLst>
                                              <p:attrName>ppt_w</p:attrName>
                                            </p:attrNameLst>
                                          </p:cBhvr>
                                          <p:tavLst>
                                            <p:tav tm="0" fmla="#ppt_w*sin(2.5*pi*$)">
                                              <p:val>
                                                <p:fltVal val="0"/>
                                              </p:val>
                                            </p:tav>
                                            <p:tav tm="100000">
                                              <p:val>
                                                <p:fltVal val="1"/>
                                              </p:val>
                                            </p:tav>
                                          </p:tavLst>
                                        </p:anim>
                                        <p:anim calcmode="lin" valueType="num">
                                          <p:cBhvr>
                                            <p:cTn id="61" dur="1000" fill="hold"/>
                                            <p:tgtEl>
                                              <p:spTgt spid="15"/>
                                            </p:tgtEl>
                                            <p:attrNameLst>
                                              <p:attrName>ppt_h</p:attrName>
                                            </p:attrNameLst>
                                          </p:cBhvr>
                                          <p:tavLst>
                                            <p:tav tm="0">
                                              <p:val>
                                                <p:strVal val="#ppt_h"/>
                                              </p:val>
                                            </p:tav>
                                            <p:tav tm="100000">
                                              <p:val>
                                                <p:strVal val="#ppt_h"/>
                                              </p:val>
                                            </p:tav>
                                          </p:tavLst>
                                        </p:anim>
                                      </p:childTnLst>
                                    </p:cTn>
                                  </p:par>
                                  <p:par>
                                    <p:cTn id="62" presetID="45" presetClass="entr" presetSubtype="0" fill="hold" grpId="0" nodeType="withEffect">
                                      <p:stCondLst>
                                        <p:cond delay="600"/>
                                      </p:stCondLst>
                                      <p:childTnLst>
                                        <p:set>
                                          <p:cBhvr>
                                            <p:cTn id="63" dur="1" fill="hold">
                                              <p:stCondLst>
                                                <p:cond delay="0"/>
                                              </p:stCondLst>
                                            </p:cTn>
                                            <p:tgtEl>
                                              <p:spTgt spid="27"/>
                                            </p:tgtEl>
                                            <p:attrNameLst>
                                              <p:attrName>style.visibility</p:attrName>
                                            </p:attrNameLst>
                                          </p:cBhvr>
                                          <p:to>
                                            <p:strVal val="visible"/>
                                          </p:to>
                                        </p:set>
                                        <p:animEffect transition="in" filter="fade">
                                          <p:cBhvr>
                                            <p:cTn id="64" dur="1000"/>
                                            <p:tgtEl>
                                              <p:spTgt spid="27"/>
                                            </p:tgtEl>
                                          </p:cBhvr>
                                        </p:animEffect>
                                        <p:anim calcmode="lin" valueType="num">
                                          <p:cBhvr>
                                            <p:cTn id="65" dur="1000" fill="hold"/>
                                            <p:tgtEl>
                                              <p:spTgt spid="27"/>
                                            </p:tgtEl>
                                            <p:attrNameLst>
                                              <p:attrName>ppt_w</p:attrName>
                                            </p:attrNameLst>
                                          </p:cBhvr>
                                          <p:tavLst>
                                            <p:tav tm="0" fmla="#ppt_w*sin(2.5*pi*$)">
                                              <p:val>
                                                <p:fltVal val="0"/>
                                              </p:val>
                                            </p:tav>
                                            <p:tav tm="100000">
                                              <p:val>
                                                <p:fltVal val="1"/>
                                              </p:val>
                                            </p:tav>
                                          </p:tavLst>
                                        </p:anim>
                                        <p:anim calcmode="lin" valueType="num">
                                          <p:cBhvr>
                                            <p:cTn id="66" dur="1000" fill="hold"/>
                                            <p:tgtEl>
                                              <p:spTgt spid="27"/>
                                            </p:tgtEl>
                                            <p:attrNameLst>
                                              <p:attrName>ppt_h</p:attrName>
                                            </p:attrNameLst>
                                          </p:cBhvr>
                                          <p:tavLst>
                                            <p:tav tm="0">
                                              <p:val>
                                                <p:strVal val="#ppt_h"/>
                                              </p:val>
                                            </p:tav>
                                            <p:tav tm="100000">
                                              <p:val>
                                                <p:strVal val="#ppt_h"/>
                                              </p:val>
                                            </p:tav>
                                          </p:tavLst>
                                        </p:anim>
                                      </p:childTnLst>
                                    </p:cTn>
                                  </p:par>
                                  <p:par>
                                    <p:cTn id="67" presetID="45" presetClass="entr" presetSubtype="0" fill="hold" grpId="0" nodeType="withEffect">
                                      <p:stCondLst>
                                        <p:cond delay="70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1000"/>
                                            <p:tgtEl>
                                              <p:spTgt spid="30"/>
                                            </p:tgtEl>
                                          </p:cBhvr>
                                        </p:animEffect>
                                        <p:anim calcmode="lin" valueType="num">
                                          <p:cBhvr>
                                            <p:cTn id="70" dur="1000" fill="hold"/>
                                            <p:tgtEl>
                                              <p:spTgt spid="30"/>
                                            </p:tgtEl>
                                            <p:attrNameLst>
                                              <p:attrName>ppt_w</p:attrName>
                                            </p:attrNameLst>
                                          </p:cBhvr>
                                          <p:tavLst>
                                            <p:tav tm="0" fmla="#ppt_w*sin(2.5*pi*$)">
                                              <p:val>
                                                <p:fltVal val="0"/>
                                              </p:val>
                                            </p:tav>
                                            <p:tav tm="100000">
                                              <p:val>
                                                <p:fltVal val="1"/>
                                              </p:val>
                                            </p:tav>
                                          </p:tavLst>
                                        </p:anim>
                                        <p:anim calcmode="lin" valueType="num">
                                          <p:cBhvr>
                                            <p:cTn id="71" dur="1000" fill="hold"/>
                                            <p:tgtEl>
                                              <p:spTgt spid="30"/>
                                            </p:tgtEl>
                                            <p:attrNameLst>
                                              <p:attrName>ppt_h</p:attrName>
                                            </p:attrNameLst>
                                          </p:cBhvr>
                                          <p:tavLst>
                                            <p:tav tm="0">
                                              <p:val>
                                                <p:strVal val="#ppt_h"/>
                                              </p:val>
                                            </p:tav>
                                            <p:tav tm="100000">
                                              <p:val>
                                                <p:strVal val="#ppt_h"/>
                                              </p:val>
                                            </p:tav>
                                          </p:tavLst>
                                        </p:anim>
                                      </p:childTnLst>
                                    </p:cTn>
                                  </p:par>
                                  <p:par>
                                    <p:cTn id="72" presetID="45" presetClass="entr" presetSubtype="0" fill="hold" grpId="0" nodeType="withEffect">
                                      <p:stCondLst>
                                        <p:cond delay="8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1000"/>
                                            <p:tgtEl>
                                              <p:spTgt spid="33"/>
                                            </p:tgtEl>
                                          </p:cBhvr>
                                        </p:animEffect>
                                        <p:anim calcmode="lin" valueType="num">
                                          <p:cBhvr>
                                            <p:cTn id="75" dur="1000" fill="hold"/>
                                            <p:tgtEl>
                                              <p:spTgt spid="33"/>
                                            </p:tgtEl>
                                            <p:attrNameLst>
                                              <p:attrName>ppt_w</p:attrName>
                                            </p:attrNameLst>
                                          </p:cBhvr>
                                          <p:tavLst>
                                            <p:tav tm="0" fmla="#ppt_w*sin(2.5*pi*$)">
                                              <p:val>
                                                <p:fltVal val="0"/>
                                              </p:val>
                                            </p:tav>
                                            <p:tav tm="100000">
                                              <p:val>
                                                <p:fltVal val="1"/>
                                              </p:val>
                                            </p:tav>
                                          </p:tavLst>
                                        </p:anim>
                                        <p:anim calcmode="lin" valueType="num">
                                          <p:cBhvr>
                                            <p:cTn id="76" dur="1000" fill="hold"/>
                                            <p:tgtEl>
                                              <p:spTgt spid="33"/>
                                            </p:tgtEl>
                                            <p:attrNameLst>
                                              <p:attrName>ppt_h</p:attrName>
                                            </p:attrNameLst>
                                          </p:cBhvr>
                                          <p:tavLst>
                                            <p:tav tm="0">
                                              <p:val>
                                                <p:strVal val="#ppt_h"/>
                                              </p:val>
                                            </p:tav>
                                            <p:tav tm="100000">
                                              <p:val>
                                                <p:strVal val="#ppt_h"/>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7"/>
                                            </p:tgtEl>
                                            <p:attrNameLst>
                                              <p:attrName>style.visibility</p:attrName>
                                            </p:attrNameLst>
                                          </p:cBhvr>
                                          <p:to>
                                            <p:strVal val="visible"/>
                                          </p:to>
                                        </p:set>
                                        <p:anim calcmode="lin" valueType="num">
                                          <p:cBhvr additive="base">
                                            <p:cTn id="79" dur="600" fill="hold"/>
                                            <p:tgtEl>
                                              <p:spTgt spid="37"/>
                                            </p:tgtEl>
                                            <p:attrNameLst>
                                              <p:attrName>ppt_x</p:attrName>
                                            </p:attrNameLst>
                                          </p:cBhvr>
                                          <p:tavLst>
                                            <p:tav tm="0">
                                              <p:val>
                                                <p:strVal val="#ppt_x"/>
                                              </p:val>
                                            </p:tav>
                                            <p:tav tm="100000">
                                              <p:val>
                                                <p:strVal val="#ppt_x"/>
                                              </p:val>
                                            </p:tav>
                                          </p:tavLst>
                                        </p:anim>
                                        <p:anim calcmode="lin" valueType="num">
                                          <p:cBhvr additive="base">
                                            <p:cTn id="80" dur="600" fill="hold"/>
                                            <p:tgtEl>
                                              <p:spTgt spid="37"/>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00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600" fill="hold"/>
                                            <p:tgtEl>
                                              <p:spTgt spid="39"/>
                                            </p:tgtEl>
                                            <p:attrNameLst>
                                              <p:attrName>ppt_x</p:attrName>
                                            </p:attrNameLst>
                                          </p:cBhvr>
                                          <p:tavLst>
                                            <p:tav tm="0">
                                              <p:val>
                                                <p:strVal val="#ppt_x"/>
                                              </p:val>
                                            </p:tav>
                                            <p:tav tm="100000">
                                              <p:val>
                                                <p:strVal val="#ppt_x"/>
                                              </p:val>
                                            </p:tav>
                                          </p:tavLst>
                                        </p:anim>
                                        <p:anim calcmode="lin" valueType="num">
                                          <p:cBhvr additive="base">
                                            <p:cTn id="84" dur="6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9" grpId="0"/>
          <p:bldP spid="15" grpId="0"/>
          <p:bldP spid="27" grpId="0"/>
          <p:bldP spid="30" grpId="0"/>
          <p:bldP spid="33"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C2BCF7A-E56D-446A-B3D6-6418B5474416"/>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简洁"/>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TotalTime>
  <Words>2242</Words>
  <Application>Microsoft Office PowerPoint</Application>
  <PresentationFormat>全屏显示(16:9)</PresentationFormat>
  <Paragraphs>313</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27</vt:i4>
      </vt:variant>
    </vt:vector>
  </HeadingPairs>
  <TitlesOfParts>
    <vt:vector size="42" baseType="lpstr">
      <vt:lpstr>Broadway BT</vt:lpstr>
      <vt:lpstr>Helvetica Light</vt:lpstr>
      <vt:lpstr>Helvetica Neue</vt:lpstr>
      <vt:lpstr>LiHei Pro</vt:lpstr>
      <vt:lpstr>Roboto</vt:lpstr>
      <vt:lpstr>Roboto Regular</vt:lpstr>
      <vt:lpstr>等线</vt:lpstr>
      <vt:lpstr>华文黑体</vt:lpstr>
      <vt:lpstr>时尚中黑简体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dc:title>
  <dc:creator>第一PPT</dc:creator>
  <cp:keywords>www.1ppt.com</cp:keywords>
  <cp:lastModifiedBy>Administrator</cp:lastModifiedBy>
  <cp:revision>12</cp:revision>
  <dcterms:created xsi:type="dcterms:W3CDTF">2016-12-21T16:41:16Z</dcterms:created>
  <dcterms:modified xsi:type="dcterms:W3CDTF">2020-02-15T02:11:35Z</dcterms:modified>
</cp:coreProperties>
</file>