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9" r:id="rId2"/>
    <p:sldId id="261" r:id="rId3"/>
    <p:sldId id="263" r:id="rId4"/>
    <p:sldId id="262" r:id="rId5"/>
    <p:sldId id="285" r:id="rId6"/>
    <p:sldId id="265" r:id="rId7"/>
    <p:sldId id="270" r:id="rId8"/>
    <p:sldId id="275" r:id="rId9"/>
    <p:sldId id="274" r:id="rId10"/>
    <p:sldId id="273" r:id="rId11"/>
    <p:sldId id="271" r:id="rId12"/>
    <p:sldId id="276" r:id="rId13"/>
    <p:sldId id="277" r:id="rId14"/>
    <p:sldId id="269" r:id="rId15"/>
    <p:sldId id="278" r:id="rId16"/>
    <p:sldId id="279" r:id="rId17"/>
    <p:sldId id="264" r:id="rId18"/>
    <p:sldId id="286" r:id="rId19"/>
  </p:sldIdLst>
  <p:sldSz cx="12192000" cy="6858000"/>
  <p:notesSz cx="7104063" cy="10234613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7C57"/>
    <a:srgbClr val="4A5242"/>
    <a:srgbClr val="5D5861"/>
    <a:srgbClr val="FFFFFF"/>
    <a:srgbClr val="577B4F"/>
    <a:srgbClr val="B3E08B"/>
    <a:srgbClr val="99CE80"/>
    <a:srgbClr val="5BAB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337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6415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414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174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4215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146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285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2984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70351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5261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7247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956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4671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0841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7406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2712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2643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025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5244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937660" y="489623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00493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9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20675" y="104140"/>
            <a:ext cx="11934825" cy="6558915"/>
            <a:chOff x="446" y="39"/>
            <a:chExt cx="18795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795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c90e1472aadaa9e5200aa40f3ae09fe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84" b="33925"/>
          <a:stretch>
            <a:fillRect/>
          </a:stretch>
        </p:blipFill>
        <p:spPr>
          <a:xfrm>
            <a:off x="3711893" y="1712595"/>
            <a:ext cx="4801235" cy="13176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67355" y="3030220"/>
            <a:ext cx="62903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医药企业管理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ppt</a:t>
            </a:r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模板</a:t>
            </a:r>
            <a:endParaRPr lang="zh-CN" altLang="zh-CN" sz="4000" dirty="0">
              <a:solidFill>
                <a:schemeClr val="tx1">
                  <a:lumMod val="75000"/>
                  <a:lumOff val="25000"/>
                </a:schemeClr>
              </a:solidFill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72728" y="3726617"/>
            <a:ext cx="6811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</a:rPr>
              <a:t>Meaty plant hand-drawn cartoon general template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228922c0ef5cf2d9445533006c81a2b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05" y="-53975"/>
            <a:ext cx="12135485" cy="6704965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5862320" y="1744345"/>
            <a:ext cx="5187315" cy="819150"/>
            <a:chOff x="4090" y="2959"/>
            <a:chExt cx="8169" cy="1290"/>
          </a:xfrm>
        </p:grpSpPr>
        <p:grpSp>
          <p:nvGrpSpPr>
            <p:cNvPr id="11" name="组合 10"/>
            <p:cNvGrpSpPr/>
            <p:nvPr/>
          </p:nvGrpSpPr>
          <p:grpSpPr>
            <a:xfrm>
              <a:off x="4090" y="2959"/>
              <a:ext cx="1444" cy="1290"/>
              <a:chOff x="4059" y="2959"/>
              <a:chExt cx="1444" cy="1290"/>
            </a:xfrm>
          </p:grpSpPr>
          <p:pic>
            <p:nvPicPr>
              <p:cNvPr id="5" name="图片 4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0" name="文本框 9"/>
              <p:cNvSpPr txBox="1"/>
              <p:nvPr/>
            </p:nvSpPr>
            <p:spPr>
              <a:xfrm>
                <a:off x="4328" y="3289"/>
                <a:ext cx="969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01</a:t>
                </a:r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5535" y="3229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862320" y="2565400"/>
            <a:ext cx="5187315" cy="819150"/>
            <a:chOff x="4090" y="4252"/>
            <a:chExt cx="8169" cy="1290"/>
          </a:xfrm>
        </p:grpSpPr>
        <p:grpSp>
          <p:nvGrpSpPr>
            <p:cNvPr id="15" name="组合 14"/>
            <p:cNvGrpSpPr/>
            <p:nvPr/>
          </p:nvGrpSpPr>
          <p:grpSpPr>
            <a:xfrm>
              <a:off x="4090" y="4252"/>
              <a:ext cx="1445" cy="1291"/>
              <a:chOff x="4059" y="2959"/>
              <a:chExt cx="1445" cy="1291"/>
            </a:xfrm>
          </p:grpSpPr>
          <p:pic>
            <p:nvPicPr>
              <p:cNvPr id="16" name="图片 15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7" name="文本框 16"/>
              <p:cNvSpPr txBox="1"/>
              <p:nvPr/>
            </p:nvSpPr>
            <p:spPr>
              <a:xfrm>
                <a:off x="4276" y="3263"/>
                <a:ext cx="1176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02</a:t>
                </a: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5535" y="4534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862320" y="3387090"/>
            <a:ext cx="5187315" cy="819150"/>
            <a:chOff x="4090" y="5546"/>
            <a:chExt cx="8169" cy="1290"/>
          </a:xfrm>
        </p:grpSpPr>
        <p:grpSp>
          <p:nvGrpSpPr>
            <p:cNvPr id="18" name="组合 17"/>
            <p:cNvGrpSpPr/>
            <p:nvPr/>
          </p:nvGrpSpPr>
          <p:grpSpPr>
            <a:xfrm>
              <a:off x="4090" y="5546"/>
              <a:ext cx="1445" cy="1291"/>
              <a:chOff x="4059" y="2959"/>
              <a:chExt cx="1445" cy="1291"/>
            </a:xfrm>
          </p:grpSpPr>
          <p:pic>
            <p:nvPicPr>
              <p:cNvPr id="19" name="图片 18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20" name="文本框 19"/>
              <p:cNvSpPr txBox="1"/>
              <p:nvPr/>
            </p:nvSpPr>
            <p:spPr>
              <a:xfrm>
                <a:off x="4250" y="3263"/>
                <a:ext cx="1185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03</a:t>
                </a: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5535" y="5839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862320" y="4208780"/>
            <a:ext cx="5187315" cy="819150"/>
            <a:chOff x="4090" y="6840"/>
            <a:chExt cx="8169" cy="1290"/>
          </a:xfrm>
        </p:grpSpPr>
        <p:grpSp>
          <p:nvGrpSpPr>
            <p:cNvPr id="12" name="组合 11"/>
            <p:cNvGrpSpPr/>
            <p:nvPr/>
          </p:nvGrpSpPr>
          <p:grpSpPr>
            <a:xfrm>
              <a:off x="4090" y="6840"/>
              <a:ext cx="1445" cy="1291"/>
              <a:chOff x="4059" y="2959"/>
              <a:chExt cx="1445" cy="1291"/>
            </a:xfrm>
          </p:grpSpPr>
          <p:pic>
            <p:nvPicPr>
              <p:cNvPr id="13" name="图片 12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4" name="文本框 13"/>
              <p:cNvSpPr txBox="1"/>
              <p:nvPr/>
            </p:nvSpPr>
            <p:spPr>
              <a:xfrm>
                <a:off x="4224" y="3263"/>
                <a:ext cx="1101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04</a:t>
                </a:r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5535" y="7144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256790" y="2301875"/>
            <a:ext cx="2339975" cy="1174115"/>
            <a:chOff x="4379" y="1172"/>
            <a:chExt cx="3685" cy="1849"/>
          </a:xfrm>
        </p:grpSpPr>
        <p:sp>
          <p:nvSpPr>
            <p:cNvPr id="3" name="文本框 2"/>
            <p:cNvSpPr txBox="1"/>
            <p:nvPr/>
          </p:nvSpPr>
          <p:spPr>
            <a:xfrm>
              <a:off x="4379" y="1172"/>
              <a:ext cx="2299" cy="12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4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目录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486" y="2393"/>
              <a:ext cx="357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>
                  <a:latin typeface="字体管家胖丫儿" panose="00020600040101010101" charset="-122"/>
                  <a:ea typeface="字体管家胖丫儿" panose="00020600040101010101" charset="-122"/>
                </a:rPr>
                <a:t>CONTENTS</a:t>
              </a:r>
              <a:endParaRPr lang="en-US" altLang="zh-CN" dirty="0"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124585" y="2237740"/>
            <a:ext cx="3472180" cy="2281555"/>
            <a:chOff x="1361" y="5898"/>
            <a:chExt cx="5468" cy="3593"/>
          </a:xfrm>
        </p:grpSpPr>
        <p:pic>
          <p:nvPicPr>
            <p:cNvPr id="4" name="图片 3" descr="c90e1472aadaa9e5200aa40f3ae09feb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61" y="5898"/>
              <a:ext cx="1812" cy="3593"/>
            </a:xfrm>
            <a:prstGeom prst="rect">
              <a:avLst/>
            </a:prstGeom>
          </p:spPr>
        </p:pic>
        <p:pic>
          <p:nvPicPr>
            <p:cNvPr id="32" name="图片 31" descr="c90e1472aadaa9e5200aa40f3ae09feb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5785" t="29484" b="33925"/>
            <a:stretch>
              <a:fillRect/>
            </a:stretch>
          </p:blipFill>
          <p:spPr>
            <a:xfrm>
              <a:off x="3225" y="7919"/>
              <a:ext cx="3604" cy="117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43505" y="2283460"/>
            <a:ext cx="1575435" cy="2491740"/>
          </a:xfrm>
          <a:prstGeom prst="round2Diag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O1</a:t>
              </a: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097385" cy="6558915"/>
            <a:chOff x="446" y="39"/>
            <a:chExt cx="19051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9051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 descr="e8290e5dbcbd2aa1a44462fe4912f55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740" y="2183765"/>
            <a:ext cx="5422265" cy="3253740"/>
          </a:xfrm>
          <a:prstGeom prst="rect">
            <a:avLst/>
          </a:prstGeom>
        </p:spPr>
      </p:pic>
      <p:sp>
        <p:nvSpPr>
          <p:cNvPr id="46" name="TextBox 28"/>
          <p:cNvSpPr txBox="1"/>
          <p:nvPr/>
        </p:nvSpPr>
        <p:spPr>
          <a:xfrm>
            <a:off x="5754190" y="254332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请在此处添加文本标题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5853430" y="3369945"/>
            <a:ext cx="4958715" cy="2320713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</a:p>
          <a:p>
            <a:pPr marL="0" marR="0" lvl="0" algn="l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26695" y="-8255"/>
            <a:ext cx="12161861" cy="6558915"/>
            <a:chOff x="446" y="39"/>
            <a:chExt cx="18920" cy="10329"/>
          </a:xfrm>
        </p:grpSpPr>
        <p:pic>
          <p:nvPicPr>
            <p:cNvPr id="7" name="图片 6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6" name="图片 5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012555" y="2989580"/>
            <a:ext cx="1111250" cy="879475"/>
          </a:xfrm>
          <a:prstGeom prst="rect">
            <a:avLst/>
          </a:prstGeom>
        </p:spPr>
      </p:pic>
      <p:pic>
        <p:nvPicPr>
          <p:cNvPr id="10" name="图片 9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055495" y="2989580"/>
            <a:ext cx="1111250" cy="879475"/>
          </a:xfrm>
          <a:prstGeom prst="rect">
            <a:avLst/>
          </a:prstGeom>
        </p:spPr>
      </p:pic>
      <p:pic>
        <p:nvPicPr>
          <p:cNvPr id="11" name="图片 10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74515" y="2989580"/>
            <a:ext cx="1111250" cy="879475"/>
          </a:xfrm>
          <a:prstGeom prst="rect">
            <a:avLst/>
          </a:prstGeom>
        </p:spPr>
      </p:pic>
      <p:pic>
        <p:nvPicPr>
          <p:cNvPr id="12" name="图片 11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693535" y="2989580"/>
            <a:ext cx="1111250" cy="879475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3246755" y="3277870"/>
            <a:ext cx="944880" cy="425450"/>
            <a:chOff x="5195" y="5084"/>
            <a:chExt cx="1250" cy="421"/>
          </a:xfrm>
        </p:grpSpPr>
        <p:cxnSp>
          <p:nvCxnSpPr>
            <p:cNvPr id="16" name="曲线连接符 15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曲线连接符 16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>
            <a:off x="5485765" y="3277870"/>
            <a:ext cx="944880" cy="425450"/>
            <a:chOff x="5195" y="5084"/>
            <a:chExt cx="1250" cy="421"/>
          </a:xfrm>
        </p:grpSpPr>
        <p:cxnSp>
          <p:nvCxnSpPr>
            <p:cNvPr id="21" name="曲线连接符 20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曲线连接符 21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>
            <a:off x="7940675" y="3277870"/>
            <a:ext cx="944880" cy="425450"/>
            <a:chOff x="5195" y="5084"/>
            <a:chExt cx="1250" cy="421"/>
          </a:xfrm>
        </p:grpSpPr>
        <p:cxnSp>
          <p:nvCxnSpPr>
            <p:cNvPr id="24" name="曲线连接符 23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曲线连接符 24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1358900" y="4119880"/>
            <a:ext cx="2451735" cy="1527175"/>
            <a:chOff x="6392" y="7749"/>
            <a:chExt cx="4560" cy="2405"/>
          </a:xfrm>
        </p:grpSpPr>
        <p:sp>
          <p:nvSpPr>
            <p:cNvPr id="29" name="文本框 28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702685" y="4119880"/>
            <a:ext cx="2451735" cy="1527175"/>
            <a:chOff x="6392" y="7749"/>
            <a:chExt cx="4560" cy="2405"/>
          </a:xfrm>
        </p:grpSpPr>
        <p:sp>
          <p:nvSpPr>
            <p:cNvPr id="32" name="文本框 31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46470" y="4119880"/>
            <a:ext cx="2451735" cy="1527175"/>
            <a:chOff x="6392" y="7749"/>
            <a:chExt cx="4560" cy="2405"/>
          </a:xfrm>
        </p:grpSpPr>
        <p:sp>
          <p:nvSpPr>
            <p:cNvPr id="35" name="文本框 34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390255" y="4119880"/>
            <a:ext cx="2451735" cy="1527175"/>
            <a:chOff x="6392" y="7749"/>
            <a:chExt cx="4560" cy="2405"/>
          </a:xfrm>
        </p:grpSpPr>
        <p:sp>
          <p:nvSpPr>
            <p:cNvPr id="38" name="文本框 37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4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26695" y="-8255"/>
            <a:ext cx="12161861" cy="6558915"/>
            <a:chOff x="446" y="39"/>
            <a:chExt cx="18920" cy="10329"/>
          </a:xfrm>
        </p:grpSpPr>
        <p:pic>
          <p:nvPicPr>
            <p:cNvPr id="15" name="图片 14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16" name="矩形 15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720090" y="5252720"/>
            <a:ext cx="10772140" cy="7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5765165" y="2428875"/>
            <a:ext cx="5262245" cy="3335655"/>
          </a:xfrm>
          <a:custGeom>
            <a:avLst/>
            <a:gdLst>
              <a:gd name="connisteX0" fmla="*/ 371404 w 4107250"/>
              <a:gd name="connsiteY0" fmla="*/ 18073 h 2849679"/>
              <a:gd name="connisteX1" fmla="*/ 455224 w 4107250"/>
              <a:gd name="connsiteY1" fmla="*/ 34583 h 2849679"/>
              <a:gd name="connisteX2" fmla="*/ 521899 w 4107250"/>
              <a:gd name="connsiteY2" fmla="*/ 68238 h 2849679"/>
              <a:gd name="connisteX3" fmla="*/ 605719 w 4107250"/>
              <a:gd name="connsiteY3" fmla="*/ 101893 h 2849679"/>
              <a:gd name="connisteX4" fmla="*/ 706049 w 4107250"/>
              <a:gd name="connsiteY4" fmla="*/ 135548 h 2849679"/>
              <a:gd name="connisteX5" fmla="*/ 773359 w 4107250"/>
              <a:gd name="connsiteY5" fmla="*/ 135548 h 2849679"/>
              <a:gd name="connisteX6" fmla="*/ 857179 w 4107250"/>
              <a:gd name="connsiteY6" fmla="*/ 152058 h 2849679"/>
              <a:gd name="connisteX7" fmla="*/ 940999 w 4107250"/>
              <a:gd name="connsiteY7" fmla="*/ 152058 h 2849679"/>
              <a:gd name="connisteX8" fmla="*/ 1007674 w 4107250"/>
              <a:gd name="connsiteY8" fmla="*/ 152058 h 2849679"/>
              <a:gd name="connisteX9" fmla="*/ 1074984 w 4107250"/>
              <a:gd name="connsiteY9" fmla="*/ 152058 h 2849679"/>
              <a:gd name="connisteX10" fmla="*/ 1141659 w 4107250"/>
              <a:gd name="connsiteY10" fmla="*/ 152058 h 2849679"/>
              <a:gd name="connisteX11" fmla="*/ 1208969 w 4107250"/>
              <a:gd name="connsiteY11" fmla="*/ 152058 h 2849679"/>
              <a:gd name="connisteX12" fmla="*/ 1275644 w 4107250"/>
              <a:gd name="connsiteY12" fmla="*/ 152058 h 2849679"/>
              <a:gd name="connisteX13" fmla="*/ 1375974 w 4107250"/>
              <a:gd name="connsiteY13" fmla="*/ 152058 h 2849679"/>
              <a:gd name="connisteX14" fmla="*/ 1443284 w 4107250"/>
              <a:gd name="connsiteY14" fmla="*/ 152058 h 2849679"/>
              <a:gd name="connisteX15" fmla="*/ 1527104 w 4107250"/>
              <a:gd name="connsiteY15" fmla="*/ 135548 h 2849679"/>
              <a:gd name="connisteX16" fmla="*/ 1593779 w 4107250"/>
              <a:gd name="connsiteY16" fmla="*/ 118403 h 2849679"/>
              <a:gd name="connisteX17" fmla="*/ 1661089 w 4107250"/>
              <a:gd name="connsiteY17" fmla="*/ 118403 h 2849679"/>
              <a:gd name="connisteX18" fmla="*/ 1727764 w 4107250"/>
              <a:gd name="connsiteY18" fmla="*/ 84748 h 2849679"/>
              <a:gd name="connisteX19" fmla="*/ 1811584 w 4107250"/>
              <a:gd name="connsiteY19" fmla="*/ 84748 h 2849679"/>
              <a:gd name="connisteX20" fmla="*/ 1895404 w 4107250"/>
              <a:gd name="connsiteY20" fmla="*/ 68238 h 2849679"/>
              <a:gd name="connisteX21" fmla="*/ 1995734 w 4107250"/>
              <a:gd name="connsiteY21" fmla="*/ 51728 h 2849679"/>
              <a:gd name="connisteX22" fmla="*/ 2079554 w 4107250"/>
              <a:gd name="connsiteY22" fmla="*/ 18073 h 2849679"/>
              <a:gd name="connisteX23" fmla="*/ 2146864 w 4107250"/>
              <a:gd name="connsiteY23" fmla="*/ 1563 h 2849679"/>
              <a:gd name="connisteX24" fmla="*/ 2213539 w 4107250"/>
              <a:gd name="connsiteY24" fmla="*/ 1563 h 2849679"/>
              <a:gd name="connisteX25" fmla="*/ 2280849 w 4107250"/>
              <a:gd name="connsiteY25" fmla="*/ 1563 h 2849679"/>
              <a:gd name="connisteX26" fmla="*/ 2364034 w 4107250"/>
              <a:gd name="connsiteY26" fmla="*/ 1563 h 2849679"/>
              <a:gd name="connisteX27" fmla="*/ 2431344 w 4107250"/>
              <a:gd name="connsiteY27" fmla="*/ 1563 h 2849679"/>
              <a:gd name="connisteX28" fmla="*/ 2498019 w 4107250"/>
              <a:gd name="connsiteY28" fmla="*/ 1563 h 2849679"/>
              <a:gd name="connisteX29" fmla="*/ 2581839 w 4107250"/>
              <a:gd name="connsiteY29" fmla="*/ 1563 h 2849679"/>
              <a:gd name="connisteX30" fmla="*/ 2649149 w 4107250"/>
              <a:gd name="connsiteY30" fmla="*/ 1563 h 2849679"/>
              <a:gd name="connisteX31" fmla="*/ 2715824 w 4107250"/>
              <a:gd name="connsiteY31" fmla="*/ 1563 h 2849679"/>
              <a:gd name="connisteX32" fmla="*/ 2799644 w 4107250"/>
              <a:gd name="connsiteY32" fmla="*/ 1563 h 2849679"/>
              <a:gd name="connisteX33" fmla="*/ 2866954 w 4107250"/>
              <a:gd name="connsiteY33" fmla="*/ 1563 h 2849679"/>
              <a:gd name="connisteX34" fmla="*/ 2967284 w 4107250"/>
              <a:gd name="connsiteY34" fmla="*/ 1563 h 2849679"/>
              <a:gd name="connisteX35" fmla="*/ 3051104 w 4107250"/>
              <a:gd name="connsiteY35" fmla="*/ 1563 h 2849679"/>
              <a:gd name="connisteX36" fmla="*/ 3117779 w 4107250"/>
              <a:gd name="connsiteY36" fmla="*/ 1563 h 2849679"/>
              <a:gd name="connisteX37" fmla="*/ 3201599 w 4107250"/>
              <a:gd name="connsiteY37" fmla="*/ 1563 h 2849679"/>
              <a:gd name="connisteX38" fmla="*/ 3268909 w 4107250"/>
              <a:gd name="connsiteY38" fmla="*/ 1563 h 2849679"/>
              <a:gd name="connisteX39" fmla="*/ 3335584 w 4107250"/>
              <a:gd name="connsiteY39" fmla="*/ 1563 h 2849679"/>
              <a:gd name="connisteX40" fmla="*/ 3402894 w 4107250"/>
              <a:gd name="connsiteY40" fmla="*/ 1563 h 2849679"/>
              <a:gd name="connisteX41" fmla="*/ 3486079 w 4107250"/>
              <a:gd name="connsiteY41" fmla="*/ 1563 h 2849679"/>
              <a:gd name="connisteX42" fmla="*/ 3569899 w 4107250"/>
              <a:gd name="connsiteY42" fmla="*/ 18073 h 2849679"/>
              <a:gd name="connisteX43" fmla="*/ 3637209 w 4107250"/>
              <a:gd name="connsiteY43" fmla="*/ 18073 h 2849679"/>
              <a:gd name="connisteX44" fmla="*/ 3703884 w 4107250"/>
              <a:gd name="connsiteY44" fmla="*/ 51728 h 2849679"/>
              <a:gd name="connisteX45" fmla="*/ 3787704 w 4107250"/>
              <a:gd name="connsiteY45" fmla="*/ 84748 h 2849679"/>
              <a:gd name="connisteX46" fmla="*/ 3871524 w 4107250"/>
              <a:gd name="connsiteY46" fmla="*/ 135548 h 2849679"/>
              <a:gd name="connisteX47" fmla="*/ 3938834 w 4107250"/>
              <a:gd name="connsiteY47" fmla="*/ 202223 h 2849679"/>
              <a:gd name="connisteX48" fmla="*/ 4005509 w 4107250"/>
              <a:gd name="connsiteY48" fmla="*/ 286043 h 2849679"/>
              <a:gd name="connisteX49" fmla="*/ 4055674 w 4107250"/>
              <a:gd name="connsiteY49" fmla="*/ 352718 h 2849679"/>
              <a:gd name="connisteX50" fmla="*/ 4072819 w 4107250"/>
              <a:gd name="connsiteY50" fmla="*/ 420028 h 2849679"/>
              <a:gd name="connisteX51" fmla="*/ 4089329 w 4107250"/>
              <a:gd name="connsiteY51" fmla="*/ 486703 h 2849679"/>
              <a:gd name="connisteX52" fmla="*/ 4105839 w 4107250"/>
              <a:gd name="connsiteY52" fmla="*/ 554013 h 2849679"/>
              <a:gd name="connisteX53" fmla="*/ 4105839 w 4107250"/>
              <a:gd name="connsiteY53" fmla="*/ 620688 h 2849679"/>
              <a:gd name="connisteX54" fmla="*/ 4105839 w 4107250"/>
              <a:gd name="connsiteY54" fmla="*/ 687998 h 2849679"/>
              <a:gd name="connisteX55" fmla="*/ 4105839 w 4107250"/>
              <a:gd name="connsiteY55" fmla="*/ 754673 h 2849679"/>
              <a:gd name="connisteX56" fmla="*/ 4105839 w 4107250"/>
              <a:gd name="connsiteY56" fmla="*/ 821983 h 2849679"/>
              <a:gd name="connisteX57" fmla="*/ 4105839 w 4107250"/>
              <a:gd name="connsiteY57" fmla="*/ 888658 h 2849679"/>
              <a:gd name="connisteX58" fmla="*/ 4105839 w 4107250"/>
              <a:gd name="connsiteY58" fmla="*/ 955968 h 2849679"/>
              <a:gd name="connisteX59" fmla="*/ 4089329 w 4107250"/>
              <a:gd name="connsiteY59" fmla="*/ 1039788 h 2849679"/>
              <a:gd name="connisteX60" fmla="*/ 4072819 w 4107250"/>
              <a:gd name="connsiteY60" fmla="*/ 1106463 h 2849679"/>
              <a:gd name="connisteX61" fmla="*/ 4072819 w 4107250"/>
              <a:gd name="connsiteY61" fmla="*/ 1173773 h 2849679"/>
              <a:gd name="connisteX62" fmla="*/ 4055674 w 4107250"/>
              <a:gd name="connsiteY62" fmla="*/ 1240448 h 2849679"/>
              <a:gd name="connisteX63" fmla="*/ 4055674 w 4107250"/>
              <a:gd name="connsiteY63" fmla="*/ 1307758 h 2849679"/>
              <a:gd name="connisteX64" fmla="*/ 4039164 w 4107250"/>
              <a:gd name="connsiteY64" fmla="*/ 1374433 h 2849679"/>
              <a:gd name="connisteX65" fmla="*/ 4039164 w 4107250"/>
              <a:gd name="connsiteY65" fmla="*/ 1458253 h 2849679"/>
              <a:gd name="connisteX66" fmla="*/ 4022019 w 4107250"/>
              <a:gd name="connsiteY66" fmla="*/ 1525563 h 2849679"/>
              <a:gd name="connisteX67" fmla="*/ 4005509 w 4107250"/>
              <a:gd name="connsiteY67" fmla="*/ 1592238 h 2849679"/>
              <a:gd name="connisteX68" fmla="*/ 4005509 w 4107250"/>
              <a:gd name="connsiteY68" fmla="*/ 1676058 h 2849679"/>
              <a:gd name="connisteX69" fmla="*/ 4005509 w 4107250"/>
              <a:gd name="connsiteY69" fmla="*/ 1759878 h 2849679"/>
              <a:gd name="connisteX70" fmla="*/ 4005509 w 4107250"/>
              <a:gd name="connsiteY70" fmla="*/ 1826553 h 2849679"/>
              <a:gd name="connisteX71" fmla="*/ 4005509 w 4107250"/>
              <a:gd name="connsiteY71" fmla="*/ 1893863 h 2849679"/>
              <a:gd name="connisteX72" fmla="*/ 4005509 w 4107250"/>
              <a:gd name="connsiteY72" fmla="*/ 1977683 h 2849679"/>
              <a:gd name="connisteX73" fmla="*/ 4005509 w 4107250"/>
              <a:gd name="connsiteY73" fmla="*/ 2044358 h 2849679"/>
              <a:gd name="connisteX74" fmla="*/ 4005509 w 4107250"/>
              <a:gd name="connsiteY74" fmla="*/ 2128178 h 2849679"/>
              <a:gd name="connisteX75" fmla="*/ 4005509 w 4107250"/>
              <a:gd name="connsiteY75" fmla="*/ 2194853 h 2849679"/>
              <a:gd name="connisteX76" fmla="*/ 4005509 w 4107250"/>
              <a:gd name="connsiteY76" fmla="*/ 2262163 h 2849679"/>
              <a:gd name="connisteX77" fmla="*/ 4022019 w 4107250"/>
              <a:gd name="connsiteY77" fmla="*/ 2328838 h 2849679"/>
              <a:gd name="connisteX78" fmla="*/ 4022019 w 4107250"/>
              <a:gd name="connsiteY78" fmla="*/ 2396148 h 2849679"/>
              <a:gd name="connisteX79" fmla="*/ 4022019 w 4107250"/>
              <a:gd name="connsiteY79" fmla="*/ 2462823 h 2849679"/>
              <a:gd name="connisteX80" fmla="*/ 4022019 w 4107250"/>
              <a:gd name="connsiteY80" fmla="*/ 2530133 h 2849679"/>
              <a:gd name="connisteX81" fmla="*/ 4022019 w 4107250"/>
              <a:gd name="connsiteY81" fmla="*/ 2596808 h 2849679"/>
              <a:gd name="connisteX82" fmla="*/ 4022019 w 4107250"/>
              <a:gd name="connsiteY82" fmla="*/ 2664118 h 2849679"/>
              <a:gd name="connisteX83" fmla="*/ 3955344 w 4107250"/>
              <a:gd name="connsiteY83" fmla="*/ 2714283 h 2849679"/>
              <a:gd name="connisteX84" fmla="*/ 3888034 w 4107250"/>
              <a:gd name="connsiteY84" fmla="*/ 2747938 h 2849679"/>
              <a:gd name="connisteX85" fmla="*/ 3821359 w 4107250"/>
              <a:gd name="connsiteY85" fmla="*/ 2747938 h 2849679"/>
              <a:gd name="connisteX86" fmla="*/ 3754049 w 4107250"/>
              <a:gd name="connsiteY86" fmla="*/ 2781593 h 2849679"/>
              <a:gd name="connisteX87" fmla="*/ 3687374 w 4107250"/>
              <a:gd name="connsiteY87" fmla="*/ 2798103 h 2849679"/>
              <a:gd name="connisteX88" fmla="*/ 3620064 w 4107250"/>
              <a:gd name="connsiteY88" fmla="*/ 2814613 h 2849679"/>
              <a:gd name="connisteX89" fmla="*/ 3553389 w 4107250"/>
              <a:gd name="connsiteY89" fmla="*/ 2831758 h 2849679"/>
              <a:gd name="connisteX90" fmla="*/ 3486079 w 4107250"/>
              <a:gd name="connsiteY90" fmla="*/ 2848268 h 2849679"/>
              <a:gd name="connisteX91" fmla="*/ 3402894 w 4107250"/>
              <a:gd name="connsiteY91" fmla="*/ 2848268 h 2849679"/>
              <a:gd name="connisteX92" fmla="*/ 3335584 w 4107250"/>
              <a:gd name="connsiteY92" fmla="*/ 2848268 h 2849679"/>
              <a:gd name="connisteX93" fmla="*/ 3251764 w 4107250"/>
              <a:gd name="connsiteY93" fmla="*/ 2848268 h 2849679"/>
              <a:gd name="connisteX94" fmla="*/ 3185089 w 4107250"/>
              <a:gd name="connsiteY94" fmla="*/ 2848268 h 2849679"/>
              <a:gd name="connisteX95" fmla="*/ 3101269 w 4107250"/>
              <a:gd name="connsiteY95" fmla="*/ 2848268 h 2849679"/>
              <a:gd name="connisteX96" fmla="*/ 3017449 w 4107250"/>
              <a:gd name="connsiteY96" fmla="*/ 2848268 h 2849679"/>
              <a:gd name="connisteX97" fmla="*/ 2933629 w 4107250"/>
              <a:gd name="connsiteY97" fmla="*/ 2848268 h 2849679"/>
              <a:gd name="connisteX98" fmla="*/ 2866954 w 4107250"/>
              <a:gd name="connsiteY98" fmla="*/ 2848268 h 2849679"/>
              <a:gd name="connisteX99" fmla="*/ 2799644 w 4107250"/>
              <a:gd name="connsiteY99" fmla="*/ 2848268 h 2849679"/>
              <a:gd name="connisteX100" fmla="*/ 2715824 w 4107250"/>
              <a:gd name="connsiteY100" fmla="*/ 2848268 h 2849679"/>
              <a:gd name="connisteX101" fmla="*/ 2649149 w 4107250"/>
              <a:gd name="connsiteY101" fmla="*/ 2848268 h 2849679"/>
              <a:gd name="connisteX102" fmla="*/ 2548819 w 4107250"/>
              <a:gd name="connsiteY102" fmla="*/ 2848268 h 2849679"/>
              <a:gd name="connisteX103" fmla="*/ 2464999 w 4107250"/>
              <a:gd name="connsiteY103" fmla="*/ 2848268 h 2849679"/>
              <a:gd name="connisteX104" fmla="*/ 2397689 w 4107250"/>
              <a:gd name="connsiteY104" fmla="*/ 2848268 h 2849679"/>
              <a:gd name="connisteX105" fmla="*/ 2331014 w 4107250"/>
              <a:gd name="connsiteY105" fmla="*/ 2848268 h 2849679"/>
              <a:gd name="connisteX106" fmla="*/ 2263704 w 4107250"/>
              <a:gd name="connsiteY106" fmla="*/ 2848268 h 2849679"/>
              <a:gd name="connisteX107" fmla="*/ 2197029 w 4107250"/>
              <a:gd name="connsiteY107" fmla="*/ 2848268 h 2849679"/>
              <a:gd name="connisteX108" fmla="*/ 2096064 w 4107250"/>
              <a:gd name="connsiteY108" fmla="*/ 2848268 h 2849679"/>
              <a:gd name="connisteX109" fmla="*/ 2029389 w 4107250"/>
              <a:gd name="connsiteY109" fmla="*/ 2848268 h 2849679"/>
              <a:gd name="connisteX110" fmla="*/ 1945569 w 4107250"/>
              <a:gd name="connsiteY110" fmla="*/ 2848268 h 2849679"/>
              <a:gd name="connisteX111" fmla="*/ 1861749 w 4107250"/>
              <a:gd name="connsiteY111" fmla="*/ 2848268 h 2849679"/>
              <a:gd name="connisteX112" fmla="*/ 1795074 w 4107250"/>
              <a:gd name="connsiteY112" fmla="*/ 2848268 h 2849679"/>
              <a:gd name="connisteX113" fmla="*/ 1711254 w 4107250"/>
              <a:gd name="connsiteY113" fmla="*/ 2848268 h 2849679"/>
              <a:gd name="connisteX114" fmla="*/ 1610924 w 4107250"/>
              <a:gd name="connsiteY114" fmla="*/ 2848268 h 2849679"/>
              <a:gd name="connisteX115" fmla="*/ 1543614 w 4107250"/>
              <a:gd name="connsiteY115" fmla="*/ 2848268 h 2849679"/>
              <a:gd name="connisteX116" fmla="*/ 1459794 w 4107250"/>
              <a:gd name="connsiteY116" fmla="*/ 2848268 h 2849679"/>
              <a:gd name="connisteX117" fmla="*/ 1393119 w 4107250"/>
              <a:gd name="connsiteY117" fmla="*/ 2848268 h 2849679"/>
              <a:gd name="connisteX118" fmla="*/ 1325809 w 4107250"/>
              <a:gd name="connsiteY118" fmla="*/ 2848268 h 2849679"/>
              <a:gd name="connisteX119" fmla="*/ 1259134 w 4107250"/>
              <a:gd name="connsiteY119" fmla="*/ 2848268 h 2849679"/>
              <a:gd name="connisteX120" fmla="*/ 1175314 w 4107250"/>
              <a:gd name="connsiteY120" fmla="*/ 2848268 h 2849679"/>
              <a:gd name="connisteX121" fmla="*/ 1091494 w 4107250"/>
              <a:gd name="connsiteY121" fmla="*/ 2848268 h 2849679"/>
              <a:gd name="connisteX122" fmla="*/ 991164 w 4107250"/>
              <a:gd name="connsiteY122" fmla="*/ 2848268 h 2849679"/>
              <a:gd name="connisteX123" fmla="*/ 923854 w 4107250"/>
              <a:gd name="connsiteY123" fmla="*/ 2848268 h 2849679"/>
              <a:gd name="connisteX124" fmla="*/ 857179 w 4107250"/>
              <a:gd name="connsiteY124" fmla="*/ 2848268 h 2849679"/>
              <a:gd name="connisteX125" fmla="*/ 773359 w 4107250"/>
              <a:gd name="connsiteY125" fmla="*/ 2848268 h 2849679"/>
              <a:gd name="connisteX126" fmla="*/ 673029 w 4107250"/>
              <a:gd name="connsiteY126" fmla="*/ 2848268 h 2849679"/>
              <a:gd name="connisteX127" fmla="*/ 589209 w 4107250"/>
              <a:gd name="connsiteY127" fmla="*/ 2831758 h 2849679"/>
              <a:gd name="connisteX128" fmla="*/ 521899 w 4107250"/>
              <a:gd name="connsiteY128" fmla="*/ 2831758 h 2849679"/>
              <a:gd name="connisteX129" fmla="*/ 455224 w 4107250"/>
              <a:gd name="connsiteY129" fmla="*/ 2814613 h 2849679"/>
              <a:gd name="connisteX130" fmla="*/ 387914 w 4107250"/>
              <a:gd name="connsiteY130" fmla="*/ 2814613 h 2849679"/>
              <a:gd name="connisteX131" fmla="*/ 321239 w 4107250"/>
              <a:gd name="connsiteY131" fmla="*/ 2781593 h 2849679"/>
              <a:gd name="connisteX132" fmla="*/ 253929 w 4107250"/>
              <a:gd name="connsiteY132" fmla="*/ 2747938 h 2849679"/>
              <a:gd name="connisteX133" fmla="*/ 187254 w 4107250"/>
              <a:gd name="connsiteY133" fmla="*/ 2714283 h 2849679"/>
              <a:gd name="connisteX134" fmla="*/ 119944 w 4107250"/>
              <a:gd name="connsiteY134" fmla="*/ 2680628 h 2849679"/>
              <a:gd name="connisteX135" fmla="*/ 103434 w 4107250"/>
              <a:gd name="connsiteY135" fmla="*/ 2613953 h 2849679"/>
              <a:gd name="connisteX136" fmla="*/ 86924 w 4107250"/>
              <a:gd name="connsiteY136" fmla="*/ 2546643 h 2849679"/>
              <a:gd name="connisteX137" fmla="*/ 69779 w 4107250"/>
              <a:gd name="connsiteY137" fmla="*/ 2479968 h 2849679"/>
              <a:gd name="connisteX138" fmla="*/ 36759 w 4107250"/>
              <a:gd name="connsiteY138" fmla="*/ 2412658 h 2849679"/>
              <a:gd name="connisteX139" fmla="*/ 36759 w 4107250"/>
              <a:gd name="connsiteY139" fmla="*/ 2345983 h 2849679"/>
              <a:gd name="connisteX140" fmla="*/ 36759 w 4107250"/>
              <a:gd name="connsiteY140" fmla="*/ 2278673 h 2849679"/>
              <a:gd name="connisteX141" fmla="*/ 36759 w 4107250"/>
              <a:gd name="connsiteY141" fmla="*/ 2211998 h 2849679"/>
              <a:gd name="connisteX142" fmla="*/ 36759 w 4107250"/>
              <a:gd name="connsiteY142" fmla="*/ 2144688 h 2849679"/>
              <a:gd name="connisteX143" fmla="*/ 36759 w 4107250"/>
              <a:gd name="connsiteY143" fmla="*/ 2078013 h 2849679"/>
              <a:gd name="connisteX144" fmla="*/ 36759 w 4107250"/>
              <a:gd name="connsiteY144" fmla="*/ 2010703 h 2849679"/>
              <a:gd name="connisteX145" fmla="*/ 36759 w 4107250"/>
              <a:gd name="connsiteY145" fmla="*/ 1926883 h 2849679"/>
              <a:gd name="connisteX146" fmla="*/ 36759 w 4107250"/>
              <a:gd name="connsiteY146" fmla="*/ 1860208 h 2849679"/>
              <a:gd name="connisteX147" fmla="*/ 3104 w 4107250"/>
              <a:gd name="connsiteY147" fmla="*/ 1793533 h 2849679"/>
              <a:gd name="connisteX148" fmla="*/ 3104 w 4107250"/>
              <a:gd name="connsiteY148" fmla="*/ 1726223 h 2849679"/>
              <a:gd name="connisteX149" fmla="*/ 3104 w 4107250"/>
              <a:gd name="connsiteY149" fmla="*/ 1659548 h 2849679"/>
              <a:gd name="connisteX150" fmla="*/ 3104 w 4107250"/>
              <a:gd name="connsiteY150" fmla="*/ 1592238 h 2849679"/>
              <a:gd name="connisteX151" fmla="*/ 3104 w 4107250"/>
              <a:gd name="connsiteY151" fmla="*/ 1508418 h 2849679"/>
              <a:gd name="connisteX152" fmla="*/ 3104 w 4107250"/>
              <a:gd name="connsiteY152" fmla="*/ 1441743 h 2849679"/>
              <a:gd name="connisteX153" fmla="*/ 3104 w 4107250"/>
              <a:gd name="connsiteY153" fmla="*/ 1374433 h 2849679"/>
              <a:gd name="connisteX154" fmla="*/ 3104 w 4107250"/>
              <a:gd name="connsiteY154" fmla="*/ 1307758 h 2849679"/>
              <a:gd name="connisteX155" fmla="*/ 3104 w 4107250"/>
              <a:gd name="connsiteY155" fmla="*/ 1240448 h 2849679"/>
              <a:gd name="connisteX156" fmla="*/ 3104 w 4107250"/>
              <a:gd name="connsiteY156" fmla="*/ 1173773 h 2849679"/>
              <a:gd name="connisteX157" fmla="*/ 19614 w 4107250"/>
              <a:gd name="connsiteY157" fmla="*/ 1106463 h 2849679"/>
              <a:gd name="connisteX158" fmla="*/ 19614 w 4107250"/>
              <a:gd name="connsiteY158" fmla="*/ 1039788 h 2849679"/>
              <a:gd name="connisteX159" fmla="*/ 19614 w 4107250"/>
              <a:gd name="connsiteY159" fmla="*/ 972478 h 2849679"/>
              <a:gd name="connisteX160" fmla="*/ 36759 w 4107250"/>
              <a:gd name="connsiteY160" fmla="*/ 905803 h 2849679"/>
              <a:gd name="connisteX161" fmla="*/ 69779 w 4107250"/>
              <a:gd name="connsiteY161" fmla="*/ 838493 h 2849679"/>
              <a:gd name="connisteX162" fmla="*/ 69779 w 4107250"/>
              <a:gd name="connsiteY162" fmla="*/ 771818 h 2849679"/>
              <a:gd name="connisteX163" fmla="*/ 69779 w 4107250"/>
              <a:gd name="connsiteY163" fmla="*/ 704508 h 2849679"/>
              <a:gd name="connisteX164" fmla="*/ 103434 w 4107250"/>
              <a:gd name="connsiteY164" fmla="*/ 637833 h 2849679"/>
              <a:gd name="connisteX165" fmla="*/ 103434 w 4107250"/>
              <a:gd name="connsiteY165" fmla="*/ 570523 h 2849679"/>
              <a:gd name="connisteX166" fmla="*/ 103434 w 4107250"/>
              <a:gd name="connsiteY166" fmla="*/ 503848 h 2849679"/>
              <a:gd name="connisteX167" fmla="*/ 119944 w 4107250"/>
              <a:gd name="connsiteY167" fmla="*/ 436538 h 2849679"/>
              <a:gd name="connisteX168" fmla="*/ 137089 w 4107250"/>
              <a:gd name="connsiteY168" fmla="*/ 369863 h 2849679"/>
              <a:gd name="connisteX169" fmla="*/ 137089 w 4107250"/>
              <a:gd name="connsiteY169" fmla="*/ 302553 h 2849679"/>
              <a:gd name="connisteX170" fmla="*/ 153599 w 4107250"/>
              <a:gd name="connsiteY170" fmla="*/ 218733 h 2849679"/>
              <a:gd name="connisteX171" fmla="*/ 153599 w 4107250"/>
              <a:gd name="connsiteY171" fmla="*/ 152058 h 2849679"/>
              <a:gd name="connisteX172" fmla="*/ 187254 w 4107250"/>
              <a:gd name="connsiteY172" fmla="*/ 84748 h 2849679"/>
              <a:gd name="connisteX173" fmla="*/ 220909 w 4107250"/>
              <a:gd name="connsiteY173" fmla="*/ 18073 h 2849679"/>
              <a:gd name="connisteX174" fmla="*/ 287584 w 4107250"/>
              <a:gd name="connsiteY174" fmla="*/ 1563 h 2849679"/>
              <a:gd name="connisteX175" fmla="*/ 354894 w 4107250"/>
              <a:gd name="connsiteY175" fmla="*/ 1563 h 284967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  <a:cxn ang="0">
                <a:pos x="connisteX108" y="connsiteY108"/>
              </a:cxn>
              <a:cxn ang="0">
                <a:pos x="connisteX109" y="connsiteY109"/>
              </a:cxn>
              <a:cxn ang="0">
                <a:pos x="connisteX110" y="connsiteY110"/>
              </a:cxn>
              <a:cxn ang="0">
                <a:pos x="connisteX111" y="connsiteY111"/>
              </a:cxn>
              <a:cxn ang="0">
                <a:pos x="connisteX112" y="connsiteY112"/>
              </a:cxn>
              <a:cxn ang="0">
                <a:pos x="connisteX113" y="connsiteY113"/>
              </a:cxn>
              <a:cxn ang="0">
                <a:pos x="connisteX114" y="connsiteY114"/>
              </a:cxn>
              <a:cxn ang="0">
                <a:pos x="connisteX115" y="connsiteY115"/>
              </a:cxn>
              <a:cxn ang="0">
                <a:pos x="connisteX116" y="connsiteY116"/>
              </a:cxn>
              <a:cxn ang="0">
                <a:pos x="connisteX117" y="connsiteY117"/>
              </a:cxn>
              <a:cxn ang="0">
                <a:pos x="connisteX118" y="connsiteY118"/>
              </a:cxn>
              <a:cxn ang="0">
                <a:pos x="connisteX119" y="connsiteY119"/>
              </a:cxn>
              <a:cxn ang="0">
                <a:pos x="connisteX120" y="connsiteY120"/>
              </a:cxn>
              <a:cxn ang="0">
                <a:pos x="connisteX121" y="connsiteY121"/>
              </a:cxn>
              <a:cxn ang="0">
                <a:pos x="connisteX122" y="connsiteY122"/>
              </a:cxn>
              <a:cxn ang="0">
                <a:pos x="connisteX123" y="connsiteY123"/>
              </a:cxn>
              <a:cxn ang="0">
                <a:pos x="connisteX124" y="connsiteY124"/>
              </a:cxn>
              <a:cxn ang="0">
                <a:pos x="connisteX125" y="connsiteY125"/>
              </a:cxn>
              <a:cxn ang="0">
                <a:pos x="connisteX126" y="connsiteY126"/>
              </a:cxn>
              <a:cxn ang="0">
                <a:pos x="connisteX127" y="connsiteY127"/>
              </a:cxn>
              <a:cxn ang="0">
                <a:pos x="connisteX128" y="connsiteY128"/>
              </a:cxn>
              <a:cxn ang="0">
                <a:pos x="connisteX129" y="connsiteY129"/>
              </a:cxn>
              <a:cxn ang="0">
                <a:pos x="connisteX130" y="connsiteY130"/>
              </a:cxn>
              <a:cxn ang="0">
                <a:pos x="connisteX131" y="connsiteY131"/>
              </a:cxn>
              <a:cxn ang="0">
                <a:pos x="connisteX132" y="connsiteY132"/>
              </a:cxn>
              <a:cxn ang="0">
                <a:pos x="connisteX133" y="connsiteY133"/>
              </a:cxn>
              <a:cxn ang="0">
                <a:pos x="connisteX134" y="connsiteY134"/>
              </a:cxn>
              <a:cxn ang="0">
                <a:pos x="connisteX135" y="connsiteY135"/>
              </a:cxn>
              <a:cxn ang="0">
                <a:pos x="connisteX136" y="connsiteY136"/>
              </a:cxn>
              <a:cxn ang="0">
                <a:pos x="connisteX137" y="connsiteY137"/>
              </a:cxn>
              <a:cxn ang="0">
                <a:pos x="connisteX138" y="connsiteY138"/>
              </a:cxn>
              <a:cxn ang="0">
                <a:pos x="connisteX139" y="connsiteY139"/>
              </a:cxn>
              <a:cxn ang="0">
                <a:pos x="connisteX140" y="connsiteY140"/>
              </a:cxn>
              <a:cxn ang="0">
                <a:pos x="connisteX141" y="connsiteY141"/>
              </a:cxn>
              <a:cxn ang="0">
                <a:pos x="connisteX142" y="connsiteY142"/>
              </a:cxn>
              <a:cxn ang="0">
                <a:pos x="connisteX143" y="connsiteY143"/>
              </a:cxn>
              <a:cxn ang="0">
                <a:pos x="connisteX144" y="connsiteY144"/>
              </a:cxn>
              <a:cxn ang="0">
                <a:pos x="connisteX145" y="connsiteY145"/>
              </a:cxn>
              <a:cxn ang="0">
                <a:pos x="connisteX146" y="connsiteY146"/>
              </a:cxn>
              <a:cxn ang="0">
                <a:pos x="connisteX147" y="connsiteY147"/>
              </a:cxn>
              <a:cxn ang="0">
                <a:pos x="connisteX148" y="connsiteY148"/>
              </a:cxn>
              <a:cxn ang="0">
                <a:pos x="connisteX149" y="connsiteY149"/>
              </a:cxn>
              <a:cxn ang="0">
                <a:pos x="connisteX150" y="connsiteY150"/>
              </a:cxn>
              <a:cxn ang="0">
                <a:pos x="connisteX151" y="connsiteY151"/>
              </a:cxn>
              <a:cxn ang="0">
                <a:pos x="connisteX152" y="connsiteY152"/>
              </a:cxn>
              <a:cxn ang="0">
                <a:pos x="connisteX153" y="connsiteY153"/>
              </a:cxn>
              <a:cxn ang="0">
                <a:pos x="connisteX154" y="connsiteY154"/>
              </a:cxn>
              <a:cxn ang="0">
                <a:pos x="connisteX155" y="connsiteY155"/>
              </a:cxn>
              <a:cxn ang="0">
                <a:pos x="connisteX156" y="connsiteY156"/>
              </a:cxn>
              <a:cxn ang="0">
                <a:pos x="connisteX157" y="connsiteY157"/>
              </a:cxn>
              <a:cxn ang="0">
                <a:pos x="connisteX158" y="connsiteY158"/>
              </a:cxn>
              <a:cxn ang="0">
                <a:pos x="connisteX159" y="connsiteY159"/>
              </a:cxn>
              <a:cxn ang="0">
                <a:pos x="connisteX160" y="connsiteY160"/>
              </a:cxn>
              <a:cxn ang="0">
                <a:pos x="connisteX161" y="connsiteY161"/>
              </a:cxn>
              <a:cxn ang="0">
                <a:pos x="connisteX162" y="connsiteY162"/>
              </a:cxn>
              <a:cxn ang="0">
                <a:pos x="connisteX163" y="connsiteY163"/>
              </a:cxn>
              <a:cxn ang="0">
                <a:pos x="connisteX164" y="connsiteY164"/>
              </a:cxn>
              <a:cxn ang="0">
                <a:pos x="connisteX165" y="connsiteY165"/>
              </a:cxn>
              <a:cxn ang="0">
                <a:pos x="connisteX166" y="connsiteY166"/>
              </a:cxn>
              <a:cxn ang="0">
                <a:pos x="connisteX167" y="connsiteY167"/>
              </a:cxn>
              <a:cxn ang="0">
                <a:pos x="connisteX168" y="connsiteY168"/>
              </a:cxn>
              <a:cxn ang="0">
                <a:pos x="connisteX169" y="connsiteY169"/>
              </a:cxn>
              <a:cxn ang="0">
                <a:pos x="connisteX170" y="connsiteY170"/>
              </a:cxn>
              <a:cxn ang="0">
                <a:pos x="connisteX171" y="connsiteY171"/>
              </a:cxn>
              <a:cxn ang="0">
                <a:pos x="connisteX172" y="connsiteY172"/>
              </a:cxn>
              <a:cxn ang="0">
                <a:pos x="connisteX173" y="connsiteY173"/>
              </a:cxn>
              <a:cxn ang="0">
                <a:pos x="connisteX174" y="connsiteY174"/>
              </a:cxn>
              <a:cxn ang="0">
                <a:pos x="connisteX175" y="connsiteY175"/>
              </a:cxn>
            </a:cxnLst>
            <a:rect l="l" t="t" r="r" b="b"/>
            <a:pathLst>
              <a:path w="4107251" h="2849679">
                <a:moveTo>
                  <a:pt x="371404" y="18073"/>
                </a:moveTo>
                <a:cubicBezTo>
                  <a:pt x="386644" y="20613"/>
                  <a:pt x="425379" y="24423"/>
                  <a:pt x="455224" y="34583"/>
                </a:cubicBezTo>
                <a:cubicBezTo>
                  <a:pt x="485069" y="44743"/>
                  <a:pt x="492054" y="54903"/>
                  <a:pt x="521899" y="68238"/>
                </a:cubicBezTo>
                <a:cubicBezTo>
                  <a:pt x="551744" y="81573"/>
                  <a:pt x="568889" y="88558"/>
                  <a:pt x="605719" y="101893"/>
                </a:cubicBezTo>
                <a:cubicBezTo>
                  <a:pt x="642549" y="115228"/>
                  <a:pt x="672394" y="128563"/>
                  <a:pt x="706049" y="135548"/>
                </a:cubicBezTo>
                <a:cubicBezTo>
                  <a:pt x="739704" y="142533"/>
                  <a:pt x="742879" y="132373"/>
                  <a:pt x="773359" y="135548"/>
                </a:cubicBezTo>
                <a:cubicBezTo>
                  <a:pt x="803839" y="138723"/>
                  <a:pt x="823524" y="148883"/>
                  <a:pt x="857179" y="152058"/>
                </a:cubicBezTo>
                <a:cubicBezTo>
                  <a:pt x="890834" y="155233"/>
                  <a:pt x="911154" y="152058"/>
                  <a:pt x="940999" y="152058"/>
                </a:cubicBezTo>
                <a:cubicBezTo>
                  <a:pt x="970844" y="152058"/>
                  <a:pt x="981004" y="152058"/>
                  <a:pt x="1007674" y="152058"/>
                </a:cubicBezTo>
                <a:cubicBezTo>
                  <a:pt x="1034344" y="152058"/>
                  <a:pt x="1048314" y="152058"/>
                  <a:pt x="1074984" y="152058"/>
                </a:cubicBezTo>
                <a:cubicBezTo>
                  <a:pt x="1101654" y="152058"/>
                  <a:pt x="1114989" y="152058"/>
                  <a:pt x="1141659" y="152058"/>
                </a:cubicBezTo>
                <a:cubicBezTo>
                  <a:pt x="1168329" y="152058"/>
                  <a:pt x="1182299" y="152058"/>
                  <a:pt x="1208969" y="152058"/>
                </a:cubicBezTo>
                <a:cubicBezTo>
                  <a:pt x="1235639" y="152058"/>
                  <a:pt x="1241989" y="152058"/>
                  <a:pt x="1275644" y="152058"/>
                </a:cubicBezTo>
                <a:cubicBezTo>
                  <a:pt x="1309299" y="152058"/>
                  <a:pt x="1342319" y="152058"/>
                  <a:pt x="1375974" y="152058"/>
                </a:cubicBezTo>
                <a:cubicBezTo>
                  <a:pt x="1409629" y="152058"/>
                  <a:pt x="1412804" y="155233"/>
                  <a:pt x="1443284" y="152058"/>
                </a:cubicBezTo>
                <a:cubicBezTo>
                  <a:pt x="1473764" y="148883"/>
                  <a:pt x="1497259" y="142533"/>
                  <a:pt x="1527104" y="135548"/>
                </a:cubicBezTo>
                <a:cubicBezTo>
                  <a:pt x="1556949" y="128563"/>
                  <a:pt x="1567109" y="121578"/>
                  <a:pt x="1593779" y="118403"/>
                </a:cubicBezTo>
                <a:cubicBezTo>
                  <a:pt x="1620449" y="115228"/>
                  <a:pt x="1634419" y="125388"/>
                  <a:pt x="1661089" y="118403"/>
                </a:cubicBezTo>
                <a:cubicBezTo>
                  <a:pt x="1687759" y="111418"/>
                  <a:pt x="1697919" y="91733"/>
                  <a:pt x="1727764" y="84748"/>
                </a:cubicBezTo>
                <a:cubicBezTo>
                  <a:pt x="1757609" y="77763"/>
                  <a:pt x="1777929" y="87923"/>
                  <a:pt x="1811584" y="84748"/>
                </a:cubicBezTo>
                <a:cubicBezTo>
                  <a:pt x="1845239" y="81573"/>
                  <a:pt x="1858574" y="74588"/>
                  <a:pt x="1895404" y="68238"/>
                </a:cubicBezTo>
                <a:cubicBezTo>
                  <a:pt x="1932234" y="61888"/>
                  <a:pt x="1958904" y="61888"/>
                  <a:pt x="1995734" y="51728"/>
                </a:cubicBezTo>
                <a:cubicBezTo>
                  <a:pt x="2032564" y="41568"/>
                  <a:pt x="2049074" y="28233"/>
                  <a:pt x="2079554" y="18073"/>
                </a:cubicBezTo>
                <a:cubicBezTo>
                  <a:pt x="2110034" y="7913"/>
                  <a:pt x="2120194" y="4738"/>
                  <a:pt x="2146864" y="1563"/>
                </a:cubicBezTo>
                <a:cubicBezTo>
                  <a:pt x="2173534" y="-1612"/>
                  <a:pt x="2186869" y="1563"/>
                  <a:pt x="2213539" y="1563"/>
                </a:cubicBezTo>
                <a:cubicBezTo>
                  <a:pt x="2240209" y="1563"/>
                  <a:pt x="2251004" y="1563"/>
                  <a:pt x="2280849" y="1563"/>
                </a:cubicBezTo>
                <a:cubicBezTo>
                  <a:pt x="2310694" y="1563"/>
                  <a:pt x="2334189" y="1563"/>
                  <a:pt x="2364034" y="1563"/>
                </a:cubicBezTo>
                <a:cubicBezTo>
                  <a:pt x="2393879" y="1563"/>
                  <a:pt x="2404674" y="1563"/>
                  <a:pt x="2431344" y="1563"/>
                </a:cubicBezTo>
                <a:cubicBezTo>
                  <a:pt x="2458014" y="1563"/>
                  <a:pt x="2468174" y="1563"/>
                  <a:pt x="2498019" y="1563"/>
                </a:cubicBezTo>
                <a:cubicBezTo>
                  <a:pt x="2527864" y="1563"/>
                  <a:pt x="2551359" y="1563"/>
                  <a:pt x="2581839" y="1563"/>
                </a:cubicBezTo>
                <a:cubicBezTo>
                  <a:pt x="2612319" y="1563"/>
                  <a:pt x="2622479" y="1563"/>
                  <a:pt x="2649149" y="1563"/>
                </a:cubicBezTo>
                <a:cubicBezTo>
                  <a:pt x="2675819" y="1563"/>
                  <a:pt x="2685979" y="1563"/>
                  <a:pt x="2715824" y="1563"/>
                </a:cubicBezTo>
                <a:cubicBezTo>
                  <a:pt x="2745669" y="1563"/>
                  <a:pt x="2769164" y="1563"/>
                  <a:pt x="2799644" y="1563"/>
                </a:cubicBezTo>
                <a:cubicBezTo>
                  <a:pt x="2830124" y="1563"/>
                  <a:pt x="2833299" y="1563"/>
                  <a:pt x="2866954" y="1563"/>
                </a:cubicBezTo>
                <a:cubicBezTo>
                  <a:pt x="2900609" y="1563"/>
                  <a:pt x="2930454" y="1563"/>
                  <a:pt x="2967284" y="1563"/>
                </a:cubicBezTo>
                <a:cubicBezTo>
                  <a:pt x="3004114" y="1563"/>
                  <a:pt x="3021259" y="1563"/>
                  <a:pt x="3051104" y="1563"/>
                </a:cubicBezTo>
                <a:cubicBezTo>
                  <a:pt x="3080949" y="1563"/>
                  <a:pt x="3087934" y="1563"/>
                  <a:pt x="3117779" y="1563"/>
                </a:cubicBezTo>
                <a:cubicBezTo>
                  <a:pt x="3147624" y="1563"/>
                  <a:pt x="3171119" y="1563"/>
                  <a:pt x="3201599" y="1563"/>
                </a:cubicBezTo>
                <a:cubicBezTo>
                  <a:pt x="3232079" y="1563"/>
                  <a:pt x="3242239" y="1563"/>
                  <a:pt x="3268909" y="1563"/>
                </a:cubicBezTo>
                <a:cubicBezTo>
                  <a:pt x="3295579" y="1563"/>
                  <a:pt x="3308914" y="1563"/>
                  <a:pt x="3335584" y="1563"/>
                </a:cubicBezTo>
                <a:cubicBezTo>
                  <a:pt x="3362254" y="1563"/>
                  <a:pt x="3373049" y="1563"/>
                  <a:pt x="3402894" y="1563"/>
                </a:cubicBezTo>
                <a:cubicBezTo>
                  <a:pt x="3432739" y="1563"/>
                  <a:pt x="3452424" y="-1612"/>
                  <a:pt x="3486079" y="1563"/>
                </a:cubicBezTo>
                <a:cubicBezTo>
                  <a:pt x="3519734" y="4738"/>
                  <a:pt x="3539419" y="14898"/>
                  <a:pt x="3569899" y="18073"/>
                </a:cubicBezTo>
                <a:cubicBezTo>
                  <a:pt x="3600379" y="21248"/>
                  <a:pt x="3610539" y="11088"/>
                  <a:pt x="3637209" y="18073"/>
                </a:cubicBezTo>
                <a:cubicBezTo>
                  <a:pt x="3663879" y="25058"/>
                  <a:pt x="3674039" y="38393"/>
                  <a:pt x="3703884" y="51728"/>
                </a:cubicBezTo>
                <a:cubicBezTo>
                  <a:pt x="3733729" y="65063"/>
                  <a:pt x="3754049" y="68238"/>
                  <a:pt x="3787704" y="84748"/>
                </a:cubicBezTo>
                <a:cubicBezTo>
                  <a:pt x="3821359" y="101258"/>
                  <a:pt x="3841044" y="112053"/>
                  <a:pt x="3871524" y="135548"/>
                </a:cubicBezTo>
                <a:cubicBezTo>
                  <a:pt x="3902004" y="159043"/>
                  <a:pt x="3912164" y="172378"/>
                  <a:pt x="3938834" y="202223"/>
                </a:cubicBezTo>
                <a:cubicBezTo>
                  <a:pt x="3965504" y="232068"/>
                  <a:pt x="3982014" y="256198"/>
                  <a:pt x="4005509" y="286043"/>
                </a:cubicBezTo>
                <a:cubicBezTo>
                  <a:pt x="4029004" y="315888"/>
                  <a:pt x="4042339" y="326048"/>
                  <a:pt x="4055674" y="352718"/>
                </a:cubicBezTo>
                <a:cubicBezTo>
                  <a:pt x="4069009" y="379388"/>
                  <a:pt x="4065834" y="393358"/>
                  <a:pt x="4072819" y="420028"/>
                </a:cubicBezTo>
                <a:cubicBezTo>
                  <a:pt x="4079804" y="446698"/>
                  <a:pt x="4082979" y="460033"/>
                  <a:pt x="4089329" y="486703"/>
                </a:cubicBezTo>
                <a:cubicBezTo>
                  <a:pt x="4095679" y="513373"/>
                  <a:pt x="4102664" y="527343"/>
                  <a:pt x="4105839" y="554013"/>
                </a:cubicBezTo>
                <a:cubicBezTo>
                  <a:pt x="4109014" y="580683"/>
                  <a:pt x="4105839" y="594018"/>
                  <a:pt x="4105839" y="620688"/>
                </a:cubicBezTo>
                <a:cubicBezTo>
                  <a:pt x="4105839" y="647358"/>
                  <a:pt x="4105839" y="661328"/>
                  <a:pt x="4105839" y="687998"/>
                </a:cubicBezTo>
                <a:cubicBezTo>
                  <a:pt x="4105839" y="714668"/>
                  <a:pt x="4105839" y="728003"/>
                  <a:pt x="4105839" y="754673"/>
                </a:cubicBezTo>
                <a:cubicBezTo>
                  <a:pt x="4105839" y="781343"/>
                  <a:pt x="4105839" y="795313"/>
                  <a:pt x="4105839" y="821983"/>
                </a:cubicBezTo>
                <a:cubicBezTo>
                  <a:pt x="4105839" y="848653"/>
                  <a:pt x="4105839" y="861988"/>
                  <a:pt x="4105839" y="888658"/>
                </a:cubicBezTo>
                <a:cubicBezTo>
                  <a:pt x="4105839" y="915328"/>
                  <a:pt x="4109014" y="925488"/>
                  <a:pt x="4105839" y="955968"/>
                </a:cubicBezTo>
                <a:cubicBezTo>
                  <a:pt x="4102664" y="986448"/>
                  <a:pt x="4095679" y="1009943"/>
                  <a:pt x="4089329" y="1039788"/>
                </a:cubicBezTo>
                <a:cubicBezTo>
                  <a:pt x="4082979" y="1069633"/>
                  <a:pt x="4075994" y="1079793"/>
                  <a:pt x="4072819" y="1106463"/>
                </a:cubicBezTo>
                <a:cubicBezTo>
                  <a:pt x="4069644" y="1133133"/>
                  <a:pt x="4075994" y="1147103"/>
                  <a:pt x="4072819" y="1173773"/>
                </a:cubicBezTo>
                <a:cubicBezTo>
                  <a:pt x="4069644" y="1200443"/>
                  <a:pt x="4058849" y="1213778"/>
                  <a:pt x="4055674" y="1240448"/>
                </a:cubicBezTo>
                <a:cubicBezTo>
                  <a:pt x="4052499" y="1267118"/>
                  <a:pt x="4058849" y="1281088"/>
                  <a:pt x="4055674" y="1307758"/>
                </a:cubicBezTo>
                <a:cubicBezTo>
                  <a:pt x="4052499" y="1334428"/>
                  <a:pt x="4042339" y="1344588"/>
                  <a:pt x="4039164" y="1374433"/>
                </a:cubicBezTo>
                <a:cubicBezTo>
                  <a:pt x="4035989" y="1404278"/>
                  <a:pt x="4042339" y="1427773"/>
                  <a:pt x="4039164" y="1458253"/>
                </a:cubicBezTo>
                <a:cubicBezTo>
                  <a:pt x="4035989" y="1488733"/>
                  <a:pt x="4029004" y="1498893"/>
                  <a:pt x="4022019" y="1525563"/>
                </a:cubicBezTo>
                <a:cubicBezTo>
                  <a:pt x="4015034" y="1552233"/>
                  <a:pt x="4008684" y="1562393"/>
                  <a:pt x="4005509" y="1592238"/>
                </a:cubicBezTo>
                <a:cubicBezTo>
                  <a:pt x="4002334" y="1622083"/>
                  <a:pt x="4005509" y="1642403"/>
                  <a:pt x="4005509" y="1676058"/>
                </a:cubicBezTo>
                <a:cubicBezTo>
                  <a:pt x="4005509" y="1709713"/>
                  <a:pt x="4005509" y="1730033"/>
                  <a:pt x="4005509" y="1759878"/>
                </a:cubicBezTo>
                <a:cubicBezTo>
                  <a:pt x="4005509" y="1789723"/>
                  <a:pt x="4005509" y="1799883"/>
                  <a:pt x="4005509" y="1826553"/>
                </a:cubicBezTo>
                <a:cubicBezTo>
                  <a:pt x="4005509" y="1853223"/>
                  <a:pt x="4005509" y="1863383"/>
                  <a:pt x="4005509" y="1893863"/>
                </a:cubicBezTo>
                <a:cubicBezTo>
                  <a:pt x="4005509" y="1924343"/>
                  <a:pt x="4005509" y="1947838"/>
                  <a:pt x="4005509" y="1977683"/>
                </a:cubicBezTo>
                <a:cubicBezTo>
                  <a:pt x="4005509" y="2007528"/>
                  <a:pt x="4005509" y="2014513"/>
                  <a:pt x="4005509" y="2044358"/>
                </a:cubicBezTo>
                <a:cubicBezTo>
                  <a:pt x="4005509" y="2074203"/>
                  <a:pt x="4005509" y="2098333"/>
                  <a:pt x="4005509" y="2128178"/>
                </a:cubicBezTo>
                <a:cubicBezTo>
                  <a:pt x="4005509" y="2158023"/>
                  <a:pt x="4005509" y="2168183"/>
                  <a:pt x="4005509" y="2194853"/>
                </a:cubicBezTo>
                <a:cubicBezTo>
                  <a:pt x="4005509" y="2221523"/>
                  <a:pt x="4002334" y="2235493"/>
                  <a:pt x="4005509" y="2262163"/>
                </a:cubicBezTo>
                <a:cubicBezTo>
                  <a:pt x="4008684" y="2288833"/>
                  <a:pt x="4018844" y="2302168"/>
                  <a:pt x="4022019" y="2328838"/>
                </a:cubicBezTo>
                <a:cubicBezTo>
                  <a:pt x="4025194" y="2355508"/>
                  <a:pt x="4022019" y="2369478"/>
                  <a:pt x="4022019" y="2396148"/>
                </a:cubicBezTo>
                <a:cubicBezTo>
                  <a:pt x="4022019" y="2422818"/>
                  <a:pt x="4022019" y="2436153"/>
                  <a:pt x="4022019" y="2462823"/>
                </a:cubicBezTo>
                <a:cubicBezTo>
                  <a:pt x="4022019" y="2489493"/>
                  <a:pt x="4022019" y="2503463"/>
                  <a:pt x="4022019" y="2530133"/>
                </a:cubicBezTo>
                <a:cubicBezTo>
                  <a:pt x="4022019" y="2556803"/>
                  <a:pt x="4022019" y="2570138"/>
                  <a:pt x="4022019" y="2596808"/>
                </a:cubicBezTo>
                <a:cubicBezTo>
                  <a:pt x="4022019" y="2623478"/>
                  <a:pt x="4035354" y="2640623"/>
                  <a:pt x="4022019" y="2664118"/>
                </a:cubicBezTo>
                <a:cubicBezTo>
                  <a:pt x="4008684" y="2687613"/>
                  <a:pt x="3982014" y="2697773"/>
                  <a:pt x="3955344" y="2714283"/>
                </a:cubicBezTo>
                <a:cubicBezTo>
                  <a:pt x="3928674" y="2730793"/>
                  <a:pt x="3914704" y="2740953"/>
                  <a:pt x="3888034" y="2747938"/>
                </a:cubicBezTo>
                <a:cubicBezTo>
                  <a:pt x="3861364" y="2754923"/>
                  <a:pt x="3848029" y="2740953"/>
                  <a:pt x="3821359" y="2747938"/>
                </a:cubicBezTo>
                <a:cubicBezTo>
                  <a:pt x="3794689" y="2754923"/>
                  <a:pt x="3780719" y="2771433"/>
                  <a:pt x="3754049" y="2781593"/>
                </a:cubicBezTo>
                <a:cubicBezTo>
                  <a:pt x="3727379" y="2791753"/>
                  <a:pt x="3714044" y="2791753"/>
                  <a:pt x="3687374" y="2798103"/>
                </a:cubicBezTo>
                <a:cubicBezTo>
                  <a:pt x="3660704" y="2804453"/>
                  <a:pt x="3646734" y="2807628"/>
                  <a:pt x="3620064" y="2814613"/>
                </a:cubicBezTo>
                <a:cubicBezTo>
                  <a:pt x="3593394" y="2821598"/>
                  <a:pt x="3580059" y="2824773"/>
                  <a:pt x="3553389" y="2831758"/>
                </a:cubicBezTo>
                <a:cubicBezTo>
                  <a:pt x="3526719" y="2838743"/>
                  <a:pt x="3515924" y="2845093"/>
                  <a:pt x="3486079" y="2848268"/>
                </a:cubicBezTo>
                <a:cubicBezTo>
                  <a:pt x="3456234" y="2851443"/>
                  <a:pt x="3432739" y="2848268"/>
                  <a:pt x="3402894" y="2848268"/>
                </a:cubicBezTo>
                <a:cubicBezTo>
                  <a:pt x="3373049" y="2848268"/>
                  <a:pt x="3366064" y="2848268"/>
                  <a:pt x="3335584" y="2848268"/>
                </a:cubicBezTo>
                <a:cubicBezTo>
                  <a:pt x="3305104" y="2848268"/>
                  <a:pt x="3281609" y="2848268"/>
                  <a:pt x="3251764" y="2848268"/>
                </a:cubicBezTo>
                <a:cubicBezTo>
                  <a:pt x="3221919" y="2848268"/>
                  <a:pt x="3214934" y="2848268"/>
                  <a:pt x="3185089" y="2848268"/>
                </a:cubicBezTo>
                <a:cubicBezTo>
                  <a:pt x="3155244" y="2848268"/>
                  <a:pt x="3134924" y="2848268"/>
                  <a:pt x="3101269" y="2848268"/>
                </a:cubicBezTo>
                <a:cubicBezTo>
                  <a:pt x="3067614" y="2848268"/>
                  <a:pt x="3051104" y="2848268"/>
                  <a:pt x="3017449" y="2848268"/>
                </a:cubicBezTo>
                <a:cubicBezTo>
                  <a:pt x="2983794" y="2848268"/>
                  <a:pt x="2963474" y="2848268"/>
                  <a:pt x="2933629" y="2848268"/>
                </a:cubicBezTo>
                <a:cubicBezTo>
                  <a:pt x="2903784" y="2848268"/>
                  <a:pt x="2893624" y="2848268"/>
                  <a:pt x="2866954" y="2848268"/>
                </a:cubicBezTo>
                <a:cubicBezTo>
                  <a:pt x="2840284" y="2848268"/>
                  <a:pt x="2830124" y="2848268"/>
                  <a:pt x="2799644" y="2848268"/>
                </a:cubicBezTo>
                <a:cubicBezTo>
                  <a:pt x="2769164" y="2848268"/>
                  <a:pt x="2745669" y="2848268"/>
                  <a:pt x="2715824" y="2848268"/>
                </a:cubicBezTo>
                <a:cubicBezTo>
                  <a:pt x="2685979" y="2848268"/>
                  <a:pt x="2682804" y="2848268"/>
                  <a:pt x="2649149" y="2848268"/>
                </a:cubicBezTo>
                <a:cubicBezTo>
                  <a:pt x="2615494" y="2848268"/>
                  <a:pt x="2585649" y="2848268"/>
                  <a:pt x="2548819" y="2848268"/>
                </a:cubicBezTo>
                <a:cubicBezTo>
                  <a:pt x="2511989" y="2848268"/>
                  <a:pt x="2495479" y="2848268"/>
                  <a:pt x="2464999" y="2848268"/>
                </a:cubicBezTo>
                <a:cubicBezTo>
                  <a:pt x="2434519" y="2848268"/>
                  <a:pt x="2424359" y="2848268"/>
                  <a:pt x="2397689" y="2848268"/>
                </a:cubicBezTo>
                <a:cubicBezTo>
                  <a:pt x="2371019" y="2848268"/>
                  <a:pt x="2357684" y="2848268"/>
                  <a:pt x="2331014" y="2848268"/>
                </a:cubicBezTo>
                <a:cubicBezTo>
                  <a:pt x="2304344" y="2848268"/>
                  <a:pt x="2290374" y="2848268"/>
                  <a:pt x="2263704" y="2848268"/>
                </a:cubicBezTo>
                <a:cubicBezTo>
                  <a:pt x="2237034" y="2848268"/>
                  <a:pt x="2230684" y="2848268"/>
                  <a:pt x="2197029" y="2848268"/>
                </a:cubicBezTo>
                <a:cubicBezTo>
                  <a:pt x="2163374" y="2848268"/>
                  <a:pt x="2129719" y="2848268"/>
                  <a:pt x="2096064" y="2848268"/>
                </a:cubicBezTo>
                <a:cubicBezTo>
                  <a:pt x="2062409" y="2848268"/>
                  <a:pt x="2059234" y="2848268"/>
                  <a:pt x="2029389" y="2848268"/>
                </a:cubicBezTo>
                <a:cubicBezTo>
                  <a:pt x="1999544" y="2848268"/>
                  <a:pt x="1979224" y="2848268"/>
                  <a:pt x="1945569" y="2848268"/>
                </a:cubicBezTo>
                <a:cubicBezTo>
                  <a:pt x="1911914" y="2848268"/>
                  <a:pt x="1891594" y="2848268"/>
                  <a:pt x="1861749" y="2848268"/>
                </a:cubicBezTo>
                <a:cubicBezTo>
                  <a:pt x="1831904" y="2848268"/>
                  <a:pt x="1824919" y="2848268"/>
                  <a:pt x="1795074" y="2848268"/>
                </a:cubicBezTo>
                <a:cubicBezTo>
                  <a:pt x="1765229" y="2848268"/>
                  <a:pt x="1748084" y="2848268"/>
                  <a:pt x="1711254" y="2848268"/>
                </a:cubicBezTo>
                <a:cubicBezTo>
                  <a:pt x="1674424" y="2848268"/>
                  <a:pt x="1644579" y="2848268"/>
                  <a:pt x="1610924" y="2848268"/>
                </a:cubicBezTo>
                <a:cubicBezTo>
                  <a:pt x="1577269" y="2848268"/>
                  <a:pt x="1574094" y="2848268"/>
                  <a:pt x="1543614" y="2848268"/>
                </a:cubicBezTo>
                <a:cubicBezTo>
                  <a:pt x="1513134" y="2848268"/>
                  <a:pt x="1489639" y="2848268"/>
                  <a:pt x="1459794" y="2848268"/>
                </a:cubicBezTo>
                <a:cubicBezTo>
                  <a:pt x="1429949" y="2848268"/>
                  <a:pt x="1419789" y="2848268"/>
                  <a:pt x="1393119" y="2848268"/>
                </a:cubicBezTo>
                <a:cubicBezTo>
                  <a:pt x="1366449" y="2848268"/>
                  <a:pt x="1352479" y="2848268"/>
                  <a:pt x="1325809" y="2848268"/>
                </a:cubicBezTo>
                <a:cubicBezTo>
                  <a:pt x="1299139" y="2848268"/>
                  <a:pt x="1288979" y="2848268"/>
                  <a:pt x="1259134" y="2848268"/>
                </a:cubicBezTo>
                <a:cubicBezTo>
                  <a:pt x="1229289" y="2848268"/>
                  <a:pt x="1208969" y="2848268"/>
                  <a:pt x="1175314" y="2848268"/>
                </a:cubicBezTo>
                <a:cubicBezTo>
                  <a:pt x="1141659" y="2848268"/>
                  <a:pt x="1128324" y="2848268"/>
                  <a:pt x="1091494" y="2848268"/>
                </a:cubicBezTo>
                <a:cubicBezTo>
                  <a:pt x="1054664" y="2848268"/>
                  <a:pt x="1024819" y="2848268"/>
                  <a:pt x="991164" y="2848268"/>
                </a:cubicBezTo>
                <a:cubicBezTo>
                  <a:pt x="957509" y="2848268"/>
                  <a:pt x="950524" y="2848268"/>
                  <a:pt x="923854" y="2848268"/>
                </a:cubicBezTo>
                <a:cubicBezTo>
                  <a:pt x="897184" y="2848268"/>
                  <a:pt x="887024" y="2848268"/>
                  <a:pt x="857179" y="2848268"/>
                </a:cubicBezTo>
                <a:cubicBezTo>
                  <a:pt x="827334" y="2848268"/>
                  <a:pt x="810189" y="2848268"/>
                  <a:pt x="773359" y="2848268"/>
                </a:cubicBezTo>
                <a:cubicBezTo>
                  <a:pt x="736529" y="2848268"/>
                  <a:pt x="709859" y="2851443"/>
                  <a:pt x="673029" y="2848268"/>
                </a:cubicBezTo>
                <a:cubicBezTo>
                  <a:pt x="636199" y="2845093"/>
                  <a:pt x="619689" y="2834933"/>
                  <a:pt x="589209" y="2831758"/>
                </a:cubicBezTo>
                <a:cubicBezTo>
                  <a:pt x="558729" y="2828583"/>
                  <a:pt x="548569" y="2834933"/>
                  <a:pt x="521899" y="2831758"/>
                </a:cubicBezTo>
                <a:cubicBezTo>
                  <a:pt x="495229" y="2828583"/>
                  <a:pt x="481894" y="2817788"/>
                  <a:pt x="455224" y="2814613"/>
                </a:cubicBezTo>
                <a:cubicBezTo>
                  <a:pt x="428554" y="2811438"/>
                  <a:pt x="414584" y="2820963"/>
                  <a:pt x="387914" y="2814613"/>
                </a:cubicBezTo>
                <a:cubicBezTo>
                  <a:pt x="361244" y="2808263"/>
                  <a:pt x="347909" y="2794928"/>
                  <a:pt x="321239" y="2781593"/>
                </a:cubicBezTo>
                <a:cubicBezTo>
                  <a:pt x="294569" y="2768258"/>
                  <a:pt x="280599" y="2761273"/>
                  <a:pt x="253929" y="2747938"/>
                </a:cubicBezTo>
                <a:cubicBezTo>
                  <a:pt x="227259" y="2734603"/>
                  <a:pt x="213924" y="2727618"/>
                  <a:pt x="187254" y="2714283"/>
                </a:cubicBezTo>
                <a:cubicBezTo>
                  <a:pt x="160584" y="2700948"/>
                  <a:pt x="136454" y="2700948"/>
                  <a:pt x="119944" y="2680628"/>
                </a:cubicBezTo>
                <a:cubicBezTo>
                  <a:pt x="103434" y="2660308"/>
                  <a:pt x="109784" y="2640623"/>
                  <a:pt x="103434" y="2613953"/>
                </a:cubicBezTo>
                <a:cubicBezTo>
                  <a:pt x="97084" y="2587283"/>
                  <a:pt x="93909" y="2573313"/>
                  <a:pt x="86924" y="2546643"/>
                </a:cubicBezTo>
                <a:cubicBezTo>
                  <a:pt x="79939" y="2519973"/>
                  <a:pt x="79939" y="2506638"/>
                  <a:pt x="69779" y="2479968"/>
                </a:cubicBezTo>
                <a:cubicBezTo>
                  <a:pt x="59619" y="2453298"/>
                  <a:pt x="43109" y="2439328"/>
                  <a:pt x="36759" y="2412658"/>
                </a:cubicBezTo>
                <a:cubicBezTo>
                  <a:pt x="30409" y="2385988"/>
                  <a:pt x="36759" y="2372653"/>
                  <a:pt x="36759" y="2345983"/>
                </a:cubicBezTo>
                <a:cubicBezTo>
                  <a:pt x="36759" y="2319313"/>
                  <a:pt x="36759" y="2305343"/>
                  <a:pt x="36759" y="2278673"/>
                </a:cubicBezTo>
                <a:cubicBezTo>
                  <a:pt x="36759" y="2252003"/>
                  <a:pt x="36759" y="2238668"/>
                  <a:pt x="36759" y="2211998"/>
                </a:cubicBezTo>
                <a:cubicBezTo>
                  <a:pt x="36759" y="2185328"/>
                  <a:pt x="36759" y="2171358"/>
                  <a:pt x="36759" y="2144688"/>
                </a:cubicBezTo>
                <a:cubicBezTo>
                  <a:pt x="36759" y="2118018"/>
                  <a:pt x="36759" y="2104683"/>
                  <a:pt x="36759" y="2078013"/>
                </a:cubicBezTo>
                <a:cubicBezTo>
                  <a:pt x="36759" y="2051343"/>
                  <a:pt x="36759" y="2041183"/>
                  <a:pt x="36759" y="2010703"/>
                </a:cubicBezTo>
                <a:cubicBezTo>
                  <a:pt x="36759" y="1980223"/>
                  <a:pt x="36759" y="1956728"/>
                  <a:pt x="36759" y="1926883"/>
                </a:cubicBezTo>
                <a:cubicBezTo>
                  <a:pt x="36759" y="1897038"/>
                  <a:pt x="43744" y="1886878"/>
                  <a:pt x="36759" y="1860208"/>
                </a:cubicBezTo>
                <a:cubicBezTo>
                  <a:pt x="29774" y="1833538"/>
                  <a:pt x="10089" y="1820203"/>
                  <a:pt x="3104" y="1793533"/>
                </a:cubicBezTo>
                <a:cubicBezTo>
                  <a:pt x="-3881" y="1766863"/>
                  <a:pt x="3104" y="1752893"/>
                  <a:pt x="3104" y="1726223"/>
                </a:cubicBezTo>
                <a:cubicBezTo>
                  <a:pt x="3104" y="1699553"/>
                  <a:pt x="3104" y="1686218"/>
                  <a:pt x="3104" y="1659548"/>
                </a:cubicBezTo>
                <a:cubicBezTo>
                  <a:pt x="3104" y="1632878"/>
                  <a:pt x="3104" y="1622718"/>
                  <a:pt x="3104" y="1592238"/>
                </a:cubicBezTo>
                <a:cubicBezTo>
                  <a:pt x="3104" y="1561758"/>
                  <a:pt x="3104" y="1538263"/>
                  <a:pt x="3104" y="1508418"/>
                </a:cubicBezTo>
                <a:cubicBezTo>
                  <a:pt x="3104" y="1478573"/>
                  <a:pt x="3104" y="1468413"/>
                  <a:pt x="3104" y="1441743"/>
                </a:cubicBezTo>
                <a:cubicBezTo>
                  <a:pt x="3104" y="1415073"/>
                  <a:pt x="3104" y="1401103"/>
                  <a:pt x="3104" y="1374433"/>
                </a:cubicBezTo>
                <a:cubicBezTo>
                  <a:pt x="3104" y="1347763"/>
                  <a:pt x="3104" y="1334428"/>
                  <a:pt x="3104" y="1307758"/>
                </a:cubicBezTo>
                <a:cubicBezTo>
                  <a:pt x="3104" y="1281088"/>
                  <a:pt x="3104" y="1267118"/>
                  <a:pt x="3104" y="1240448"/>
                </a:cubicBezTo>
                <a:cubicBezTo>
                  <a:pt x="3104" y="1213778"/>
                  <a:pt x="-71" y="1200443"/>
                  <a:pt x="3104" y="1173773"/>
                </a:cubicBezTo>
                <a:cubicBezTo>
                  <a:pt x="6279" y="1147103"/>
                  <a:pt x="16439" y="1133133"/>
                  <a:pt x="19614" y="1106463"/>
                </a:cubicBezTo>
                <a:cubicBezTo>
                  <a:pt x="22789" y="1079793"/>
                  <a:pt x="19614" y="1066458"/>
                  <a:pt x="19614" y="1039788"/>
                </a:cubicBezTo>
                <a:cubicBezTo>
                  <a:pt x="19614" y="1013118"/>
                  <a:pt x="16439" y="999148"/>
                  <a:pt x="19614" y="972478"/>
                </a:cubicBezTo>
                <a:cubicBezTo>
                  <a:pt x="22789" y="945808"/>
                  <a:pt x="26599" y="932473"/>
                  <a:pt x="36759" y="905803"/>
                </a:cubicBezTo>
                <a:cubicBezTo>
                  <a:pt x="46919" y="879133"/>
                  <a:pt x="63429" y="865163"/>
                  <a:pt x="69779" y="838493"/>
                </a:cubicBezTo>
                <a:cubicBezTo>
                  <a:pt x="76129" y="811823"/>
                  <a:pt x="69779" y="798488"/>
                  <a:pt x="69779" y="771818"/>
                </a:cubicBezTo>
                <a:cubicBezTo>
                  <a:pt x="69779" y="745148"/>
                  <a:pt x="62794" y="731178"/>
                  <a:pt x="69779" y="704508"/>
                </a:cubicBezTo>
                <a:cubicBezTo>
                  <a:pt x="76764" y="677838"/>
                  <a:pt x="96449" y="664503"/>
                  <a:pt x="103434" y="637833"/>
                </a:cubicBezTo>
                <a:cubicBezTo>
                  <a:pt x="110419" y="611163"/>
                  <a:pt x="103434" y="597193"/>
                  <a:pt x="103434" y="570523"/>
                </a:cubicBezTo>
                <a:cubicBezTo>
                  <a:pt x="103434" y="543853"/>
                  <a:pt x="100259" y="530518"/>
                  <a:pt x="103434" y="503848"/>
                </a:cubicBezTo>
                <a:cubicBezTo>
                  <a:pt x="106609" y="477178"/>
                  <a:pt x="112959" y="463208"/>
                  <a:pt x="119944" y="436538"/>
                </a:cubicBezTo>
                <a:cubicBezTo>
                  <a:pt x="126929" y="409868"/>
                  <a:pt x="133914" y="396533"/>
                  <a:pt x="137089" y="369863"/>
                </a:cubicBezTo>
                <a:cubicBezTo>
                  <a:pt x="140264" y="343193"/>
                  <a:pt x="133914" y="333033"/>
                  <a:pt x="137089" y="302553"/>
                </a:cubicBezTo>
                <a:cubicBezTo>
                  <a:pt x="140264" y="272073"/>
                  <a:pt x="150424" y="248578"/>
                  <a:pt x="153599" y="218733"/>
                </a:cubicBezTo>
                <a:cubicBezTo>
                  <a:pt x="156774" y="188888"/>
                  <a:pt x="146614" y="178728"/>
                  <a:pt x="153599" y="152058"/>
                </a:cubicBezTo>
                <a:cubicBezTo>
                  <a:pt x="160584" y="125388"/>
                  <a:pt x="173919" y="111418"/>
                  <a:pt x="187254" y="84748"/>
                </a:cubicBezTo>
                <a:cubicBezTo>
                  <a:pt x="200589" y="58078"/>
                  <a:pt x="200589" y="34583"/>
                  <a:pt x="220909" y="18073"/>
                </a:cubicBezTo>
                <a:cubicBezTo>
                  <a:pt x="241229" y="1563"/>
                  <a:pt x="260914" y="4738"/>
                  <a:pt x="287584" y="1563"/>
                </a:cubicBezTo>
                <a:cubicBezTo>
                  <a:pt x="314254" y="-1612"/>
                  <a:pt x="342829" y="928"/>
                  <a:pt x="354894" y="1563"/>
                </a:cubicBezTo>
              </a:path>
            </a:pathLst>
          </a:custGeom>
          <a:solidFill>
            <a:srgbClr val="577B4F"/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1534795" y="2428875"/>
            <a:ext cx="4107180" cy="3335655"/>
          </a:xfrm>
          <a:custGeom>
            <a:avLst/>
            <a:gdLst>
              <a:gd name="connisteX0" fmla="*/ 371404 w 4107250"/>
              <a:gd name="connsiteY0" fmla="*/ 18073 h 2849679"/>
              <a:gd name="connisteX1" fmla="*/ 455224 w 4107250"/>
              <a:gd name="connsiteY1" fmla="*/ 34583 h 2849679"/>
              <a:gd name="connisteX2" fmla="*/ 521899 w 4107250"/>
              <a:gd name="connsiteY2" fmla="*/ 68238 h 2849679"/>
              <a:gd name="connisteX3" fmla="*/ 605719 w 4107250"/>
              <a:gd name="connsiteY3" fmla="*/ 101893 h 2849679"/>
              <a:gd name="connisteX4" fmla="*/ 706049 w 4107250"/>
              <a:gd name="connsiteY4" fmla="*/ 135548 h 2849679"/>
              <a:gd name="connisteX5" fmla="*/ 773359 w 4107250"/>
              <a:gd name="connsiteY5" fmla="*/ 135548 h 2849679"/>
              <a:gd name="connisteX6" fmla="*/ 857179 w 4107250"/>
              <a:gd name="connsiteY6" fmla="*/ 152058 h 2849679"/>
              <a:gd name="connisteX7" fmla="*/ 940999 w 4107250"/>
              <a:gd name="connsiteY7" fmla="*/ 152058 h 2849679"/>
              <a:gd name="connisteX8" fmla="*/ 1007674 w 4107250"/>
              <a:gd name="connsiteY8" fmla="*/ 152058 h 2849679"/>
              <a:gd name="connisteX9" fmla="*/ 1074984 w 4107250"/>
              <a:gd name="connsiteY9" fmla="*/ 152058 h 2849679"/>
              <a:gd name="connisteX10" fmla="*/ 1141659 w 4107250"/>
              <a:gd name="connsiteY10" fmla="*/ 152058 h 2849679"/>
              <a:gd name="connisteX11" fmla="*/ 1208969 w 4107250"/>
              <a:gd name="connsiteY11" fmla="*/ 152058 h 2849679"/>
              <a:gd name="connisteX12" fmla="*/ 1275644 w 4107250"/>
              <a:gd name="connsiteY12" fmla="*/ 152058 h 2849679"/>
              <a:gd name="connisteX13" fmla="*/ 1375974 w 4107250"/>
              <a:gd name="connsiteY13" fmla="*/ 152058 h 2849679"/>
              <a:gd name="connisteX14" fmla="*/ 1443284 w 4107250"/>
              <a:gd name="connsiteY14" fmla="*/ 152058 h 2849679"/>
              <a:gd name="connisteX15" fmla="*/ 1527104 w 4107250"/>
              <a:gd name="connsiteY15" fmla="*/ 135548 h 2849679"/>
              <a:gd name="connisteX16" fmla="*/ 1593779 w 4107250"/>
              <a:gd name="connsiteY16" fmla="*/ 118403 h 2849679"/>
              <a:gd name="connisteX17" fmla="*/ 1661089 w 4107250"/>
              <a:gd name="connsiteY17" fmla="*/ 118403 h 2849679"/>
              <a:gd name="connisteX18" fmla="*/ 1727764 w 4107250"/>
              <a:gd name="connsiteY18" fmla="*/ 84748 h 2849679"/>
              <a:gd name="connisteX19" fmla="*/ 1811584 w 4107250"/>
              <a:gd name="connsiteY19" fmla="*/ 84748 h 2849679"/>
              <a:gd name="connisteX20" fmla="*/ 1895404 w 4107250"/>
              <a:gd name="connsiteY20" fmla="*/ 68238 h 2849679"/>
              <a:gd name="connisteX21" fmla="*/ 1995734 w 4107250"/>
              <a:gd name="connsiteY21" fmla="*/ 51728 h 2849679"/>
              <a:gd name="connisteX22" fmla="*/ 2079554 w 4107250"/>
              <a:gd name="connsiteY22" fmla="*/ 18073 h 2849679"/>
              <a:gd name="connisteX23" fmla="*/ 2146864 w 4107250"/>
              <a:gd name="connsiteY23" fmla="*/ 1563 h 2849679"/>
              <a:gd name="connisteX24" fmla="*/ 2213539 w 4107250"/>
              <a:gd name="connsiteY24" fmla="*/ 1563 h 2849679"/>
              <a:gd name="connisteX25" fmla="*/ 2280849 w 4107250"/>
              <a:gd name="connsiteY25" fmla="*/ 1563 h 2849679"/>
              <a:gd name="connisteX26" fmla="*/ 2364034 w 4107250"/>
              <a:gd name="connsiteY26" fmla="*/ 1563 h 2849679"/>
              <a:gd name="connisteX27" fmla="*/ 2431344 w 4107250"/>
              <a:gd name="connsiteY27" fmla="*/ 1563 h 2849679"/>
              <a:gd name="connisteX28" fmla="*/ 2498019 w 4107250"/>
              <a:gd name="connsiteY28" fmla="*/ 1563 h 2849679"/>
              <a:gd name="connisteX29" fmla="*/ 2581839 w 4107250"/>
              <a:gd name="connsiteY29" fmla="*/ 1563 h 2849679"/>
              <a:gd name="connisteX30" fmla="*/ 2649149 w 4107250"/>
              <a:gd name="connsiteY30" fmla="*/ 1563 h 2849679"/>
              <a:gd name="connisteX31" fmla="*/ 2715824 w 4107250"/>
              <a:gd name="connsiteY31" fmla="*/ 1563 h 2849679"/>
              <a:gd name="connisteX32" fmla="*/ 2799644 w 4107250"/>
              <a:gd name="connsiteY32" fmla="*/ 1563 h 2849679"/>
              <a:gd name="connisteX33" fmla="*/ 2866954 w 4107250"/>
              <a:gd name="connsiteY33" fmla="*/ 1563 h 2849679"/>
              <a:gd name="connisteX34" fmla="*/ 2967284 w 4107250"/>
              <a:gd name="connsiteY34" fmla="*/ 1563 h 2849679"/>
              <a:gd name="connisteX35" fmla="*/ 3051104 w 4107250"/>
              <a:gd name="connsiteY35" fmla="*/ 1563 h 2849679"/>
              <a:gd name="connisteX36" fmla="*/ 3117779 w 4107250"/>
              <a:gd name="connsiteY36" fmla="*/ 1563 h 2849679"/>
              <a:gd name="connisteX37" fmla="*/ 3201599 w 4107250"/>
              <a:gd name="connsiteY37" fmla="*/ 1563 h 2849679"/>
              <a:gd name="connisteX38" fmla="*/ 3268909 w 4107250"/>
              <a:gd name="connsiteY38" fmla="*/ 1563 h 2849679"/>
              <a:gd name="connisteX39" fmla="*/ 3335584 w 4107250"/>
              <a:gd name="connsiteY39" fmla="*/ 1563 h 2849679"/>
              <a:gd name="connisteX40" fmla="*/ 3402894 w 4107250"/>
              <a:gd name="connsiteY40" fmla="*/ 1563 h 2849679"/>
              <a:gd name="connisteX41" fmla="*/ 3486079 w 4107250"/>
              <a:gd name="connsiteY41" fmla="*/ 1563 h 2849679"/>
              <a:gd name="connisteX42" fmla="*/ 3569899 w 4107250"/>
              <a:gd name="connsiteY42" fmla="*/ 18073 h 2849679"/>
              <a:gd name="connisteX43" fmla="*/ 3637209 w 4107250"/>
              <a:gd name="connsiteY43" fmla="*/ 18073 h 2849679"/>
              <a:gd name="connisteX44" fmla="*/ 3703884 w 4107250"/>
              <a:gd name="connsiteY44" fmla="*/ 51728 h 2849679"/>
              <a:gd name="connisteX45" fmla="*/ 3787704 w 4107250"/>
              <a:gd name="connsiteY45" fmla="*/ 84748 h 2849679"/>
              <a:gd name="connisteX46" fmla="*/ 3871524 w 4107250"/>
              <a:gd name="connsiteY46" fmla="*/ 135548 h 2849679"/>
              <a:gd name="connisteX47" fmla="*/ 3938834 w 4107250"/>
              <a:gd name="connsiteY47" fmla="*/ 202223 h 2849679"/>
              <a:gd name="connisteX48" fmla="*/ 4005509 w 4107250"/>
              <a:gd name="connsiteY48" fmla="*/ 286043 h 2849679"/>
              <a:gd name="connisteX49" fmla="*/ 4055674 w 4107250"/>
              <a:gd name="connsiteY49" fmla="*/ 352718 h 2849679"/>
              <a:gd name="connisteX50" fmla="*/ 4072819 w 4107250"/>
              <a:gd name="connsiteY50" fmla="*/ 420028 h 2849679"/>
              <a:gd name="connisteX51" fmla="*/ 4089329 w 4107250"/>
              <a:gd name="connsiteY51" fmla="*/ 486703 h 2849679"/>
              <a:gd name="connisteX52" fmla="*/ 4105839 w 4107250"/>
              <a:gd name="connsiteY52" fmla="*/ 554013 h 2849679"/>
              <a:gd name="connisteX53" fmla="*/ 4105839 w 4107250"/>
              <a:gd name="connsiteY53" fmla="*/ 620688 h 2849679"/>
              <a:gd name="connisteX54" fmla="*/ 4105839 w 4107250"/>
              <a:gd name="connsiteY54" fmla="*/ 687998 h 2849679"/>
              <a:gd name="connisteX55" fmla="*/ 4105839 w 4107250"/>
              <a:gd name="connsiteY55" fmla="*/ 754673 h 2849679"/>
              <a:gd name="connisteX56" fmla="*/ 4105839 w 4107250"/>
              <a:gd name="connsiteY56" fmla="*/ 821983 h 2849679"/>
              <a:gd name="connisteX57" fmla="*/ 4105839 w 4107250"/>
              <a:gd name="connsiteY57" fmla="*/ 888658 h 2849679"/>
              <a:gd name="connisteX58" fmla="*/ 4105839 w 4107250"/>
              <a:gd name="connsiteY58" fmla="*/ 955968 h 2849679"/>
              <a:gd name="connisteX59" fmla="*/ 4089329 w 4107250"/>
              <a:gd name="connsiteY59" fmla="*/ 1039788 h 2849679"/>
              <a:gd name="connisteX60" fmla="*/ 4072819 w 4107250"/>
              <a:gd name="connsiteY60" fmla="*/ 1106463 h 2849679"/>
              <a:gd name="connisteX61" fmla="*/ 4072819 w 4107250"/>
              <a:gd name="connsiteY61" fmla="*/ 1173773 h 2849679"/>
              <a:gd name="connisteX62" fmla="*/ 4055674 w 4107250"/>
              <a:gd name="connsiteY62" fmla="*/ 1240448 h 2849679"/>
              <a:gd name="connisteX63" fmla="*/ 4055674 w 4107250"/>
              <a:gd name="connsiteY63" fmla="*/ 1307758 h 2849679"/>
              <a:gd name="connisteX64" fmla="*/ 4039164 w 4107250"/>
              <a:gd name="connsiteY64" fmla="*/ 1374433 h 2849679"/>
              <a:gd name="connisteX65" fmla="*/ 4039164 w 4107250"/>
              <a:gd name="connsiteY65" fmla="*/ 1458253 h 2849679"/>
              <a:gd name="connisteX66" fmla="*/ 4022019 w 4107250"/>
              <a:gd name="connsiteY66" fmla="*/ 1525563 h 2849679"/>
              <a:gd name="connisteX67" fmla="*/ 4005509 w 4107250"/>
              <a:gd name="connsiteY67" fmla="*/ 1592238 h 2849679"/>
              <a:gd name="connisteX68" fmla="*/ 4005509 w 4107250"/>
              <a:gd name="connsiteY68" fmla="*/ 1676058 h 2849679"/>
              <a:gd name="connisteX69" fmla="*/ 4005509 w 4107250"/>
              <a:gd name="connsiteY69" fmla="*/ 1759878 h 2849679"/>
              <a:gd name="connisteX70" fmla="*/ 4005509 w 4107250"/>
              <a:gd name="connsiteY70" fmla="*/ 1826553 h 2849679"/>
              <a:gd name="connisteX71" fmla="*/ 4005509 w 4107250"/>
              <a:gd name="connsiteY71" fmla="*/ 1893863 h 2849679"/>
              <a:gd name="connisteX72" fmla="*/ 4005509 w 4107250"/>
              <a:gd name="connsiteY72" fmla="*/ 1977683 h 2849679"/>
              <a:gd name="connisteX73" fmla="*/ 4005509 w 4107250"/>
              <a:gd name="connsiteY73" fmla="*/ 2044358 h 2849679"/>
              <a:gd name="connisteX74" fmla="*/ 4005509 w 4107250"/>
              <a:gd name="connsiteY74" fmla="*/ 2128178 h 2849679"/>
              <a:gd name="connisteX75" fmla="*/ 4005509 w 4107250"/>
              <a:gd name="connsiteY75" fmla="*/ 2194853 h 2849679"/>
              <a:gd name="connisteX76" fmla="*/ 4005509 w 4107250"/>
              <a:gd name="connsiteY76" fmla="*/ 2262163 h 2849679"/>
              <a:gd name="connisteX77" fmla="*/ 4022019 w 4107250"/>
              <a:gd name="connsiteY77" fmla="*/ 2328838 h 2849679"/>
              <a:gd name="connisteX78" fmla="*/ 4022019 w 4107250"/>
              <a:gd name="connsiteY78" fmla="*/ 2396148 h 2849679"/>
              <a:gd name="connisteX79" fmla="*/ 4022019 w 4107250"/>
              <a:gd name="connsiteY79" fmla="*/ 2462823 h 2849679"/>
              <a:gd name="connisteX80" fmla="*/ 4022019 w 4107250"/>
              <a:gd name="connsiteY80" fmla="*/ 2530133 h 2849679"/>
              <a:gd name="connisteX81" fmla="*/ 4022019 w 4107250"/>
              <a:gd name="connsiteY81" fmla="*/ 2596808 h 2849679"/>
              <a:gd name="connisteX82" fmla="*/ 4022019 w 4107250"/>
              <a:gd name="connsiteY82" fmla="*/ 2664118 h 2849679"/>
              <a:gd name="connisteX83" fmla="*/ 3955344 w 4107250"/>
              <a:gd name="connsiteY83" fmla="*/ 2714283 h 2849679"/>
              <a:gd name="connisteX84" fmla="*/ 3888034 w 4107250"/>
              <a:gd name="connsiteY84" fmla="*/ 2747938 h 2849679"/>
              <a:gd name="connisteX85" fmla="*/ 3821359 w 4107250"/>
              <a:gd name="connsiteY85" fmla="*/ 2747938 h 2849679"/>
              <a:gd name="connisteX86" fmla="*/ 3754049 w 4107250"/>
              <a:gd name="connsiteY86" fmla="*/ 2781593 h 2849679"/>
              <a:gd name="connisteX87" fmla="*/ 3687374 w 4107250"/>
              <a:gd name="connsiteY87" fmla="*/ 2798103 h 2849679"/>
              <a:gd name="connisteX88" fmla="*/ 3620064 w 4107250"/>
              <a:gd name="connsiteY88" fmla="*/ 2814613 h 2849679"/>
              <a:gd name="connisteX89" fmla="*/ 3553389 w 4107250"/>
              <a:gd name="connsiteY89" fmla="*/ 2831758 h 2849679"/>
              <a:gd name="connisteX90" fmla="*/ 3486079 w 4107250"/>
              <a:gd name="connsiteY90" fmla="*/ 2848268 h 2849679"/>
              <a:gd name="connisteX91" fmla="*/ 3402894 w 4107250"/>
              <a:gd name="connsiteY91" fmla="*/ 2848268 h 2849679"/>
              <a:gd name="connisteX92" fmla="*/ 3335584 w 4107250"/>
              <a:gd name="connsiteY92" fmla="*/ 2848268 h 2849679"/>
              <a:gd name="connisteX93" fmla="*/ 3251764 w 4107250"/>
              <a:gd name="connsiteY93" fmla="*/ 2848268 h 2849679"/>
              <a:gd name="connisteX94" fmla="*/ 3185089 w 4107250"/>
              <a:gd name="connsiteY94" fmla="*/ 2848268 h 2849679"/>
              <a:gd name="connisteX95" fmla="*/ 3101269 w 4107250"/>
              <a:gd name="connsiteY95" fmla="*/ 2848268 h 2849679"/>
              <a:gd name="connisteX96" fmla="*/ 3017449 w 4107250"/>
              <a:gd name="connsiteY96" fmla="*/ 2848268 h 2849679"/>
              <a:gd name="connisteX97" fmla="*/ 2933629 w 4107250"/>
              <a:gd name="connsiteY97" fmla="*/ 2848268 h 2849679"/>
              <a:gd name="connisteX98" fmla="*/ 2866954 w 4107250"/>
              <a:gd name="connsiteY98" fmla="*/ 2848268 h 2849679"/>
              <a:gd name="connisteX99" fmla="*/ 2799644 w 4107250"/>
              <a:gd name="connsiteY99" fmla="*/ 2848268 h 2849679"/>
              <a:gd name="connisteX100" fmla="*/ 2715824 w 4107250"/>
              <a:gd name="connsiteY100" fmla="*/ 2848268 h 2849679"/>
              <a:gd name="connisteX101" fmla="*/ 2649149 w 4107250"/>
              <a:gd name="connsiteY101" fmla="*/ 2848268 h 2849679"/>
              <a:gd name="connisteX102" fmla="*/ 2548819 w 4107250"/>
              <a:gd name="connsiteY102" fmla="*/ 2848268 h 2849679"/>
              <a:gd name="connisteX103" fmla="*/ 2464999 w 4107250"/>
              <a:gd name="connsiteY103" fmla="*/ 2848268 h 2849679"/>
              <a:gd name="connisteX104" fmla="*/ 2397689 w 4107250"/>
              <a:gd name="connsiteY104" fmla="*/ 2848268 h 2849679"/>
              <a:gd name="connisteX105" fmla="*/ 2331014 w 4107250"/>
              <a:gd name="connsiteY105" fmla="*/ 2848268 h 2849679"/>
              <a:gd name="connisteX106" fmla="*/ 2263704 w 4107250"/>
              <a:gd name="connsiteY106" fmla="*/ 2848268 h 2849679"/>
              <a:gd name="connisteX107" fmla="*/ 2197029 w 4107250"/>
              <a:gd name="connsiteY107" fmla="*/ 2848268 h 2849679"/>
              <a:gd name="connisteX108" fmla="*/ 2096064 w 4107250"/>
              <a:gd name="connsiteY108" fmla="*/ 2848268 h 2849679"/>
              <a:gd name="connisteX109" fmla="*/ 2029389 w 4107250"/>
              <a:gd name="connsiteY109" fmla="*/ 2848268 h 2849679"/>
              <a:gd name="connisteX110" fmla="*/ 1945569 w 4107250"/>
              <a:gd name="connsiteY110" fmla="*/ 2848268 h 2849679"/>
              <a:gd name="connisteX111" fmla="*/ 1861749 w 4107250"/>
              <a:gd name="connsiteY111" fmla="*/ 2848268 h 2849679"/>
              <a:gd name="connisteX112" fmla="*/ 1795074 w 4107250"/>
              <a:gd name="connsiteY112" fmla="*/ 2848268 h 2849679"/>
              <a:gd name="connisteX113" fmla="*/ 1711254 w 4107250"/>
              <a:gd name="connsiteY113" fmla="*/ 2848268 h 2849679"/>
              <a:gd name="connisteX114" fmla="*/ 1610924 w 4107250"/>
              <a:gd name="connsiteY114" fmla="*/ 2848268 h 2849679"/>
              <a:gd name="connisteX115" fmla="*/ 1543614 w 4107250"/>
              <a:gd name="connsiteY115" fmla="*/ 2848268 h 2849679"/>
              <a:gd name="connisteX116" fmla="*/ 1459794 w 4107250"/>
              <a:gd name="connsiteY116" fmla="*/ 2848268 h 2849679"/>
              <a:gd name="connisteX117" fmla="*/ 1393119 w 4107250"/>
              <a:gd name="connsiteY117" fmla="*/ 2848268 h 2849679"/>
              <a:gd name="connisteX118" fmla="*/ 1325809 w 4107250"/>
              <a:gd name="connsiteY118" fmla="*/ 2848268 h 2849679"/>
              <a:gd name="connisteX119" fmla="*/ 1259134 w 4107250"/>
              <a:gd name="connsiteY119" fmla="*/ 2848268 h 2849679"/>
              <a:gd name="connisteX120" fmla="*/ 1175314 w 4107250"/>
              <a:gd name="connsiteY120" fmla="*/ 2848268 h 2849679"/>
              <a:gd name="connisteX121" fmla="*/ 1091494 w 4107250"/>
              <a:gd name="connsiteY121" fmla="*/ 2848268 h 2849679"/>
              <a:gd name="connisteX122" fmla="*/ 991164 w 4107250"/>
              <a:gd name="connsiteY122" fmla="*/ 2848268 h 2849679"/>
              <a:gd name="connisteX123" fmla="*/ 923854 w 4107250"/>
              <a:gd name="connsiteY123" fmla="*/ 2848268 h 2849679"/>
              <a:gd name="connisteX124" fmla="*/ 857179 w 4107250"/>
              <a:gd name="connsiteY124" fmla="*/ 2848268 h 2849679"/>
              <a:gd name="connisteX125" fmla="*/ 773359 w 4107250"/>
              <a:gd name="connsiteY125" fmla="*/ 2848268 h 2849679"/>
              <a:gd name="connisteX126" fmla="*/ 673029 w 4107250"/>
              <a:gd name="connsiteY126" fmla="*/ 2848268 h 2849679"/>
              <a:gd name="connisteX127" fmla="*/ 589209 w 4107250"/>
              <a:gd name="connsiteY127" fmla="*/ 2831758 h 2849679"/>
              <a:gd name="connisteX128" fmla="*/ 521899 w 4107250"/>
              <a:gd name="connsiteY128" fmla="*/ 2831758 h 2849679"/>
              <a:gd name="connisteX129" fmla="*/ 455224 w 4107250"/>
              <a:gd name="connsiteY129" fmla="*/ 2814613 h 2849679"/>
              <a:gd name="connisteX130" fmla="*/ 387914 w 4107250"/>
              <a:gd name="connsiteY130" fmla="*/ 2814613 h 2849679"/>
              <a:gd name="connisteX131" fmla="*/ 321239 w 4107250"/>
              <a:gd name="connsiteY131" fmla="*/ 2781593 h 2849679"/>
              <a:gd name="connisteX132" fmla="*/ 253929 w 4107250"/>
              <a:gd name="connsiteY132" fmla="*/ 2747938 h 2849679"/>
              <a:gd name="connisteX133" fmla="*/ 187254 w 4107250"/>
              <a:gd name="connsiteY133" fmla="*/ 2714283 h 2849679"/>
              <a:gd name="connisteX134" fmla="*/ 119944 w 4107250"/>
              <a:gd name="connsiteY134" fmla="*/ 2680628 h 2849679"/>
              <a:gd name="connisteX135" fmla="*/ 103434 w 4107250"/>
              <a:gd name="connsiteY135" fmla="*/ 2613953 h 2849679"/>
              <a:gd name="connisteX136" fmla="*/ 86924 w 4107250"/>
              <a:gd name="connsiteY136" fmla="*/ 2546643 h 2849679"/>
              <a:gd name="connisteX137" fmla="*/ 69779 w 4107250"/>
              <a:gd name="connsiteY137" fmla="*/ 2479968 h 2849679"/>
              <a:gd name="connisteX138" fmla="*/ 36759 w 4107250"/>
              <a:gd name="connsiteY138" fmla="*/ 2412658 h 2849679"/>
              <a:gd name="connisteX139" fmla="*/ 36759 w 4107250"/>
              <a:gd name="connsiteY139" fmla="*/ 2345983 h 2849679"/>
              <a:gd name="connisteX140" fmla="*/ 36759 w 4107250"/>
              <a:gd name="connsiteY140" fmla="*/ 2278673 h 2849679"/>
              <a:gd name="connisteX141" fmla="*/ 36759 w 4107250"/>
              <a:gd name="connsiteY141" fmla="*/ 2211998 h 2849679"/>
              <a:gd name="connisteX142" fmla="*/ 36759 w 4107250"/>
              <a:gd name="connsiteY142" fmla="*/ 2144688 h 2849679"/>
              <a:gd name="connisteX143" fmla="*/ 36759 w 4107250"/>
              <a:gd name="connsiteY143" fmla="*/ 2078013 h 2849679"/>
              <a:gd name="connisteX144" fmla="*/ 36759 w 4107250"/>
              <a:gd name="connsiteY144" fmla="*/ 2010703 h 2849679"/>
              <a:gd name="connisteX145" fmla="*/ 36759 w 4107250"/>
              <a:gd name="connsiteY145" fmla="*/ 1926883 h 2849679"/>
              <a:gd name="connisteX146" fmla="*/ 36759 w 4107250"/>
              <a:gd name="connsiteY146" fmla="*/ 1860208 h 2849679"/>
              <a:gd name="connisteX147" fmla="*/ 3104 w 4107250"/>
              <a:gd name="connsiteY147" fmla="*/ 1793533 h 2849679"/>
              <a:gd name="connisteX148" fmla="*/ 3104 w 4107250"/>
              <a:gd name="connsiteY148" fmla="*/ 1726223 h 2849679"/>
              <a:gd name="connisteX149" fmla="*/ 3104 w 4107250"/>
              <a:gd name="connsiteY149" fmla="*/ 1659548 h 2849679"/>
              <a:gd name="connisteX150" fmla="*/ 3104 w 4107250"/>
              <a:gd name="connsiteY150" fmla="*/ 1592238 h 2849679"/>
              <a:gd name="connisteX151" fmla="*/ 3104 w 4107250"/>
              <a:gd name="connsiteY151" fmla="*/ 1508418 h 2849679"/>
              <a:gd name="connisteX152" fmla="*/ 3104 w 4107250"/>
              <a:gd name="connsiteY152" fmla="*/ 1441743 h 2849679"/>
              <a:gd name="connisteX153" fmla="*/ 3104 w 4107250"/>
              <a:gd name="connsiteY153" fmla="*/ 1374433 h 2849679"/>
              <a:gd name="connisteX154" fmla="*/ 3104 w 4107250"/>
              <a:gd name="connsiteY154" fmla="*/ 1307758 h 2849679"/>
              <a:gd name="connisteX155" fmla="*/ 3104 w 4107250"/>
              <a:gd name="connsiteY155" fmla="*/ 1240448 h 2849679"/>
              <a:gd name="connisteX156" fmla="*/ 3104 w 4107250"/>
              <a:gd name="connsiteY156" fmla="*/ 1173773 h 2849679"/>
              <a:gd name="connisteX157" fmla="*/ 19614 w 4107250"/>
              <a:gd name="connsiteY157" fmla="*/ 1106463 h 2849679"/>
              <a:gd name="connisteX158" fmla="*/ 19614 w 4107250"/>
              <a:gd name="connsiteY158" fmla="*/ 1039788 h 2849679"/>
              <a:gd name="connisteX159" fmla="*/ 19614 w 4107250"/>
              <a:gd name="connsiteY159" fmla="*/ 972478 h 2849679"/>
              <a:gd name="connisteX160" fmla="*/ 36759 w 4107250"/>
              <a:gd name="connsiteY160" fmla="*/ 905803 h 2849679"/>
              <a:gd name="connisteX161" fmla="*/ 69779 w 4107250"/>
              <a:gd name="connsiteY161" fmla="*/ 838493 h 2849679"/>
              <a:gd name="connisteX162" fmla="*/ 69779 w 4107250"/>
              <a:gd name="connsiteY162" fmla="*/ 771818 h 2849679"/>
              <a:gd name="connisteX163" fmla="*/ 69779 w 4107250"/>
              <a:gd name="connsiteY163" fmla="*/ 704508 h 2849679"/>
              <a:gd name="connisteX164" fmla="*/ 103434 w 4107250"/>
              <a:gd name="connsiteY164" fmla="*/ 637833 h 2849679"/>
              <a:gd name="connisteX165" fmla="*/ 103434 w 4107250"/>
              <a:gd name="connsiteY165" fmla="*/ 570523 h 2849679"/>
              <a:gd name="connisteX166" fmla="*/ 103434 w 4107250"/>
              <a:gd name="connsiteY166" fmla="*/ 503848 h 2849679"/>
              <a:gd name="connisteX167" fmla="*/ 119944 w 4107250"/>
              <a:gd name="connsiteY167" fmla="*/ 436538 h 2849679"/>
              <a:gd name="connisteX168" fmla="*/ 137089 w 4107250"/>
              <a:gd name="connsiteY168" fmla="*/ 369863 h 2849679"/>
              <a:gd name="connisteX169" fmla="*/ 137089 w 4107250"/>
              <a:gd name="connsiteY169" fmla="*/ 302553 h 2849679"/>
              <a:gd name="connisteX170" fmla="*/ 153599 w 4107250"/>
              <a:gd name="connsiteY170" fmla="*/ 218733 h 2849679"/>
              <a:gd name="connisteX171" fmla="*/ 153599 w 4107250"/>
              <a:gd name="connsiteY171" fmla="*/ 152058 h 2849679"/>
              <a:gd name="connisteX172" fmla="*/ 187254 w 4107250"/>
              <a:gd name="connsiteY172" fmla="*/ 84748 h 2849679"/>
              <a:gd name="connisteX173" fmla="*/ 220909 w 4107250"/>
              <a:gd name="connsiteY173" fmla="*/ 18073 h 2849679"/>
              <a:gd name="connisteX174" fmla="*/ 287584 w 4107250"/>
              <a:gd name="connsiteY174" fmla="*/ 1563 h 2849679"/>
              <a:gd name="connisteX175" fmla="*/ 354894 w 4107250"/>
              <a:gd name="connsiteY175" fmla="*/ 1563 h 284967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  <a:cxn ang="0">
                <a:pos x="connisteX108" y="connsiteY108"/>
              </a:cxn>
              <a:cxn ang="0">
                <a:pos x="connisteX109" y="connsiteY109"/>
              </a:cxn>
              <a:cxn ang="0">
                <a:pos x="connisteX110" y="connsiteY110"/>
              </a:cxn>
              <a:cxn ang="0">
                <a:pos x="connisteX111" y="connsiteY111"/>
              </a:cxn>
              <a:cxn ang="0">
                <a:pos x="connisteX112" y="connsiteY112"/>
              </a:cxn>
              <a:cxn ang="0">
                <a:pos x="connisteX113" y="connsiteY113"/>
              </a:cxn>
              <a:cxn ang="0">
                <a:pos x="connisteX114" y="connsiteY114"/>
              </a:cxn>
              <a:cxn ang="0">
                <a:pos x="connisteX115" y="connsiteY115"/>
              </a:cxn>
              <a:cxn ang="0">
                <a:pos x="connisteX116" y="connsiteY116"/>
              </a:cxn>
              <a:cxn ang="0">
                <a:pos x="connisteX117" y="connsiteY117"/>
              </a:cxn>
              <a:cxn ang="0">
                <a:pos x="connisteX118" y="connsiteY118"/>
              </a:cxn>
              <a:cxn ang="0">
                <a:pos x="connisteX119" y="connsiteY119"/>
              </a:cxn>
              <a:cxn ang="0">
                <a:pos x="connisteX120" y="connsiteY120"/>
              </a:cxn>
              <a:cxn ang="0">
                <a:pos x="connisteX121" y="connsiteY121"/>
              </a:cxn>
              <a:cxn ang="0">
                <a:pos x="connisteX122" y="connsiteY122"/>
              </a:cxn>
              <a:cxn ang="0">
                <a:pos x="connisteX123" y="connsiteY123"/>
              </a:cxn>
              <a:cxn ang="0">
                <a:pos x="connisteX124" y="connsiteY124"/>
              </a:cxn>
              <a:cxn ang="0">
                <a:pos x="connisteX125" y="connsiteY125"/>
              </a:cxn>
              <a:cxn ang="0">
                <a:pos x="connisteX126" y="connsiteY126"/>
              </a:cxn>
              <a:cxn ang="0">
                <a:pos x="connisteX127" y="connsiteY127"/>
              </a:cxn>
              <a:cxn ang="0">
                <a:pos x="connisteX128" y="connsiteY128"/>
              </a:cxn>
              <a:cxn ang="0">
                <a:pos x="connisteX129" y="connsiteY129"/>
              </a:cxn>
              <a:cxn ang="0">
                <a:pos x="connisteX130" y="connsiteY130"/>
              </a:cxn>
              <a:cxn ang="0">
                <a:pos x="connisteX131" y="connsiteY131"/>
              </a:cxn>
              <a:cxn ang="0">
                <a:pos x="connisteX132" y="connsiteY132"/>
              </a:cxn>
              <a:cxn ang="0">
                <a:pos x="connisteX133" y="connsiteY133"/>
              </a:cxn>
              <a:cxn ang="0">
                <a:pos x="connisteX134" y="connsiteY134"/>
              </a:cxn>
              <a:cxn ang="0">
                <a:pos x="connisteX135" y="connsiteY135"/>
              </a:cxn>
              <a:cxn ang="0">
                <a:pos x="connisteX136" y="connsiteY136"/>
              </a:cxn>
              <a:cxn ang="0">
                <a:pos x="connisteX137" y="connsiteY137"/>
              </a:cxn>
              <a:cxn ang="0">
                <a:pos x="connisteX138" y="connsiteY138"/>
              </a:cxn>
              <a:cxn ang="0">
                <a:pos x="connisteX139" y="connsiteY139"/>
              </a:cxn>
              <a:cxn ang="0">
                <a:pos x="connisteX140" y="connsiteY140"/>
              </a:cxn>
              <a:cxn ang="0">
                <a:pos x="connisteX141" y="connsiteY141"/>
              </a:cxn>
              <a:cxn ang="0">
                <a:pos x="connisteX142" y="connsiteY142"/>
              </a:cxn>
              <a:cxn ang="0">
                <a:pos x="connisteX143" y="connsiteY143"/>
              </a:cxn>
              <a:cxn ang="0">
                <a:pos x="connisteX144" y="connsiteY144"/>
              </a:cxn>
              <a:cxn ang="0">
                <a:pos x="connisteX145" y="connsiteY145"/>
              </a:cxn>
              <a:cxn ang="0">
                <a:pos x="connisteX146" y="connsiteY146"/>
              </a:cxn>
              <a:cxn ang="0">
                <a:pos x="connisteX147" y="connsiteY147"/>
              </a:cxn>
              <a:cxn ang="0">
                <a:pos x="connisteX148" y="connsiteY148"/>
              </a:cxn>
              <a:cxn ang="0">
                <a:pos x="connisteX149" y="connsiteY149"/>
              </a:cxn>
              <a:cxn ang="0">
                <a:pos x="connisteX150" y="connsiteY150"/>
              </a:cxn>
              <a:cxn ang="0">
                <a:pos x="connisteX151" y="connsiteY151"/>
              </a:cxn>
              <a:cxn ang="0">
                <a:pos x="connisteX152" y="connsiteY152"/>
              </a:cxn>
              <a:cxn ang="0">
                <a:pos x="connisteX153" y="connsiteY153"/>
              </a:cxn>
              <a:cxn ang="0">
                <a:pos x="connisteX154" y="connsiteY154"/>
              </a:cxn>
              <a:cxn ang="0">
                <a:pos x="connisteX155" y="connsiteY155"/>
              </a:cxn>
              <a:cxn ang="0">
                <a:pos x="connisteX156" y="connsiteY156"/>
              </a:cxn>
              <a:cxn ang="0">
                <a:pos x="connisteX157" y="connsiteY157"/>
              </a:cxn>
              <a:cxn ang="0">
                <a:pos x="connisteX158" y="connsiteY158"/>
              </a:cxn>
              <a:cxn ang="0">
                <a:pos x="connisteX159" y="connsiteY159"/>
              </a:cxn>
              <a:cxn ang="0">
                <a:pos x="connisteX160" y="connsiteY160"/>
              </a:cxn>
              <a:cxn ang="0">
                <a:pos x="connisteX161" y="connsiteY161"/>
              </a:cxn>
              <a:cxn ang="0">
                <a:pos x="connisteX162" y="connsiteY162"/>
              </a:cxn>
              <a:cxn ang="0">
                <a:pos x="connisteX163" y="connsiteY163"/>
              </a:cxn>
              <a:cxn ang="0">
                <a:pos x="connisteX164" y="connsiteY164"/>
              </a:cxn>
              <a:cxn ang="0">
                <a:pos x="connisteX165" y="connsiteY165"/>
              </a:cxn>
              <a:cxn ang="0">
                <a:pos x="connisteX166" y="connsiteY166"/>
              </a:cxn>
              <a:cxn ang="0">
                <a:pos x="connisteX167" y="connsiteY167"/>
              </a:cxn>
              <a:cxn ang="0">
                <a:pos x="connisteX168" y="connsiteY168"/>
              </a:cxn>
              <a:cxn ang="0">
                <a:pos x="connisteX169" y="connsiteY169"/>
              </a:cxn>
              <a:cxn ang="0">
                <a:pos x="connisteX170" y="connsiteY170"/>
              </a:cxn>
              <a:cxn ang="0">
                <a:pos x="connisteX171" y="connsiteY171"/>
              </a:cxn>
              <a:cxn ang="0">
                <a:pos x="connisteX172" y="connsiteY172"/>
              </a:cxn>
              <a:cxn ang="0">
                <a:pos x="connisteX173" y="connsiteY173"/>
              </a:cxn>
              <a:cxn ang="0">
                <a:pos x="connisteX174" y="connsiteY174"/>
              </a:cxn>
              <a:cxn ang="0">
                <a:pos x="connisteX175" y="connsiteY175"/>
              </a:cxn>
            </a:cxnLst>
            <a:rect l="l" t="t" r="r" b="b"/>
            <a:pathLst>
              <a:path w="4107251" h="2849679">
                <a:moveTo>
                  <a:pt x="371404" y="18073"/>
                </a:moveTo>
                <a:cubicBezTo>
                  <a:pt x="386644" y="20613"/>
                  <a:pt x="425379" y="24423"/>
                  <a:pt x="455224" y="34583"/>
                </a:cubicBezTo>
                <a:cubicBezTo>
                  <a:pt x="485069" y="44743"/>
                  <a:pt x="492054" y="54903"/>
                  <a:pt x="521899" y="68238"/>
                </a:cubicBezTo>
                <a:cubicBezTo>
                  <a:pt x="551744" y="81573"/>
                  <a:pt x="568889" y="88558"/>
                  <a:pt x="605719" y="101893"/>
                </a:cubicBezTo>
                <a:cubicBezTo>
                  <a:pt x="642549" y="115228"/>
                  <a:pt x="672394" y="128563"/>
                  <a:pt x="706049" y="135548"/>
                </a:cubicBezTo>
                <a:cubicBezTo>
                  <a:pt x="739704" y="142533"/>
                  <a:pt x="742879" y="132373"/>
                  <a:pt x="773359" y="135548"/>
                </a:cubicBezTo>
                <a:cubicBezTo>
                  <a:pt x="803839" y="138723"/>
                  <a:pt x="823524" y="148883"/>
                  <a:pt x="857179" y="152058"/>
                </a:cubicBezTo>
                <a:cubicBezTo>
                  <a:pt x="890834" y="155233"/>
                  <a:pt x="911154" y="152058"/>
                  <a:pt x="940999" y="152058"/>
                </a:cubicBezTo>
                <a:cubicBezTo>
                  <a:pt x="970844" y="152058"/>
                  <a:pt x="981004" y="152058"/>
                  <a:pt x="1007674" y="152058"/>
                </a:cubicBezTo>
                <a:cubicBezTo>
                  <a:pt x="1034344" y="152058"/>
                  <a:pt x="1048314" y="152058"/>
                  <a:pt x="1074984" y="152058"/>
                </a:cubicBezTo>
                <a:cubicBezTo>
                  <a:pt x="1101654" y="152058"/>
                  <a:pt x="1114989" y="152058"/>
                  <a:pt x="1141659" y="152058"/>
                </a:cubicBezTo>
                <a:cubicBezTo>
                  <a:pt x="1168329" y="152058"/>
                  <a:pt x="1182299" y="152058"/>
                  <a:pt x="1208969" y="152058"/>
                </a:cubicBezTo>
                <a:cubicBezTo>
                  <a:pt x="1235639" y="152058"/>
                  <a:pt x="1241989" y="152058"/>
                  <a:pt x="1275644" y="152058"/>
                </a:cubicBezTo>
                <a:cubicBezTo>
                  <a:pt x="1309299" y="152058"/>
                  <a:pt x="1342319" y="152058"/>
                  <a:pt x="1375974" y="152058"/>
                </a:cubicBezTo>
                <a:cubicBezTo>
                  <a:pt x="1409629" y="152058"/>
                  <a:pt x="1412804" y="155233"/>
                  <a:pt x="1443284" y="152058"/>
                </a:cubicBezTo>
                <a:cubicBezTo>
                  <a:pt x="1473764" y="148883"/>
                  <a:pt x="1497259" y="142533"/>
                  <a:pt x="1527104" y="135548"/>
                </a:cubicBezTo>
                <a:cubicBezTo>
                  <a:pt x="1556949" y="128563"/>
                  <a:pt x="1567109" y="121578"/>
                  <a:pt x="1593779" y="118403"/>
                </a:cubicBezTo>
                <a:cubicBezTo>
                  <a:pt x="1620449" y="115228"/>
                  <a:pt x="1634419" y="125388"/>
                  <a:pt x="1661089" y="118403"/>
                </a:cubicBezTo>
                <a:cubicBezTo>
                  <a:pt x="1687759" y="111418"/>
                  <a:pt x="1697919" y="91733"/>
                  <a:pt x="1727764" y="84748"/>
                </a:cubicBezTo>
                <a:cubicBezTo>
                  <a:pt x="1757609" y="77763"/>
                  <a:pt x="1777929" y="87923"/>
                  <a:pt x="1811584" y="84748"/>
                </a:cubicBezTo>
                <a:cubicBezTo>
                  <a:pt x="1845239" y="81573"/>
                  <a:pt x="1858574" y="74588"/>
                  <a:pt x="1895404" y="68238"/>
                </a:cubicBezTo>
                <a:cubicBezTo>
                  <a:pt x="1932234" y="61888"/>
                  <a:pt x="1958904" y="61888"/>
                  <a:pt x="1995734" y="51728"/>
                </a:cubicBezTo>
                <a:cubicBezTo>
                  <a:pt x="2032564" y="41568"/>
                  <a:pt x="2049074" y="28233"/>
                  <a:pt x="2079554" y="18073"/>
                </a:cubicBezTo>
                <a:cubicBezTo>
                  <a:pt x="2110034" y="7913"/>
                  <a:pt x="2120194" y="4738"/>
                  <a:pt x="2146864" y="1563"/>
                </a:cubicBezTo>
                <a:cubicBezTo>
                  <a:pt x="2173534" y="-1612"/>
                  <a:pt x="2186869" y="1563"/>
                  <a:pt x="2213539" y="1563"/>
                </a:cubicBezTo>
                <a:cubicBezTo>
                  <a:pt x="2240209" y="1563"/>
                  <a:pt x="2251004" y="1563"/>
                  <a:pt x="2280849" y="1563"/>
                </a:cubicBezTo>
                <a:cubicBezTo>
                  <a:pt x="2310694" y="1563"/>
                  <a:pt x="2334189" y="1563"/>
                  <a:pt x="2364034" y="1563"/>
                </a:cubicBezTo>
                <a:cubicBezTo>
                  <a:pt x="2393879" y="1563"/>
                  <a:pt x="2404674" y="1563"/>
                  <a:pt x="2431344" y="1563"/>
                </a:cubicBezTo>
                <a:cubicBezTo>
                  <a:pt x="2458014" y="1563"/>
                  <a:pt x="2468174" y="1563"/>
                  <a:pt x="2498019" y="1563"/>
                </a:cubicBezTo>
                <a:cubicBezTo>
                  <a:pt x="2527864" y="1563"/>
                  <a:pt x="2551359" y="1563"/>
                  <a:pt x="2581839" y="1563"/>
                </a:cubicBezTo>
                <a:cubicBezTo>
                  <a:pt x="2612319" y="1563"/>
                  <a:pt x="2622479" y="1563"/>
                  <a:pt x="2649149" y="1563"/>
                </a:cubicBezTo>
                <a:cubicBezTo>
                  <a:pt x="2675819" y="1563"/>
                  <a:pt x="2685979" y="1563"/>
                  <a:pt x="2715824" y="1563"/>
                </a:cubicBezTo>
                <a:cubicBezTo>
                  <a:pt x="2745669" y="1563"/>
                  <a:pt x="2769164" y="1563"/>
                  <a:pt x="2799644" y="1563"/>
                </a:cubicBezTo>
                <a:cubicBezTo>
                  <a:pt x="2830124" y="1563"/>
                  <a:pt x="2833299" y="1563"/>
                  <a:pt x="2866954" y="1563"/>
                </a:cubicBezTo>
                <a:cubicBezTo>
                  <a:pt x="2900609" y="1563"/>
                  <a:pt x="2930454" y="1563"/>
                  <a:pt x="2967284" y="1563"/>
                </a:cubicBezTo>
                <a:cubicBezTo>
                  <a:pt x="3004114" y="1563"/>
                  <a:pt x="3021259" y="1563"/>
                  <a:pt x="3051104" y="1563"/>
                </a:cubicBezTo>
                <a:cubicBezTo>
                  <a:pt x="3080949" y="1563"/>
                  <a:pt x="3087934" y="1563"/>
                  <a:pt x="3117779" y="1563"/>
                </a:cubicBezTo>
                <a:cubicBezTo>
                  <a:pt x="3147624" y="1563"/>
                  <a:pt x="3171119" y="1563"/>
                  <a:pt x="3201599" y="1563"/>
                </a:cubicBezTo>
                <a:cubicBezTo>
                  <a:pt x="3232079" y="1563"/>
                  <a:pt x="3242239" y="1563"/>
                  <a:pt x="3268909" y="1563"/>
                </a:cubicBezTo>
                <a:cubicBezTo>
                  <a:pt x="3295579" y="1563"/>
                  <a:pt x="3308914" y="1563"/>
                  <a:pt x="3335584" y="1563"/>
                </a:cubicBezTo>
                <a:cubicBezTo>
                  <a:pt x="3362254" y="1563"/>
                  <a:pt x="3373049" y="1563"/>
                  <a:pt x="3402894" y="1563"/>
                </a:cubicBezTo>
                <a:cubicBezTo>
                  <a:pt x="3432739" y="1563"/>
                  <a:pt x="3452424" y="-1612"/>
                  <a:pt x="3486079" y="1563"/>
                </a:cubicBezTo>
                <a:cubicBezTo>
                  <a:pt x="3519734" y="4738"/>
                  <a:pt x="3539419" y="14898"/>
                  <a:pt x="3569899" y="18073"/>
                </a:cubicBezTo>
                <a:cubicBezTo>
                  <a:pt x="3600379" y="21248"/>
                  <a:pt x="3610539" y="11088"/>
                  <a:pt x="3637209" y="18073"/>
                </a:cubicBezTo>
                <a:cubicBezTo>
                  <a:pt x="3663879" y="25058"/>
                  <a:pt x="3674039" y="38393"/>
                  <a:pt x="3703884" y="51728"/>
                </a:cubicBezTo>
                <a:cubicBezTo>
                  <a:pt x="3733729" y="65063"/>
                  <a:pt x="3754049" y="68238"/>
                  <a:pt x="3787704" y="84748"/>
                </a:cubicBezTo>
                <a:cubicBezTo>
                  <a:pt x="3821359" y="101258"/>
                  <a:pt x="3841044" y="112053"/>
                  <a:pt x="3871524" y="135548"/>
                </a:cubicBezTo>
                <a:cubicBezTo>
                  <a:pt x="3902004" y="159043"/>
                  <a:pt x="3912164" y="172378"/>
                  <a:pt x="3938834" y="202223"/>
                </a:cubicBezTo>
                <a:cubicBezTo>
                  <a:pt x="3965504" y="232068"/>
                  <a:pt x="3982014" y="256198"/>
                  <a:pt x="4005509" y="286043"/>
                </a:cubicBezTo>
                <a:cubicBezTo>
                  <a:pt x="4029004" y="315888"/>
                  <a:pt x="4042339" y="326048"/>
                  <a:pt x="4055674" y="352718"/>
                </a:cubicBezTo>
                <a:cubicBezTo>
                  <a:pt x="4069009" y="379388"/>
                  <a:pt x="4065834" y="393358"/>
                  <a:pt x="4072819" y="420028"/>
                </a:cubicBezTo>
                <a:cubicBezTo>
                  <a:pt x="4079804" y="446698"/>
                  <a:pt x="4082979" y="460033"/>
                  <a:pt x="4089329" y="486703"/>
                </a:cubicBezTo>
                <a:cubicBezTo>
                  <a:pt x="4095679" y="513373"/>
                  <a:pt x="4102664" y="527343"/>
                  <a:pt x="4105839" y="554013"/>
                </a:cubicBezTo>
                <a:cubicBezTo>
                  <a:pt x="4109014" y="580683"/>
                  <a:pt x="4105839" y="594018"/>
                  <a:pt x="4105839" y="620688"/>
                </a:cubicBezTo>
                <a:cubicBezTo>
                  <a:pt x="4105839" y="647358"/>
                  <a:pt x="4105839" y="661328"/>
                  <a:pt x="4105839" y="687998"/>
                </a:cubicBezTo>
                <a:cubicBezTo>
                  <a:pt x="4105839" y="714668"/>
                  <a:pt x="4105839" y="728003"/>
                  <a:pt x="4105839" y="754673"/>
                </a:cubicBezTo>
                <a:cubicBezTo>
                  <a:pt x="4105839" y="781343"/>
                  <a:pt x="4105839" y="795313"/>
                  <a:pt x="4105839" y="821983"/>
                </a:cubicBezTo>
                <a:cubicBezTo>
                  <a:pt x="4105839" y="848653"/>
                  <a:pt x="4105839" y="861988"/>
                  <a:pt x="4105839" y="888658"/>
                </a:cubicBezTo>
                <a:cubicBezTo>
                  <a:pt x="4105839" y="915328"/>
                  <a:pt x="4109014" y="925488"/>
                  <a:pt x="4105839" y="955968"/>
                </a:cubicBezTo>
                <a:cubicBezTo>
                  <a:pt x="4102664" y="986448"/>
                  <a:pt x="4095679" y="1009943"/>
                  <a:pt x="4089329" y="1039788"/>
                </a:cubicBezTo>
                <a:cubicBezTo>
                  <a:pt x="4082979" y="1069633"/>
                  <a:pt x="4075994" y="1079793"/>
                  <a:pt x="4072819" y="1106463"/>
                </a:cubicBezTo>
                <a:cubicBezTo>
                  <a:pt x="4069644" y="1133133"/>
                  <a:pt x="4075994" y="1147103"/>
                  <a:pt x="4072819" y="1173773"/>
                </a:cubicBezTo>
                <a:cubicBezTo>
                  <a:pt x="4069644" y="1200443"/>
                  <a:pt x="4058849" y="1213778"/>
                  <a:pt x="4055674" y="1240448"/>
                </a:cubicBezTo>
                <a:cubicBezTo>
                  <a:pt x="4052499" y="1267118"/>
                  <a:pt x="4058849" y="1281088"/>
                  <a:pt x="4055674" y="1307758"/>
                </a:cubicBezTo>
                <a:cubicBezTo>
                  <a:pt x="4052499" y="1334428"/>
                  <a:pt x="4042339" y="1344588"/>
                  <a:pt x="4039164" y="1374433"/>
                </a:cubicBezTo>
                <a:cubicBezTo>
                  <a:pt x="4035989" y="1404278"/>
                  <a:pt x="4042339" y="1427773"/>
                  <a:pt x="4039164" y="1458253"/>
                </a:cubicBezTo>
                <a:cubicBezTo>
                  <a:pt x="4035989" y="1488733"/>
                  <a:pt x="4029004" y="1498893"/>
                  <a:pt x="4022019" y="1525563"/>
                </a:cubicBezTo>
                <a:cubicBezTo>
                  <a:pt x="4015034" y="1552233"/>
                  <a:pt x="4008684" y="1562393"/>
                  <a:pt x="4005509" y="1592238"/>
                </a:cubicBezTo>
                <a:cubicBezTo>
                  <a:pt x="4002334" y="1622083"/>
                  <a:pt x="4005509" y="1642403"/>
                  <a:pt x="4005509" y="1676058"/>
                </a:cubicBezTo>
                <a:cubicBezTo>
                  <a:pt x="4005509" y="1709713"/>
                  <a:pt x="4005509" y="1730033"/>
                  <a:pt x="4005509" y="1759878"/>
                </a:cubicBezTo>
                <a:cubicBezTo>
                  <a:pt x="4005509" y="1789723"/>
                  <a:pt x="4005509" y="1799883"/>
                  <a:pt x="4005509" y="1826553"/>
                </a:cubicBezTo>
                <a:cubicBezTo>
                  <a:pt x="4005509" y="1853223"/>
                  <a:pt x="4005509" y="1863383"/>
                  <a:pt x="4005509" y="1893863"/>
                </a:cubicBezTo>
                <a:cubicBezTo>
                  <a:pt x="4005509" y="1924343"/>
                  <a:pt x="4005509" y="1947838"/>
                  <a:pt x="4005509" y="1977683"/>
                </a:cubicBezTo>
                <a:cubicBezTo>
                  <a:pt x="4005509" y="2007528"/>
                  <a:pt x="4005509" y="2014513"/>
                  <a:pt x="4005509" y="2044358"/>
                </a:cubicBezTo>
                <a:cubicBezTo>
                  <a:pt x="4005509" y="2074203"/>
                  <a:pt x="4005509" y="2098333"/>
                  <a:pt x="4005509" y="2128178"/>
                </a:cubicBezTo>
                <a:cubicBezTo>
                  <a:pt x="4005509" y="2158023"/>
                  <a:pt x="4005509" y="2168183"/>
                  <a:pt x="4005509" y="2194853"/>
                </a:cubicBezTo>
                <a:cubicBezTo>
                  <a:pt x="4005509" y="2221523"/>
                  <a:pt x="4002334" y="2235493"/>
                  <a:pt x="4005509" y="2262163"/>
                </a:cubicBezTo>
                <a:cubicBezTo>
                  <a:pt x="4008684" y="2288833"/>
                  <a:pt x="4018844" y="2302168"/>
                  <a:pt x="4022019" y="2328838"/>
                </a:cubicBezTo>
                <a:cubicBezTo>
                  <a:pt x="4025194" y="2355508"/>
                  <a:pt x="4022019" y="2369478"/>
                  <a:pt x="4022019" y="2396148"/>
                </a:cubicBezTo>
                <a:cubicBezTo>
                  <a:pt x="4022019" y="2422818"/>
                  <a:pt x="4022019" y="2436153"/>
                  <a:pt x="4022019" y="2462823"/>
                </a:cubicBezTo>
                <a:cubicBezTo>
                  <a:pt x="4022019" y="2489493"/>
                  <a:pt x="4022019" y="2503463"/>
                  <a:pt x="4022019" y="2530133"/>
                </a:cubicBezTo>
                <a:cubicBezTo>
                  <a:pt x="4022019" y="2556803"/>
                  <a:pt x="4022019" y="2570138"/>
                  <a:pt x="4022019" y="2596808"/>
                </a:cubicBezTo>
                <a:cubicBezTo>
                  <a:pt x="4022019" y="2623478"/>
                  <a:pt x="4035354" y="2640623"/>
                  <a:pt x="4022019" y="2664118"/>
                </a:cubicBezTo>
                <a:cubicBezTo>
                  <a:pt x="4008684" y="2687613"/>
                  <a:pt x="3982014" y="2697773"/>
                  <a:pt x="3955344" y="2714283"/>
                </a:cubicBezTo>
                <a:cubicBezTo>
                  <a:pt x="3928674" y="2730793"/>
                  <a:pt x="3914704" y="2740953"/>
                  <a:pt x="3888034" y="2747938"/>
                </a:cubicBezTo>
                <a:cubicBezTo>
                  <a:pt x="3861364" y="2754923"/>
                  <a:pt x="3848029" y="2740953"/>
                  <a:pt x="3821359" y="2747938"/>
                </a:cubicBezTo>
                <a:cubicBezTo>
                  <a:pt x="3794689" y="2754923"/>
                  <a:pt x="3780719" y="2771433"/>
                  <a:pt x="3754049" y="2781593"/>
                </a:cubicBezTo>
                <a:cubicBezTo>
                  <a:pt x="3727379" y="2791753"/>
                  <a:pt x="3714044" y="2791753"/>
                  <a:pt x="3687374" y="2798103"/>
                </a:cubicBezTo>
                <a:cubicBezTo>
                  <a:pt x="3660704" y="2804453"/>
                  <a:pt x="3646734" y="2807628"/>
                  <a:pt x="3620064" y="2814613"/>
                </a:cubicBezTo>
                <a:cubicBezTo>
                  <a:pt x="3593394" y="2821598"/>
                  <a:pt x="3580059" y="2824773"/>
                  <a:pt x="3553389" y="2831758"/>
                </a:cubicBezTo>
                <a:cubicBezTo>
                  <a:pt x="3526719" y="2838743"/>
                  <a:pt x="3515924" y="2845093"/>
                  <a:pt x="3486079" y="2848268"/>
                </a:cubicBezTo>
                <a:cubicBezTo>
                  <a:pt x="3456234" y="2851443"/>
                  <a:pt x="3432739" y="2848268"/>
                  <a:pt x="3402894" y="2848268"/>
                </a:cubicBezTo>
                <a:cubicBezTo>
                  <a:pt x="3373049" y="2848268"/>
                  <a:pt x="3366064" y="2848268"/>
                  <a:pt x="3335584" y="2848268"/>
                </a:cubicBezTo>
                <a:cubicBezTo>
                  <a:pt x="3305104" y="2848268"/>
                  <a:pt x="3281609" y="2848268"/>
                  <a:pt x="3251764" y="2848268"/>
                </a:cubicBezTo>
                <a:cubicBezTo>
                  <a:pt x="3221919" y="2848268"/>
                  <a:pt x="3214934" y="2848268"/>
                  <a:pt x="3185089" y="2848268"/>
                </a:cubicBezTo>
                <a:cubicBezTo>
                  <a:pt x="3155244" y="2848268"/>
                  <a:pt x="3134924" y="2848268"/>
                  <a:pt x="3101269" y="2848268"/>
                </a:cubicBezTo>
                <a:cubicBezTo>
                  <a:pt x="3067614" y="2848268"/>
                  <a:pt x="3051104" y="2848268"/>
                  <a:pt x="3017449" y="2848268"/>
                </a:cubicBezTo>
                <a:cubicBezTo>
                  <a:pt x="2983794" y="2848268"/>
                  <a:pt x="2963474" y="2848268"/>
                  <a:pt x="2933629" y="2848268"/>
                </a:cubicBezTo>
                <a:cubicBezTo>
                  <a:pt x="2903784" y="2848268"/>
                  <a:pt x="2893624" y="2848268"/>
                  <a:pt x="2866954" y="2848268"/>
                </a:cubicBezTo>
                <a:cubicBezTo>
                  <a:pt x="2840284" y="2848268"/>
                  <a:pt x="2830124" y="2848268"/>
                  <a:pt x="2799644" y="2848268"/>
                </a:cubicBezTo>
                <a:cubicBezTo>
                  <a:pt x="2769164" y="2848268"/>
                  <a:pt x="2745669" y="2848268"/>
                  <a:pt x="2715824" y="2848268"/>
                </a:cubicBezTo>
                <a:cubicBezTo>
                  <a:pt x="2685979" y="2848268"/>
                  <a:pt x="2682804" y="2848268"/>
                  <a:pt x="2649149" y="2848268"/>
                </a:cubicBezTo>
                <a:cubicBezTo>
                  <a:pt x="2615494" y="2848268"/>
                  <a:pt x="2585649" y="2848268"/>
                  <a:pt x="2548819" y="2848268"/>
                </a:cubicBezTo>
                <a:cubicBezTo>
                  <a:pt x="2511989" y="2848268"/>
                  <a:pt x="2495479" y="2848268"/>
                  <a:pt x="2464999" y="2848268"/>
                </a:cubicBezTo>
                <a:cubicBezTo>
                  <a:pt x="2434519" y="2848268"/>
                  <a:pt x="2424359" y="2848268"/>
                  <a:pt x="2397689" y="2848268"/>
                </a:cubicBezTo>
                <a:cubicBezTo>
                  <a:pt x="2371019" y="2848268"/>
                  <a:pt x="2357684" y="2848268"/>
                  <a:pt x="2331014" y="2848268"/>
                </a:cubicBezTo>
                <a:cubicBezTo>
                  <a:pt x="2304344" y="2848268"/>
                  <a:pt x="2290374" y="2848268"/>
                  <a:pt x="2263704" y="2848268"/>
                </a:cubicBezTo>
                <a:cubicBezTo>
                  <a:pt x="2237034" y="2848268"/>
                  <a:pt x="2230684" y="2848268"/>
                  <a:pt x="2197029" y="2848268"/>
                </a:cubicBezTo>
                <a:cubicBezTo>
                  <a:pt x="2163374" y="2848268"/>
                  <a:pt x="2129719" y="2848268"/>
                  <a:pt x="2096064" y="2848268"/>
                </a:cubicBezTo>
                <a:cubicBezTo>
                  <a:pt x="2062409" y="2848268"/>
                  <a:pt x="2059234" y="2848268"/>
                  <a:pt x="2029389" y="2848268"/>
                </a:cubicBezTo>
                <a:cubicBezTo>
                  <a:pt x="1999544" y="2848268"/>
                  <a:pt x="1979224" y="2848268"/>
                  <a:pt x="1945569" y="2848268"/>
                </a:cubicBezTo>
                <a:cubicBezTo>
                  <a:pt x="1911914" y="2848268"/>
                  <a:pt x="1891594" y="2848268"/>
                  <a:pt x="1861749" y="2848268"/>
                </a:cubicBezTo>
                <a:cubicBezTo>
                  <a:pt x="1831904" y="2848268"/>
                  <a:pt x="1824919" y="2848268"/>
                  <a:pt x="1795074" y="2848268"/>
                </a:cubicBezTo>
                <a:cubicBezTo>
                  <a:pt x="1765229" y="2848268"/>
                  <a:pt x="1748084" y="2848268"/>
                  <a:pt x="1711254" y="2848268"/>
                </a:cubicBezTo>
                <a:cubicBezTo>
                  <a:pt x="1674424" y="2848268"/>
                  <a:pt x="1644579" y="2848268"/>
                  <a:pt x="1610924" y="2848268"/>
                </a:cubicBezTo>
                <a:cubicBezTo>
                  <a:pt x="1577269" y="2848268"/>
                  <a:pt x="1574094" y="2848268"/>
                  <a:pt x="1543614" y="2848268"/>
                </a:cubicBezTo>
                <a:cubicBezTo>
                  <a:pt x="1513134" y="2848268"/>
                  <a:pt x="1489639" y="2848268"/>
                  <a:pt x="1459794" y="2848268"/>
                </a:cubicBezTo>
                <a:cubicBezTo>
                  <a:pt x="1429949" y="2848268"/>
                  <a:pt x="1419789" y="2848268"/>
                  <a:pt x="1393119" y="2848268"/>
                </a:cubicBezTo>
                <a:cubicBezTo>
                  <a:pt x="1366449" y="2848268"/>
                  <a:pt x="1352479" y="2848268"/>
                  <a:pt x="1325809" y="2848268"/>
                </a:cubicBezTo>
                <a:cubicBezTo>
                  <a:pt x="1299139" y="2848268"/>
                  <a:pt x="1288979" y="2848268"/>
                  <a:pt x="1259134" y="2848268"/>
                </a:cubicBezTo>
                <a:cubicBezTo>
                  <a:pt x="1229289" y="2848268"/>
                  <a:pt x="1208969" y="2848268"/>
                  <a:pt x="1175314" y="2848268"/>
                </a:cubicBezTo>
                <a:cubicBezTo>
                  <a:pt x="1141659" y="2848268"/>
                  <a:pt x="1128324" y="2848268"/>
                  <a:pt x="1091494" y="2848268"/>
                </a:cubicBezTo>
                <a:cubicBezTo>
                  <a:pt x="1054664" y="2848268"/>
                  <a:pt x="1024819" y="2848268"/>
                  <a:pt x="991164" y="2848268"/>
                </a:cubicBezTo>
                <a:cubicBezTo>
                  <a:pt x="957509" y="2848268"/>
                  <a:pt x="950524" y="2848268"/>
                  <a:pt x="923854" y="2848268"/>
                </a:cubicBezTo>
                <a:cubicBezTo>
                  <a:pt x="897184" y="2848268"/>
                  <a:pt x="887024" y="2848268"/>
                  <a:pt x="857179" y="2848268"/>
                </a:cubicBezTo>
                <a:cubicBezTo>
                  <a:pt x="827334" y="2848268"/>
                  <a:pt x="810189" y="2848268"/>
                  <a:pt x="773359" y="2848268"/>
                </a:cubicBezTo>
                <a:cubicBezTo>
                  <a:pt x="736529" y="2848268"/>
                  <a:pt x="709859" y="2851443"/>
                  <a:pt x="673029" y="2848268"/>
                </a:cubicBezTo>
                <a:cubicBezTo>
                  <a:pt x="636199" y="2845093"/>
                  <a:pt x="619689" y="2834933"/>
                  <a:pt x="589209" y="2831758"/>
                </a:cubicBezTo>
                <a:cubicBezTo>
                  <a:pt x="558729" y="2828583"/>
                  <a:pt x="548569" y="2834933"/>
                  <a:pt x="521899" y="2831758"/>
                </a:cubicBezTo>
                <a:cubicBezTo>
                  <a:pt x="495229" y="2828583"/>
                  <a:pt x="481894" y="2817788"/>
                  <a:pt x="455224" y="2814613"/>
                </a:cubicBezTo>
                <a:cubicBezTo>
                  <a:pt x="428554" y="2811438"/>
                  <a:pt x="414584" y="2820963"/>
                  <a:pt x="387914" y="2814613"/>
                </a:cubicBezTo>
                <a:cubicBezTo>
                  <a:pt x="361244" y="2808263"/>
                  <a:pt x="347909" y="2794928"/>
                  <a:pt x="321239" y="2781593"/>
                </a:cubicBezTo>
                <a:cubicBezTo>
                  <a:pt x="294569" y="2768258"/>
                  <a:pt x="280599" y="2761273"/>
                  <a:pt x="253929" y="2747938"/>
                </a:cubicBezTo>
                <a:cubicBezTo>
                  <a:pt x="227259" y="2734603"/>
                  <a:pt x="213924" y="2727618"/>
                  <a:pt x="187254" y="2714283"/>
                </a:cubicBezTo>
                <a:cubicBezTo>
                  <a:pt x="160584" y="2700948"/>
                  <a:pt x="136454" y="2700948"/>
                  <a:pt x="119944" y="2680628"/>
                </a:cubicBezTo>
                <a:cubicBezTo>
                  <a:pt x="103434" y="2660308"/>
                  <a:pt x="109784" y="2640623"/>
                  <a:pt x="103434" y="2613953"/>
                </a:cubicBezTo>
                <a:cubicBezTo>
                  <a:pt x="97084" y="2587283"/>
                  <a:pt x="93909" y="2573313"/>
                  <a:pt x="86924" y="2546643"/>
                </a:cubicBezTo>
                <a:cubicBezTo>
                  <a:pt x="79939" y="2519973"/>
                  <a:pt x="79939" y="2506638"/>
                  <a:pt x="69779" y="2479968"/>
                </a:cubicBezTo>
                <a:cubicBezTo>
                  <a:pt x="59619" y="2453298"/>
                  <a:pt x="43109" y="2439328"/>
                  <a:pt x="36759" y="2412658"/>
                </a:cubicBezTo>
                <a:cubicBezTo>
                  <a:pt x="30409" y="2385988"/>
                  <a:pt x="36759" y="2372653"/>
                  <a:pt x="36759" y="2345983"/>
                </a:cubicBezTo>
                <a:cubicBezTo>
                  <a:pt x="36759" y="2319313"/>
                  <a:pt x="36759" y="2305343"/>
                  <a:pt x="36759" y="2278673"/>
                </a:cubicBezTo>
                <a:cubicBezTo>
                  <a:pt x="36759" y="2252003"/>
                  <a:pt x="36759" y="2238668"/>
                  <a:pt x="36759" y="2211998"/>
                </a:cubicBezTo>
                <a:cubicBezTo>
                  <a:pt x="36759" y="2185328"/>
                  <a:pt x="36759" y="2171358"/>
                  <a:pt x="36759" y="2144688"/>
                </a:cubicBezTo>
                <a:cubicBezTo>
                  <a:pt x="36759" y="2118018"/>
                  <a:pt x="36759" y="2104683"/>
                  <a:pt x="36759" y="2078013"/>
                </a:cubicBezTo>
                <a:cubicBezTo>
                  <a:pt x="36759" y="2051343"/>
                  <a:pt x="36759" y="2041183"/>
                  <a:pt x="36759" y="2010703"/>
                </a:cubicBezTo>
                <a:cubicBezTo>
                  <a:pt x="36759" y="1980223"/>
                  <a:pt x="36759" y="1956728"/>
                  <a:pt x="36759" y="1926883"/>
                </a:cubicBezTo>
                <a:cubicBezTo>
                  <a:pt x="36759" y="1897038"/>
                  <a:pt x="43744" y="1886878"/>
                  <a:pt x="36759" y="1860208"/>
                </a:cubicBezTo>
                <a:cubicBezTo>
                  <a:pt x="29774" y="1833538"/>
                  <a:pt x="10089" y="1820203"/>
                  <a:pt x="3104" y="1793533"/>
                </a:cubicBezTo>
                <a:cubicBezTo>
                  <a:pt x="-3881" y="1766863"/>
                  <a:pt x="3104" y="1752893"/>
                  <a:pt x="3104" y="1726223"/>
                </a:cubicBezTo>
                <a:cubicBezTo>
                  <a:pt x="3104" y="1699553"/>
                  <a:pt x="3104" y="1686218"/>
                  <a:pt x="3104" y="1659548"/>
                </a:cubicBezTo>
                <a:cubicBezTo>
                  <a:pt x="3104" y="1632878"/>
                  <a:pt x="3104" y="1622718"/>
                  <a:pt x="3104" y="1592238"/>
                </a:cubicBezTo>
                <a:cubicBezTo>
                  <a:pt x="3104" y="1561758"/>
                  <a:pt x="3104" y="1538263"/>
                  <a:pt x="3104" y="1508418"/>
                </a:cubicBezTo>
                <a:cubicBezTo>
                  <a:pt x="3104" y="1478573"/>
                  <a:pt x="3104" y="1468413"/>
                  <a:pt x="3104" y="1441743"/>
                </a:cubicBezTo>
                <a:cubicBezTo>
                  <a:pt x="3104" y="1415073"/>
                  <a:pt x="3104" y="1401103"/>
                  <a:pt x="3104" y="1374433"/>
                </a:cubicBezTo>
                <a:cubicBezTo>
                  <a:pt x="3104" y="1347763"/>
                  <a:pt x="3104" y="1334428"/>
                  <a:pt x="3104" y="1307758"/>
                </a:cubicBezTo>
                <a:cubicBezTo>
                  <a:pt x="3104" y="1281088"/>
                  <a:pt x="3104" y="1267118"/>
                  <a:pt x="3104" y="1240448"/>
                </a:cubicBezTo>
                <a:cubicBezTo>
                  <a:pt x="3104" y="1213778"/>
                  <a:pt x="-71" y="1200443"/>
                  <a:pt x="3104" y="1173773"/>
                </a:cubicBezTo>
                <a:cubicBezTo>
                  <a:pt x="6279" y="1147103"/>
                  <a:pt x="16439" y="1133133"/>
                  <a:pt x="19614" y="1106463"/>
                </a:cubicBezTo>
                <a:cubicBezTo>
                  <a:pt x="22789" y="1079793"/>
                  <a:pt x="19614" y="1066458"/>
                  <a:pt x="19614" y="1039788"/>
                </a:cubicBezTo>
                <a:cubicBezTo>
                  <a:pt x="19614" y="1013118"/>
                  <a:pt x="16439" y="999148"/>
                  <a:pt x="19614" y="972478"/>
                </a:cubicBezTo>
                <a:cubicBezTo>
                  <a:pt x="22789" y="945808"/>
                  <a:pt x="26599" y="932473"/>
                  <a:pt x="36759" y="905803"/>
                </a:cubicBezTo>
                <a:cubicBezTo>
                  <a:pt x="46919" y="879133"/>
                  <a:pt x="63429" y="865163"/>
                  <a:pt x="69779" y="838493"/>
                </a:cubicBezTo>
                <a:cubicBezTo>
                  <a:pt x="76129" y="811823"/>
                  <a:pt x="69779" y="798488"/>
                  <a:pt x="69779" y="771818"/>
                </a:cubicBezTo>
                <a:cubicBezTo>
                  <a:pt x="69779" y="745148"/>
                  <a:pt x="62794" y="731178"/>
                  <a:pt x="69779" y="704508"/>
                </a:cubicBezTo>
                <a:cubicBezTo>
                  <a:pt x="76764" y="677838"/>
                  <a:pt x="96449" y="664503"/>
                  <a:pt x="103434" y="637833"/>
                </a:cubicBezTo>
                <a:cubicBezTo>
                  <a:pt x="110419" y="611163"/>
                  <a:pt x="103434" y="597193"/>
                  <a:pt x="103434" y="570523"/>
                </a:cubicBezTo>
                <a:cubicBezTo>
                  <a:pt x="103434" y="543853"/>
                  <a:pt x="100259" y="530518"/>
                  <a:pt x="103434" y="503848"/>
                </a:cubicBezTo>
                <a:cubicBezTo>
                  <a:pt x="106609" y="477178"/>
                  <a:pt x="112959" y="463208"/>
                  <a:pt x="119944" y="436538"/>
                </a:cubicBezTo>
                <a:cubicBezTo>
                  <a:pt x="126929" y="409868"/>
                  <a:pt x="133914" y="396533"/>
                  <a:pt x="137089" y="369863"/>
                </a:cubicBezTo>
                <a:cubicBezTo>
                  <a:pt x="140264" y="343193"/>
                  <a:pt x="133914" y="333033"/>
                  <a:pt x="137089" y="302553"/>
                </a:cubicBezTo>
                <a:cubicBezTo>
                  <a:pt x="140264" y="272073"/>
                  <a:pt x="150424" y="248578"/>
                  <a:pt x="153599" y="218733"/>
                </a:cubicBezTo>
                <a:cubicBezTo>
                  <a:pt x="156774" y="188888"/>
                  <a:pt x="146614" y="178728"/>
                  <a:pt x="153599" y="152058"/>
                </a:cubicBezTo>
                <a:cubicBezTo>
                  <a:pt x="160584" y="125388"/>
                  <a:pt x="173919" y="111418"/>
                  <a:pt x="187254" y="84748"/>
                </a:cubicBezTo>
                <a:cubicBezTo>
                  <a:pt x="200589" y="58078"/>
                  <a:pt x="200589" y="34583"/>
                  <a:pt x="220909" y="18073"/>
                </a:cubicBezTo>
                <a:cubicBezTo>
                  <a:pt x="241229" y="1563"/>
                  <a:pt x="260914" y="4738"/>
                  <a:pt x="287584" y="1563"/>
                </a:cubicBezTo>
                <a:cubicBezTo>
                  <a:pt x="314254" y="-1612"/>
                  <a:pt x="342829" y="928"/>
                  <a:pt x="354894" y="1563"/>
                </a:cubicBezTo>
              </a:path>
            </a:pathLst>
          </a:custGeom>
          <a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28"/>
          <p:cNvSpPr txBox="1"/>
          <p:nvPr/>
        </p:nvSpPr>
        <p:spPr>
          <a:xfrm>
            <a:off x="5935800" y="275795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chemeClr val="bg1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6282690" y="3435985"/>
            <a:ext cx="4144010" cy="2027619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bg1"/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</a:t>
            </a: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18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O2</a:t>
              </a:r>
              <a:endParaRPr lang="en-US" altLang="zh-CN" sz="320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5" name="图片 4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50845" y="1918970"/>
            <a:ext cx="1294130" cy="3020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77495" y="-58420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>
            <a:off x="1566545" y="2557780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pic>
        <p:nvPicPr>
          <p:cNvPr id="4" name="图片 3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 flipH="1">
            <a:off x="9236075" y="3587115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grpSp>
        <p:nvGrpSpPr>
          <p:cNvPr id="9" name="组合 8"/>
          <p:cNvGrpSpPr/>
          <p:nvPr/>
        </p:nvGrpSpPr>
        <p:grpSpPr>
          <a:xfrm>
            <a:off x="3276773" y="2600008"/>
            <a:ext cx="6131500" cy="1357630"/>
            <a:chOff x="7427" y="4054"/>
            <a:chExt cx="10348" cy="2138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pic>
        <p:nvPicPr>
          <p:cNvPr id="11" name="图片 10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>
            <a:off x="1632585" y="4723765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grpSp>
        <p:nvGrpSpPr>
          <p:cNvPr id="12" name="组合 11"/>
          <p:cNvGrpSpPr/>
          <p:nvPr/>
        </p:nvGrpSpPr>
        <p:grpSpPr>
          <a:xfrm>
            <a:off x="3342813" y="4765993"/>
            <a:ext cx="6131500" cy="1357630"/>
            <a:chOff x="7427" y="4054"/>
            <a:chExt cx="10348" cy="2138"/>
          </a:xfrm>
        </p:grpSpPr>
        <p:sp>
          <p:nvSpPr>
            <p:cNvPr id="13" name="文本框 12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427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063204" y="3687128"/>
            <a:ext cx="6131500" cy="1357630"/>
            <a:chOff x="6475" y="4054"/>
            <a:chExt cx="10348" cy="2138"/>
          </a:xfrm>
        </p:grpSpPr>
        <p:sp>
          <p:nvSpPr>
            <p:cNvPr id="17" name="文本框 16"/>
            <p:cNvSpPr txBox="1"/>
            <p:nvPr/>
          </p:nvSpPr>
          <p:spPr>
            <a:xfrm>
              <a:off x="10388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475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60655" y="-2222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96050" y="2311400"/>
            <a:ext cx="1070610" cy="1593215"/>
          </a:xfrm>
          <a:prstGeom prst="rect">
            <a:avLst/>
          </a:prstGeom>
        </p:spPr>
      </p:pic>
      <p:pic>
        <p:nvPicPr>
          <p:cNvPr id="2" name="图片 1" descr="c5af74cf19b58d56975d452300c0e57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420000">
            <a:off x="4499610" y="2171700"/>
            <a:ext cx="898525" cy="1503680"/>
          </a:xfrm>
          <a:prstGeom prst="rect">
            <a:avLst/>
          </a:prstGeom>
        </p:spPr>
      </p:pic>
      <p:pic>
        <p:nvPicPr>
          <p:cNvPr id="9" name="图片 8" descr="c5af74cf19b58d56975d452300c0e57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96585" y="3904615"/>
            <a:ext cx="592455" cy="1334135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 rot="19140000">
            <a:off x="4732655" y="3790950"/>
            <a:ext cx="624840" cy="952500"/>
            <a:chOff x="3129" y="3395"/>
            <a:chExt cx="1213" cy="1849"/>
          </a:xfrm>
        </p:grpSpPr>
        <p:sp>
          <p:nvSpPr>
            <p:cNvPr id="10" name="任意多边形 9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 rot="12480000">
            <a:off x="6516370" y="4023360"/>
            <a:ext cx="624840" cy="952500"/>
            <a:chOff x="3129" y="3395"/>
            <a:chExt cx="1213" cy="1849"/>
          </a:xfrm>
        </p:grpSpPr>
        <p:sp>
          <p:nvSpPr>
            <p:cNvPr id="14" name="任意多边形 13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 rot="15600000" flipH="1" flipV="1">
            <a:off x="5660390" y="2338705"/>
            <a:ext cx="624840" cy="952500"/>
            <a:chOff x="3129" y="3395"/>
            <a:chExt cx="1213" cy="1849"/>
          </a:xfrm>
        </p:grpSpPr>
        <p:sp>
          <p:nvSpPr>
            <p:cNvPr id="17" name="任意多边形 16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10690" y="2413635"/>
            <a:ext cx="2451735" cy="1527175"/>
            <a:chOff x="2694" y="3801"/>
            <a:chExt cx="3861" cy="2405"/>
          </a:xfrm>
        </p:grpSpPr>
        <p:sp>
          <p:nvSpPr>
            <p:cNvPr id="29" name="文本框 28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443605" y="4832350"/>
            <a:ext cx="2451735" cy="1527175"/>
            <a:chOff x="2694" y="3801"/>
            <a:chExt cx="3861" cy="2405"/>
          </a:xfrm>
        </p:grpSpPr>
        <p:sp>
          <p:nvSpPr>
            <p:cNvPr id="21" name="文本框 20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826375" y="3223260"/>
            <a:ext cx="2451735" cy="1527175"/>
            <a:chOff x="2694" y="3801"/>
            <a:chExt cx="3861" cy="2405"/>
          </a:xfrm>
        </p:grpSpPr>
        <p:sp>
          <p:nvSpPr>
            <p:cNvPr id="24" name="文本框 23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7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b0699ad306acde2673595b514457d9f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253" t="21614" r="29685" b="18322"/>
          <a:stretch>
            <a:fillRect/>
          </a:stretch>
        </p:blipFill>
        <p:spPr>
          <a:xfrm>
            <a:off x="5059680" y="1429385"/>
            <a:ext cx="2007870" cy="2458085"/>
          </a:xfrm>
          <a:prstGeom prst="rect">
            <a:avLst/>
          </a:prstGeom>
        </p:spPr>
      </p:pic>
      <p:sp>
        <p:nvSpPr>
          <p:cNvPr id="46" name="TextBox 28"/>
          <p:cNvSpPr txBox="1"/>
          <p:nvPr/>
        </p:nvSpPr>
        <p:spPr>
          <a:xfrm>
            <a:off x="4234048" y="343105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rgbClr val="577B4F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请在此处添加文本标题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1768475" y="4257675"/>
            <a:ext cx="8590280" cy="1396365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</a:p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O3</a:t>
              </a:r>
              <a:endParaRPr lang="en-US" altLang="zh-CN" sz="320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5" name="图片 4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411" b="-648"/>
          <a:stretch>
            <a:fillRect/>
          </a:stretch>
        </p:blipFill>
        <p:spPr>
          <a:xfrm>
            <a:off x="2397760" y="2376805"/>
            <a:ext cx="2247265" cy="2875915"/>
          </a:xfrm>
          <a:prstGeom prst="trapezoid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92405" y="-22225"/>
            <a:ext cx="12161861" cy="6558915"/>
            <a:chOff x="446" y="39"/>
            <a:chExt cx="18920" cy="10329"/>
          </a:xfrm>
        </p:grpSpPr>
        <p:pic>
          <p:nvPicPr>
            <p:cNvPr id="32" name="图片 31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33" name="矩形 32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703580" y="5269230"/>
            <a:ext cx="10772140" cy="7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3947795" y="2177415"/>
            <a:ext cx="1744980" cy="1393190"/>
            <a:chOff x="5993" y="3946"/>
            <a:chExt cx="2748" cy="2194"/>
          </a:xfrm>
        </p:grpSpPr>
        <p:sp>
          <p:nvSpPr>
            <p:cNvPr id="10" name="任意多边形 9"/>
            <p:cNvSpPr/>
            <p:nvPr/>
          </p:nvSpPr>
          <p:spPr>
            <a:xfrm>
              <a:off x="5993" y="3946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681" y="4872"/>
              <a:ext cx="976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419225" y="3920490"/>
            <a:ext cx="1744980" cy="1393190"/>
            <a:chOff x="2105" y="6252"/>
            <a:chExt cx="2748" cy="2194"/>
          </a:xfrm>
        </p:grpSpPr>
        <p:sp>
          <p:nvSpPr>
            <p:cNvPr id="9" name="任意多边形 8"/>
            <p:cNvSpPr/>
            <p:nvPr/>
          </p:nvSpPr>
          <p:spPr>
            <a:xfrm>
              <a:off x="2105" y="6252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742" y="7156"/>
              <a:ext cx="1229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03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639695" y="3051175"/>
            <a:ext cx="1744980" cy="1393190"/>
            <a:chOff x="4049" y="5040"/>
            <a:chExt cx="2748" cy="2194"/>
          </a:xfrm>
        </p:grpSpPr>
        <p:sp>
          <p:nvSpPr>
            <p:cNvPr id="5" name="任意多边形 4"/>
            <p:cNvSpPr/>
            <p:nvPr/>
          </p:nvSpPr>
          <p:spPr>
            <a:xfrm>
              <a:off x="4049" y="5040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619" y="5966"/>
              <a:ext cx="1298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699125" y="2340610"/>
            <a:ext cx="5138420" cy="1237615"/>
            <a:chOff x="7147" y="3872"/>
            <a:chExt cx="8672" cy="1949"/>
          </a:xfrm>
        </p:grpSpPr>
        <p:sp>
          <p:nvSpPr>
            <p:cNvPr id="16" name="文本框 15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422650" y="4813300"/>
            <a:ext cx="5138420" cy="1237615"/>
            <a:chOff x="7147" y="3872"/>
            <a:chExt cx="8672" cy="1949"/>
          </a:xfrm>
        </p:grpSpPr>
        <p:sp>
          <p:nvSpPr>
            <p:cNvPr id="20" name="文本框 19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64075" y="3639185"/>
            <a:ext cx="5138420" cy="1237615"/>
            <a:chOff x="7147" y="3872"/>
            <a:chExt cx="8672" cy="1949"/>
          </a:xfrm>
        </p:grpSpPr>
        <p:sp>
          <p:nvSpPr>
            <p:cNvPr id="25" name="文本框 24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35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1fe3830a1921c3557eb7b62c3ff3bad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3665" y="1736725"/>
            <a:ext cx="3081020" cy="403352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795145" y="4091305"/>
            <a:ext cx="4206240" cy="1637665"/>
            <a:chOff x="7427" y="4054"/>
            <a:chExt cx="10348" cy="2579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0348" cy="19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795145" y="2401570"/>
            <a:ext cx="4206240" cy="1637665"/>
            <a:chOff x="7427" y="4054"/>
            <a:chExt cx="10348" cy="2579"/>
          </a:xfrm>
        </p:grpSpPr>
        <p:sp>
          <p:nvSpPr>
            <p:cNvPr id="4" name="文本框 3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427" y="4723"/>
              <a:ext cx="10348" cy="19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3010"/>
            <a:chOff x="7055" y="3596"/>
            <a:chExt cx="8672" cy="3926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</a:t>
              </a:r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4</a:t>
              </a: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9" name="图片 8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91790" y="2199640"/>
            <a:ext cx="1278255" cy="2872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662be47b2c26740c136063d9dfacfa9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950" t="9054" r="14218" b="7763"/>
          <a:stretch>
            <a:fillRect/>
          </a:stretch>
        </p:blipFill>
        <p:spPr>
          <a:xfrm flipH="1">
            <a:off x="995680" y="1703070"/>
            <a:ext cx="2389505" cy="284670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4572000" y="3906520"/>
            <a:ext cx="6316270" cy="1354455"/>
            <a:chOff x="7427" y="4054"/>
            <a:chExt cx="15539" cy="2133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5539" cy="146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72000" y="2216785"/>
            <a:ext cx="5930928" cy="1354455"/>
            <a:chOff x="7427" y="4054"/>
            <a:chExt cx="14591" cy="2133"/>
          </a:xfrm>
        </p:grpSpPr>
        <p:sp>
          <p:nvSpPr>
            <p:cNvPr id="5" name="文本框 4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427" y="4723"/>
              <a:ext cx="14591" cy="146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sp>
        <p:nvSpPr>
          <p:cNvPr id="13" name="任意多边形 12"/>
          <p:cNvSpPr/>
          <p:nvPr/>
        </p:nvSpPr>
        <p:spPr>
          <a:xfrm>
            <a:off x="1241425" y="5657850"/>
            <a:ext cx="2461895" cy="139700"/>
          </a:xfrm>
          <a:custGeom>
            <a:avLst/>
            <a:gdLst>
              <a:gd name="connisteX0" fmla="*/ 0 w 2461895"/>
              <a:gd name="connsiteY0" fmla="*/ 1411 h 139911"/>
              <a:gd name="connisteX1" fmla="*/ 66675 w 2461895"/>
              <a:gd name="connsiteY1" fmla="*/ 1411 h 139911"/>
              <a:gd name="connisteX2" fmla="*/ 133985 w 2461895"/>
              <a:gd name="connsiteY2" fmla="*/ 1411 h 139911"/>
              <a:gd name="connisteX3" fmla="*/ 200660 w 2461895"/>
              <a:gd name="connsiteY3" fmla="*/ 1411 h 139911"/>
              <a:gd name="connisteX4" fmla="*/ 267970 w 2461895"/>
              <a:gd name="connsiteY4" fmla="*/ 1411 h 139911"/>
              <a:gd name="connisteX5" fmla="*/ 334645 w 2461895"/>
              <a:gd name="connsiteY5" fmla="*/ 1411 h 139911"/>
              <a:gd name="connisteX6" fmla="*/ 401955 w 2461895"/>
              <a:gd name="connsiteY6" fmla="*/ 1411 h 139911"/>
              <a:gd name="connisteX7" fmla="*/ 468630 w 2461895"/>
              <a:gd name="connsiteY7" fmla="*/ 1411 h 139911"/>
              <a:gd name="connisteX8" fmla="*/ 535940 w 2461895"/>
              <a:gd name="connsiteY8" fmla="*/ 1411 h 139911"/>
              <a:gd name="connisteX9" fmla="*/ 602615 w 2461895"/>
              <a:gd name="connsiteY9" fmla="*/ 17921 h 139911"/>
              <a:gd name="connisteX10" fmla="*/ 669925 w 2461895"/>
              <a:gd name="connsiteY10" fmla="*/ 35066 h 139911"/>
              <a:gd name="connisteX11" fmla="*/ 736600 w 2461895"/>
              <a:gd name="connsiteY11" fmla="*/ 51576 h 139911"/>
              <a:gd name="connisteX12" fmla="*/ 803910 w 2461895"/>
              <a:gd name="connsiteY12" fmla="*/ 85231 h 139911"/>
              <a:gd name="connisteX13" fmla="*/ 870585 w 2461895"/>
              <a:gd name="connsiteY13" fmla="*/ 85231 h 139911"/>
              <a:gd name="connisteX14" fmla="*/ 937895 w 2461895"/>
              <a:gd name="connsiteY14" fmla="*/ 101741 h 139911"/>
              <a:gd name="connisteX15" fmla="*/ 1004570 w 2461895"/>
              <a:gd name="connsiteY15" fmla="*/ 101741 h 139911"/>
              <a:gd name="connisteX16" fmla="*/ 1088390 w 2461895"/>
              <a:gd name="connsiteY16" fmla="*/ 118886 h 139911"/>
              <a:gd name="connisteX17" fmla="*/ 1155700 w 2461895"/>
              <a:gd name="connsiteY17" fmla="*/ 118886 h 139911"/>
              <a:gd name="connisteX18" fmla="*/ 1238885 w 2461895"/>
              <a:gd name="connsiteY18" fmla="*/ 118886 h 139911"/>
              <a:gd name="connisteX19" fmla="*/ 1306195 w 2461895"/>
              <a:gd name="connsiteY19" fmla="*/ 118886 h 139911"/>
              <a:gd name="connisteX20" fmla="*/ 1372870 w 2461895"/>
              <a:gd name="connsiteY20" fmla="*/ 101741 h 139911"/>
              <a:gd name="connisteX21" fmla="*/ 1440180 w 2461895"/>
              <a:gd name="connsiteY21" fmla="*/ 101741 h 139911"/>
              <a:gd name="connisteX22" fmla="*/ 1506855 w 2461895"/>
              <a:gd name="connsiteY22" fmla="*/ 101741 h 139911"/>
              <a:gd name="connisteX23" fmla="*/ 1574165 w 2461895"/>
              <a:gd name="connsiteY23" fmla="*/ 101741 h 139911"/>
              <a:gd name="connisteX24" fmla="*/ 1640840 w 2461895"/>
              <a:gd name="connsiteY24" fmla="*/ 101741 h 139911"/>
              <a:gd name="connisteX25" fmla="*/ 1708150 w 2461895"/>
              <a:gd name="connsiteY25" fmla="*/ 101741 h 139911"/>
              <a:gd name="connisteX26" fmla="*/ 1774825 w 2461895"/>
              <a:gd name="connsiteY26" fmla="*/ 101741 h 139911"/>
              <a:gd name="connisteX27" fmla="*/ 1842135 w 2461895"/>
              <a:gd name="connsiteY27" fmla="*/ 118886 h 139911"/>
              <a:gd name="connisteX28" fmla="*/ 1908810 w 2461895"/>
              <a:gd name="connsiteY28" fmla="*/ 118886 h 139911"/>
              <a:gd name="connisteX29" fmla="*/ 1992630 w 2461895"/>
              <a:gd name="connsiteY29" fmla="*/ 135396 h 139911"/>
              <a:gd name="connisteX30" fmla="*/ 2059940 w 2461895"/>
              <a:gd name="connsiteY30" fmla="*/ 135396 h 139911"/>
              <a:gd name="connisteX31" fmla="*/ 2126615 w 2461895"/>
              <a:gd name="connsiteY31" fmla="*/ 135396 h 139911"/>
              <a:gd name="connisteX32" fmla="*/ 2193925 w 2461895"/>
              <a:gd name="connsiteY32" fmla="*/ 85231 h 139911"/>
              <a:gd name="connisteX33" fmla="*/ 2260600 w 2461895"/>
              <a:gd name="connsiteY33" fmla="*/ 68086 h 139911"/>
              <a:gd name="connisteX34" fmla="*/ 2327910 w 2461895"/>
              <a:gd name="connsiteY34" fmla="*/ 68086 h 139911"/>
              <a:gd name="connisteX35" fmla="*/ 2394585 w 2461895"/>
              <a:gd name="connsiteY35" fmla="*/ 68086 h 139911"/>
              <a:gd name="connisteX36" fmla="*/ 2461895 w 2461895"/>
              <a:gd name="connsiteY36" fmla="*/ 68086 h 13991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</a:cxnLst>
            <a:rect l="l" t="t" r="r" b="b"/>
            <a:pathLst>
              <a:path w="2461895" h="139912">
                <a:moveTo>
                  <a:pt x="0" y="1411"/>
                </a:moveTo>
                <a:cubicBezTo>
                  <a:pt x="12065" y="1411"/>
                  <a:pt x="40005" y="1411"/>
                  <a:pt x="66675" y="1411"/>
                </a:cubicBezTo>
                <a:cubicBezTo>
                  <a:pt x="93345" y="1411"/>
                  <a:pt x="107315" y="1411"/>
                  <a:pt x="133985" y="1411"/>
                </a:cubicBezTo>
                <a:cubicBezTo>
                  <a:pt x="160655" y="1411"/>
                  <a:pt x="173990" y="1411"/>
                  <a:pt x="200660" y="1411"/>
                </a:cubicBezTo>
                <a:cubicBezTo>
                  <a:pt x="227330" y="1411"/>
                  <a:pt x="241300" y="1411"/>
                  <a:pt x="267970" y="1411"/>
                </a:cubicBezTo>
                <a:cubicBezTo>
                  <a:pt x="294640" y="1411"/>
                  <a:pt x="307975" y="1411"/>
                  <a:pt x="334645" y="1411"/>
                </a:cubicBezTo>
                <a:cubicBezTo>
                  <a:pt x="361315" y="1411"/>
                  <a:pt x="375285" y="1411"/>
                  <a:pt x="401955" y="1411"/>
                </a:cubicBezTo>
                <a:cubicBezTo>
                  <a:pt x="428625" y="1411"/>
                  <a:pt x="441960" y="1411"/>
                  <a:pt x="468630" y="1411"/>
                </a:cubicBezTo>
                <a:cubicBezTo>
                  <a:pt x="495300" y="1411"/>
                  <a:pt x="509270" y="-1764"/>
                  <a:pt x="535940" y="1411"/>
                </a:cubicBezTo>
                <a:cubicBezTo>
                  <a:pt x="562610" y="4586"/>
                  <a:pt x="575945" y="10936"/>
                  <a:pt x="602615" y="17921"/>
                </a:cubicBezTo>
                <a:cubicBezTo>
                  <a:pt x="629285" y="24906"/>
                  <a:pt x="643255" y="28081"/>
                  <a:pt x="669925" y="35066"/>
                </a:cubicBezTo>
                <a:cubicBezTo>
                  <a:pt x="696595" y="42051"/>
                  <a:pt x="709930" y="41416"/>
                  <a:pt x="736600" y="51576"/>
                </a:cubicBezTo>
                <a:cubicBezTo>
                  <a:pt x="763270" y="61736"/>
                  <a:pt x="777240" y="78246"/>
                  <a:pt x="803910" y="85231"/>
                </a:cubicBezTo>
                <a:cubicBezTo>
                  <a:pt x="830580" y="92216"/>
                  <a:pt x="843915" y="82056"/>
                  <a:pt x="870585" y="85231"/>
                </a:cubicBezTo>
                <a:cubicBezTo>
                  <a:pt x="897255" y="88406"/>
                  <a:pt x="911225" y="98566"/>
                  <a:pt x="937895" y="101741"/>
                </a:cubicBezTo>
                <a:cubicBezTo>
                  <a:pt x="964565" y="104916"/>
                  <a:pt x="974725" y="98566"/>
                  <a:pt x="1004570" y="101741"/>
                </a:cubicBezTo>
                <a:cubicBezTo>
                  <a:pt x="1034415" y="104916"/>
                  <a:pt x="1057910" y="115711"/>
                  <a:pt x="1088390" y="118886"/>
                </a:cubicBezTo>
                <a:cubicBezTo>
                  <a:pt x="1118870" y="122061"/>
                  <a:pt x="1125855" y="118886"/>
                  <a:pt x="1155700" y="118886"/>
                </a:cubicBezTo>
                <a:cubicBezTo>
                  <a:pt x="1185545" y="118886"/>
                  <a:pt x="1209040" y="118886"/>
                  <a:pt x="1238885" y="118886"/>
                </a:cubicBezTo>
                <a:cubicBezTo>
                  <a:pt x="1268730" y="118886"/>
                  <a:pt x="1279525" y="122061"/>
                  <a:pt x="1306195" y="118886"/>
                </a:cubicBezTo>
                <a:cubicBezTo>
                  <a:pt x="1332865" y="115711"/>
                  <a:pt x="1346200" y="104916"/>
                  <a:pt x="1372870" y="101741"/>
                </a:cubicBezTo>
                <a:cubicBezTo>
                  <a:pt x="1399540" y="98566"/>
                  <a:pt x="1413510" y="101741"/>
                  <a:pt x="1440180" y="101741"/>
                </a:cubicBezTo>
                <a:cubicBezTo>
                  <a:pt x="1466850" y="101741"/>
                  <a:pt x="1480185" y="101741"/>
                  <a:pt x="1506855" y="101741"/>
                </a:cubicBezTo>
                <a:cubicBezTo>
                  <a:pt x="1533525" y="101741"/>
                  <a:pt x="1547495" y="101741"/>
                  <a:pt x="1574165" y="101741"/>
                </a:cubicBezTo>
                <a:cubicBezTo>
                  <a:pt x="1600835" y="101741"/>
                  <a:pt x="1614170" y="101741"/>
                  <a:pt x="1640840" y="101741"/>
                </a:cubicBezTo>
                <a:cubicBezTo>
                  <a:pt x="1667510" y="101741"/>
                  <a:pt x="1681480" y="101741"/>
                  <a:pt x="1708150" y="101741"/>
                </a:cubicBezTo>
                <a:cubicBezTo>
                  <a:pt x="1734820" y="101741"/>
                  <a:pt x="1748155" y="98566"/>
                  <a:pt x="1774825" y="101741"/>
                </a:cubicBezTo>
                <a:cubicBezTo>
                  <a:pt x="1801495" y="104916"/>
                  <a:pt x="1815465" y="115711"/>
                  <a:pt x="1842135" y="118886"/>
                </a:cubicBezTo>
                <a:cubicBezTo>
                  <a:pt x="1868805" y="122061"/>
                  <a:pt x="1878965" y="115711"/>
                  <a:pt x="1908810" y="118886"/>
                </a:cubicBezTo>
                <a:cubicBezTo>
                  <a:pt x="1938655" y="122061"/>
                  <a:pt x="1962150" y="132221"/>
                  <a:pt x="1992630" y="135396"/>
                </a:cubicBezTo>
                <a:cubicBezTo>
                  <a:pt x="2023110" y="138571"/>
                  <a:pt x="2033270" y="135396"/>
                  <a:pt x="2059940" y="135396"/>
                </a:cubicBezTo>
                <a:cubicBezTo>
                  <a:pt x="2086610" y="135396"/>
                  <a:pt x="2099945" y="145556"/>
                  <a:pt x="2126615" y="135396"/>
                </a:cubicBezTo>
                <a:cubicBezTo>
                  <a:pt x="2153285" y="125236"/>
                  <a:pt x="2167255" y="98566"/>
                  <a:pt x="2193925" y="85231"/>
                </a:cubicBezTo>
                <a:cubicBezTo>
                  <a:pt x="2220595" y="71896"/>
                  <a:pt x="2233930" y="71261"/>
                  <a:pt x="2260600" y="68086"/>
                </a:cubicBezTo>
                <a:cubicBezTo>
                  <a:pt x="2287270" y="64911"/>
                  <a:pt x="2301240" y="68086"/>
                  <a:pt x="2327910" y="68086"/>
                </a:cubicBezTo>
                <a:cubicBezTo>
                  <a:pt x="2354580" y="68086"/>
                  <a:pt x="2367915" y="68086"/>
                  <a:pt x="2394585" y="68086"/>
                </a:cubicBezTo>
                <a:cubicBezTo>
                  <a:pt x="2421255" y="68086"/>
                  <a:pt x="2449830" y="68086"/>
                  <a:pt x="2461895" y="68086"/>
                </a:cubicBezTo>
              </a:path>
            </a:pathLst>
          </a:custGeom>
          <a:solidFill>
            <a:srgbClr val="5D5861"/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 descr="8f1bd7faf8424cd22e4c01816fd7065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85035" y="3443605"/>
            <a:ext cx="1518285" cy="242443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504690" y="1922145"/>
            <a:ext cx="3536950" cy="3458210"/>
            <a:chOff x="9001" y="308"/>
            <a:chExt cx="7344" cy="7179"/>
          </a:xfrm>
        </p:grpSpPr>
        <p:pic>
          <p:nvPicPr>
            <p:cNvPr id="3" name="图片 2" descr="6b0ddc0655138e4f1aa715a6b1933f1d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001" y="4547"/>
              <a:ext cx="7345" cy="2940"/>
            </a:xfrm>
            <a:prstGeom prst="rect">
              <a:avLst/>
            </a:prstGeom>
          </p:spPr>
        </p:pic>
        <p:pic>
          <p:nvPicPr>
            <p:cNvPr id="4" name="图片 3" descr="c5af74cf19b58d56975d452300c0e57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329" y="308"/>
              <a:ext cx="3232" cy="4615"/>
            </a:xfrm>
            <a:prstGeom prst="rect">
              <a:avLst/>
            </a:prstGeom>
          </p:spPr>
        </p:pic>
        <p:pic>
          <p:nvPicPr>
            <p:cNvPr id="2" name="图片 1" descr="21491cf224845e43e32a91a6fb14f63d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565" t="20078" r="24938" b="19301"/>
            <a:stretch>
              <a:fillRect/>
            </a:stretch>
          </p:blipFill>
          <p:spPr>
            <a:xfrm rot="600000">
              <a:off x="11739" y="2814"/>
              <a:ext cx="2238" cy="2288"/>
            </a:xfrm>
            <a:prstGeom prst="rect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1406525" y="4055110"/>
            <a:ext cx="3570101" cy="1454150"/>
            <a:chOff x="7427" y="4054"/>
            <a:chExt cx="8783" cy="2290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8783" cy="162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406525" y="2399665"/>
            <a:ext cx="3871708" cy="1235075"/>
            <a:chOff x="7427" y="4054"/>
            <a:chExt cx="9525" cy="1945"/>
          </a:xfrm>
        </p:grpSpPr>
        <p:sp>
          <p:nvSpPr>
            <p:cNvPr id="12" name="文本框 11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427" y="4723"/>
              <a:ext cx="9525" cy="127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042275" y="3044190"/>
            <a:ext cx="3570101" cy="1454150"/>
            <a:chOff x="7427" y="4054"/>
            <a:chExt cx="8783" cy="2290"/>
          </a:xfrm>
        </p:grpSpPr>
        <p:sp>
          <p:nvSpPr>
            <p:cNvPr id="15" name="文本框 14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03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427" y="4723"/>
              <a:ext cx="8783" cy="162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97940" y="2210435"/>
            <a:ext cx="5138420" cy="1237615"/>
            <a:chOff x="1056" y="2651"/>
            <a:chExt cx="8672" cy="1949"/>
          </a:xfrm>
        </p:grpSpPr>
        <p:grpSp>
          <p:nvGrpSpPr>
            <p:cNvPr id="4" name="组合 3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2" name="文本框 1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2050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97940" y="4686935"/>
            <a:ext cx="5138420" cy="1237615"/>
            <a:chOff x="1056" y="2651"/>
            <a:chExt cx="8672" cy="1949"/>
          </a:xfrm>
        </p:grpSpPr>
        <p:grpSp>
          <p:nvGrpSpPr>
            <p:cNvPr id="10" name="组合 9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13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297940" y="3448685"/>
            <a:ext cx="5138420" cy="1237615"/>
            <a:chOff x="1056" y="2651"/>
            <a:chExt cx="8672" cy="1949"/>
          </a:xfrm>
        </p:grpSpPr>
        <p:grpSp>
          <p:nvGrpSpPr>
            <p:cNvPr id="15" name="组合 14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19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pic>
        <p:nvPicPr>
          <p:cNvPr id="20" name="图片 19" descr="7eea83ce975fdc61e4df2800270a5f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043" t="10521" r="15648" b="28135"/>
          <a:stretch>
            <a:fillRect/>
          </a:stretch>
        </p:blipFill>
        <p:spPr>
          <a:xfrm>
            <a:off x="6490970" y="1668780"/>
            <a:ext cx="4653280" cy="435165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1934825" cy="6558915"/>
            <a:chOff x="446" y="39"/>
            <a:chExt cx="18795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795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c90e1472aadaa9e5200aa40f3ae09fe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84" b="33925"/>
          <a:stretch>
            <a:fillRect/>
          </a:stretch>
        </p:blipFill>
        <p:spPr>
          <a:xfrm>
            <a:off x="3711893" y="1712595"/>
            <a:ext cx="4801235" cy="13176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67356" y="3030220"/>
            <a:ext cx="62903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charset="-122"/>
                <a:ea typeface="字体管家胖丫儿" panose="00020600040101010101" charset="-122"/>
              </a:rPr>
              <a:t>衷心感谢您的观赏！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031490" y="3716258"/>
            <a:ext cx="6292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</a:rPr>
              <a:t>Meaty plant hand-drawn cartoon general template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可爱藤蔓多肉植物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1227</Words>
  <Application>Microsoft Office PowerPoint</Application>
  <PresentationFormat>宽屏</PresentationFormat>
  <Paragraphs>127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5" baseType="lpstr">
      <vt:lpstr>汉仪行楷简</vt:lpstr>
      <vt:lpstr>宋体</vt:lpstr>
      <vt:lpstr>字体管家胖丫儿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简约可爱藤蔓多肉植物PPT模板2</dc:title>
  <dc:creator>第一PPT</dc:creator>
  <cp:keywords>www.1ppt.com</cp:keywords>
  <dc:description>www.1ppt.com</dc:description>
  <cp:lastModifiedBy>Administrator</cp:lastModifiedBy>
  <cp:revision>20</cp:revision>
  <dcterms:created xsi:type="dcterms:W3CDTF">2017-09-19T15:39:00Z</dcterms:created>
  <dcterms:modified xsi:type="dcterms:W3CDTF">2020-02-15T02:08:21Z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