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74" y="90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111561728"/>
        <c:axId val="111576960"/>
      </c:bubbleChart>
      <c:valAx>
        <c:axId val="111561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11576960"/>
        <c:crosses val="autoZero"/>
        <c:crossBetween val="midCat"/>
      </c:valAx>
      <c:valAx>
        <c:axId val="111576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115617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98593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医药企业调研报告</a:t>
            </a:r>
            <a:r>
              <a:rPr lang="en-US" altLang="zh-CN" sz="40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0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0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红条纹简约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7235</TotalTime>
  <Words>1307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FontAwesome</vt:lpstr>
      <vt:lpstr>Gill Sans</vt:lpstr>
      <vt:lpstr>Kozuka Gothic Pro EL</vt:lpstr>
      <vt:lpstr>Lato</vt:lpstr>
      <vt:lpstr>Montserrat</vt:lpstr>
      <vt:lpstr>Roboto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Aharoni</vt:lpstr>
      <vt:lpstr>Arial</vt:lpstr>
      <vt:lpstr>Calibri</vt:lpstr>
      <vt:lpstr>Calibri Light</vt:lpstr>
      <vt:lpstr>Open Sans</vt:lpstr>
      <vt:lpstr>Open Sans Light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黑红条纹简约通用PPT模板2</dc:title>
  <dc:creator>第一PPT</dc:creator>
  <cp:keywords>www.1ppt.com</cp:keywords>
  <dc:description>www.1ppt.com</dc:description>
  <cp:lastModifiedBy>Administrator</cp:lastModifiedBy>
  <cp:revision>1149</cp:revision>
  <dcterms:created xsi:type="dcterms:W3CDTF">2015-03-01T11:49:49Z</dcterms:created>
  <dcterms:modified xsi:type="dcterms:W3CDTF">2020-02-15T01:53:46Z</dcterms:modified>
</cp:coreProperties>
</file>