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20" d="100"/>
          <a:sy n="120" d="100"/>
        </p:scale>
        <p:origin x="132" y="10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extLst>
              <c:ext xmlns:c16="http://schemas.microsoft.com/office/drawing/2014/chart" uri="{C3380CC4-5D6E-409C-BE32-E72D297353CC}">
                <c16:uniqueId val="{00000001-D40E-43C1-B279-B8B8D1F4B271}"/>
              </c:ext>
            </c:extLst>
          </c:dPt>
          <c:dPt>
            <c:idx val="1"/>
            <c:bubble3D val="0"/>
            <c:spPr>
              <a:solidFill>
                <a:srgbClr val="03AE97"/>
              </a:solidFill>
              <a:ln w="12700" cap="flat">
                <a:noFill/>
                <a:miter lim="400000"/>
              </a:ln>
              <a:effectLst/>
            </c:spPr>
            <c:extLst>
              <c:ext xmlns:c16="http://schemas.microsoft.com/office/drawing/2014/chart" uri="{C3380CC4-5D6E-409C-BE32-E72D297353CC}">
                <c16:uniqueId val="{00000003-D40E-43C1-B279-B8B8D1F4B271}"/>
              </c:ext>
            </c:extLst>
          </c:dPt>
          <c:dPt>
            <c:idx val="2"/>
            <c:bubble3D val="0"/>
            <c:spPr>
              <a:solidFill>
                <a:srgbClr val="3194C6"/>
              </a:solidFill>
              <a:ln w="12700" cap="flat">
                <a:noFill/>
                <a:miter lim="400000"/>
              </a:ln>
              <a:effectLst/>
            </c:spPr>
            <c:extLst>
              <c:ext xmlns:c16="http://schemas.microsoft.com/office/drawing/2014/chart" uri="{C3380CC4-5D6E-409C-BE32-E72D297353CC}">
                <c16:uniqueId val="{00000005-D40E-43C1-B279-B8B8D1F4B271}"/>
              </c:ext>
            </c:extLst>
          </c:dPt>
          <c:dPt>
            <c:idx val="3"/>
            <c:bubble3D val="0"/>
            <c:spPr>
              <a:solidFill>
                <a:srgbClr val="F7AC12"/>
              </a:solidFill>
              <a:ln w="12700" cap="flat">
                <a:noFill/>
                <a:miter lim="400000"/>
              </a:ln>
              <a:effectLst/>
            </c:spPr>
            <c:extLst>
              <c:ext xmlns:c16="http://schemas.microsoft.com/office/drawing/2014/chart" uri="{C3380CC4-5D6E-409C-BE32-E72D297353CC}">
                <c16:uniqueId val="{00000007-D40E-43C1-B279-B8B8D1F4B271}"/>
              </c:ext>
            </c:extLst>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extLst>
            <c:ext xmlns:c16="http://schemas.microsoft.com/office/drawing/2014/chart" uri="{C3380CC4-5D6E-409C-BE32-E72D297353CC}">
              <c16:uniqueId val="{00000008-D40E-43C1-B279-B8B8D1F4B271}"/>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extLst>
            <c:ext xmlns:c16="http://schemas.microsoft.com/office/drawing/2014/chart" uri="{C3380CC4-5D6E-409C-BE32-E72D297353CC}">
              <c16:uniqueId val="{00000000-714A-4419-8383-2A2D5465B74B}"/>
            </c:ext>
          </c:extLst>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extLst>
            <c:ext xmlns:c16="http://schemas.microsoft.com/office/drawing/2014/chart" uri="{C3380CC4-5D6E-409C-BE32-E72D297353CC}">
              <c16:uniqueId val="{00000001-714A-4419-8383-2A2D5465B74B}"/>
            </c:ext>
          </c:extLst>
        </c:ser>
        <c:dLbls>
          <c:showLegendKey val="0"/>
          <c:showVal val="0"/>
          <c:showCatName val="0"/>
          <c:showSerName val="0"/>
          <c:showPercent val="0"/>
          <c:showBubbleSize val="0"/>
        </c:dLbls>
        <c:gapWidth val="50"/>
        <c:overlap val="100"/>
        <c:axId val="360463608"/>
        <c:axId val="362902032"/>
      </c:barChart>
      <c:catAx>
        <c:axId val="36046360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362902032"/>
        <c:crosses val="autoZero"/>
        <c:auto val="1"/>
        <c:lblAlgn val="ctr"/>
        <c:lblOffset val="100"/>
        <c:noMultiLvlLbl val="1"/>
      </c:catAx>
      <c:valAx>
        <c:axId val="36290203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36046360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extLst>
            <c:ext xmlns:c16="http://schemas.microsoft.com/office/drawing/2014/chart" uri="{C3380CC4-5D6E-409C-BE32-E72D297353CC}">
              <c16:uniqueId val="{00000000-1854-455B-BD82-4BD23DC08188}"/>
            </c:ext>
          </c:extLst>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extLst>
            <c:ext xmlns:c16="http://schemas.microsoft.com/office/drawing/2014/chart" uri="{C3380CC4-5D6E-409C-BE32-E72D297353CC}">
              <c16:uniqueId val="{00000001-1854-455B-BD82-4BD23DC08188}"/>
            </c:ext>
          </c:extLst>
        </c:ser>
        <c:dLbls>
          <c:showLegendKey val="0"/>
          <c:showVal val="0"/>
          <c:showCatName val="0"/>
          <c:showSerName val="0"/>
          <c:showPercent val="0"/>
          <c:showBubbleSize val="0"/>
        </c:dLbls>
        <c:gapWidth val="50"/>
        <c:overlap val="100"/>
        <c:axId val="362902816"/>
        <c:axId val="362903208"/>
      </c:barChart>
      <c:catAx>
        <c:axId val="362902816"/>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362903208"/>
        <c:crosses val="autoZero"/>
        <c:auto val="1"/>
        <c:lblAlgn val="ctr"/>
        <c:lblOffset val="100"/>
        <c:noMultiLvlLbl val="1"/>
      </c:catAx>
      <c:valAx>
        <c:axId val="362903208"/>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362902816"/>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extLst>
              <c:ext xmlns:c16="http://schemas.microsoft.com/office/drawing/2014/chart" uri="{C3380CC4-5D6E-409C-BE32-E72D297353CC}">
                <c16:uniqueId val="{00000001-72C2-4E96-B944-24CB0D476759}"/>
              </c:ext>
            </c:extLst>
          </c:dPt>
          <c:dPt>
            <c:idx val="1"/>
            <c:bubble3D val="0"/>
            <c:spPr>
              <a:solidFill>
                <a:srgbClr val="A5C067"/>
              </a:solidFill>
              <a:ln w="12700" cap="flat">
                <a:noFill/>
                <a:miter lim="400000"/>
              </a:ln>
              <a:effectLst/>
            </c:spPr>
            <c:extLst>
              <c:ext xmlns:c16="http://schemas.microsoft.com/office/drawing/2014/chart" uri="{C3380CC4-5D6E-409C-BE32-E72D297353CC}">
                <c16:uniqueId val="{00000003-72C2-4E96-B944-24CB0D476759}"/>
              </c:ext>
            </c:extLst>
          </c:dPt>
          <c:dPt>
            <c:idx val="2"/>
            <c:bubble3D val="0"/>
            <c:spPr>
              <a:solidFill>
                <a:srgbClr val="03AE97"/>
              </a:solidFill>
              <a:ln w="12700" cap="flat">
                <a:noFill/>
                <a:miter lim="400000"/>
              </a:ln>
              <a:effectLst/>
            </c:spPr>
            <c:extLst>
              <c:ext xmlns:c16="http://schemas.microsoft.com/office/drawing/2014/chart" uri="{C3380CC4-5D6E-409C-BE32-E72D297353CC}">
                <c16:uniqueId val="{00000005-72C2-4E96-B944-24CB0D476759}"/>
              </c:ext>
            </c:extLst>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extLst>
            <c:ext xmlns:c16="http://schemas.microsoft.com/office/drawing/2014/chart" uri="{C3380CC4-5D6E-409C-BE32-E72D297353CC}">
              <c16:uniqueId val="{00000006-72C2-4E96-B944-24CB0D476759}"/>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extLst>
            <c:ext xmlns:c16="http://schemas.microsoft.com/office/drawing/2014/chart" uri="{C3380CC4-5D6E-409C-BE32-E72D297353CC}">
              <c16:uniqueId val="{00000000-E6AB-467D-8875-918DA62AE2B4}"/>
            </c:ext>
          </c:extLst>
        </c:ser>
        <c:dLbls>
          <c:showLegendKey val="0"/>
          <c:showVal val="0"/>
          <c:showCatName val="0"/>
          <c:showSerName val="0"/>
          <c:showPercent val="0"/>
          <c:showBubbleSize val="0"/>
        </c:dLbls>
        <c:gapWidth val="50"/>
        <c:axId val="362905560"/>
        <c:axId val="363433688"/>
      </c:barChart>
      <c:catAx>
        <c:axId val="362905560"/>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363433688"/>
        <c:crosses val="autoZero"/>
        <c:auto val="1"/>
        <c:lblAlgn val="ctr"/>
        <c:lblOffset val="100"/>
        <c:noMultiLvlLbl val="1"/>
      </c:catAx>
      <c:valAx>
        <c:axId val="363433688"/>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362905560"/>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extLst>
            <c:ext xmlns:c16="http://schemas.microsoft.com/office/drawing/2014/chart" uri="{C3380CC4-5D6E-409C-BE32-E72D297353CC}">
              <c16:uniqueId val="{00000000-7B83-48B9-B9AE-3993A7D70A35}"/>
            </c:ext>
          </c:extLst>
        </c:ser>
        <c:dLbls>
          <c:showLegendKey val="0"/>
          <c:showVal val="0"/>
          <c:showCatName val="0"/>
          <c:showSerName val="0"/>
          <c:showPercent val="0"/>
          <c:showBubbleSize val="0"/>
        </c:dLbls>
        <c:gapWidth val="50"/>
        <c:axId val="363434472"/>
        <c:axId val="363434864"/>
      </c:barChart>
      <c:catAx>
        <c:axId val="363434472"/>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363434864"/>
        <c:crosses val="autoZero"/>
        <c:auto val="1"/>
        <c:lblAlgn val="ctr"/>
        <c:lblOffset val="100"/>
        <c:noMultiLvlLbl val="1"/>
      </c:catAx>
      <c:valAx>
        <c:axId val="363434864"/>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363434472"/>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2020/2/13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3342494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8866075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29010246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66104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842571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3879555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3834874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1187009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4048664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371113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2003431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2133542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23128621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1688511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15087984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11707504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2639435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23473596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24398058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1096197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2020/2/13</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a:extLst>
              <a:ext uri="{28A0092B-C50C-407E-A947-70E740481C1C}">
                <a14:useLocalDpi xmlns:a14="http://schemas.microsoft.com/office/drawing/2010/main" val="0"/>
              </a:ext>
            </a:extLst>
          </a:blip>
          <a:srcRect l="3314" r="3314"/>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医疗售后总结</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endParaRPr lang="zh-CN" altLang="en-US" sz="3600" b="1" dirty="0">
              <a:solidFill>
                <a:schemeClr val="bg1"/>
              </a:solidFill>
              <a:latin typeface="微软雅黑"/>
              <a:ea typeface="微软雅黑"/>
            </a:endParaRP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蓝色多边形多用途"/>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315</TotalTime>
  <Words>1151</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清爽蓝色多边形多用途</dc:title>
  <dc:creator>Administrator</dc:creator>
  <cp:lastModifiedBy>Administrator</cp:lastModifiedBy>
  <cp:revision>46</cp:revision>
  <dcterms:created xsi:type="dcterms:W3CDTF">2015-04-30T08:31:44Z</dcterms:created>
  <dcterms:modified xsi:type="dcterms:W3CDTF">2020-02-13T02:16:31Z</dcterms:modified>
</cp:coreProperties>
</file>