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60181248"/>
        <c:axId val="160183040"/>
      </c:barChart>
      <c:catAx>
        <c:axId val="160181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160183040"/>
        <c:crosses val="autoZero"/>
        <c:auto val="1"/>
        <c:lblAlgn val="ctr"/>
        <c:lblOffset val="100"/>
        <c:tickLblSkip val="1"/>
        <c:noMultiLvlLbl val="0"/>
      </c:catAx>
      <c:valAx>
        <c:axId val="160183040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16018124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5978496"/>
        <c:axId val="165980032"/>
      </c:barChart>
      <c:dateAx>
        <c:axId val="165978496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5980032"/>
        <c:crosses val="autoZero"/>
        <c:auto val="0"/>
        <c:lblOffset val="100"/>
        <c:baseTimeUnit val="months"/>
      </c:dateAx>
      <c:valAx>
        <c:axId val="165980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5978496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6662144"/>
        <c:axId val="166663680"/>
      </c:barChart>
      <c:dateAx>
        <c:axId val="166662144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6663680"/>
        <c:crosses val="autoZero"/>
        <c:auto val="0"/>
        <c:lblOffset val="100"/>
        <c:baseTimeUnit val="months"/>
      </c:dateAx>
      <c:valAx>
        <c:axId val="1666636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6666214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196980736"/>
        <c:axId val="196982272"/>
      </c:barChart>
      <c:catAx>
        <c:axId val="196980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6982272"/>
        <c:crosses val="autoZero"/>
        <c:auto val="1"/>
        <c:lblAlgn val="ctr"/>
        <c:lblOffset val="100"/>
        <c:noMultiLvlLbl val="0"/>
      </c:catAx>
      <c:valAx>
        <c:axId val="19698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96980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2796" y="6362862"/>
            <a:ext cx="2743200" cy="365125"/>
          </a:xfrm>
        </p:spPr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896728" y="6443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医疗安全教育培训</a:t>
            </a:r>
            <a:r>
              <a:rPr lang="en-US" altLang="zh-CN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zh-CN" altLang="en-US" sz="44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sp>
        <p:nvSpPr>
          <p:cNvPr id="6" name="圆角矩形 10">
            <a:extLst>
              <a:ext uri="{FF2B5EF4-FFF2-40B4-BE49-F238E27FC236}">
                <a16:creationId xmlns:a16="http://schemas.microsoft.com/office/drawing/2014/main" id="{44F3A365-DDBD-45CD-915D-5B56F76E959F}"/>
              </a:ext>
            </a:extLst>
          </p:cNvPr>
          <p:cNvSpPr/>
          <p:nvPr/>
        </p:nvSpPr>
        <p:spPr>
          <a:xfrm>
            <a:off x="4274185" y="4066198"/>
            <a:ext cx="1495160" cy="546316"/>
          </a:xfrm>
          <a:prstGeom prst="roundRect">
            <a:avLst>
              <a:gd name="adj" fmla="val 50000"/>
            </a:avLst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46"/>
          <a:stretch/>
        </p:blipFill>
        <p:spPr>
          <a:xfrm>
            <a:off x="-1143000" y="759915"/>
            <a:ext cx="6934200" cy="3989885"/>
          </a:xfrm>
          <a:prstGeom prst="rect">
            <a:avLst/>
          </a:prstGeom>
        </p:spPr>
      </p:pic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:a16="http://schemas.microsoft.com/office/drawing/2014/main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:a16="http://schemas.microsoft.com/office/drawing/2014/main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:a16="http://schemas.microsoft.com/office/drawing/2014/main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:a16="http://schemas.microsoft.com/office/drawing/2014/main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:a16="http://schemas.microsoft.com/office/drawing/2014/main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:a16="http://schemas.microsoft.com/office/drawing/2014/main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:a16="http://schemas.microsoft.com/office/drawing/2014/main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:a16="http://schemas.microsoft.com/office/drawing/2014/main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:a16="http://schemas.microsoft.com/office/drawing/2014/main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:a16="http://schemas.microsoft.com/office/drawing/2014/main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:a16="http://schemas.microsoft.com/office/drawing/2014/main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:a16="http://schemas.microsoft.com/office/drawing/2014/main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:a16="http://schemas.microsoft.com/office/drawing/2014/main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:a16="http://schemas.microsoft.com/office/drawing/2014/main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:a16="http://schemas.microsoft.com/office/drawing/2014/main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:a16="http://schemas.microsoft.com/office/drawing/2014/main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:a16="http://schemas.microsoft.com/office/drawing/2014/main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:a16="http://schemas.microsoft.com/office/drawing/2014/main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:a16="http://schemas.microsoft.com/office/drawing/2014/main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:a16="http://schemas.microsoft.com/office/drawing/2014/main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:a16="http://schemas.microsoft.com/office/drawing/2014/main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:a16="http://schemas.microsoft.com/office/drawing/2014/main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:a16="http://schemas.microsoft.com/office/drawing/2014/main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:a16="http://schemas.microsoft.com/office/drawing/2014/main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:a16="http://schemas.microsoft.com/office/drawing/2014/main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:a16="http://schemas.microsoft.com/office/drawing/2014/main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:a16="http://schemas.microsoft.com/office/drawing/2014/main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:a16="http://schemas.microsoft.com/office/drawing/2014/main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:a16="http://schemas.microsoft.com/office/drawing/2014/main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:a16="http://schemas.microsoft.com/office/drawing/2014/main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:a16="http://schemas.microsoft.com/office/drawing/2014/main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:a16="http://schemas.microsoft.com/office/drawing/2014/main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:a16="http://schemas.microsoft.com/office/drawing/2014/main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:a16="http://schemas.microsoft.com/office/drawing/2014/main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:a16="http://schemas.microsoft.com/office/drawing/2014/main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:a16="http://schemas.microsoft.com/office/drawing/2014/main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:a16="http://schemas.microsoft.com/office/drawing/2014/main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:a16="http://schemas.microsoft.com/office/drawing/2014/main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:a16="http://schemas.microsoft.com/office/drawing/2014/main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:a16="http://schemas.microsoft.com/office/drawing/2014/main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:a16="http://schemas.microsoft.com/office/drawing/2014/main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:a16="http://schemas.microsoft.com/office/drawing/2014/main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:a16="http://schemas.microsoft.com/office/drawing/2014/main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:a16="http://schemas.microsoft.com/office/drawing/2014/main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:a16="http://schemas.microsoft.com/office/drawing/2014/main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:a16="http://schemas.microsoft.com/office/drawing/2014/main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:a16="http://schemas.microsoft.com/office/drawing/2014/main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:a16="http://schemas.microsoft.com/office/drawing/2014/main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:a16="http://schemas.microsoft.com/office/drawing/2014/main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:a16="http://schemas.microsoft.com/office/drawing/2014/main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:a16="http://schemas.microsoft.com/office/drawing/2014/main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:a16="http://schemas.microsoft.com/office/drawing/2014/main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:a16="http://schemas.microsoft.com/office/drawing/2014/main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:a16="http://schemas.microsoft.com/office/drawing/2014/main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:a16="http://schemas.microsoft.com/office/drawing/2014/main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:a16="http://schemas.microsoft.com/office/drawing/2014/main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:a16="http://schemas.microsoft.com/office/drawing/2014/main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:a16="http://schemas.microsoft.com/office/drawing/2014/main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:a16="http://schemas.microsoft.com/office/drawing/2014/main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:a16="http://schemas.microsoft.com/office/drawing/2014/main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:a16="http://schemas.microsoft.com/office/drawing/2014/main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:a16="http://schemas.microsoft.com/office/drawing/2014/main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:a16="http://schemas.microsoft.com/office/drawing/2014/main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:a16="http://schemas.microsoft.com/office/drawing/2014/main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:a16="http://schemas.microsoft.com/office/drawing/2014/main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:a16="http://schemas.microsoft.com/office/drawing/2014/main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:a16="http://schemas.microsoft.com/office/drawing/2014/main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:a16="http://schemas.microsoft.com/office/drawing/2014/main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:a16="http://schemas.microsoft.com/office/drawing/2014/main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:a16="http://schemas.microsoft.com/office/drawing/2014/main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:a16="http://schemas.microsoft.com/office/drawing/2014/main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:a16="http://schemas.microsoft.com/office/drawing/2014/main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:a16="http://schemas.microsoft.com/office/drawing/2014/main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:a16="http://schemas.microsoft.com/office/drawing/2014/main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:a16="http://schemas.microsoft.com/office/drawing/2014/main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:a16="http://schemas.microsoft.com/office/drawing/2014/main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:a16="http://schemas.microsoft.com/office/drawing/2014/main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:a16="http://schemas.microsoft.com/office/drawing/2014/main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:a16="http://schemas.microsoft.com/office/drawing/2014/main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:a16="http://schemas.microsoft.com/office/drawing/2014/main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:a16="http://schemas.microsoft.com/office/drawing/2014/main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:a16="http://schemas.microsoft.com/office/drawing/2014/main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:a16="http://schemas.microsoft.com/office/drawing/2014/main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:a16="http://schemas.microsoft.com/office/drawing/2014/main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:a16="http://schemas.microsoft.com/office/drawing/2014/main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:a16="http://schemas.microsoft.com/office/drawing/2014/main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:a16="http://schemas.microsoft.com/office/drawing/2014/main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:a16="http://schemas.microsoft.com/office/drawing/2014/main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:a16="http://schemas.microsoft.com/office/drawing/2014/main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:a16="http://schemas.microsoft.com/office/drawing/2014/main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:a16="http://schemas.microsoft.com/office/drawing/2014/main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:a16="http://schemas.microsoft.com/office/drawing/2014/main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:a16="http://schemas.microsoft.com/office/drawing/2014/main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:a16="http://schemas.microsoft.com/office/drawing/2014/main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:a16="http://schemas.microsoft.com/office/drawing/2014/main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:a16="http://schemas.microsoft.com/office/drawing/2014/main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:a16="http://schemas.microsoft.com/office/drawing/2014/main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:a16="http://schemas.microsoft.com/office/drawing/2014/main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:a16="http://schemas.microsoft.com/office/drawing/2014/main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:a16="http://schemas.microsoft.com/office/drawing/2014/main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:a16="http://schemas.microsoft.com/office/drawing/2014/main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:a16="http://schemas.microsoft.com/office/drawing/2014/main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:a16="http://schemas.microsoft.com/office/drawing/2014/main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:a16="http://schemas.microsoft.com/office/drawing/2014/main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:a16="http://schemas.microsoft.com/office/drawing/2014/main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:a16="http://schemas.microsoft.com/office/drawing/2014/main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:a16="http://schemas.microsoft.com/office/drawing/2014/main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:a16="http://schemas.microsoft.com/office/drawing/2014/main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:a16="http://schemas.microsoft.com/office/drawing/2014/main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:a16="http://schemas.microsoft.com/office/drawing/2014/main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:a16="http://schemas.microsoft.com/office/drawing/2014/main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:a16="http://schemas.microsoft.com/office/drawing/2014/main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:a16="http://schemas.microsoft.com/office/drawing/2014/main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:a16="http://schemas.microsoft.com/office/drawing/2014/main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:a16="http://schemas.microsoft.com/office/drawing/2014/main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:a16="http://schemas.microsoft.com/office/drawing/2014/main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:a16="http://schemas.microsoft.com/office/drawing/2014/main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:a16="http://schemas.microsoft.com/office/drawing/2014/main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:a16="http://schemas.microsoft.com/office/drawing/2014/main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:a16="http://schemas.microsoft.com/office/drawing/2014/main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:a16="http://schemas.microsoft.com/office/drawing/2014/main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:a16="http://schemas.microsoft.com/office/drawing/2014/main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:a16="http://schemas.microsoft.com/office/drawing/2014/main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9" name="Oval 10">
            <a:extLst>
              <a:ext uri="{FF2B5EF4-FFF2-40B4-BE49-F238E27FC236}">
                <a16:creationId xmlns:a16="http://schemas.microsoft.com/office/drawing/2014/main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:a16="http://schemas.microsoft.com/office/drawing/2014/main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21" name="TextBox 13">
            <a:extLst>
              <a:ext uri="{FF2B5EF4-FFF2-40B4-BE49-F238E27FC236}">
                <a16:creationId xmlns:a16="http://schemas.microsoft.com/office/drawing/2014/main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:a16="http://schemas.microsoft.com/office/drawing/2014/main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:a16="http://schemas.microsoft.com/office/drawing/2014/main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:a16="http://schemas.microsoft.com/office/drawing/2014/main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:a16="http://schemas.microsoft.com/office/drawing/2014/main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:a16="http://schemas.microsoft.com/office/drawing/2014/main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:a16="http://schemas.microsoft.com/office/drawing/2014/main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:a16="http://schemas.microsoft.com/office/drawing/2014/main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:a16="http://schemas.microsoft.com/office/drawing/2014/main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:a16="http://schemas.microsoft.com/office/drawing/2014/main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:a16="http://schemas.microsoft.com/office/drawing/2014/main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:a16="http://schemas.microsoft.com/office/drawing/2014/main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:a16="http://schemas.microsoft.com/office/drawing/2014/main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:a16="http://schemas.microsoft.com/office/drawing/2014/main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:a16="http://schemas.microsoft.com/office/drawing/2014/main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:a16="http://schemas.microsoft.com/office/drawing/2014/main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:a16="http://schemas.microsoft.com/office/drawing/2014/main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:a16="http://schemas.microsoft.com/office/drawing/2014/main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:a16="http://schemas.microsoft.com/office/drawing/2014/main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:a16="http://schemas.microsoft.com/office/drawing/2014/main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:a16="http://schemas.microsoft.com/office/drawing/2014/main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:a16="http://schemas.microsoft.com/office/drawing/2014/main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:a16="http://schemas.microsoft.com/office/drawing/2014/main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:a16="http://schemas.microsoft.com/office/drawing/2014/main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:a16="http://schemas.microsoft.com/office/drawing/2014/main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:a16="http://schemas.microsoft.com/office/drawing/2014/main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:a16="http://schemas.microsoft.com/office/drawing/2014/main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:a16="http://schemas.microsoft.com/office/drawing/2014/main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:a16="http://schemas.microsoft.com/office/drawing/2014/main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:a16="http://schemas.microsoft.com/office/drawing/2014/main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:a16="http://schemas.microsoft.com/office/drawing/2014/main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:a16="http://schemas.microsoft.com/office/drawing/2014/main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:a16="http://schemas.microsoft.com/office/drawing/2014/main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:a16="http://schemas.microsoft.com/office/drawing/2014/main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:a16="http://schemas.microsoft.com/office/drawing/2014/main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:a16="http://schemas.microsoft.com/office/drawing/2014/main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:a16="http://schemas.microsoft.com/office/drawing/2014/main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:a16="http://schemas.microsoft.com/office/drawing/2014/main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:a16="http://schemas.microsoft.com/office/drawing/2014/main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:a16="http://schemas.microsoft.com/office/drawing/2014/main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:a16="http://schemas.microsoft.com/office/drawing/2014/main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:a16="http://schemas.microsoft.com/office/drawing/2014/main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:a16="http://schemas.microsoft.com/office/drawing/2014/main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:a16="http://schemas.microsoft.com/office/drawing/2014/main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:a16="http://schemas.microsoft.com/office/drawing/2014/main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:a16="http://schemas.microsoft.com/office/drawing/2014/main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:a16="http://schemas.microsoft.com/office/drawing/2014/main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:a16="http://schemas.microsoft.com/office/drawing/2014/main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:a16="http://schemas.microsoft.com/office/drawing/2014/main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:a16="http://schemas.microsoft.com/office/drawing/2014/main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:a16="http://schemas.microsoft.com/office/drawing/2014/main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:a16="http://schemas.microsoft.com/office/drawing/2014/main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:a16="http://schemas.microsoft.com/office/drawing/2014/main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:a16="http://schemas.microsoft.com/office/drawing/2014/main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:a16="http://schemas.microsoft.com/office/drawing/2014/main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:a16="http://schemas.microsoft.com/office/drawing/2014/main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:a16="http://schemas.microsoft.com/office/drawing/2014/main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:a16="http://schemas.microsoft.com/office/drawing/2014/main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:a16="http://schemas.microsoft.com/office/drawing/2014/main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:a16="http://schemas.microsoft.com/office/drawing/2014/main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:a16="http://schemas.microsoft.com/office/drawing/2014/main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:a16="http://schemas.microsoft.com/office/drawing/2014/main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:a16="http://schemas.microsoft.com/office/drawing/2014/main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:a16="http://schemas.microsoft.com/office/drawing/2014/main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:a16="http://schemas.microsoft.com/office/drawing/2014/main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:a16="http://schemas.microsoft.com/office/drawing/2014/main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:a16="http://schemas.microsoft.com/office/drawing/2014/main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:a16="http://schemas.microsoft.com/office/drawing/2014/main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:a16="http://schemas.microsoft.com/office/drawing/2014/main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:a16="http://schemas.microsoft.com/office/drawing/2014/main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:a16="http://schemas.microsoft.com/office/drawing/2014/main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:a16="http://schemas.microsoft.com/office/drawing/2014/main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:a16="http://schemas.microsoft.com/office/drawing/2014/main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:a16="http://schemas.microsoft.com/office/drawing/2014/main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:a16="http://schemas.microsoft.com/office/drawing/2014/main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:a16="http://schemas.microsoft.com/office/drawing/2014/main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:a16="http://schemas.microsoft.com/office/drawing/2014/main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:a16="http://schemas.microsoft.com/office/drawing/2014/main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:a16="http://schemas.microsoft.com/office/drawing/2014/main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:a16="http://schemas.microsoft.com/office/drawing/2014/main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:a16="http://schemas.microsoft.com/office/drawing/2014/main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:a16="http://schemas.microsoft.com/office/drawing/2014/main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:a16="http://schemas.microsoft.com/office/drawing/2014/main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:a16="http://schemas.microsoft.com/office/drawing/2014/main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:a16="http://schemas.microsoft.com/office/drawing/2014/main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:a16="http://schemas.microsoft.com/office/drawing/2014/main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:a16="http://schemas.microsoft.com/office/drawing/2014/main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:a16="http://schemas.microsoft.com/office/drawing/2014/main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:a16="http://schemas.microsoft.com/office/drawing/2014/main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:a16="http://schemas.microsoft.com/office/drawing/2014/main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:a16="http://schemas.microsoft.com/office/drawing/2014/main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:a16="http://schemas.microsoft.com/office/drawing/2014/main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:a16="http://schemas.microsoft.com/office/drawing/2014/main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:a16="http://schemas.microsoft.com/office/drawing/2014/main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:a16="http://schemas.microsoft.com/office/drawing/2014/main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:a16="http://schemas.microsoft.com/office/drawing/2014/main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:a16="http://schemas.microsoft.com/office/drawing/2014/main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:a16="http://schemas.microsoft.com/office/drawing/2014/main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:a16="http://schemas.microsoft.com/office/drawing/2014/main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:a16="http://schemas.microsoft.com/office/drawing/2014/main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:a16="http://schemas.microsoft.com/office/drawing/2014/main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:a16="http://schemas.microsoft.com/office/drawing/2014/main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:a16="http://schemas.microsoft.com/office/drawing/2014/main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:a16="http://schemas.microsoft.com/office/drawing/2014/main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:a16="http://schemas.microsoft.com/office/drawing/2014/main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:a16="http://schemas.microsoft.com/office/drawing/2014/main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:a16="http://schemas.microsoft.com/office/drawing/2014/main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:a16="http://schemas.microsoft.com/office/drawing/2014/main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:a16="http://schemas.microsoft.com/office/drawing/2014/main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:a16="http://schemas.microsoft.com/office/drawing/2014/main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:a16="http://schemas.microsoft.com/office/drawing/2014/main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:a16="http://schemas.microsoft.com/office/drawing/2014/main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:a16="http://schemas.microsoft.com/office/drawing/2014/main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:a16="http://schemas.microsoft.com/office/drawing/2014/main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:a16="http://schemas.microsoft.com/office/drawing/2014/main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:a16="http://schemas.microsoft.com/office/drawing/2014/main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:a16="http://schemas.microsoft.com/office/drawing/2014/main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:a16="http://schemas.microsoft.com/office/drawing/2014/main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:a16="http://schemas.microsoft.com/office/drawing/2014/main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:a16="http://schemas.microsoft.com/office/drawing/2014/main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:a16="http://schemas.microsoft.com/office/drawing/2014/main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:a16="http://schemas.microsoft.com/office/drawing/2014/main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:a16="http://schemas.microsoft.com/office/drawing/2014/main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:a16="http://schemas.microsoft.com/office/drawing/2014/main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:a16="http://schemas.microsoft.com/office/drawing/2014/main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:a16="http://schemas.microsoft.com/office/drawing/2014/main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:a16="http://schemas.microsoft.com/office/drawing/2014/main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:a16="http://schemas.microsoft.com/office/drawing/2014/main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:a16="http://schemas.microsoft.com/office/drawing/2014/main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:a16="http://schemas.microsoft.com/office/drawing/2014/main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:a16="http://schemas.microsoft.com/office/drawing/2014/main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:a16="http://schemas.microsoft.com/office/drawing/2014/main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:a16="http://schemas.microsoft.com/office/drawing/2014/main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:a16="http://schemas.microsoft.com/office/drawing/2014/main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:a16="http://schemas.microsoft.com/office/drawing/2014/main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:a16="http://schemas.microsoft.com/office/drawing/2014/main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:a16="http://schemas.microsoft.com/office/drawing/2014/main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:a16="http://schemas.microsoft.com/office/drawing/2014/main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:a16="http://schemas.microsoft.com/office/drawing/2014/main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:a16="http://schemas.microsoft.com/office/drawing/2014/main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:a16="http://schemas.microsoft.com/office/drawing/2014/main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:a16="http://schemas.microsoft.com/office/drawing/2014/main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:a16="http://schemas.microsoft.com/office/drawing/2014/main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:a16="http://schemas.microsoft.com/office/drawing/2014/main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</a:t>
              </a:r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谢观看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简约小叶子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1887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Bebas Neue</vt:lpstr>
      <vt:lpstr>Dekko</vt:lpstr>
      <vt:lpstr>FontAwesome</vt:lpstr>
      <vt:lpstr>Gill Sans</vt:lpstr>
      <vt:lpstr>Lato</vt:lpstr>
      <vt:lpstr>Lato Light</vt:lpstr>
      <vt:lpstr>맑은 고딕</vt:lpstr>
      <vt:lpstr>MS PGothic</vt:lpstr>
      <vt:lpstr>Roboto</vt:lpstr>
      <vt:lpstr>Roboto condensed</vt:lpstr>
      <vt:lpstr>Roboto light</vt:lpstr>
      <vt:lpstr>Yu Gothic UI Light</vt:lpstr>
      <vt:lpstr>ヒラギノ角ゴ ProN W3</vt:lpstr>
      <vt:lpstr>等线</vt:lpstr>
      <vt:lpstr>等线 Light</vt:lpstr>
      <vt:lpstr>方正中等线简体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Open Sans</vt:lpstr>
      <vt:lpstr>Open Sans Light</vt:lpstr>
      <vt:lpstr>Vrinda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小清新简约小叶子PPT模板2</dc:title>
  <dc:creator>第一PPT</dc:creator>
  <cp:keywords>www.1ppt.com</cp:keywords>
  <dc:description>www.1ppt.com</dc:description>
  <cp:lastModifiedBy>Administrator</cp:lastModifiedBy>
  <cp:revision>51</cp:revision>
  <dcterms:created xsi:type="dcterms:W3CDTF">2017-06-26T12:33:26Z</dcterms:created>
  <dcterms:modified xsi:type="dcterms:W3CDTF">2020-02-12T01:54:08Z</dcterms:modified>
</cp:coreProperties>
</file>